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handoutMasterIdLst>
    <p:handoutMasterId r:id="rId26"/>
  </p:handoutMasterIdLst>
  <p:sldIdLst>
    <p:sldId id="259" r:id="rId2"/>
    <p:sldId id="260" r:id="rId3"/>
    <p:sldId id="261" r:id="rId4"/>
    <p:sldId id="264" r:id="rId5"/>
    <p:sldId id="265" r:id="rId6"/>
    <p:sldId id="263" r:id="rId7"/>
    <p:sldId id="262"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1C4F2"/>
    <a:srgbClr val="F3CAD1"/>
    <a:srgbClr val="345692"/>
    <a:srgbClr val="17C0D4"/>
    <a:srgbClr val="FFFFFF"/>
    <a:srgbClr val="FF94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713" autoAdjust="0"/>
    <p:restoredTop sz="94660"/>
  </p:normalViewPr>
  <p:slideViewPr>
    <p:cSldViewPr snapToGrid="0">
      <p:cViewPr varScale="1">
        <p:scale>
          <a:sx n="54" d="100"/>
          <a:sy n="54" d="100"/>
        </p:scale>
        <p:origin x="-108" y="-1620"/>
      </p:cViewPr>
      <p:guideLst>
        <p:guide orient="horz" pos="2160"/>
        <p:guide pos="3840"/>
      </p:guideLst>
    </p:cSldViewPr>
  </p:slideViewPr>
  <p:notesTextViewPr>
    <p:cViewPr>
      <p:scale>
        <a:sx n="1" d="1"/>
        <a:sy n="1" d="1"/>
      </p:scale>
      <p:origin x="0" y="0"/>
    </p:cViewPr>
  </p:notesTextViewPr>
  <p:sorterViewPr>
    <p:cViewPr>
      <p:scale>
        <a:sx n="139" d="100"/>
        <a:sy n="139"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2023-01-10</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3" name="矩形 2"/>
          <p:cNvSpPr/>
          <p:nvPr userDrawn="1"/>
        </p:nvSpPr>
        <p:spPr>
          <a:xfrm>
            <a:off x="-1" y="0"/>
            <a:ext cx="6019599" cy="6858000"/>
          </a:xfrm>
          <a:prstGeom prst="rect">
            <a:avLst/>
          </a:prstGeom>
          <a:solidFill>
            <a:srgbClr val="A1C4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b="0" i="0" dirty="0">
              <a:latin typeface="inpin heiti" charset="-122"/>
              <a:ea typeface="inpin heiti" charset="-122"/>
            </a:endParaRPr>
          </a:p>
        </p:txBody>
      </p:sp>
      <p:sp>
        <p:nvSpPr>
          <p:cNvPr id="4" name="矩形 3"/>
          <p:cNvSpPr/>
          <p:nvPr userDrawn="1"/>
        </p:nvSpPr>
        <p:spPr>
          <a:xfrm>
            <a:off x="6019599" y="0"/>
            <a:ext cx="6172402" cy="6858000"/>
          </a:xfrm>
          <a:prstGeom prst="rect">
            <a:avLst/>
          </a:prstGeom>
          <a:solidFill>
            <a:srgbClr val="F3CA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b="0" i="0" dirty="0">
              <a:latin typeface="inpin heiti" charset="-122"/>
              <a:ea typeface="inpin heiti" charset="-122"/>
            </a:endParaRPr>
          </a:p>
        </p:txBody>
      </p:sp>
      <p:sp>
        <p:nvSpPr>
          <p:cNvPr id="5" name="三角形 4"/>
          <p:cNvSpPr/>
          <p:nvPr userDrawn="1"/>
        </p:nvSpPr>
        <p:spPr>
          <a:xfrm rot="20283172">
            <a:off x="221002" y="566968"/>
            <a:ext cx="822807" cy="518726"/>
          </a:xfrm>
          <a:prstGeom prst="triangl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b="0" i="0" dirty="0">
              <a:latin typeface="inpin heiti" charset="-122"/>
              <a:ea typeface="inpin heiti" charset="-122"/>
            </a:endParaRPr>
          </a:p>
        </p:txBody>
      </p:sp>
      <p:sp>
        <p:nvSpPr>
          <p:cNvPr id="6" name="三角形 5"/>
          <p:cNvSpPr/>
          <p:nvPr userDrawn="1"/>
        </p:nvSpPr>
        <p:spPr>
          <a:xfrm rot="20283172">
            <a:off x="11215128" y="5378140"/>
            <a:ext cx="822807" cy="518726"/>
          </a:xfrm>
          <a:prstGeom prst="triangl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b="0" i="0" dirty="0">
              <a:latin typeface="inpin heiti" charset="-122"/>
              <a:ea typeface="inpin heiti" charset="-122"/>
            </a:endParaRPr>
          </a:p>
        </p:txBody>
      </p:sp>
      <p:sp>
        <p:nvSpPr>
          <p:cNvPr id="7" name="椭圆 6"/>
          <p:cNvSpPr/>
          <p:nvPr userDrawn="1"/>
        </p:nvSpPr>
        <p:spPr>
          <a:xfrm>
            <a:off x="320843" y="3224464"/>
            <a:ext cx="320842" cy="320842"/>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b="0" i="0" dirty="0">
              <a:latin typeface="inpin heiti" charset="-122"/>
              <a:ea typeface="inpin heiti" charset="-122"/>
            </a:endParaRPr>
          </a:p>
        </p:txBody>
      </p:sp>
      <p:sp>
        <p:nvSpPr>
          <p:cNvPr id="8" name="椭圆 7"/>
          <p:cNvSpPr/>
          <p:nvPr userDrawn="1"/>
        </p:nvSpPr>
        <p:spPr>
          <a:xfrm>
            <a:off x="3057925" y="6284495"/>
            <a:ext cx="320842" cy="320842"/>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b="0" i="0" dirty="0">
              <a:latin typeface="inpin heiti" charset="-122"/>
              <a:ea typeface="inpin heiti" charset="-122"/>
            </a:endParaRPr>
          </a:p>
        </p:txBody>
      </p:sp>
      <p:sp>
        <p:nvSpPr>
          <p:cNvPr id="9" name="椭圆 8"/>
          <p:cNvSpPr/>
          <p:nvPr userDrawn="1"/>
        </p:nvSpPr>
        <p:spPr>
          <a:xfrm>
            <a:off x="9659251" y="505489"/>
            <a:ext cx="320842" cy="320842"/>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b="0" i="0" dirty="0">
              <a:latin typeface="inpin heiti" charset="-122"/>
              <a:ea typeface="inpin heiti" charset="-122"/>
            </a:endParaRPr>
          </a:p>
        </p:txBody>
      </p:sp>
      <p:cxnSp>
        <p:nvCxnSpPr>
          <p:cNvPr id="10" name="直线连接符 9"/>
          <p:cNvCxnSpPr/>
          <p:nvPr userDrawn="1"/>
        </p:nvCxnSpPr>
        <p:spPr>
          <a:xfrm flipV="1">
            <a:off x="2528535" y="-580228"/>
            <a:ext cx="1379621" cy="154822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直线连接符 10"/>
          <p:cNvCxnSpPr/>
          <p:nvPr userDrawn="1"/>
        </p:nvCxnSpPr>
        <p:spPr>
          <a:xfrm flipV="1">
            <a:off x="7463168" y="-1163841"/>
            <a:ext cx="1379621" cy="154822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直线连接符 11"/>
          <p:cNvCxnSpPr/>
          <p:nvPr userDrawn="1"/>
        </p:nvCxnSpPr>
        <p:spPr>
          <a:xfrm flipV="1">
            <a:off x="4009372" y="6207506"/>
            <a:ext cx="1379621" cy="154822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直线连接符 12"/>
          <p:cNvCxnSpPr/>
          <p:nvPr userDrawn="1"/>
        </p:nvCxnSpPr>
        <p:spPr>
          <a:xfrm flipV="1">
            <a:off x="9290282" y="6426163"/>
            <a:ext cx="1379621" cy="154822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直线连接符 13"/>
          <p:cNvCxnSpPr/>
          <p:nvPr userDrawn="1"/>
        </p:nvCxnSpPr>
        <p:spPr>
          <a:xfrm flipV="1">
            <a:off x="11652466" y="505489"/>
            <a:ext cx="1379621" cy="154822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直线连接符 14"/>
          <p:cNvCxnSpPr/>
          <p:nvPr userDrawn="1"/>
        </p:nvCxnSpPr>
        <p:spPr>
          <a:xfrm flipV="1">
            <a:off x="-847157" y="4659280"/>
            <a:ext cx="1379621" cy="154822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2023-01-10</a:t>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标题幻灯片">
    <p:bg>
      <p:bgPr>
        <a:pattFill prst="pct10">
          <a:fgClr>
            <a:schemeClr val="accent1"/>
          </a:fgClr>
          <a:bgClr>
            <a:schemeClr val="bg1"/>
          </a:bgClr>
        </a:pattFill>
        <a:effectLst/>
      </p:bgPr>
    </p:bg>
    <p:spTree>
      <p:nvGrpSpPr>
        <p:cNvPr id="1" name=""/>
        <p:cNvGrpSpPr/>
        <p:nvPr/>
      </p:nvGrpSpPr>
      <p:grpSpPr>
        <a:xfrm>
          <a:off x="0" y="0"/>
          <a:ext cx="0" cy="0"/>
          <a:chOff x="0" y="0"/>
          <a:chExt cx="0" cy="0"/>
        </a:xfrm>
      </p:grpSpPr>
      <p:sp>
        <p:nvSpPr>
          <p:cNvPr id="3" name="矩形 2"/>
          <p:cNvSpPr/>
          <p:nvPr userDrawn="1"/>
        </p:nvSpPr>
        <p:spPr>
          <a:xfrm>
            <a:off x="-1" y="0"/>
            <a:ext cx="6019599" cy="6858000"/>
          </a:xfrm>
          <a:prstGeom prst="rect">
            <a:avLst/>
          </a:prstGeom>
          <a:solidFill>
            <a:srgbClr val="A1C4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b="0" i="0" dirty="0">
              <a:latin typeface="inpin heiti" charset="-122"/>
              <a:ea typeface="inpin heiti" charset="-122"/>
            </a:endParaRPr>
          </a:p>
        </p:txBody>
      </p:sp>
      <p:sp>
        <p:nvSpPr>
          <p:cNvPr id="4" name="矩形 3"/>
          <p:cNvSpPr/>
          <p:nvPr userDrawn="1"/>
        </p:nvSpPr>
        <p:spPr>
          <a:xfrm>
            <a:off x="6019599" y="0"/>
            <a:ext cx="6172402" cy="6858000"/>
          </a:xfrm>
          <a:prstGeom prst="rect">
            <a:avLst/>
          </a:prstGeom>
          <a:solidFill>
            <a:srgbClr val="F3CA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b="0" i="0" dirty="0">
              <a:latin typeface="inpin heiti" charset="-122"/>
              <a:ea typeface="inpin heiti" charset="-122"/>
            </a:endParaRPr>
          </a:p>
        </p:txBody>
      </p:sp>
      <p:sp>
        <p:nvSpPr>
          <p:cNvPr id="8" name="三角形 7"/>
          <p:cNvSpPr/>
          <p:nvPr userDrawn="1"/>
        </p:nvSpPr>
        <p:spPr>
          <a:xfrm rot="20283172">
            <a:off x="221002" y="566968"/>
            <a:ext cx="822807" cy="518726"/>
          </a:xfrm>
          <a:prstGeom prst="triangl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b="0" i="0" dirty="0">
              <a:latin typeface="inpin heiti" charset="-122"/>
              <a:ea typeface="inpin heiti" charset="-122"/>
            </a:endParaRPr>
          </a:p>
        </p:txBody>
      </p:sp>
      <p:sp>
        <p:nvSpPr>
          <p:cNvPr id="7" name="矩形 6"/>
          <p:cNvSpPr/>
          <p:nvPr userDrawn="1"/>
        </p:nvSpPr>
        <p:spPr>
          <a:xfrm>
            <a:off x="1187115" y="1220661"/>
            <a:ext cx="9737559" cy="48111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b="0" i="0" dirty="0">
              <a:latin typeface="inpin heiti" charset="-122"/>
              <a:ea typeface="inpin heiti" charset="-122"/>
            </a:endParaRPr>
          </a:p>
        </p:txBody>
      </p:sp>
      <p:sp>
        <p:nvSpPr>
          <p:cNvPr id="10" name="三角形 9"/>
          <p:cNvSpPr/>
          <p:nvPr userDrawn="1"/>
        </p:nvSpPr>
        <p:spPr>
          <a:xfrm rot="20283172">
            <a:off x="11215128" y="5378140"/>
            <a:ext cx="822807" cy="518726"/>
          </a:xfrm>
          <a:prstGeom prst="triangl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b="0" i="0" dirty="0">
              <a:latin typeface="inpin heiti" charset="-122"/>
              <a:ea typeface="inpin heiti" charset="-122"/>
            </a:endParaRPr>
          </a:p>
        </p:txBody>
      </p:sp>
      <p:sp>
        <p:nvSpPr>
          <p:cNvPr id="11" name="椭圆 10"/>
          <p:cNvSpPr/>
          <p:nvPr userDrawn="1"/>
        </p:nvSpPr>
        <p:spPr>
          <a:xfrm>
            <a:off x="320843" y="3224464"/>
            <a:ext cx="320842" cy="320842"/>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b="0" i="0" dirty="0">
              <a:latin typeface="inpin heiti" charset="-122"/>
              <a:ea typeface="inpin heiti" charset="-122"/>
            </a:endParaRPr>
          </a:p>
        </p:txBody>
      </p:sp>
      <p:sp>
        <p:nvSpPr>
          <p:cNvPr id="12" name="椭圆 11"/>
          <p:cNvSpPr/>
          <p:nvPr userDrawn="1"/>
        </p:nvSpPr>
        <p:spPr>
          <a:xfrm>
            <a:off x="3057925" y="6284495"/>
            <a:ext cx="320842" cy="320842"/>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b="0" i="0" dirty="0">
              <a:latin typeface="inpin heiti" charset="-122"/>
              <a:ea typeface="inpin heiti" charset="-122"/>
            </a:endParaRPr>
          </a:p>
        </p:txBody>
      </p:sp>
      <p:sp>
        <p:nvSpPr>
          <p:cNvPr id="13" name="椭圆 12"/>
          <p:cNvSpPr/>
          <p:nvPr userDrawn="1"/>
        </p:nvSpPr>
        <p:spPr>
          <a:xfrm>
            <a:off x="9659251" y="505489"/>
            <a:ext cx="320842" cy="320842"/>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b="0" i="0" dirty="0">
              <a:latin typeface="inpin heiti" charset="-122"/>
              <a:ea typeface="inpin heiti" charset="-122"/>
            </a:endParaRPr>
          </a:p>
        </p:txBody>
      </p:sp>
      <p:cxnSp>
        <p:nvCxnSpPr>
          <p:cNvPr id="15" name="直线连接符 14"/>
          <p:cNvCxnSpPr/>
          <p:nvPr userDrawn="1"/>
        </p:nvCxnSpPr>
        <p:spPr>
          <a:xfrm flipV="1">
            <a:off x="2528535" y="-580228"/>
            <a:ext cx="1379621" cy="154822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直线连接符 15"/>
          <p:cNvCxnSpPr/>
          <p:nvPr userDrawn="1"/>
        </p:nvCxnSpPr>
        <p:spPr>
          <a:xfrm flipV="1">
            <a:off x="7463168" y="-1163841"/>
            <a:ext cx="1379621" cy="154822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 name="直线连接符 16"/>
          <p:cNvCxnSpPr/>
          <p:nvPr userDrawn="1"/>
        </p:nvCxnSpPr>
        <p:spPr>
          <a:xfrm flipV="1">
            <a:off x="4009372" y="6207506"/>
            <a:ext cx="1379621" cy="154822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直线连接符 17"/>
          <p:cNvCxnSpPr/>
          <p:nvPr userDrawn="1"/>
        </p:nvCxnSpPr>
        <p:spPr>
          <a:xfrm flipV="1">
            <a:off x="9290282" y="6426163"/>
            <a:ext cx="1379621" cy="154822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直线连接符 18"/>
          <p:cNvCxnSpPr/>
          <p:nvPr userDrawn="1"/>
        </p:nvCxnSpPr>
        <p:spPr>
          <a:xfrm flipV="1">
            <a:off x="11652466" y="505489"/>
            <a:ext cx="1379621" cy="154822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 name="直线连接符 19"/>
          <p:cNvCxnSpPr/>
          <p:nvPr userDrawn="1"/>
        </p:nvCxnSpPr>
        <p:spPr>
          <a:xfrm flipV="1">
            <a:off x="-847157" y="4659280"/>
            <a:ext cx="1379621" cy="154822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自定义版式">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4" name="矩形 3"/>
          <p:cNvSpPr/>
          <p:nvPr userDrawn="1"/>
        </p:nvSpPr>
        <p:spPr>
          <a:xfrm>
            <a:off x="8325228" y="6545425"/>
            <a:ext cx="775136" cy="229870"/>
          </a:xfrm>
          <a:prstGeom prst="rect">
            <a:avLst/>
          </a:prstGeom>
        </p:spPr>
        <p:txBody>
          <a:bodyPr wrap="square">
            <a:spAutoFit/>
          </a:bodyPr>
          <a:lstStyle/>
          <a:p>
            <a:pPr defTabSz="914400"/>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模板下载：</a:t>
            </a:r>
            <a:r>
              <a:rPr lang="en-US" altLang="zh-CN" sz="100" dirty="0">
                <a:solidFill>
                  <a:prstClr val="white"/>
                </a:solidFill>
                <a:latin typeface="Calibri" panose="020F0502020204030204"/>
                <a:ea typeface="宋体" panose="02010600030101010101" pitchFamily="2" charset="-122"/>
              </a:rPr>
              <a:t>www.2Ppt.com/moban/          </a:t>
            </a:r>
            <a:r>
              <a:rPr lang="zh-CN" altLang="en-US" sz="100" dirty="0">
                <a:solidFill>
                  <a:prstClr val="white"/>
                </a:solidFill>
                <a:latin typeface="Calibri" panose="020F0502020204030204"/>
                <a:ea typeface="宋体" panose="02010600030101010101" pitchFamily="2" charset="-122"/>
              </a:rPr>
              <a:t>行业</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www.2Ppt.com/hangye/ </a:t>
            </a:r>
          </a:p>
          <a:p>
            <a:pPr defTabSz="914400"/>
            <a:r>
              <a:rPr lang="zh-CN" altLang="en-US" sz="100" dirty="0">
                <a:solidFill>
                  <a:prstClr val="white"/>
                </a:solidFill>
                <a:latin typeface="Calibri" panose="020F0502020204030204"/>
                <a:ea typeface="宋体" panose="02010600030101010101" pitchFamily="2" charset="-122"/>
              </a:rPr>
              <a:t>节日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www.2Ppt.com/jieri/          PPT</a:t>
            </a:r>
            <a:r>
              <a:rPr lang="zh-CN" altLang="en-US" sz="100" dirty="0">
                <a:solidFill>
                  <a:prstClr val="white"/>
                </a:solidFill>
                <a:latin typeface="Calibri" panose="020F0502020204030204"/>
                <a:ea typeface="宋体" panose="02010600030101010101" pitchFamily="2" charset="-122"/>
              </a:rPr>
              <a:t>素材：</a:t>
            </a:r>
            <a:r>
              <a:rPr lang="en-US" altLang="zh-CN" sz="100" dirty="0">
                <a:solidFill>
                  <a:prstClr val="white"/>
                </a:solidFill>
                <a:latin typeface="Calibri" panose="020F0502020204030204"/>
                <a:ea typeface="宋体" panose="02010600030101010101" pitchFamily="2" charset="-122"/>
              </a:rPr>
              <a:t>www.2Ppt.com/sucai/</a:t>
            </a:r>
          </a:p>
          <a:p>
            <a:pPr defTabSz="914400"/>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背景图片：</a:t>
            </a:r>
            <a:r>
              <a:rPr lang="en-US" altLang="zh-CN" sz="100" dirty="0">
                <a:solidFill>
                  <a:prstClr val="white"/>
                </a:solidFill>
                <a:latin typeface="Calibri" panose="020F0502020204030204"/>
                <a:ea typeface="宋体" panose="02010600030101010101" pitchFamily="2" charset="-122"/>
              </a:rPr>
              <a:t>www.2Ppt.com/beijing/        PPT</a:t>
            </a:r>
            <a:r>
              <a:rPr lang="zh-CN" altLang="en-US" sz="100" dirty="0">
                <a:solidFill>
                  <a:prstClr val="white"/>
                </a:solidFill>
                <a:latin typeface="Calibri" panose="020F0502020204030204"/>
                <a:ea typeface="宋体" panose="02010600030101010101" pitchFamily="2" charset="-122"/>
              </a:rPr>
              <a:t>图表：</a:t>
            </a:r>
            <a:r>
              <a:rPr lang="en-US" altLang="zh-CN" sz="100" dirty="0">
                <a:solidFill>
                  <a:prstClr val="white"/>
                </a:solidFill>
                <a:latin typeface="Calibri" panose="020F0502020204030204"/>
                <a:ea typeface="宋体" panose="02010600030101010101" pitchFamily="2" charset="-122"/>
              </a:rPr>
              <a:t>www.2Ppt.com/tubiao/      </a:t>
            </a:r>
          </a:p>
          <a:p>
            <a:pPr defTabSz="914400"/>
            <a:r>
              <a:rPr lang="zh-CN" altLang="en-US" sz="100" dirty="0">
                <a:solidFill>
                  <a:prstClr val="white"/>
                </a:solidFill>
                <a:latin typeface="Calibri" panose="020F0502020204030204"/>
                <a:ea typeface="宋体" panose="02010600030101010101" pitchFamily="2" charset="-122"/>
              </a:rPr>
              <a:t>精美</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下载：</a:t>
            </a:r>
            <a:r>
              <a:rPr lang="en-US" altLang="zh-CN" sz="100" dirty="0">
                <a:solidFill>
                  <a:prstClr val="white"/>
                </a:solidFill>
                <a:latin typeface="Calibri" panose="020F0502020204030204"/>
                <a:ea typeface="宋体" panose="02010600030101010101" pitchFamily="2" charset="-122"/>
              </a:rPr>
              <a:t>www.2Ppt.com/xiazai/         PPT</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www.2Ppt.com/powerpoint/      </a:t>
            </a:r>
          </a:p>
          <a:p>
            <a:pPr defTabSz="914400"/>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课件：</a:t>
            </a:r>
            <a:r>
              <a:rPr lang="en-US" altLang="zh-CN" sz="100" dirty="0">
                <a:solidFill>
                  <a:prstClr val="white"/>
                </a:solidFill>
                <a:latin typeface="Calibri" panose="020F0502020204030204"/>
                <a:ea typeface="宋体" panose="02010600030101010101" pitchFamily="2" charset="-122"/>
              </a:rPr>
              <a:t>www.2Ppt.com/kejian/             </a:t>
            </a:r>
            <a:r>
              <a:rPr lang="zh-CN" altLang="en-US" sz="100" dirty="0">
                <a:solidFill>
                  <a:prstClr val="white"/>
                </a:solidFill>
                <a:latin typeface="Calibri" panose="020F0502020204030204"/>
                <a:ea typeface="宋体" panose="02010600030101010101" pitchFamily="2" charset="-122"/>
              </a:rPr>
              <a:t>字体下载：</a:t>
            </a:r>
            <a:r>
              <a:rPr lang="en-US" altLang="zh-CN" sz="100" dirty="0">
                <a:solidFill>
                  <a:prstClr val="white"/>
                </a:solidFill>
                <a:latin typeface="Calibri" panose="020F0502020204030204"/>
                <a:ea typeface="宋体" panose="02010600030101010101" pitchFamily="2" charset="-122"/>
              </a:rPr>
              <a:t>www.2Ppt.com/ziti/</a:t>
            </a:r>
          </a:p>
          <a:p>
            <a:pPr defTabSz="914400"/>
            <a:r>
              <a:rPr lang="zh-CN" altLang="en-US" sz="100" dirty="0">
                <a:solidFill>
                  <a:prstClr val="white"/>
                </a:solidFill>
                <a:latin typeface="Calibri" panose="020F0502020204030204"/>
                <a:ea typeface="宋体" panose="02010600030101010101" pitchFamily="2" charset="-122"/>
              </a:rPr>
              <a:t>工作总结</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www.2Ppt.com/xiazai/zongjie/ </a:t>
            </a:r>
            <a:r>
              <a:rPr lang="zh-CN" altLang="en-US" sz="100" dirty="0">
                <a:solidFill>
                  <a:prstClr val="white"/>
                </a:solidFill>
                <a:latin typeface="Calibri" panose="020F0502020204030204"/>
                <a:ea typeface="宋体" panose="02010600030101010101" pitchFamily="2" charset="-122"/>
              </a:rPr>
              <a:t>工作计划：</a:t>
            </a:r>
            <a:r>
              <a:rPr lang="en-US" altLang="zh-CN" sz="100" dirty="0">
                <a:solidFill>
                  <a:prstClr val="white"/>
                </a:solidFill>
                <a:latin typeface="Calibri" panose="020F0502020204030204"/>
                <a:ea typeface="宋体" panose="02010600030101010101" pitchFamily="2" charset="-122"/>
              </a:rPr>
              <a:t>www.2Ppt.com/xiazai/jihua/</a:t>
            </a:r>
          </a:p>
          <a:p>
            <a:pPr defTabSz="914400"/>
            <a:r>
              <a:rPr lang="zh-CN" altLang="en-US" sz="100" dirty="0">
                <a:solidFill>
                  <a:prstClr val="white"/>
                </a:solidFill>
                <a:latin typeface="Calibri" panose="020F0502020204030204"/>
                <a:ea typeface="宋体" panose="02010600030101010101" pitchFamily="2" charset="-122"/>
              </a:rPr>
              <a:t>商务</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www.2Ppt.com/moban/shangwu/  </a:t>
            </a:r>
            <a:r>
              <a:rPr lang="zh-CN" altLang="en-US" sz="100" dirty="0">
                <a:solidFill>
                  <a:prstClr val="white"/>
                </a:solidFill>
                <a:latin typeface="Calibri" panose="020F0502020204030204"/>
                <a:ea typeface="宋体" panose="02010600030101010101" pitchFamily="2" charset="-122"/>
              </a:rPr>
              <a:t>个人简历</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www.2Ppt.com/xiazai/jianli/  </a:t>
            </a:r>
          </a:p>
          <a:p>
            <a:pPr defTabSz="914400"/>
            <a:r>
              <a:rPr lang="zh-CN" altLang="en-US" sz="100" dirty="0">
                <a:solidFill>
                  <a:prstClr val="white"/>
                </a:solidFill>
                <a:latin typeface="Calibri" panose="020F0502020204030204"/>
                <a:ea typeface="宋体" panose="02010600030101010101" pitchFamily="2" charset="-122"/>
              </a:rPr>
              <a:t>毕业答辩</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www.2Ppt.com/xiazai/dabian/  </a:t>
            </a:r>
            <a:r>
              <a:rPr lang="zh-CN" altLang="en-US" sz="100" dirty="0">
                <a:solidFill>
                  <a:prstClr val="white"/>
                </a:solidFill>
                <a:latin typeface="Calibri" panose="020F0502020204030204"/>
                <a:ea typeface="宋体" panose="02010600030101010101" pitchFamily="2" charset="-122"/>
              </a:rPr>
              <a:t>工作汇报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www.2Ppt.com/xiazai/huibao/    </a:t>
            </a:r>
          </a:p>
          <a:p>
            <a:pPr defTabSz="914400"/>
            <a:r>
              <a:rPr lang="en-US" altLang="zh-CN" sz="100" dirty="0">
                <a:solidFill>
                  <a:prstClr val="white"/>
                </a:solidFill>
                <a:latin typeface="Calibri" panose="020F0502020204030204"/>
                <a:ea typeface="宋体" panose="02010600030101010101" pitchFamily="2" charset="-122"/>
              </a:rPr>
              <a:t> </a:t>
            </a:r>
          </a:p>
        </p:txBody>
      </p:sp>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5" Type="http://schemas.openxmlformats.org/officeDocument/2006/relationships/image" Target="../media/image14.jpeg"/><Relationship Id="rId4" Type="http://schemas.openxmlformats.org/officeDocument/2006/relationships/image" Target="../media/image13.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 Id="rId5" Type="http://schemas.openxmlformats.org/officeDocument/2006/relationships/image" Target="../media/image18.jpeg"/><Relationship Id="rId4" Type="http://schemas.openxmlformats.org/officeDocument/2006/relationships/image" Target="../media/image17.jpe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267326" y="1716505"/>
            <a:ext cx="9657347" cy="44597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cs typeface="+mn-ea"/>
              <a:sym typeface="+mn-lt"/>
            </a:endParaRPr>
          </a:p>
        </p:txBody>
      </p:sp>
      <p:cxnSp>
        <p:nvCxnSpPr>
          <p:cNvPr id="5" name="直线连接符 4"/>
          <p:cNvCxnSpPr/>
          <p:nvPr/>
        </p:nvCxnSpPr>
        <p:spPr>
          <a:xfrm flipV="1">
            <a:off x="3144253" y="0"/>
            <a:ext cx="0" cy="192505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 name="直线连接符 5"/>
          <p:cNvCxnSpPr/>
          <p:nvPr/>
        </p:nvCxnSpPr>
        <p:spPr>
          <a:xfrm flipV="1">
            <a:off x="8574505" y="-1"/>
            <a:ext cx="0" cy="192505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7" name="椭圆 6"/>
          <p:cNvSpPr/>
          <p:nvPr/>
        </p:nvSpPr>
        <p:spPr>
          <a:xfrm>
            <a:off x="3048001" y="1860885"/>
            <a:ext cx="240631" cy="240631"/>
          </a:xfrm>
          <a:prstGeom prst="ellipse">
            <a:avLst/>
          </a:prstGeom>
          <a:solidFill>
            <a:srgbClr val="A1C4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cs typeface="+mn-ea"/>
              <a:sym typeface="+mn-lt"/>
            </a:endParaRPr>
          </a:p>
        </p:txBody>
      </p:sp>
      <p:sp>
        <p:nvSpPr>
          <p:cNvPr id="8" name="椭圆 7"/>
          <p:cNvSpPr/>
          <p:nvPr/>
        </p:nvSpPr>
        <p:spPr>
          <a:xfrm>
            <a:off x="8454189" y="1925052"/>
            <a:ext cx="240631" cy="240631"/>
          </a:xfrm>
          <a:prstGeom prst="ellipse">
            <a:avLst/>
          </a:prstGeom>
          <a:solidFill>
            <a:srgbClr val="F3CA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cs typeface="+mn-ea"/>
              <a:sym typeface="+mn-lt"/>
            </a:endParaRPr>
          </a:p>
        </p:txBody>
      </p:sp>
      <p:grpSp>
        <p:nvGrpSpPr>
          <p:cNvPr id="11" name="组 10"/>
          <p:cNvGrpSpPr/>
          <p:nvPr/>
        </p:nvGrpSpPr>
        <p:grpSpPr>
          <a:xfrm>
            <a:off x="2113640" y="2730834"/>
            <a:ext cx="2868861" cy="2877553"/>
            <a:chOff x="1985303" y="2502568"/>
            <a:chExt cx="2868861" cy="2877553"/>
          </a:xfrm>
        </p:grpSpPr>
        <p:pic>
          <p:nvPicPr>
            <p:cNvPr id="9" name="图片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94075" y="2615686"/>
              <a:ext cx="2651315" cy="2651315"/>
            </a:xfrm>
            <a:prstGeom prst="ellipse">
              <a:avLst/>
            </a:prstGeom>
            <a:ln>
              <a:solidFill>
                <a:schemeClr val="bg1"/>
              </a:solidFill>
            </a:ln>
          </p:spPr>
        </p:pic>
        <p:sp>
          <p:nvSpPr>
            <p:cNvPr id="10" name="椭圆 9"/>
            <p:cNvSpPr/>
            <p:nvPr/>
          </p:nvSpPr>
          <p:spPr>
            <a:xfrm>
              <a:off x="1985303" y="2502568"/>
              <a:ext cx="2868861" cy="2877553"/>
            </a:xfrm>
            <a:prstGeom prst="ellipse">
              <a:avLst/>
            </a:prstGeom>
            <a:noFill/>
            <a:ln>
              <a:solidFill>
                <a:srgbClr val="A1C4F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cs typeface="+mn-ea"/>
                <a:sym typeface="+mn-lt"/>
              </a:endParaRPr>
            </a:p>
          </p:txBody>
        </p:sp>
      </p:grpSp>
      <p:sp>
        <p:nvSpPr>
          <p:cNvPr id="12" name="矩形 11"/>
          <p:cNvSpPr/>
          <p:nvPr/>
        </p:nvSpPr>
        <p:spPr>
          <a:xfrm>
            <a:off x="6091539" y="3154249"/>
            <a:ext cx="3724096" cy="707886"/>
          </a:xfrm>
          <a:prstGeom prst="rect">
            <a:avLst/>
          </a:prstGeom>
        </p:spPr>
        <p:txBody>
          <a:bodyPr wrap="none">
            <a:spAutoFit/>
          </a:bodyPr>
          <a:lstStyle/>
          <a:p>
            <a:pPr algn="ctr"/>
            <a:r>
              <a:rPr lang="zh-CN" altLang="en-US" sz="4000" spc="600" dirty="0" smtClean="0">
                <a:solidFill>
                  <a:schemeClr val="tx1">
                    <a:lumMod val="75000"/>
                    <a:lumOff val="25000"/>
                  </a:schemeClr>
                </a:solidFill>
                <a:cs typeface="+mn-ea"/>
                <a:sym typeface="+mn-lt"/>
              </a:rPr>
              <a:t>简约个人简历</a:t>
            </a:r>
            <a:endParaRPr lang="en-US" altLang="zh-CN" sz="4000" spc="600" dirty="0">
              <a:solidFill>
                <a:schemeClr val="tx1">
                  <a:lumMod val="75000"/>
                  <a:lumOff val="25000"/>
                </a:schemeClr>
              </a:solidFill>
              <a:cs typeface="+mn-ea"/>
              <a:sym typeface="+mn-lt"/>
            </a:endParaRPr>
          </a:p>
        </p:txBody>
      </p:sp>
      <p:sp>
        <p:nvSpPr>
          <p:cNvPr id="13" name="矩形 12"/>
          <p:cNvSpPr/>
          <p:nvPr/>
        </p:nvSpPr>
        <p:spPr>
          <a:xfrm>
            <a:off x="6211920" y="4411436"/>
            <a:ext cx="2710999" cy="507831"/>
          </a:xfrm>
          <a:prstGeom prst="rect">
            <a:avLst/>
          </a:prstGeom>
        </p:spPr>
        <p:txBody>
          <a:bodyPr wrap="none">
            <a:spAutoFit/>
          </a:bodyPr>
          <a:lstStyle/>
          <a:p>
            <a:pPr>
              <a:lnSpc>
                <a:spcPct val="150000"/>
              </a:lnSpc>
            </a:pPr>
            <a:r>
              <a:rPr lang="zh-CN" altLang="en-US" spc="600" smtClean="0">
                <a:solidFill>
                  <a:schemeClr val="tx1">
                    <a:lumMod val="75000"/>
                    <a:lumOff val="25000"/>
                  </a:schemeClr>
                </a:solidFill>
                <a:cs typeface="+mn-ea"/>
                <a:sym typeface="+mn-lt"/>
              </a:rPr>
              <a:t>应聘人：</a:t>
            </a:r>
            <a:r>
              <a:rPr lang="en-US" altLang="zh-CN" spc="600" smtClean="0">
                <a:solidFill>
                  <a:schemeClr val="tx1">
                    <a:lumMod val="75000"/>
                    <a:lumOff val="25000"/>
                  </a:schemeClr>
                </a:solidFill>
                <a:cs typeface="+mn-ea"/>
                <a:sym typeface="+mn-lt"/>
              </a:rPr>
              <a:t>PPT818</a:t>
            </a:r>
            <a:endParaRPr lang="en-US" altLang="zh-CN" spc="600" dirty="0">
              <a:solidFill>
                <a:schemeClr val="tx1">
                  <a:lumMod val="75000"/>
                  <a:lumOff val="25000"/>
                </a:schemeClr>
              </a:solidFill>
              <a:cs typeface="+mn-ea"/>
              <a:sym typeface="+mn-lt"/>
            </a:endParaRPr>
          </a:p>
        </p:txBody>
      </p:sp>
      <p:sp>
        <p:nvSpPr>
          <p:cNvPr id="14" name="矩形 13"/>
          <p:cNvSpPr/>
          <p:nvPr/>
        </p:nvSpPr>
        <p:spPr>
          <a:xfrm>
            <a:off x="6214634" y="3882188"/>
            <a:ext cx="2646878" cy="458908"/>
          </a:xfrm>
          <a:prstGeom prst="rect">
            <a:avLst/>
          </a:prstGeom>
        </p:spPr>
        <p:txBody>
          <a:bodyPr wrap="none">
            <a:spAutoFit/>
          </a:bodyPr>
          <a:lstStyle/>
          <a:p>
            <a:pPr>
              <a:lnSpc>
                <a:spcPct val="150000"/>
              </a:lnSpc>
            </a:pPr>
            <a:r>
              <a:rPr lang="zh-CN" altLang="en-US" spc="600" dirty="0" smtClean="0">
                <a:solidFill>
                  <a:schemeClr val="tx1">
                    <a:lumMod val="75000"/>
                    <a:lumOff val="25000"/>
                  </a:schemeClr>
                </a:solidFill>
                <a:cs typeface="+mn-ea"/>
                <a:sym typeface="+mn-lt"/>
              </a:rPr>
              <a:t>应聘职位：设计师</a:t>
            </a:r>
            <a:endParaRPr lang="en-US" altLang="zh-CN" spc="600" dirty="0">
              <a:solidFill>
                <a:schemeClr val="tx1">
                  <a:lumMod val="75000"/>
                  <a:lumOff val="25000"/>
                </a:schemeClr>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2"/>
                                        </p:tgtEl>
                                        <p:attrNameLst>
                                          <p:attrName>ppt_y</p:attrName>
                                        </p:attrNameLst>
                                      </p:cBhvr>
                                      <p:tavLst>
                                        <p:tav tm="0">
                                          <p:val>
                                            <p:strVal val="#ppt_y"/>
                                          </p:val>
                                        </p:tav>
                                        <p:tav tm="100000">
                                          <p:val>
                                            <p:strVal val="#ppt_y"/>
                                          </p:val>
                                        </p:tav>
                                      </p:tavLst>
                                    </p:anim>
                                    <p:anim calcmode="lin" valueType="num">
                                      <p:cBhvr>
                                        <p:cTn id="9" dur="500" fill="hold"/>
                                        <p:tgtEl>
                                          <p:spTgt spid="1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2"/>
                                        </p:tgtEl>
                                      </p:cBhvr>
                                    </p:animEffect>
                                  </p:childTnLst>
                                </p:cTn>
                              </p:par>
                            </p:childTnLst>
                          </p:cTn>
                        </p:par>
                        <p:par>
                          <p:cTn id="12" fill="hold">
                            <p:stCondLst>
                              <p:cond delay="750"/>
                            </p:stCondLst>
                            <p:childTnLst>
                              <p:par>
                                <p:cTn id="13" presetID="26" presetClass="emph" presetSubtype="0" fill="hold" grpId="1" nodeType="afterEffect">
                                  <p:stCondLst>
                                    <p:cond delay="0"/>
                                  </p:stCondLst>
                                  <p:iterate type="lt">
                                    <p:tmPct val="10000"/>
                                  </p:iterate>
                                  <p:childTnLst>
                                    <p:animEffect transition="out" filter="fade">
                                      <p:cBhvr>
                                        <p:cTn id="14" dur="500" tmFilter="0, 0; .2, .5; .8, .5; 1, 0"/>
                                        <p:tgtEl>
                                          <p:spTgt spid="12"/>
                                        </p:tgtEl>
                                      </p:cBhvr>
                                    </p:animEffect>
                                    <p:animScale>
                                      <p:cBhvr>
                                        <p:cTn id="15" dur="250" autoRev="1" fill="hold"/>
                                        <p:tgtEl>
                                          <p:spTgt spid="12"/>
                                        </p:tgtEl>
                                      </p:cBhvr>
                                      <p:by x="105000" y="105000"/>
                                    </p:animScale>
                                  </p:childTnLst>
                                </p:cTn>
                              </p:par>
                            </p:childTnLst>
                          </p:cTn>
                        </p:par>
                        <p:par>
                          <p:cTn id="16" fill="hold">
                            <p:stCondLst>
                              <p:cond delay="1500"/>
                            </p:stCondLst>
                            <p:childTnLst>
                              <p:par>
                                <p:cTn id="17" presetID="53" presetClass="entr" presetSubtype="528" fill="hold" grpId="0" nodeType="afterEffect">
                                  <p:stCondLst>
                                    <p:cond delay="0"/>
                                  </p:stCondLst>
                                  <p:iterate type="lt">
                                    <p:tmPct val="10000"/>
                                  </p:iterate>
                                  <p:childTnLst>
                                    <p:set>
                                      <p:cBhvr>
                                        <p:cTn id="18" dur="1" fill="hold">
                                          <p:stCondLst>
                                            <p:cond delay="0"/>
                                          </p:stCondLst>
                                        </p:cTn>
                                        <p:tgtEl>
                                          <p:spTgt spid="14"/>
                                        </p:tgtEl>
                                        <p:attrNameLst>
                                          <p:attrName>style.visibility</p:attrName>
                                        </p:attrNameLst>
                                      </p:cBhvr>
                                      <p:to>
                                        <p:strVal val="visible"/>
                                      </p:to>
                                    </p:set>
                                    <p:anim calcmode="lin" valueType="num">
                                      <p:cBhvr>
                                        <p:cTn id="19" dur="500" fill="hold"/>
                                        <p:tgtEl>
                                          <p:spTgt spid="14"/>
                                        </p:tgtEl>
                                        <p:attrNameLst>
                                          <p:attrName>ppt_w</p:attrName>
                                        </p:attrNameLst>
                                      </p:cBhvr>
                                      <p:tavLst>
                                        <p:tav tm="0">
                                          <p:val>
                                            <p:fltVal val="0"/>
                                          </p:val>
                                        </p:tav>
                                        <p:tav tm="100000">
                                          <p:val>
                                            <p:strVal val="#ppt_w"/>
                                          </p:val>
                                        </p:tav>
                                      </p:tavLst>
                                    </p:anim>
                                    <p:anim calcmode="lin" valueType="num">
                                      <p:cBhvr>
                                        <p:cTn id="20" dur="500" fill="hold"/>
                                        <p:tgtEl>
                                          <p:spTgt spid="14"/>
                                        </p:tgtEl>
                                        <p:attrNameLst>
                                          <p:attrName>ppt_h</p:attrName>
                                        </p:attrNameLst>
                                      </p:cBhvr>
                                      <p:tavLst>
                                        <p:tav tm="0">
                                          <p:val>
                                            <p:fltVal val="0"/>
                                          </p:val>
                                        </p:tav>
                                        <p:tav tm="100000">
                                          <p:val>
                                            <p:strVal val="#ppt_h"/>
                                          </p:val>
                                        </p:tav>
                                      </p:tavLst>
                                    </p:anim>
                                    <p:animEffect transition="in" filter="fade">
                                      <p:cBhvr>
                                        <p:cTn id="21" dur="500"/>
                                        <p:tgtEl>
                                          <p:spTgt spid="14"/>
                                        </p:tgtEl>
                                      </p:cBhvr>
                                    </p:animEffect>
                                    <p:anim calcmode="lin" valueType="num">
                                      <p:cBhvr>
                                        <p:cTn id="22" dur="500" fill="hold"/>
                                        <p:tgtEl>
                                          <p:spTgt spid="14"/>
                                        </p:tgtEl>
                                        <p:attrNameLst>
                                          <p:attrName>ppt_x</p:attrName>
                                        </p:attrNameLst>
                                      </p:cBhvr>
                                      <p:tavLst>
                                        <p:tav tm="0">
                                          <p:val>
                                            <p:fltVal val="0.5"/>
                                          </p:val>
                                        </p:tav>
                                        <p:tav tm="100000">
                                          <p:val>
                                            <p:strVal val="#ppt_x"/>
                                          </p:val>
                                        </p:tav>
                                      </p:tavLst>
                                    </p:anim>
                                    <p:anim calcmode="lin" valueType="num">
                                      <p:cBhvr>
                                        <p:cTn id="23" dur="500" fill="hold"/>
                                        <p:tgtEl>
                                          <p:spTgt spid="14"/>
                                        </p:tgtEl>
                                        <p:attrNameLst>
                                          <p:attrName>ppt_y</p:attrName>
                                        </p:attrNameLst>
                                      </p:cBhvr>
                                      <p:tavLst>
                                        <p:tav tm="0">
                                          <p:val>
                                            <p:fltVal val="0.5"/>
                                          </p:val>
                                        </p:tav>
                                        <p:tav tm="100000">
                                          <p:val>
                                            <p:strVal val="#ppt_y"/>
                                          </p:val>
                                        </p:tav>
                                      </p:tavLst>
                                    </p:anim>
                                  </p:childTnLst>
                                </p:cTn>
                              </p:par>
                            </p:childTnLst>
                          </p:cTn>
                        </p:par>
                        <p:par>
                          <p:cTn id="24" fill="hold">
                            <p:stCondLst>
                              <p:cond delay="2350"/>
                            </p:stCondLst>
                            <p:childTnLst>
                              <p:par>
                                <p:cTn id="25" presetID="53" presetClass="entr" presetSubtype="528" fill="hold" grpId="0" nodeType="afterEffect">
                                  <p:stCondLst>
                                    <p:cond delay="0"/>
                                  </p:stCondLst>
                                  <p:iterate type="lt">
                                    <p:tmPct val="10000"/>
                                  </p:iterate>
                                  <p:childTnLst>
                                    <p:set>
                                      <p:cBhvr>
                                        <p:cTn id="26" dur="1" fill="hold">
                                          <p:stCondLst>
                                            <p:cond delay="0"/>
                                          </p:stCondLst>
                                        </p:cTn>
                                        <p:tgtEl>
                                          <p:spTgt spid="13"/>
                                        </p:tgtEl>
                                        <p:attrNameLst>
                                          <p:attrName>style.visibility</p:attrName>
                                        </p:attrNameLst>
                                      </p:cBhvr>
                                      <p:to>
                                        <p:strVal val="visible"/>
                                      </p:to>
                                    </p:set>
                                    <p:anim calcmode="lin" valueType="num">
                                      <p:cBhvr>
                                        <p:cTn id="27" dur="500" fill="hold"/>
                                        <p:tgtEl>
                                          <p:spTgt spid="13"/>
                                        </p:tgtEl>
                                        <p:attrNameLst>
                                          <p:attrName>ppt_w</p:attrName>
                                        </p:attrNameLst>
                                      </p:cBhvr>
                                      <p:tavLst>
                                        <p:tav tm="0">
                                          <p:val>
                                            <p:fltVal val="0"/>
                                          </p:val>
                                        </p:tav>
                                        <p:tav tm="100000">
                                          <p:val>
                                            <p:strVal val="#ppt_w"/>
                                          </p:val>
                                        </p:tav>
                                      </p:tavLst>
                                    </p:anim>
                                    <p:anim calcmode="lin" valueType="num">
                                      <p:cBhvr>
                                        <p:cTn id="28" dur="500" fill="hold"/>
                                        <p:tgtEl>
                                          <p:spTgt spid="13"/>
                                        </p:tgtEl>
                                        <p:attrNameLst>
                                          <p:attrName>ppt_h</p:attrName>
                                        </p:attrNameLst>
                                      </p:cBhvr>
                                      <p:tavLst>
                                        <p:tav tm="0">
                                          <p:val>
                                            <p:fltVal val="0"/>
                                          </p:val>
                                        </p:tav>
                                        <p:tav tm="100000">
                                          <p:val>
                                            <p:strVal val="#ppt_h"/>
                                          </p:val>
                                        </p:tav>
                                      </p:tavLst>
                                    </p:anim>
                                    <p:animEffect transition="in" filter="fade">
                                      <p:cBhvr>
                                        <p:cTn id="29" dur="500"/>
                                        <p:tgtEl>
                                          <p:spTgt spid="13"/>
                                        </p:tgtEl>
                                      </p:cBhvr>
                                    </p:animEffect>
                                    <p:anim calcmode="lin" valueType="num">
                                      <p:cBhvr>
                                        <p:cTn id="30" dur="500" fill="hold"/>
                                        <p:tgtEl>
                                          <p:spTgt spid="13"/>
                                        </p:tgtEl>
                                        <p:attrNameLst>
                                          <p:attrName>ppt_x</p:attrName>
                                        </p:attrNameLst>
                                      </p:cBhvr>
                                      <p:tavLst>
                                        <p:tav tm="0">
                                          <p:val>
                                            <p:fltVal val="0.5"/>
                                          </p:val>
                                        </p:tav>
                                        <p:tav tm="100000">
                                          <p:val>
                                            <p:strVal val="#ppt_x"/>
                                          </p:val>
                                        </p:tav>
                                      </p:tavLst>
                                    </p:anim>
                                    <p:anim calcmode="lin" valueType="num">
                                      <p:cBhvr>
                                        <p:cTn id="31" dur="500" fill="hold"/>
                                        <p:tgtEl>
                                          <p:spTgt spid="13"/>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2" grpId="1"/>
      <p:bldP spid="13" grpId="0"/>
      <p:bldP spid="1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2"/>
          <p:cNvSpPr>
            <a:spLocks noChangeArrowheads="1"/>
          </p:cNvSpPr>
          <p:nvPr/>
        </p:nvSpPr>
        <p:spPr bwMode="auto">
          <a:xfrm>
            <a:off x="6099223" y="2306738"/>
            <a:ext cx="198937" cy="199711"/>
          </a:xfrm>
          <a:prstGeom prst="ellipse">
            <a:avLst/>
          </a:prstGeom>
          <a:solidFill>
            <a:schemeClr val="bg1">
              <a:lumMod val="65000"/>
            </a:schemeClr>
          </a:solidFill>
          <a:ln w="12700" cap="flat">
            <a:noFill/>
            <a:prstDash val="solid"/>
            <a:miter lim="800000"/>
          </a:ln>
        </p:spPr>
        <p:txBody>
          <a:bodyPr vert="horz" wrap="square" lIns="91440" tIns="45720" rIns="91440" bIns="45720" numCol="1" anchor="t" anchorCtr="0" compatLnSpc="1"/>
          <a:lstStyle/>
          <a:p>
            <a:endParaRPr lang="zh-CN" altLang="en-US" dirty="0">
              <a:solidFill>
                <a:schemeClr val="accent2"/>
              </a:solidFill>
              <a:effectLst>
                <a:outerShdw blurRad="38100" dist="38100" dir="2700000" algn="tl">
                  <a:srgbClr val="000000">
                    <a:alpha val="43137"/>
                  </a:srgbClr>
                </a:outerShdw>
              </a:effectLst>
              <a:cs typeface="+mn-ea"/>
              <a:sym typeface="+mn-lt"/>
            </a:endParaRPr>
          </a:p>
        </p:txBody>
      </p:sp>
      <p:sp>
        <p:nvSpPr>
          <p:cNvPr id="3" name="Oval 13"/>
          <p:cNvSpPr>
            <a:spLocks noChangeArrowheads="1"/>
          </p:cNvSpPr>
          <p:nvPr/>
        </p:nvSpPr>
        <p:spPr bwMode="auto">
          <a:xfrm>
            <a:off x="5187219" y="3495187"/>
            <a:ext cx="199711" cy="198937"/>
          </a:xfrm>
          <a:prstGeom prst="ellipse">
            <a:avLst/>
          </a:prstGeom>
          <a:solidFill>
            <a:schemeClr val="bg1">
              <a:lumMod val="65000"/>
            </a:schemeClr>
          </a:solidFill>
          <a:ln w="12700" cap="flat">
            <a:noFill/>
            <a:prstDash val="solid"/>
            <a:miter lim="800000"/>
          </a:ln>
        </p:spPr>
        <p:txBody>
          <a:bodyPr vert="horz" wrap="square" lIns="91440" tIns="45720" rIns="91440" bIns="45720" numCol="1" anchor="t" anchorCtr="0" compatLnSpc="1"/>
          <a:lstStyle/>
          <a:p>
            <a:endParaRPr lang="zh-CN" altLang="en-US" dirty="0">
              <a:solidFill>
                <a:schemeClr val="accent2"/>
              </a:solidFill>
              <a:effectLst>
                <a:outerShdw blurRad="38100" dist="38100" dir="2700000" algn="tl">
                  <a:srgbClr val="000000">
                    <a:alpha val="43137"/>
                  </a:srgbClr>
                </a:outerShdw>
              </a:effectLst>
              <a:cs typeface="+mn-ea"/>
              <a:sym typeface="+mn-lt"/>
            </a:endParaRPr>
          </a:p>
        </p:txBody>
      </p:sp>
      <p:sp>
        <p:nvSpPr>
          <p:cNvPr id="4" name="Oval 14"/>
          <p:cNvSpPr>
            <a:spLocks noChangeArrowheads="1"/>
          </p:cNvSpPr>
          <p:nvPr/>
        </p:nvSpPr>
        <p:spPr bwMode="auto">
          <a:xfrm>
            <a:off x="6153998" y="4513726"/>
            <a:ext cx="198937" cy="198937"/>
          </a:xfrm>
          <a:prstGeom prst="ellipse">
            <a:avLst/>
          </a:prstGeom>
          <a:solidFill>
            <a:schemeClr val="bg1">
              <a:lumMod val="65000"/>
            </a:schemeClr>
          </a:solidFill>
          <a:ln w="12700" cap="flat">
            <a:noFill/>
            <a:prstDash val="solid"/>
            <a:miter lim="800000"/>
          </a:ln>
        </p:spPr>
        <p:txBody>
          <a:bodyPr vert="horz" wrap="square" lIns="91440" tIns="45720" rIns="91440" bIns="45720" numCol="1" anchor="t" anchorCtr="0" compatLnSpc="1"/>
          <a:lstStyle/>
          <a:p>
            <a:endParaRPr lang="zh-CN" altLang="en-US" dirty="0">
              <a:solidFill>
                <a:schemeClr val="accent2"/>
              </a:solidFill>
              <a:effectLst>
                <a:outerShdw blurRad="38100" dist="38100" dir="2700000" algn="tl">
                  <a:srgbClr val="000000">
                    <a:alpha val="43137"/>
                  </a:srgbClr>
                </a:outerShdw>
              </a:effectLst>
              <a:cs typeface="+mn-ea"/>
              <a:sym typeface="+mn-lt"/>
            </a:endParaRPr>
          </a:p>
        </p:txBody>
      </p:sp>
      <p:sp>
        <p:nvSpPr>
          <p:cNvPr id="6" name="Line 16"/>
          <p:cNvSpPr>
            <a:spLocks noChangeShapeType="1"/>
          </p:cNvSpPr>
          <p:nvPr/>
        </p:nvSpPr>
        <p:spPr bwMode="auto">
          <a:xfrm flipH="1" flipV="1">
            <a:off x="4917621" y="2391315"/>
            <a:ext cx="1115399" cy="0"/>
          </a:xfrm>
          <a:prstGeom prst="line">
            <a:avLst/>
          </a:prstGeom>
          <a:noFill/>
          <a:ln w="12700" cap="flat">
            <a:solidFill>
              <a:schemeClr val="tx1">
                <a:lumMod val="50000"/>
                <a:lumOff val="50000"/>
              </a:schemeClr>
            </a:solidFill>
            <a:prstDash val="solid"/>
            <a:miter lim="800000"/>
            <a:headEnd type="none" w="med" len="med"/>
            <a:tailEnd type="oval"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dirty="0">
              <a:solidFill>
                <a:schemeClr val="accent2"/>
              </a:solidFill>
              <a:effectLst>
                <a:outerShdw blurRad="38100" dist="38100" dir="2700000" algn="tl">
                  <a:srgbClr val="000000">
                    <a:alpha val="43137"/>
                  </a:srgbClr>
                </a:outerShdw>
              </a:effectLst>
              <a:cs typeface="+mn-ea"/>
              <a:sym typeface="+mn-lt"/>
            </a:endParaRPr>
          </a:p>
        </p:txBody>
      </p:sp>
      <p:sp>
        <p:nvSpPr>
          <p:cNvPr id="7" name="Line 17"/>
          <p:cNvSpPr>
            <a:spLocks noChangeShapeType="1"/>
          </p:cNvSpPr>
          <p:nvPr/>
        </p:nvSpPr>
        <p:spPr bwMode="auto">
          <a:xfrm flipH="1" flipV="1">
            <a:off x="5457022" y="3594658"/>
            <a:ext cx="1178485" cy="0"/>
          </a:xfrm>
          <a:prstGeom prst="line">
            <a:avLst/>
          </a:prstGeom>
          <a:noFill/>
          <a:ln w="12700" cap="flat">
            <a:solidFill>
              <a:schemeClr val="tx1">
                <a:lumMod val="50000"/>
                <a:lumOff val="50000"/>
              </a:schemeClr>
            </a:solidFill>
            <a:prstDash val="solid"/>
            <a:miter lim="800000"/>
            <a:headEnd type="oval" w="med" len="med"/>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dirty="0">
              <a:solidFill>
                <a:schemeClr val="accent2"/>
              </a:solidFill>
              <a:effectLst>
                <a:outerShdw blurRad="38100" dist="38100" dir="2700000" algn="tl">
                  <a:srgbClr val="000000">
                    <a:alpha val="43137"/>
                  </a:srgbClr>
                </a:outerShdw>
              </a:effectLst>
              <a:cs typeface="+mn-ea"/>
              <a:sym typeface="+mn-lt"/>
            </a:endParaRPr>
          </a:p>
        </p:txBody>
      </p:sp>
      <p:sp>
        <p:nvSpPr>
          <p:cNvPr id="8" name="Line 18"/>
          <p:cNvSpPr>
            <a:spLocks noChangeShapeType="1"/>
          </p:cNvSpPr>
          <p:nvPr/>
        </p:nvSpPr>
        <p:spPr bwMode="auto">
          <a:xfrm flipH="1" flipV="1">
            <a:off x="4583405" y="4613195"/>
            <a:ext cx="1526027" cy="0"/>
          </a:xfrm>
          <a:prstGeom prst="line">
            <a:avLst/>
          </a:prstGeom>
          <a:noFill/>
          <a:ln w="12700" cap="flat">
            <a:solidFill>
              <a:schemeClr val="tx1">
                <a:lumMod val="50000"/>
                <a:lumOff val="50000"/>
              </a:schemeClr>
            </a:solidFill>
            <a:prstDash val="solid"/>
            <a:miter lim="800000"/>
            <a:headEnd type="none" w="med" len="med"/>
            <a:tailEnd type="oval"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dirty="0">
              <a:solidFill>
                <a:schemeClr val="accent2"/>
              </a:solidFill>
              <a:effectLst>
                <a:outerShdw blurRad="38100" dist="38100" dir="2700000" algn="tl">
                  <a:srgbClr val="000000">
                    <a:alpha val="43137"/>
                  </a:srgbClr>
                </a:outerShdw>
              </a:effectLst>
              <a:cs typeface="+mn-ea"/>
              <a:sym typeface="+mn-lt"/>
            </a:endParaRPr>
          </a:p>
        </p:txBody>
      </p:sp>
      <p:sp>
        <p:nvSpPr>
          <p:cNvPr id="10" name="TextBox 45"/>
          <p:cNvSpPr txBox="1"/>
          <p:nvPr/>
        </p:nvSpPr>
        <p:spPr>
          <a:xfrm>
            <a:off x="1402227" y="3151823"/>
            <a:ext cx="1962442" cy="1292662"/>
          </a:xfrm>
          <a:prstGeom prst="rect">
            <a:avLst/>
          </a:prstGeom>
          <a:noFill/>
        </p:spPr>
        <p:txBody>
          <a:bodyPr wrap="square" rtlCol="0">
            <a:spAutoFit/>
          </a:bodyPr>
          <a:lstStyle/>
          <a:p>
            <a:pPr algn="r">
              <a:lnSpc>
                <a:spcPct val="130000"/>
              </a:lnSpc>
            </a:pPr>
            <a:r>
              <a:rPr lang="zh-CN" altLang="en-US" sz="1200" dirty="0">
                <a:solidFill>
                  <a:schemeClr val="tx1">
                    <a:lumMod val="85000"/>
                    <a:lumOff val="15000"/>
                  </a:schemeClr>
                </a:solidFill>
                <a:cs typeface="+mn-ea"/>
                <a:sym typeface="+mn-lt"/>
              </a:rPr>
              <a:t>您的内容打在这里，或者通过复制您的文本后，在此框中选择粘贴，并选择只保留文字。您的内容打在这里。</a:t>
            </a:r>
          </a:p>
        </p:txBody>
      </p:sp>
      <p:sp>
        <p:nvSpPr>
          <p:cNvPr id="11" name="TextBox 46"/>
          <p:cNvSpPr txBox="1"/>
          <p:nvPr/>
        </p:nvSpPr>
        <p:spPr>
          <a:xfrm>
            <a:off x="1417170" y="2748025"/>
            <a:ext cx="2040820" cy="366575"/>
          </a:xfrm>
          <a:prstGeom prst="rect">
            <a:avLst/>
          </a:prstGeom>
          <a:noFill/>
        </p:spPr>
        <p:txBody>
          <a:bodyPr wrap="square" tIns="0" bIns="0" rtlCol="0" anchor="t">
            <a:spAutoFit/>
          </a:bodyPr>
          <a:lstStyle/>
          <a:p>
            <a:pPr algn="r">
              <a:lnSpc>
                <a:spcPct val="150000"/>
              </a:lnSpc>
            </a:pPr>
            <a:r>
              <a:rPr lang="zh-CN" altLang="en-US" dirty="0">
                <a:solidFill>
                  <a:schemeClr val="tx1">
                    <a:lumMod val="85000"/>
                    <a:lumOff val="15000"/>
                  </a:schemeClr>
                </a:solidFill>
                <a:cs typeface="+mn-ea"/>
                <a:sym typeface="+mn-lt"/>
              </a:rPr>
              <a:t>填写段落标题</a:t>
            </a:r>
          </a:p>
        </p:txBody>
      </p:sp>
      <p:sp>
        <p:nvSpPr>
          <p:cNvPr id="12" name="TextBox 47"/>
          <p:cNvSpPr txBox="1"/>
          <p:nvPr/>
        </p:nvSpPr>
        <p:spPr>
          <a:xfrm>
            <a:off x="8086272" y="2150638"/>
            <a:ext cx="2325054" cy="1052596"/>
          </a:xfrm>
          <a:prstGeom prst="rect">
            <a:avLst/>
          </a:prstGeom>
          <a:noFill/>
        </p:spPr>
        <p:txBody>
          <a:bodyPr wrap="square" rtlCol="0">
            <a:spAutoFit/>
          </a:bodyPr>
          <a:lstStyle/>
          <a:p>
            <a:pPr>
              <a:lnSpc>
                <a:spcPct val="130000"/>
              </a:lnSpc>
            </a:pPr>
            <a:r>
              <a:rPr lang="zh-CN" altLang="en-US" sz="1200" dirty="0">
                <a:solidFill>
                  <a:schemeClr val="tx1">
                    <a:lumMod val="85000"/>
                    <a:lumOff val="15000"/>
                  </a:schemeClr>
                </a:solidFill>
                <a:cs typeface="+mn-ea"/>
                <a:sym typeface="+mn-lt"/>
              </a:rPr>
              <a:t>您的内容打在这里，或者通过复制您的文本后，在此框中选择粘贴，并选择只保留文字。您的内容打在这里。</a:t>
            </a:r>
          </a:p>
        </p:txBody>
      </p:sp>
      <p:sp>
        <p:nvSpPr>
          <p:cNvPr id="13" name="TextBox 48"/>
          <p:cNvSpPr txBox="1"/>
          <p:nvPr/>
        </p:nvSpPr>
        <p:spPr>
          <a:xfrm>
            <a:off x="8105044" y="1718826"/>
            <a:ext cx="2040820" cy="366575"/>
          </a:xfrm>
          <a:prstGeom prst="rect">
            <a:avLst/>
          </a:prstGeom>
          <a:noFill/>
        </p:spPr>
        <p:txBody>
          <a:bodyPr wrap="square" tIns="0" bIns="0" rtlCol="0" anchor="t">
            <a:spAutoFit/>
          </a:bodyPr>
          <a:lstStyle/>
          <a:p>
            <a:pPr>
              <a:lnSpc>
                <a:spcPct val="150000"/>
              </a:lnSpc>
            </a:pPr>
            <a:r>
              <a:rPr lang="zh-CN" altLang="en-US" dirty="0">
                <a:solidFill>
                  <a:schemeClr val="tx1">
                    <a:lumMod val="85000"/>
                    <a:lumOff val="15000"/>
                  </a:schemeClr>
                </a:solidFill>
                <a:cs typeface="+mn-ea"/>
                <a:sym typeface="+mn-lt"/>
              </a:rPr>
              <a:t>填写段落标题</a:t>
            </a:r>
          </a:p>
        </p:txBody>
      </p:sp>
      <p:sp>
        <p:nvSpPr>
          <p:cNvPr id="15" name="TextBox 51"/>
          <p:cNvSpPr txBox="1"/>
          <p:nvPr/>
        </p:nvSpPr>
        <p:spPr>
          <a:xfrm>
            <a:off x="8072436" y="4629509"/>
            <a:ext cx="2325054" cy="1052596"/>
          </a:xfrm>
          <a:prstGeom prst="rect">
            <a:avLst/>
          </a:prstGeom>
          <a:noFill/>
        </p:spPr>
        <p:txBody>
          <a:bodyPr wrap="square" rtlCol="0">
            <a:spAutoFit/>
          </a:bodyPr>
          <a:lstStyle/>
          <a:p>
            <a:pPr>
              <a:lnSpc>
                <a:spcPct val="130000"/>
              </a:lnSpc>
            </a:pPr>
            <a:r>
              <a:rPr lang="zh-CN" altLang="en-US" sz="1200" dirty="0">
                <a:solidFill>
                  <a:schemeClr val="tx1">
                    <a:lumMod val="85000"/>
                    <a:lumOff val="15000"/>
                  </a:schemeClr>
                </a:solidFill>
                <a:cs typeface="+mn-ea"/>
                <a:sym typeface="+mn-lt"/>
              </a:rPr>
              <a:t>您的内容打在这里，或者通过复制您的文本后，在此框中选择粘贴，并选择只保留文字。您的内容打在这里。</a:t>
            </a:r>
          </a:p>
        </p:txBody>
      </p:sp>
      <p:sp>
        <p:nvSpPr>
          <p:cNvPr id="16" name="TextBox 52"/>
          <p:cNvSpPr txBox="1"/>
          <p:nvPr/>
        </p:nvSpPr>
        <p:spPr>
          <a:xfrm>
            <a:off x="8091208" y="4197697"/>
            <a:ext cx="2040820" cy="366575"/>
          </a:xfrm>
          <a:prstGeom prst="rect">
            <a:avLst/>
          </a:prstGeom>
          <a:noFill/>
        </p:spPr>
        <p:txBody>
          <a:bodyPr wrap="square" tIns="0" bIns="0" rtlCol="0" anchor="t">
            <a:spAutoFit/>
          </a:bodyPr>
          <a:lstStyle/>
          <a:p>
            <a:pPr>
              <a:lnSpc>
                <a:spcPct val="150000"/>
              </a:lnSpc>
            </a:pPr>
            <a:r>
              <a:rPr lang="zh-CN" altLang="en-US" dirty="0">
                <a:solidFill>
                  <a:schemeClr val="tx1">
                    <a:lumMod val="85000"/>
                    <a:lumOff val="15000"/>
                  </a:schemeClr>
                </a:solidFill>
                <a:cs typeface="+mn-ea"/>
                <a:sym typeface="+mn-lt"/>
              </a:rPr>
              <a:t>填写段落标题</a:t>
            </a:r>
          </a:p>
        </p:txBody>
      </p:sp>
      <p:sp>
        <p:nvSpPr>
          <p:cNvPr id="17" name="椭圆 16"/>
          <p:cNvSpPr/>
          <p:nvPr/>
        </p:nvSpPr>
        <p:spPr>
          <a:xfrm>
            <a:off x="6395523" y="1676234"/>
            <a:ext cx="1440160" cy="1440680"/>
          </a:xfrm>
          <a:prstGeom prst="ellipse">
            <a:avLst/>
          </a:prstGeom>
          <a:solidFill>
            <a:srgbClr val="F3CAD1"/>
          </a:solidFill>
          <a:ln w="12700">
            <a:solidFill>
              <a:schemeClr val="bg1">
                <a:lumMod val="85000"/>
              </a:schemeClr>
            </a:solid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sz="2400" dirty="0">
                <a:solidFill>
                  <a:schemeClr val="bg1"/>
                </a:solidFill>
                <a:effectLst>
                  <a:outerShdw blurRad="38100" dist="38100" dir="2700000" algn="tl">
                    <a:srgbClr val="000000">
                      <a:alpha val="43137"/>
                    </a:srgbClr>
                  </a:outerShdw>
                </a:effectLst>
                <a:cs typeface="+mn-ea"/>
                <a:sym typeface="+mn-lt"/>
              </a:rPr>
              <a:t>填写</a:t>
            </a:r>
            <a:endParaRPr lang="en-US" altLang="zh-CN" sz="2400" dirty="0">
              <a:solidFill>
                <a:schemeClr val="bg1"/>
              </a:solidFill>
              <a:effectLst>
                <a:outerShdw blurRad="38100" dist="38100" dir="2700000" algn="tl">
                  <a:srgbClr val="000000">
                    <a:alpha val="43137"/>
                  </a:srgbClr>
                </a:outerShdw>
              </a:effectLst>
              <a:cs typeface="+mn-ea"/>
              <a:sym typeface="+mn-lt"/>
            </a:endParaRPr>
          </a:p>
          <a:p>
            <a:pPr algn="ctr"/>
            <a:r>
              <a:rPr lang="zh-CN" altLang="en-US" sz="2400" dirty="0">
                <a:solidFill>
                  <a:schemeClr val="bg1"/>
                </a:solidFill>
                <a:effectLst>
                  <a:outerShdw blurRad="38100" dist="38100" dir="2700000" algn="tl">
                    <a:srgbClr val="000000">
                      <a:alpha val="43137"/>
                    </a:srgbClr>
                  </a:outerShdw>
                </a:effectLst>
                <a:cs typeface="+mn-ea"/>
                <a:sym typeface="+mn-lt"/>
              </a:rPr>
              <a:t>标题</a:t>
            </a:r>
          </a:p>
        </p:txBody>
      </p:sp>
      <p:sp>
        <p:nvSpPr>
          <p:cNvPr id="18" name="椭圆 17"/>
          <p:cNvSpPr/>
          <p:nvPr/>
        </p:nvSpPr>
        <p:spPr>
          <a:xfrm>
            <a:off x="3557797" y="2730091"/>
            <a:ext cx="1440160" cy="1440680"/>
          </a:xfrm>
          <a:prstGeom prst="ellipse">
            <a:avLst/>
          </a:prstGeom>
          <a:solidFill>
            <a:srgbClr val="A1C4F2"/>
          </a:solidFill>
          <a:ln w="12700">
            <a:solidFill>
              <a:schemeClr val="bg1">
                <a:lumMod val="85000"/>
              </a:schemeClr>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sz="2400" dirty="0">
                <a:solidFill>
                  <a:schemeClr val="bg1"/>
                </a:solidFill>
                <a:effectLst>
                  <a:outerShdw blurRad="38100" dist="38100" dir="2700000" algn="tl">
                    <a:srgbClr val="000000">
                      <a:alpha val="43137"/>
                    </a:srgbClr>
                  </a:outerShdw>
                </a:effectLst>
                <a:cs typeface="+mn-ea"/>
                <a:sym typeface="+mn-lt"/>
              </a:rPr>
              <a:t>填写</a:t>
            </a:r>
            <a:endParaRPr lang="en-US" altLang="zh-CN" sz="2400" dirty="0">
              <a:solidFill>
                <a:schemeClr val="bg1"/>
              </a:solidFill>
              <a:effectLst>
                <a:outerShdw blurRad="38100" dist="38100" dir="2700000" algn="tl">
                  <a:srgbClr val="000000">
                    <a:alpha val="43137"/>
                  </a:srgbClr>
                </a:outerShdw>
              </a:effectLst>
              <a:cs typeface="+mn-ea"/>
              <a:sym typeface="+mn-lt"/>
            </a:endParaRPr>
          </a:p>
          <a:p>
            <a:pPr algn="ctr"/>
            <a:r>
              <a:rPr lang="zh-CN" altLang="en-US" sz="2400" dirty="0">
                <a:solidFill>
                  <a:schemeClr val="bg1"/>
                </a:solidFill>
                <a:effectLst>
                  <a:outerShdw blurRad="38100" dist="38100" dir="2700000" algn="tl">
                    <a:srgbClr val="000000">
                      <a:alpha val="43137"/>
                    </a:srgbClr>
                  </a:outerShdw>
                </a:effectLst>
                <a:cs typeface="+mn-ea"/>
                <a:sym typeface="+mn-lt"/>
              </a:rPr>
              <a:t>标题</a:t>
            </a:r>
          </a:p>
        </p:txBody>
      </p:sp>
      <p:sp>
        <p:nvSpPr>
          <p:cNvPr id="19" name="椭圆 18"/>
          <p:cNvSpPr/>
          <p:nvPr/>
        </p:nvSpPr>
        <p:spPr>
          <a:xfrm>
            <a:off x="6480128" y="3860696"/>
            <a:ext cx="1440160" cy="1440680"/>
          </a:xfrm>
          <a:prstGeom prst="ellipse">
            <a:avLst/>
          </a:prstGeom>
          <a:solidFill>
            <a:srgbClr val="F3CAD1"/>
          </a:solidFill>
          <a:ln w="12700">
            <a:solidFill>
              <a:schemeClr val="bg1">
                <a:lumMod val="85000"/>
              </a:schemeClr>
            </a:solid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sz="2400" dirty="0">
                <a:solidFill>
                  <a:schemeClr val="bg1"/>
                </a:solidFill>
                <a:effectLst>
                  <a:outerShdw blurRad="38100" dist="38100" dir="2700000" algn="tl">
                    <a:srgbClr val="000000">
                      <a:alpha val="43137"/>
                    </a:srgbClr>
                  </a:outerShdw>
                </a:effectLst>
                <a:cs typeface="+mn-ea"/>
                <a:sym typeface="+mn-lt"/>
              </a:rPr>
              <a:t>填写</a:t>
            </a:r>
            <a:endParaRPr lang="en-US" altLang="zh-CN" sz="2400" dirty="0">
              <a:solidFill>
                <a:schemeClr val="bg1"/>
              </a:solidFill>
              <a:effectLst>
                <a:outerShdw blurRad="38100" dist="38100" dir="2700000" algn="tl">
                  <a:srgbClr val="000000">
                    <a:alpha val="43137"/>
                  </a:srgbClr>
                </a:outerShdw>
              </a:effectLst>
              <a:cs typeface="+mn-ea"/>
              <a:sym typeface="+mn-lt"/>
            </a:endParaRPr>
          </a:p>
          <a:p>
            <a:pPr algn="ctr"/>
            <a:r>
              <a:rPr lang="zh-CN" altLang="en-US" sz="2400" dirty="0">
                <a:solidFill>
                  <a:schemeClr val="bg1"/>
                </a:solidFill>
                <a:effectLst>
                  <a:outerShdw blurRad="38100" dist="38100" dir="2700000" algn="tl">
                    <a:srgbClr val="000000">
                      <a:alpha val="43137"/>
                    </a:srgbClr>
                  </a:outerShdw>
                </a:effectLst>
                <a:cs typeface="+mn-ea"/>
                <a:sym typeface="+mn-lt"/>
              </a:rPr>
              <a:t>标题</a:t>
            </a:r>
          </a:p>
        </p:txBody>
      </p:sp>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35" presetClass="path" presetSubtype="0" decel="40000" fill="hold" grpId="1" nodeType="withEffect">
                                  <p:stCondLst>
                                    <p:cond delay="500"/>
                                  </p:stCondLst>
                                  <p:childTnLst>
                                    <p:animMotion origin="layout" path="M 0.08919 2.96296E-6 L -0.0306 2.96296E-6 " pathEditMode="relative" rAng="0" ptsTypes="AA">
                                      <p:cBhvr>
                                        <p:cTn id="9" dur="1000" fill="hold"/>
                                        <p:tgtEl>
                                          <p:spTgt spid="17"/>
                                        </p:tgtEl>
                                        <p:attrNameLst>
                                          <p:attrName>ppt_x</p:attrName>
                                          <p:attrName>ppt_y</p:attrName>
                                        </p:attrNameLst>
                                      </p:cBhvr>
                                      <p:rCtr x="-5990" y="0"/>
                                    </p:animMotion>
                                  </p:childTnLst>
                                </p:cTn>
                              </p:par>
                              <p:par>
                                <p:cTn id="10" presetID="35" presetClass="path" presetSubtype="0" accel="40000" decel="40000" fill="hold" grpId="2" nodeType="withEffect">
                                  <p:stCondLst>
                                    <p:cond delay="1500"/>
                                  </p:stCondLst>
                                  <p:childTnLst>
                                    <p:animMotion origin="layout" path="M -2.08333E-6 2.96296E-6 L -0.03073 2.96296E-6 " pathEditMode="relative" rAng="0" ptsTypes="AA">
                                      <p:cBhvr>
                                        <p:cTn id="11" dur="1000" spd="-100000" fill="hold"/>
                                        <p:tgtEl>
                                          <p:spTgt spid="17"/>
                                        </p:tgtEl>
                                        <p:attrNameLst>
                                          <p:attrName>ppt_x</p:attrName>
                                          <p:attrName>ppt_y</p:attrName>
                                        </p:attrNameLst>
                                      </p:cBhvr>
                                      <p:rCtr x="-1536" y="0"/>
                                    </p:animMotion>
                                  </p:childTnLst>
                                </p:cTn>
                              </p:par>
                              <p:par>
                                <p:cTn id="12" presetID="10" presetClass="entr" presetSubtype="0" fill="hold" grpId="0" nodeType="withEffect">
                                  <p:stCondLst>
                                    <p:cond delay="50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500"/>
                                        <p:tgtEl>
                                          <p:spTgt spid="2"/>
                                        </p:tgtEl>
                                      </p:cBhvr>
                                    </p:animEffect>
                                  </p:childTnLst>
                                </p:cTn>
                              </p:par>
                              <p:par>
                                <p:cTn id="15" presetID="22" presetClass="entr" presetSubtype="2" fill="hold" grpId="0" nodeType="withEffect">
                                  <p:stCondLst>
                                    <p:cond delay="500"/>
                                  </p:stCondLst>
                                  <p:childTnLst>
                                    <p:set>
                                      <p:cBhvr>
                                        <p:cTn id="16" dur="1" fill="hold">
                                          <p:stCondLst>
                                            <p:cond delay="0"/>
                                          </p:stCondLst>
                                        </p:cTn>
                                        <p:tgtEl>
                                          <p:spTgt spid="6"/>
                                        </p:tgtEl>
                                        <p:attrNameLst>
                                          <p:attrName>style.visibility</p:attrName>
                                        </p:attrNameLst>
                                      </p:cBhvr>
                                      <p:to>
                                        <p:strVal val="visible"/>
                                      </p:to>
                                    </p:set>
                                    <p:animEffect transition="in" filter="wipe(right)">
                                      <p:cBhvr>
                                        <p:cTn id="17" dur="500"/>
                                        <p:tgtEl>
                                          <p:spTgt spid="6"/>
                                        </p:tgtEl>
                                      </p:cBhvr>
                                    </p:animEffect>
                                  </p:childTnLst>
                                </p:cTn>
                              </p:par>
                              <p:par>
                                <p:cTn id="18" presetID="12" presetClass="entr" presetSubtype="2" fill="hold" grpId="0" nodeType="withEffect">
                                  <p:stCondLst>
                                    <p:cond delay="1000"/>
                                  </p:stCondLst>
                                  <p:childTnLst>
                                    <p:set>
                                      <p:cBhvr>
                                        <p:cTn id="19" dur="1" fill="hold">
                                          <p:stCondLst>
                                            <p:cond delay="0"/>
                                          </p:stCondLst>
                                        </p:cTn>
                                        <p:tgtEl>
                                          <p:spTgt spid="11"/>
                                        </p:tgtEl>
                                        <p:attrNameLst>
                                          <p:attrName>style.visibility</p:attrName>
                                        </p:attrNameLst>
                                      </p:cBhvr>
                                      <p:to>
                                        <p:strVal val="visible"/>
                                      </p:to>
                                    </p:set>
                                    <p:anim calcmode="lin" valueType="num">
                                      <p:cBhvr additive="base">
                                        <p:cTn id="20" dur="500"/>
                                        <p:tgtEl>
                                          <p:spTgt spid="11"/>
                                        </p:tgtEl>
                                        <p:attrNameLst>
                                          <p:attrName>ppt_x</p:attrName>
                                        </p:attrNameLst>
                                      </p:cBhvr>
                                      <p:tavLst>
                                        <p:tav tm="0">
                                          <p:val>
                                            <p:strVal val="#ppt_x+#ppt_w*1.125000"/>
                                          </p:val>
                                        </p:tav>
                                        <p:tav tm="100000">
                                          <p:val>
                                            <p:strVal val="#ppt_x"/>
                                          </p:val>
                                        </p:tav>
                                      </p:tavLst>
                                    </p:anim>
                                    <p:animEffect transition="in" filter="wipe(left)">
                                      <p:cBhvr>
                                        <p:cTn id="21" dur="500"/>
                                        <p:tgtEl>
                                          <p:spTgt spid="11"/>
                                        </p:tgtEl>
                                      </p:cBhvr>
                                    </p:animEffect>
                                  </p:childTnLst>
                                </p:cTn>
                              </p:par>
                              <p:par>
                                <p:cTn id="22" presetID="12" presetClass="entr" presetSubtype="2" fill="hold" grpId="0" nodeType="withEffect">
                                  <p:stCondLst>
                                    <p:cond delay="1000"/>
                                  </p:stCondLst>
                                  <p:childTnLst>
                                    <p:set>
                                      <p:cBhvr>
                                        <p:cTn id="23" dur="1" fill="hold">
                                          <p:stCondLst>
                                            <p:cond delay="0"/>
                                          </p:stCondLst>
                                        </p:cTn>
                                        <p:tgtEl>
                                          <p:spTgt spid="10"/>
                                        </p:tgtEl>
                                        <p:attrNameLst>
                                          <p:attrName>style.visibility</p:attrName>
                                        </p:attrNameLst>
                                      </p:cBhvr>
                                      <p:to>
                                        <p:strVal val="visible"/>
                                      </p:to>
                                    </p:set>
                                    <p:anim calcmode="lin" valueType="num">
                                      <p:cBhvr additive="base">
                                        <p:cTn id="24" dur="500"/>
                                        <p:tgtEl>
                                          <p:spTgt spid="10"/>
                                        </p:tgtEl>
                                        <p:attrNameLst>
                                          <p:attrName>ppt_x</p:attrName>
                                        </p:attrNameLst>
                                      </p:cBhvr>
                                      <p:tavLst>
                                        <p:tav tm="0">
                                          <p:val>
                                            <p:strVal val="#ppt_x+#ppt_w*1.125000"/>
                                          </p:val>
                                        </p:tav>
                                        <p:tav tm="100000">
                                          <p:val>
                                            <p:strVal val="#ppt_x"/>
                                          </p:val>
                                        </p:tav>
                                      </p:tavLst>
                                    </p:anim>
                                    <p:animEffect transition="in" filter="wipe(left)">
                                      <p:cBhvr>
                                        <p:cTn id="25" dur="500"/>
                                        <p:tgtEl>
                                          <p:spTgt spid="10"/>
                                        </p:tgtEl>
                                      </p:cBhvr>
                                    </p:animEffect>
                                  </p:childTnLst>
                                </p:cTn>
                              </p:par>
                              <p:par>
                                <p:cTn id="26" presetID="10" presetClass="entr" presetSubtype="0" fill="hold" grpId="0" nodeType="withEffect">
                                  <p:stCondLst>
                                    <p:cond delay="1500"/>
                                  </p:stCondLst>
                                  <p:childTnLst>
                                    <p:set>
                                      <p:cBhvr>
                                        <p:cTn id="27" dur="1" fill="hold">
                                          <p:stCondLst>
                                            <p:cond delay="0"/>
                                          </p:stCondLst>
                                        </p:cTn>
                                        <p:tgtEl>
                                          <p:spTgt spid="18"/>
                                        </p:tgtEl>
                                        <p:attrNameLst>
                                          <p:attrName>style.visibility</p:attrName>
                                        </p:attrNameLst>
                                      </p:cBhvr>
                                      <p:to>
                                        <p:strVal val="visible"/>
                                      </p:to>
                                    </p:set>
                                    <p:animEffect transition="in" filter="fade">
                                      <p:cBhvr>
                                        <p:cTn id="28" dur="500"/>
                                        <p:tgtEl>
                                          <p:spTgt spid="18"/>
                                        </p:tgtEl>
                                      </p:cBhvr>
                                    </p:animEffect>
                                  </p:childTnLst>
                                </p:cTn>
                              </p:par>
                              <p:par>
                                <p:cTn id="29" presetID="35" presetClass="path" presetSubtype="0" decel="40000" fill="hold" grpId="1" nodeType="withEffect">
                                  <p:stCondLst>
                                    <p:cond delay="1500"/>
                                  </p:stCondLst>
                                  <p:childTnLst>
                                    <p:animMotion origin="layout" path="M 0.03073 1.48148E-6 L -0.08906 1.48148E-6 " pathEditMode="relative" rAng="0" ptsTypes="AA">
                                      <p:cBhvr>
                                        <p:cTn id="30" dur="1000" spd="-100000" fill="hold"/>
                                        <p:tgtEl>
                                          <p:spTgt spid="18"/>
                                        </p:tgtEl>
                                        <p:attrNameLst>
                                          <p:attrName>ppt_x</p:attrName>
                                          <p:attrName>ppt_y</p:attrName>
                                        </p:attrNameLst>
                                      </p:cBhvr>
                                      <p:rCtr x="-5990" y="0"/>
                                    </p:animMotion>
                                  </p:childTnLst>
                                </p:cTn>
                              </p:par>
                              <p:par>
                                <p:cTn id="31" presetID="35" presetClass="path" presetSubtype="0" accel="40000" decel="40000" fill="hold" grpId="2" nodeType="withEffect">
                                  <p:stCondLst>
                                    <p:cond delay="2500"/>
                                  </p:stCondLst>
                                  <p:childTnLst>
                                    <p:animMotion origin="layout" path="M 0.03073 1.48148E-6 L -4.58333E-6 1.48148E-6 " pathEditMode="relative" rAng="0" ptsTypes="AA">
                                      <p:cBhvr>
                                        <p:cTn id="32" dur="1000" fill="hold"/>
                                        <p:tgtEl>
                                          <p:spTgt spid="18"/>
                                        </p:tgtEl>
                                        <p:attrNameLst>
                                          <p:attrName>ppt_x</p:attrName>
                                          <p:attrName>ppt_y</p:attrName>
                                        </p:attrNameLst>
                                      </p:cBhvr>
                                      <p:rCtr x="-1536" y="0"/>
                                    </p:animMotion>
                                  </p:childTnLst>
                                </p:cTn>
                              </p:par>
                              <p:par>
                                <p:cTn id="33" presetID="10" presetClass="entr" presetSubtype="0" fill="hold" grpId="0" nodeType="withEffect">
                                  <p:stCondLst>
                                    <p:cond delay="1500"/>
                                  </p:stCondLst>
                                  <p:childTnLst>
                                    <p:set>
                                      <p:cBhvr>
                                        <p:cTn id="34" dur="1" fill="hold">
                                          <p:stCondLst>
                                            <p:cond delay="0"/>
                                          </p:stCondLst>
                                        </p:cTn>
                                        <p:tgtEl>
                                          <p:spTgt spid="3"/>
                                        </p:tgtEl>
                                        <p:attrNameLst>
                                          <p:attrName>style.visibility</p:attrName>
                                        </p:attrNameLst>
                                      </p:cBhvr>
                                      <p:to>
                                        <p:strVal val="visible"/>
                                      </p:to>
                                    </p:set>
                                    <p:animEffect transition="in" filter="fade">
                                      <p:cBhvr>
                                        <p:cTn id="35" dur="500"/>
                                        <p:tgtEl>
                                          <p:spTgt spid="3"/>
                                        </p:tgtEl>
                                      </p:cBhvr>
                                    </p:animEffect>
                                  </p:childTnLst>
                                </p:cTn>
                              </p:par>
                              <p:par>
                                <p:cTn id="36" presetID="22" presetClass="entr" presetSubtype="8" fill="hold" grpId="0" nodeType="withEffect">
                                  <p:stCondLst>
                                    <p:cond delay="1500"/>
                                  </p:stCondLst>
                                  <p:childTnLst>
                                    <p:set>
                                      <p:cBhvr>
                                        <p:cTn id="37" dur="1" fill="hold">
                                          <p:stCondLst>
                                            <p:cond delay="0"/>
                                          </p:stCondLst>
                                        </p:cTn>
                                        <p:tgtEl>
                                          <p:spTgt spid="7"/>
                                        </p:tgtEl>
                                        <p:attrNameLst>
                                          <p:attrName>style.visibility</p:attrName>
                                        </p:attrNameLst>
                                      </p:cBhvr>
                                      <p:to>
                                        <p:strVal val="visible"/>
                                      </p:to>
                                    </p:set>
                                    <p:animEffect transition="in" filter="wipe(left)">
                                      <p:cBhvr>
                                        <p:cTn id="38" dur="500"/>
                                        <p:tgtEl>
                                          <p:spTgt spid="7"/>
                                        </p:tgtEl>
                                      </p:cBhvr>
                                    </p:animEffect>
                                  </p:childTnLst>
                                </p:cTn>
                              </p:par>
                              <p:par>
                                <p:cTn id="39" presetID="12" presetClass="entr" presetSubtype="8" fill="hold" grpId="0" nodeType="withEffect">
                                  <p:stCondLst>
                                    <p:cond delay="2000"/>
                                  </p:stCondLst>
                                  <p:childTnLst>
                                    <p:set>
                                      <p:cBhvr>
                                        <p:cTn id="40" dur="1" fill="hold">
                                          <p:stCondLst>
                                            <p:cond delay="0"/>
                                          </p:stCondLst>
                                        </p:cTn>
                                        <p:tgtEl>
                                          <p:spTgt spid="13"/>
                                        </p:tgtEl>
                                        <p:attrNameLst>
                                          <p:attrName>style.visibility</p:attrName>
                                        </p:attrNameLst>
                                      </p:cBhvr>
                                      <p:to>
                                        <p:strVal val="visible"/>
                                      </p:to>
                                    </p:set>
                                    <p:anim calcmode="lin" valueType="num">
                                      <p:cBhvr additive="base">
                                        <p:cTn id="41" dur="500"/>
                                        <p:tgtEl>
                                          <p:spTgt spid="13"/>
                                        </p:tgtEl>
                                        <p:attrNameLst>
                                          <p:attrName>ppt_x</p:attrName>
                                        </p:attrNameLst>
                                      </p:cBhvr>
                                      <p:tavLst>
                                        <p:tav tm="0">
                                          <p:val>
                                            <p:strVal val="#ppt_x-#ppt_w*1.125000"/>
                                          </p:val>
                                        </p:tav>
                                        <p:tav tm="100000">
                                          <p:val>
                                            <p:strVal val="#ppt_x"/>
                                          </p:val>
                                        </p:tav>
                                      </p:tavLst>
                                    </p:anim>
                                    <p:animEffect transition="in" filter="wipe(right)">
                                      <p:cBhvr>
                                        <p:cTn id="42" dur="500"/>
                                        <p:tgtEl>
                                          <p:spTgt spid="13"/>
                                        </p:tgtEl>
                                      </p:cBhvr>
                                    </p:animEffect>
                                  </p:childTnLst>
                                </p:cTn>
                              </p:par>
                              <p:par>
                                <p:cTn id="43" presetID="12" presetClass="entr" presetSubtype="8" fill="hold" grpId="0" nodeType="withEffect">
                                  <p:stCondLst>
                                    <p:cond delay="2000"/>
                                  </p:stCondLst>
                                  <p:childTnLst>
                                    <p:set>
                                      <p:cBhvr>
                                        <p:cTn id="44" dur="1" fill="hold">
                                          <p:stCondLst>
                                            <p:cond delay="0"/>
                                          </p:stCondLst>
                                        </p:cTn>
                                        <p:tgtEl>
                                          <p:spTgt spid="12"/>
                                        </p:tgtEl>
                                        <p:attrNameLst>
                                          <p:attrName>style.visibility</p:attrName>
                                        </p:attrNameLst>
                                      </p:cBhvr>
                                      <p:to>
                                        <p:strVal val="visible"/>
                                      </p:to>
                                    </p:set>
                                    <p:anim calcmode="lin" valueType="num">
                                      <p:cBhvr additive="base">
                                        <p:cTn id="45" dur="500"/>
                                        <p:tgtEl>
                                          <p:spTgt spid="12"/>
                                        </p:tgtEl>
                                        <p:attrNameLst>
                                          <p:attrName>ppt_x</p:attrName>
                                        </p:attrNameLst>
                                      </p:cBhvr>
                                      <p:tavLst>
                                        <p:tav tm="0">
                                          <p:val>
                                            <p:strVal val="#ppt_x-#ppt_w*1.125000"/>
                                          </p:val>
                                        </p:tav>
                                        <p:tav tm="100000">
                                          <p:val>
                                            <p:strVal val="#ppt_x"/>
                                          </p:val>
                                        </p:tav>
                                      </p:tavLst>
                                    </p:anim>
                                    <p:animEffect transition="in" filter="wipe(right)">
                                      <p:cBhvr>
                                        <p:cTn id="46" dur="500"/>
                                        <p:tgtEl>
                                          <p:spTgt spid="12"/>
                                        </p:tgtEl>
                                      </p:cBhvr>
                                    </p:animEffect>
                                  </p:childTnLst>
                                </p:cTn>
                              </p:par>
                              <p:par>
                                <p:cTn id="47" presetID="10" presetClass="entr" presetSubtype="0" fill="hold" grpId="0" nodeType="withEffect">
                                  <p:stCondLst>
                                    <p:cond delay="2500"/>
                                  </p:stCondLst>
                                  <p:childTnLst>
                                    <p:set>
                                      <p:cBhvr>
                                        <p:cTn id="48" dur="1" fill="hold">
                                          <p:stCondLst>
                                            <p:cond delay="0"/>
                                          </p:stCondLst>
                                        </p:cTn>
                                        <p:tgtEl>
                                          <p:spTgt spid="19"/>
                                        </p:tgtEl>
                                        <p:attrNameLst>
                                          <p:attrName>style.visibility</p:attrName>
                                        </p:attrNameLst>
                                      </p:cBhvr>
                                      <p:to>
                                        <p:strVal val="visible"/>
                                      </p:to>
                                    </p:set>
                                    <p:animEffect transition="in" filter="fade">
                                      <p:cBhvr>
                                        <p:cTn id="49" dur="500"/>
                                        <p:tgtEl>
                                          <p:spTgt spid="19"/>
                                        </p:tgtEl>
                                      </p:cBhvr>
                                    </p:animEffect>
                                  </p:childTnLst>
                                </p:cTn>
                              </p:par>
                              <p:par>
                                <p:cTn id="50" presetID="35" presetClass="path" presetSubtype="0" decel="40000" fill="hold" grpId="1" nodeType="withEffect">
                                  <p:stCondLst>
                                    <p:cond delay="2500"/>
                                  </p:stCondLst>
                                  <p:childTnLst>
                                    <p:animMotion origin="layout" path="M 0.0892 4.44444E-6 L -0.0306 4.44444E-6 " pathEditMode="relative" rAng="0" ptsTypes="AA">
                                      <p:cBhvr>
                                        <p:cTn id="51" dur="1000" fill="hold"/>
                                        <p:tgtEl>
                                          <p:spTgt spid="19"/>
                                        </p:tgtEl>
                                        <p:attrNameLst>
                                          <p:attrName>ppt_x</p:attrName>
                                          <p:attrName>ppt_y</p:attrName>
                                        </p:attrNameLst>
                                      </p:cBhvr>
                                      <p:rCtr x="-5990" y="0"/>
                                    </p:animMotion>
                                  </p:childTnLst>
                                </p:cTn>
                              </p:par>
                              <p:par>
                                <p:cTn id="52" presetID="35" presetClass="path" presetSubtype="0" accel="40000" decel="40000" fill="hold" grpId="2" nodeType="withEffect">
                                  <p:stCondLst>
                                    <p:cond delay="3500"/>
                                  </p:stCondLst>
                                  <p:childTnLst>
                                    <p:animMotion origin="layout" path="M -3.33333E-6 4.44444E-6 L -0.03073 4.44444E-6 " pathEditMode="relative" rAng="0" ptsTypes="AA">
                                      <p:cBhvr>
                                        <p:cTn id="53" dur="1000" spd="-100000" fill="hold"/>
                                        <p:tgtEl>
                                          <p:spTgt spid="19"/>
                                        </p:tgtEl>
                                        <p:attrNameLst>
                                          <p:attrName>ppt_x</p:attrName>
                                          <p:attrName>ppt_y</p:attrName>
                                        </p:attrNameLst>
                                      </p:cBhvr>
                                      <p:rCtr x="-1536" y="0"/>
                                    </p:animMotion>
                                  </p:childTnLst>
                                </p:cTn>
                              </p:par>
                              <p:par>
                                <p:cTn id="54" presetID="10" presetClass="entr" presetSubtype="0" fill="hold" grpId="0" nodeType="withEffect">
                                  <p:stCondLst>
                                    <p:cond delay="2500"/>
                                  </p:stCondLst>
                                  <p:childTnLst>
                                    <p:set>
                                      <p:cBhvr>
                                        <p:cTn id="55" dur="1" fill="hold">
                                          <p:stCondLst>
                                            <p:cond delay="0"/>
                                          </p:stCondLst>
                                        </p:cTn>
                                        <p:tgtEl>
                                          <p:spTgt spid="4"/>
                                        </p:tgtEl>
                                        <p:attrNameLst>
                                          <p:attrName>style.visibility</p:attrName>
                                        </p:attrNameLst>
                                      </p:cBhvr>
                                      <p:to>
                                        <p:strVal val="visible"/>
                                      </p:to>
                                    </p:set>
                                    <p:animEffect transition="in" filter="fade">
                                      <p:cBhvr>
                                        <p:cTn id="56" dur="500"/>
                                        <p:tgtEl>
                                          <p:spTgt spid="4"/>
                                        </p:tgtEl>
                                      </p:cBhvr>
                                    </p:animEffect>
                                  </p:childTnLst>
                                </p:cTn>
                              </p:par>
                              <p:par>
                                <p:cTn id="57" presetID="22" presetClass="entr" presetSubtype="2" fill="hold" grpId="0" nodeType="withEffect">
                                  <p:stCondLst>
                                    <p:cond delay="2500"/>
                                  </p:stCondLst>
                                  <p:childTnLst>
                                    <p:set>
                                      <p:cBhvr>
                                        <p:cTn id="58" dur="1" fill="hold">
                                          <p:stCondLst>
                                            <p:cond delay="0"/>
                                          </p:stCondLst>
                                        </p:cTn>
                                        <p:tgtEl>
                                          <p:spTgt spid="8"/>
                                        </p:tgtEl>
                                        <p:attrNameLst>
                                          <p:attrName>style.visibility</p:attrName>
                                        </p:attrNameLst>
                                      </p:cBhvr>
                                      <p:to>
                                        <p:strVal val="visible"/>
                                      </p:to>
                                    </p:set>
                                    <p:animEffect transition="in" filter="wipe(right)">
                                      <p:cBhvr>
                                        <p:cTn id="59" dur="500"/>
                                        <p:tgtEl>
                                          <p:spTgt spid="8"/>
                                        </p:tgtEl>
                                      </p:cBhvr>
                                    </p:animEffect>
                                  </p:childTnLst>
                                </p:cTn>
                              </p:par>
                              <p:par>
                                <p:cTn id="60" presetID="12" presetClass="entr" presetSubtype="8" fill="hold" grpId="0" nodeType="withEffect">
                                  <p:stCondLst>
                                    <p:cond delay="4000"/>
                                  </p:stCondLst>
                                  <p:childTnLst>
                                    <p:set>
                                      <p:cBhvr>
                                        <p:cTn id="61" dur="1" fill="hold">
                                          <p:stCondLst>
                                            <p:cond delay="0"/>
                                          </p:stCondLst>
                                        </p:cTn>
                                        <p:tgtEl>
                                          <p:spTgt spid="16"/>
                                        </p:tgtEl>
                                        <p:attrNameLst>
                                          <p:attrName>style.visibility</p:attrName>
                                        </p:attrNameLst>
                                      </p:cBhvr>
                                      <p:to>
                                        <p:strVal val="visible"/>
                                      </p:to>
                                    </p:set>
                                    <p:anim calcmode="lin" valueType="num">
                                      <p:cBhvr additive="base">
                                        <p:cTn id="62" dur="500"/>
                                        <p:tgtEl>
                                          <p:spTgt spid="16"/>
                                        </p:tgtEl>
                                        <p:attrNameLst>
                                          <p:attrName>ppt_x</p:attrName>
                                        </p:attrNameLst>
                                      </p:cBhvr>
                                      <p:tavLst>
                                        <p:tav tm="0">
                                          <p:val>
                                            <p:strVal val="#ppt_x-#ppt_w*1.125000"/>
                                          </p:val>
                                        </p:tav>
                                        <p:tav tm="100000">
                                          <p:val>
                                            <p:strVal val="#ppt_x"/>
                                          </p:val>
                                        </p:tav>
                                      </p:tavLst>
                                    </p:anim>
                                    <p:animEffect transition="in" filter="wipe(right)">
                                      <p:cBhvr>
                                        <p:cTn id="63" dur="500"/>
                                        <p:tgtEl>
                                          <p:spTgt spid="16"/>
                                        </p:tgtEl>
                                      </p:cBhvr>
                                    </p:animEffect>
                                  </p:childTnLst>
                                </p:cTn>
                              </p:par>
                              <p:par>
                                <p:cTn id="64" presetID="12" presetClass="entr" presetSubtype="8" fill="hold" grpId="0" nodeType="withEffect">
                                  <p:stCondLst>
                                    <p:cond delay="4000"/>
                                  </p:stCondLst>
                                  <p:childTnLst>
                                    <p:set>
                                      <p:cBhvr>
                                        <p:cTn id="65" dur="1" fill="hold">
                                          <p:stCondLst>
                                            <p:cond delay="0"/>
                                          </p:stCondLst>
                                        </p:cTn>
                                        <p:tgtEl>
                                          <p:spTgt spid="15"/>
                                        </p:tgtEl>
                                        <p:attrNameLst>
                                          <p:attrName>style.visibility</p:attrName>
                                        </p:attrNameLst>
                                      </p:cBhvr>
                                      <p:to>
                                        <p:strVal val="visible"/>
                                      </p:to>
                                    </p:set>
                                    <p:anim calcmode="lin" valueType="num">
                                      <p:cBhvr additive="base">
                                        <p:cTn id="66" dur="500"/>
                                        <p:tgtEl>
                                          <p:spTgt spid="15"/>
                                        </p:tgtEl>
                                        <p:attrNameLst>
                                          <p:attrName>ppt_x</p:attrName>
                                        </p:attrNameLst>
                                      </p:cBhvr>
                                      <p:tavLst>
                                        <p:tav tm="0">
                                          <p:val>
                                            <p:strVal val="#ppt_x-#ppt_w*1.125000"/>
                                          </p:val>
                                        </p:tav>
                                        <p:tav tm="100000">
                                          <p:val>
                                            <p:strVal val="#ppt_x"/>
                                          </p:val>
                                        </p:tav>
                                      </p:tavLst>
                                    </p:anim>
                                    <p:animEffect transition="in" filter="wipe(right)">
                                      <p:cBhvr>
                                        <p:cTn id="6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6" grpId="0" animBg="1"/>
      <p:bldP spid="7" grpId="0" animBg="1"/>
      <p:bldP spid="8" grpId="0" animBg="1"/>
      <p:bldP spid="10" grpId="0"/>
      <p:bldP spid="11" grpId="0"/>
      <p:bldP spid="12" grpId="0"/>
      <p:bldP spid="13" grpId="0"/>
      <p:bldP spid="15" grpId="0"/>
      <p:bldP spid="16" grpId="0"/>
      <p:bldP spid="17" grpId="0" animBg="1"/>
      <p:bldP spid="17" grpId="1" animBg="1"/>
      <p:bldP spid="17" grpId="2" animBg="1"/>
      <p:bldP spid="18" grpId="0" animBg="1"/>
      <p:bldP spid="18" grpId="1" animBg="1"/>
      <p:bldP spid="18" grpId="2" animBg="1"/>
      <p:bldP spid="19" grpId="0" animBg="1"/>
      <p:bldP spid="19" grpId="1" animBg="1"/>
      <p:bldP spid="19" grpId="2"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734441" y="1742488"/>
            <a:ext cx="1723549" cy="1477328"/>
          </a:xfrm>
          <a:prstGeom prst="rect">
            <a:avLst/>
          </a:prstGeom>
          <a:noFill/>
          <a:effectLst/>
        </p:spPr>
        <p:txBody>
          <a:bodyPr wrap="none" rtlCol="0">
            <a:spAutoFit/>
          </a:bodyPr>
          <a:lstStyle/>
          <a:p>
            <a:pPr defTabSz="914400">
              <a:lnSpc>
                <a:spcPct val="150000"/>
              </a:lnSpc>
            </a:pPr>
            <a:r>
              <a:rPr lang="zh-CN" altLang="en-US" sz="1200" dirty="0">
                <a:solidFill>
                  <a:schemeClr val="tx1">
                    <a:lumMod val="75000"/>
                    <a:lumOff val="25000"/>
                  </a:schemeClr>
                </a:solidFill>
                <a:cs typeface="+mn-ea"/>
                <a:sym typeface="+mn-lt"/>
              </a:rPr>
              <a:t>点击添加文字说明详情</a:t>
            </a:r>
            <a:endParaRPr lang="en-US" altLang="zh-CN" sz="1200" dirty="0">
              <a:solidFill>
                <a:schemeClr val="tx1">
                  <a:lumMod val="75000"/>
                  <a:lumOff val="25000"/>
                </a:schemeClr>
              </a:solidFill>
              <a:cs typeface="+mn-ea"/>
              <a:sym typeface="+mn-lt"/>
            </a:endParaRPr>
          </a:p>
          <a:p>
            <a:pPr defTabSz="914400">
              <a:lnSpc>
                <a:spcPct val="150000"/>
              </a:lnSpc>
            </a:pPr>
            <a:r>
              <a:rPr lang="zh-CN" altLang="en-US" sz="1200" dirty="0">
                <a:solidFill>
                  <a:schemeClr val="tx1">
                    <a:lumMod val="75000"/>
                    <a:lumOff val="25000"/>
                  </a:schemeClr>
                </a:solidFill>
                <a:cs typeface="+mn-ea"/>
                <a:sym typeface="+mn-lt"/>
              </a:rPr>
              <a:t>介绍点击添加文字说明</a:t>
            </a:r>
            <a:endParaRPr lang="en-US" altLang="zh-CN" sz="1200" dirty="0">
              <a:solidFill>
                <a:schemeClr val="tx1">
                  <a:lumMod val="75000"/>
                  <a:lumOff val="25000"/>
                </a:schemeClr>
              </a:solidFill>
              <a:cs typeface="+mn-ea"/>
              <a:sym typeface="+mn-lt"/>
            </a:endParaRPr>
          </a:p>
          <a:p>
            <a:pPr defTabSz="914400">
              <a:lnSpc>
                <a:spcPct val="150000"/>
              </a:lnSpc>
            </a:pPr>
            <a:r>
              <a:rPr lang="zh-CN" altLang="en-US" sz="1200" dirty="0">
                <a:solidFill>
                  <a:schemeClr val="tx1">
                    <a:lumMod val="75000"/>
                    <a:lumOff val="25000"/>
                  </a:schemeClr>
                </a:solidFill>
                <a:cs typeface="+mn-ea"/>
                <a:sym typeface="+mn-lt"/>
              </a:rPr>
              <a:t>详情介绍点击添加文字</a:t>
            </a:r>
            <a:endParaRPr lang="en-US" altLang="zh-CN" sz="1200" dirty="0">
              <a:solidFill>
                <a:schemeClr val="tx1">
                  <a:lumMod val="75000"/>
                  <a:lumOff val="25000"/>
                </a:schemeClr>
              </a:solidFill>
              <a:cs typeface="+mn-ea"/>
              <a:sym typeface="+mn-lt"/>
            </a:endParaRPr>
          </a:p>
          <a:p>
            <a:pPr defTabSz="914400">
              <a:lnSpc>
                <a:spcPct val="150000"/>
              </a:lnSpc>
            </a:pPr>
            <a:r>
              <a:rPr lang="zh-CN" altLang="en-US" sz="1200" dirty="0">
                <a:solidFill>
                  <a:schemeClr val="tx1">
                    <a:lumMod val="75000"/>
                    <a:lumOff val="25000"/>
                  </a:schemeClr>
                </a:solidFill>
                <a:cs typeface="+mn-ea"/>
                <a:sym typeface="+mn-lt"/>
              </a:rPr>
              <a:t>说明详情介绍</a:t>
            </a:r>
          </a:p>
          <a:p>
            <a:pPr defTabSz="0">
              <a:lnSpc>
                <a:spcPct val="150000"/>
              </a:lnSpc>
            </a:pPr>
            <a:endParaRPr lang="en-US" altLang="zh-CN" sz="1200" dirty="0">
              <a:solidFill>
                <a:schemeClr val="tx1">
                  <a:lumMod val="75000"/>
                  <a:lumOff val="25000"/>
                </a:schemeClr>
              </a:solidFill>
              <a:cs typeface="+mn-ea"/>
              <a:sym typeface="+mn-lt"/>
            </a:endParaRPr>
          </a:p>
        </p:txBody>
      </p:sp>
      <p:sp>
        <p:nvSpPr>
          <p:cNvPr id="3" name="文本框 2"/>
          <p:cNvSpPr txBox="1"/>
          <p:nvPr/>
        </p:nvSpPr>
        <p:spPr>
          <a:xfrm>
            <a:off x="8134376" y="4362867"/>
            <a:ext cx="1723549" cy="1477328"/>
          </a:xfrm>
          <a:prstGeom prst="rect">
            <a:avLst/>
          </a:prstGeom>
          <a:noFill/>
          <a:effectLst/>
        </p:spPr>
        <p:txBody>
          <a:bodyPr wrap="none" rtlCol="0">
            <a:spAutoFit/>
          </a:bodyPr>
          <a:lstStyle/>
          <a:p>
            <a:pPr defTabSz="914400">
              <a:lnSpc>
                <a:spcPct val="150000"/>
              </a:lnSpc>
            </a:pPr>
            <a:r>
              <a:rPr lang="zh-CN" altLang="en-US" sz="1200" dirty="0">
                <a:solidFill>
                  <a:schemeClr val="tx1">
                    <a:lumMod val="75000"/>
                    <a:lumOff val="25000"/>
                  </a:schemeClr>
                </a:solidFill>
                <a:cs typeface="+mn-ea"/>
                <a:sym typeface="+mn-lt"/>
              </a:rPr>
              <a:t>点击添加文字说明详情</a:t>
            </a:r>
            <a:endParaRPr lang="en-US" altLang="zh-CN" sz="1200" dirty="0">
              <a:solidFill>
                <a:schemeClr val="tx1">
                  <a:lumMod val="75000"/>
                  <a:lumOff val="25000"/>
                </a:schemeClr>
              </a:solidFill>
              <a:cs typeface="+mn-ea"/>
              <a:sym typeface="+mn-lt"/>
            </a:endParaRPr>
          </a:p>
          <a:p>
            <a:pPr defTabSz="914400">
              <a:lnSpc>
                <a:spcPct val="150000"/>
              </a:lnSpc>
            </a:pPr>
            <a:r>
              <a:rPr lang="zh-CN" altLang="en-US" sz="1200" dirty="0">
                <a:solidFill>
                  <a:schemeClr val="tx1">
                    <a:lumMod val="75000"/>
                    <a:lumOff val="25000"/>
                  </a:schemeClr>
                </a:solidFill>
                <a:cs typeface="+mn-ea"/>
                <a:sym typeface="+mn-lt"/>
              </a:rPr>
              <a:t>介绍点击添加文字说明</a:t>
            </a:r>
            <a:endParaRPr lang="en-US" altLang="zh-CN" sz="1200" dirty="0">
              <a:solidFill>
                <a:schemeClr val="tx1">
                  <a:lumMod val="75000"/>
                  <a:lumOff val="25000"/>
                </a:schemeClr>
              </a:solidFill>
              <a:cs typeface="+mn-ea"/>
              <a:sym typeface="+mn-lt"/>
            </a:endParaRPr>
          </a:p>
          <a:p>
            <a:pPr defTabSz="914400">
              <a:lnSpc>
                <a:spcPct val="150000"/>
              </a:lnSpc>
            </a:pPr>
            <a:r>
              <a:rPr lang="zh-CN" altLang="en-US" sz="1200" dirty="0">
                <a:solidFill>
                  <a:schemeClr val="tx1">
                    <a:lumMod val="75000"/>
                    <a:lumOff val="25000"/>
                  </a:schemeClr>
                </a:solidFill>
                <a:cs typeface="+mn-ea"/>
                <a:sym typeface="+mn-lt"/>
              </a:rPr>
              <a:t>详情介绍点击添加文字</a:t>
            </a:r>
            <a:endParaRPr lang="en-US" altLang="zh-CN" sz="1200" dirty="0">
              <a:solidFill>
                <a:schemeClr val="tx1">
                  <a:lumMod val="75000"/>
                  <a:lumOff val="25000"/>
                </a:schemeClr>
              </a:solidFill>
              <a:cs typeface="+mn-ea"/>
              <a:sym typeface="+mn-lt"/>
            </a:endParaRPr>
          </a:p>
          <a:p>
            <a:pPr defTabSz="914400">
              <a:lnSpc>
                <a:spcPct val="150000"/>
              </a:lnSpc>
            </a:pPr>
            <a:r>
              <a:rPr lang="zh-CN" altLang="en-US" sz="1200" dirty="0">
                <a:solidFill>
                  <a:schemeClr val="tx1">
                    <a:lumMod val="75000"/>
                    <a:lumOff val="25000"/>
                  </a:schemeClr>
                </a:solidFill>
                <a:cs typeface="+mn-ea"/>
                <a:sym typeface="+mn-lt"/>
              </a:rPr>
              <a:t>说明详情介绍</a:t>
            </a:r>
          </a:p>
          <a:p>
            <a:pPr defTabSz="0">
              <a:lnSpc>
                <a:spcPct val="150000"/>
              </a:lnSpc>
            </a:pPr>
            <a:endParaRPr lang="en-US" altLang="zh-CN" sz="1200" dirty="0">
              <a:solidFill>
                <a:schemeClr val="tx1">
                  <a:lumMod val="75000"/>
                  <a:lumOff val="25000"/>
                </a:schemeClr>
              </a:solidFill>
              <a:cs typeface="+mn-ea"/>
              <a:sym typeface="+mn-lt"/>
            </a:endParaRPr>
          </a:p>
        </p:txBody>
      </p:sp>
      <p:sp>
        <p:nvSpPr>
          <p:cNvPr id="4" name="文本框 3"/>
          <p:cNvSpPr txBox="1"/>
          <p:nvPr/>
        </p:nvSpPr>
        <p:spPr>
          <a:xfrm>
            <a:off x="1523661" y="4139479"/>
            <a:ext cx="1723549" cy="1477328"/>
          </a:xfrm>
          <a:prstGeom prst="rect">
            <a:avLst/>
          </a:prstGeom>
          <a:noFill/>
          <a:effectLst/>
        </p:spPr>
        <p:txBody>
          <a:bodyPr wrap="none" rtlCol="0">
            <a:spAutoFit/>
          </a:bodyPr>
          <a:lstStyle/>
          <a:p>
            <a:pPr defTabSz="914400">
              <a:lnSpc>
                <a:spcPct val="150000"/>
              </a:lnSpc>
            </a:pPr>
            <a:r>
              <a:rPr lang="zh-CN" altLang="en-US" sz="1200" dirty="0">
                <a:solidFill>
                  <a:schemeClr val="tx1">
                    <a:lumMod val="75000"/>
                    <a:lumOff val="25000"/>
                  </a:schemeClr>
                </a:solidFill>
                <a:cs typeface="+mn-ea"/>
                <a:sym typeface="+mn-lt"/>
              </a:rPr>
              <a:t>点击添加文字说明</a:t>
            </a:r>
            <a:r>
              <a:rPr lang="zh-CN" altLang="en-US" sz="1200" dirty="0" smtClean="0">
                <a:solidFill>
                  <a:schemeClr val="tx1">
                    <a:lumMod val="75000"/>
                    <a:lumOff val="25000"/>
                  </a:schemeClr>
                </a:solidFill>
                <a:cs typeface="+mn-ea"/>
                <a:sym typeface="+mn-lt"/>
              </a:rPr>
              <a:t>详情</a:t>
            </a:r>
            <a:endParaRPr lang="en-US" altLang="zh-CN" sz="1200" dirty="0" smtClean="0">
              <a:solidFill>
                <a:schemeClr val="tx1">
                  <a:lumMod val="75000"/>
                  <a:lumOff val="25000"/>
                </a:schemeClr>
              </a:solidFill>
              <a:cs typeface="+mn-ea"/>
              <a:sym typeface="+mn-lt"/>
            </a:endParaRPr>
          </a:p>
          <a:p>
            <a:pPr defTabSz="914400">
              <a:lnSpc>
                <a:spcPct val="150000"/>
              </a:lnSpc>
            </a:pPr>
            <a:r>
              <a:rPr lang="zh-CN" altLang="en-US" sz="1200" dirty="0" smtClean="0">
                <a:solidFill>
                  <a:schemeClr val="tx1">
                    <a:lumMod val="75000"/>
                    <a:lumOff val="25000"/>
                  </a:schemeClr>
                </a:solidFill>
                <a:cs typeface="+mn-ea"/>
                <a:sym typeface="+mn-lt"/>
              </a:rPr>
              <a:t>介绍</a:t>
            </a:r>
            <a:r>
              <a:rPr lang="zh-CN" altLang="en-US" sz="1200" dirty="0">
                <a:solidFill>
                  <a:schemeClr val="tx1">
                    <a:lumMod val="75000"/>
                    <a:lumOff val="25000"/>
                  </a:schemeClr>
                </a:solidFill>
                <a:cs typeface="+mn-ea"/>
                <a:sym typeface="+mn-lt"/>
              </a:rPr>
              <a:t>点击添加文字</a:t>
            </a:r>
            <a:r>
              <a:rPr lang="zh-CN" altLang="en-US" sz="1200" dirty="0" smtClean="0">
                <a:solidFill>
                  <a:schemeClr val="tx1">
                    <a:lumMod val="75000"/>
                    <a:lumOff val="25000"/>
                  </a:schemeClr>
                </a:solidFill>
                <a:cs typeface="+mn-ea"/>
                <a:sym typeface="+mn-lt"/>
              </a:rPr>
              <a:t>说明</a:t>
            </a:r>
            <a:endParaRPr lang="en-US" altLang="zh-CN" sz="1200" dirty="0" smtClean="0">
              <a:solidFill>
                <a:schemeClr val="tx1">
                  <a:lumMod val="75000"/>
                  <a:lumOff val="25000"/>
                </a:schemeClr>
              </a:solidFill>
              <a:cs typeface="+mn-ea"/>
              <a:sym typeface="+mn-lt"/>
            </a:endParaRPr>
          </a:p>
          <a:p>
            <a:pPr defTabSz="914400">
              <a:lnSpc>
                <a:spcPct val="150000"/>
              </a:lnSpc>
            </a:pPr>
            <a:r>
              <a:rPr lang="zh-CN" altLang="en-US" sz="1200" dirty="0" smtClean="0">
                <a:solidFill>
                  <a:schemeClr val="tx1">
                    <a:lumMod val="75000"/>
                    <a:lumOff val="25000"/>
                  </a:schemeClr>
                </a:solidFill>
                <a:cs typeface="+mn-ea"/>
                <a:sym typeface="+mn-lt"/>
              </a:rPr>
              <a:t>详情</a:t>
            </a:r>
            <a:r>
              <a:rPr lang="zh-CN" altLang="en-US" sz="1200" dirty="0">
                <a:solidFill>
                  <a:schemeClr val="tx1">
                    <a:lumMod val="75000"/>
                    <a:lumOff val="25000"/>
                  </a:schemeClr>
                </a:solidFill>
                <a:cs typeface="+mn-ea"/>
                <a:sym typeface="+mn-lt"/>
              </a:rPr>
              <a:t>介绍点击添加</a:t>
            </a:r>
            <a:r>
              <a:rPr lang="zh-CN" altLang="en-US" sz="1200" dirty="0" smtClean="0">
                <a:solidFill>
                  <a:schemeClr val="tx1">
                    <a:lumMod val="75000"/>
                    <a:lumOff val="25000"/>
                  </a:schemeClr>
                </a:solidFill>
                <a:cs typeface="+mn-ea"/>
                <a:sym typeface="+mn-lt"/>
              </a:rPr>
              <a:t>文字</a:t>
            </a:r>
            <a:endParaRPr lang="en-US" altLang="zh-CN" sz="1200" dirty="0" smtClean="0">
              <a:solidFill>
                <a:schemeClr val="tx1">
                  <a:lumMod val="75000"/>
                  <a:lumOff val="25000"/>
                </a:schemeClr>
              </a:solidFill>
              <a:cs typeface="+mn-ea"/>
              <a:sym typeface="+mn-lt"/>
            </a:endParaRPr>
          </a:p>
          <a:p>
            <a:pPr defTabSz="914400">
              <a:lnSpc>
                <a:spcPct val="150000"/>
              </a:lnSpc>
            </a:pPr>
            <a:r>
              <a:rPr lang="zh-CN" altLang="en-US" sz="1200" dirty="0" smtClean="0">
                <a:solidFill>
                  <a:schemeClr val="tx1">
                    <a:lumMod val="75000"/>
                    <a:lumOff val="25000"/>
                  </a:schemeClr>
                </a:solidFill>
                <a:cs typeface="+mn-ea"/>
                <a:sym typeface="+mn-lt"/>
              </a:rPr>
              <a:t>说明</a:t>
            </a:r>
            <a:r>
              <a:rPr lang="zh-CN" altLang="en-US" sz="1200" dirty="0">
                <a:solidFill>
                  <a:schemeClr val="tx1">
                    <a:lumMod val="75000"/>
                    <a:lumOff val="25000"/>
                  </a:schemeClr>
                </a:solidFill>
                <a:cs typeface="+mn-ea"/>
                <a:sym typeface="+mn-lt"/>
              </a:rPr>
              <a:t>详情介绍</a:t>
            </a:r>
          </a:p>
          <a:p>
            <a:pPr defTabSz="0">
              <a:lnSpc>
                <a:spcPct val="150000"/>
              </a:lnSpc>
            </a:pPr>
            <a:endParaRPr lang="en-US" altLang="zh-CN" sz="1200" dirty="0">
              <a:solidFill>
                <a:schemeClr val="tx1">
                  <a:lumMod val="75000"/>
                  <a:lumOff val="25000"/>
                </a:schemeClr>
              </a:solidFill>
              <a:cs typeface="+mn-ea"/>
              <a:sym typeface="+mn-lt"/>
            </a:endParaRPr>
          </a:p>
        </p:txBody>
      </p:sp>
      <p:grpSp>
        <p:nvGrpSpPr>
          <p:cNvPr id="5" name="组合 13"/>
          <p:cNvGrpSpPr/>
          <p:nvPr/>
        </p:nvGrpSpPr>
        <p:grpSpPr>
          <a:xfrm>
            <a:off x="1537967" y="1742488"/>
            <a:ext cx="2770260" cy="2244140"/>
            <a:chOff x="1233167" y="1838740"/>
            <a:chExt cx="2770260" cy="2244140"/>
          </a:xfrm>
        </p:grpSpPr>
        <p:sp>
          <p:nvSpPr>
            <p:cNvPr id="6" name="Oval 6"/>
            <p:cNvSpPr/>
            <p:nvPr/>
          </p:nvSpPr>
          <p:spPr bwMode="auto">
            <a:xfrm>
              <a:off x="1233167" y="1981577"/>
              <a:ext cx="2101303" cy="2101303"/>
            </a:xfrm>
            <a:prstGeom prst="ellipse">
              <a:avLst/>
            </a:prstGeom>
            <a:solidFill>
              <a:srgbClr val="A1C4F2"/>
            </a:solidFill>
            <a:ln w="25400" cap="flat">
              <a:solidFill>
                <a:schemeClr val="tx1">
                  <a:alpha val="0"/>
                </a:schemeClr>
              </a:solidFill>
              <a:prstDash val="solid"/>
              <a:miter lim="800000"/>
              <a:headEnd type="none" w="med" len="med"/>
              <a:tailEnd type="none" w="med" len="med"/>
            </a:ln>
          </p:spPr>
          <p:txBody>
            <a:bodyPr lIns="0" tIns="0" rIns="0" bIns="0"/>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u="none" strike="noStrike" kern="1200" cap="none" spc="0" normalizeH="0" baseline="0" noProof="0" dirty="0">
                <a:ln>
                  <a:noFill/>
                </a:ln>
                <a:solidFill>
                  <a:srgbClr val="445469"/>
                </a:solidFill>
                <a:effectLst/>
                <a:uLnTx/>
                <a:uFillTx/>
                <a:cs typeface="+mn-ea"/>
                <a:sym typeface="+mn-lt"/>
              </a:endParaRPr>
            </a:p>
          </p:txBody>
        </p:sp>
        <p:sp>
          <p:nvSpPr>
            <p:cNvPr id="7" name="AutoShape 9"/>
            <p:cNvSpPr/>
            <p:nvPr/>
          </p:nvSpPr>
          <p:spPr bwMode="auto">
            <a:xfrm>
              <a:off x="2699635" y="1838740"/>
              <a:ext cx="1303792" cy="1260941"/>
            </a:xfrm>
            <a:custGeom>
              <a:avLst/>
              <a:gdLst>
                <a:gd name="T0" fmla="*/ 13472 w 21600"/>
                <a:gd name="T1" fmla="*/ 15168 h 21600"/>
                <a:gd name="T2" fmla="*/ 12927 w 21600"/>
                <a:gd name="T3" fmla="*/ 13560 h 21600"/>
                <a:gd name="T4" fmla="*/ 14834 w 21600"/>
                <a:gd name="T5" fmla="*/ 9790 h 21600"/>
                <a:gd name="T6" fmla="*/ 15401 w 21600"/>
                <a:gd name="T7" fmla="*/ 6683 h 21600"/>
                <a:gd name="T8" fmla="*/ 10800 w 21600"/>
                <a:gd name="T9" fmla="*/ 0 h 21600"/>
                <a:gd name="T10" fmla="*/ 6199 w 21600"/>
                <a:gd name="T11" fmla="*/ 6683 h 21600"/>
                <a:gd name="T12" fmla="*/ 6766 w 21600"/>
                <a:gd name="T13" fmla="*/ 9790 h 21600"/>
                <a:gd name="T14" fmla="*/ 8673 w 21600"/>
                <a:gd name="T15" fmla="*/ 13560 h 21600"/>
                <a:gd name="T16" fmla="*/ 8128 w 21600"/>
                <a:gd name="T17" fmla="*/ 15168 h 21600"/>
                <a:gd name="T18" fmla="*/ 0 w 21600"/>
                <a:gd name="T19" fmla="*/ 21600 h 21600"/>
                <a:gd name="T20" fmla="*/ 21600 w 21600"/>
                <a:gd name="T21" fmla="*/ 21600 h 21600"/>
                <a:gd name="T22" fmla="*/ 13472 w 21600"/>
                <a:gd name="T23" fmla="*/ 15168 h 21600"/>
                <a:gd name="T24" fmla="*/ 13472 w 21600"/>
                <a:gd name="T25" fmla="*/ 15168 h 21600"/>
                <a:gd name="T26" fmla="*/ 13472 w 21600"/>
                <a:gd name="T27" fmla="*/ 15168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600" h="21600">
                  <a:moveTo>
                    <a:pt x="13472" y="15168"/>
                  </a:moveTo>
                  <a:cubicBezTo>
                    <a:pt x="12939" y="15081"/>
                    <a:pt x="12927" y="13560"/>
                    <a:pt x="12927" y="13560"/>
                  </a:cubicBezTo>
                  <a:cubicBezTo>
                    <a:pt x="12927" y="13560"/>
                    <a:pt x="14493" y="11953"/>
                    <a:pt x="14834" y="9790"/>
                  </a:cubicBezTo>
                  <a:cubicBezTo>
                    <a:pt x="15752" y="9790"/>
                    <a:pt x="16319" y="7492"/>
                    <a:pt x="15401" y="6683"/>
                  </a:cubicBezTo>
                  <a:cubicBezTo>
                    <a:pt x="15439" y="5832"/>
                    <a:pt x="16581" y="0"/>
                    <a:pt x="10800" y="0"/>
                  </a:cubicBezTo>
                  <a:cubicBezTo>
                    <a:pt x="5019" y="0"/>
                    <a:pt x="6161" y="5832"/>
                    <a:pt x="6199" y="6683"/>
                  </a:cubicBezTo>
                  <a:cubicBezTo>
                    <a:pt x="5281" y="7492"/>
                    <a:pt x="5848" y="9790"/>
                    <a:pt x="6766" y="9790"/>
                  </a:cubicBezTo>
                  <a:cubicBezTo>
                    <a:pt x="7107" y="11953"/>
                    <a:pt x="8673" y="13560"/>
                    <a:pt x="8673" y="13560"/>
                  </a:cubicBezTo>
                  <a:cubicBezTo>
                    <a:pt x="8673" y="13560"/>
                    <a:pt x="8661" y="15081"/>
                    <a:pt x="8128" y="15168"/>
                  </a:cubicBezTo>
                  <a:cubicBezTo>
                    <a:pt x="6411" y="15452"/>
                    <a:pt x="0" y="18384"/>
                    <a:pt x="0" y="21600"/>
                  </a:cubicBezTo>
                  <a:lnTo>
                    <a:pt x="21600" y="21600"/>
                  </a:lnTo>
                  <a:cubicBezTo>
                    <a:pt x="21600" y="18384"/>
                    <a:pt x="15189" y="15452"/>
                    <a:pt x="13472" y="15168"/>
                  </a:cubicBezTo>
                  <a:cubicBezTo>
                    <a:pt x="13472" y="15168"/>
                    <a:pt x="13472" y="15168"/>
                    <a:pt x="13472" y="15168"/>
                  </a:cubicBezTo>
                  <a:close/>
                  <a:moveTo>
                    <a:pt x="13472" y="15168"/>
                  </a:moveTo>
                </a:path>
              </a:pathLst>
            </a:custGeom>
            <a:solidFill>
              <a:srgbClr val="F3CAD1"/>
            </a:solidFill>
            <a:ln w="76200" cap="flat">
              <a:solidFill>
                <a:srgbClr val="FFFEFE"/>
              </a:solidFill>
              <a:prstDash val="solid"/>
              <a:miter lim="800000"/>
              <a:headEnd type="none" w="med" len="med"/>
              <a:tailEnd type="none" w="med" len="med"/>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u="none" strike="noStrike" kern="1200" cap="none" spc="0" normalizeH="0" baseline="0" noProof="0" dirty="0">
                <a:ln>
                  <a:noFill/>
                </a:ln>
                <a:solidFill>
                  <a:srgbClr val="445469"/>
                </a:solidFill>
                <a:effectLst/>
                <a:uLnTx/>
                <a:uFillTx/>
                <a:cs typeface="+mn-ea"/>
                <a:sym typeface="+mn-lt"/>
              </a:endParaRPr>
            </a:p>
          </p:txBody>
        </p:sp>
        <p:sp>
          <p:nvSpPr>
            <p:cNvPr id="8" name="矩形 7"/>
            <p:cNvSpPr/>
            <p:nvPr/>
          </p:nvSpPr>
          <p:spPr>
            <a:xfrm flipH="1">
              <a:off x="1304815" y="2675361"/>
              <a:ext cx="1379405" cy="707886"/>
            </a:xfrm>
            <a:prstGeom prst="rect">
              <a:avLst/>
            </a:prstGeom>
            <a:ln>
              <a:noFill/>
            </a:ln>
          </p:spPr>
          <p:txBody>
            <a:bodyPr wrap="square">
              <a:spAutoFit/>
            </a:bodyPr>
            <a:lstStyle/>
            <a:p>
              <a:pPr algn="ctr"/>
              <a:r>
                <a:rPr lang="en-US" altLang="zh-CN" sz="4000" dirty="0" smtClean="0">
                  <a:solidFill>
                    <a:schemeClr val="bg1"/>
                  </a:solidFill>
                  <a:cs typeface="+mn-ea"/>
                  <a:sym typeface="+mn-lt"/>
                </a:rPr>
                <a:t>35%</a:t>
              </a:r>
              <a:endParaRPr lang="en-US" altLang="zh-CN" sz="4000" dirty="0">
                <a:solidFill>
                  <a:schemeClr val="bg1"/>
                </a:solidFill>
                <a:cs typeface="+mn-ea"/>
                <a:sym typeface="+mn-lt"/>
              </a:endParaRPr>
            </a:p>
          </p:txBody>
        </p:sp>
      </p:grpSp>
      <p:grpSp>
        <p:nvGrpSpPr>
          <p:cNvPr id="9" name="组合 19"/>
          <p:cNvGrpSpPr/>
          <p:nvPr/>
        </p:nvGrpSpPr>
        <p:grpSpPr>
          <a:xfrm>
            <a:off x="7600984" y="1742488"/>
            <a:ext cx="2753595" cy="2260064"/>
            <a:chOff x="8098904" y="1822075"/>
            <a:chExt cx="2753595" cy="2260064"/>
          </a:xfrm>
        </p:grpSpPr>
        <p:sp>
          <p:nvSpPr>
            <p:cNvPr id="10" name="Oval 6"/>
            <p:cNvSpPr/>
            <p:nvPr/>
          </p:nvSpPr>
          <p:spPr bwMode="auto">
            <a:xfrm>
              <a:off x="8751196" y="1980836"/>
              <a:ext cx="2101303" cy="2101303"/>
            </a:xfrm>
            <a:prstGeom prst="ellipse">
              <a:avLst/>
            </a:prstGeom>
            <a:solidFill>
              <a:srgbClr val="A1C4F2"/>
            </a:solidFill>
            <a:ln w="25400" cap="flat">
              <a:solidFill>
                <a:schemeClr val="tx1">
                  <a:alpha val="0"/>
                </a:schemeClr>
              </a:solidFill>
              <a:prstDash val="solid"/>
              <a:miter lim="800000"/>
              <a:headEnd type="none" w="med" len="med"/>
              <a:tailEnd type="none" w="med" len="med"/>
            </a:ln>
          </p:spPr>
          <p:txBody>
            <a:bodyPr lIns="0" tIns="0" rIns="0" bIns="0"/>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u="none" strike="noStrike" kern="1200" cap="none" spc="0" normalizeH="0" baseline="0" noProof="0" dirty="0">
                <a:ln>
                  <a:noFill/>
                </a:ln>
                <a:solidFill>
                  <a:srgbClr val="445469"/>
                </a:solidFill>
                <a:effectLst/>
                <a:uLnTx/>
                <a:uFillTx/>
                <a:cs typeface="+mn-ea"/>
                <a:sym typeface="+mn-lt"/>
              </a:endParaRPr>
            </a:p>
          </p:txBody>
        </p:sp>
        <p:sp>
          <p:nvSpPr>
            <p:cNvPr id="11" name="AutoShape 15"/>
            <p:cNvSpPr/>
            <p:nvPr/>
          </p:nvSpPr>
          <p:spPr bwMode="auto">
            <a:xfrm>
              <a:off x="8098904" y="1822075"/>
              <a:ext cx="1304585" cy="1260147"/>
            </a:xfrm>
            <a:custGeom>
              <a:avLst/>
              <a:gdLst>
                <a:gd name="T0" fmla="*/ 13472 w 21600"/>
                <a:gd name="T1" fmla="*/ 15168 h 21600"/>
                <a:gd name="T2" fmla="*/ 12927 w 21600"/>
                <a:gd name="T3" fmla="*/ 13560 h 21600"/>
                <a:gd name="T4" fmla="*/ 14834 w 21600"/>
                <a:gd name="T5" fmla="*/ 9790 h 21600"/>
                <a:gd name="T6" fmla="*/ 15401 w 21600"/>
                <a:gd name="T7" fmla="*/ 6683 h 21600"/>
                <a:gd name="T8" fmla="*/ 10800 w 21600"/>
                <a:gd name="T9" fmla="*/ 0 h 21600"/>
                <a:gd name="T10" fmla="*/ 6199 w 21600"/>
                <a:gd name="T11" fmla="*/ 6683 h 21600"/>
                <a:gd name="T12" fmla="*/ 6766 w 21600"/>
                <a:gd name="T13" fmla="*/ 9790 h 21600"/>
                <a:gd name="T14" fmla="*/ 8673 w 21600"/>
                <a:gd name="T15" fmla="*/ 13560 h 21600"/>
                <a:gd name="T16" fmla="*/ 8128 w 21600"/>
                <a:gd name="T17" fmla="*/ 15168 h 21600"/>
                <a:gd name="T18" fmla="*/ 0 w 21600"/>
                <a:gd name="T19" fmla="*/ 21600 h 21600"/>
                <a:gd name="T20" fmla="*/ 21600 w 21600"/>
                <a:gd name="T21" fmla="*/ 21600 h 21600"/>
                <a:gd name="T22" fmla="*/ 13472 w 21600"/>
                <a:gd name="T23" fmla="*/ 15168 h 21600"/>
                <a:gd name="T24" fmla="*/ 13472 w 21600"/>
                <a:gd name="T25" fmla="*/ 15168 h 21600"/>
                <a:gd name="T26" fmla="*/ 13472 w 21600"/>
                <a:gd name="T27" fmla="*/ 15168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600" h="21600">
                  <a:moveTo>
                    <a:pt x="13472" y="15168"/>
                  </a:moveTo>
                  <a:cubicBezTo>
                    <a:pt x="12939" y="15081"/>
                    <a:pt x="12927" y="13560"/>
                    <a:pt x="12927" y="13560"/>
                  </a:cubicBezTo>
                  <a:cubicBezTo>
                    <a:pt x="12927" y="13560"/>
                    <a:pt x="14493" y="11953"/>
                    <a:pt x="14834" y="9790"/>
                  </a:cubicBezTo>
                  <a:cubicBezTo>
                    <a:pt x="15752" y="9790"/>
                    <a:pt x="16319" y="7492"/>
                    <a:pt x="15401" y="6683"/>
                  </a:cubicBezTo>
                  <a:cubicBezTo>
                    <a:pt x="15439" y="5832"/>
                    <a:pt x="16581" y="0"/>
                    <a:pt x="10800" y="0"/>
                  </a:cubicBezTo>
                  <a:cubicBezTo>
                    <a:pt x="5019" y="0"/>
                    <a:pt x="6161" y="5832"/>
                    <a:pt x="6199" y="6683"/>
                  </a:cubicBezTo>
                  <a:cubicBezTo>
                    <a:pt x="5281" y="7492"/>
                    <a:pt x="5848" y="9790"/>
                    <a:pt x="6766" y="9790"/>
                  </a:cubicBezTo>
                  <a:cubicBezTo>
                    <a:pt x="7107" y="11953"/>
                    <a:pt x="8673" y="13560"/>
                    <a:pt x="8673" y="13560"/>
                  </a:cubicBezTo>
                  <a:cubicBezTo>
                    <a:pt x="8673" y="13560"/>
                    <a:pt x="8661" y="15081"/>
                    <a:pt x="8128" y="15168"/>
                  </a:cubicBezTo>
                  <a:cubicBezTo>
                    <a:pt x="6411" y="15452"/>
                    <a:pt x="0" y="18384"/>
                    <a:pt x="0" y="21600"/>
                  </a:cubicBezTo>
                  <a:lnTo>
                    <a:pt x="21600" y="21600"/>
                  </a:lnTo>
                  <a:cubicBezTo>
                    <a:pt x="21600" y="18384"/>
                    <a:pt x="15189" y="15452"/>
                    <a:pt x="13472" y="15168"/>
                  </a:cubicBezTo>
                  <a:cubicBezTo>
                    <a:pt x="13472" y="15168"/>
                    <a:pt x="13472" y="15168"/>
                    <a:pt x="13472" y="15168"/>
                  </a:cubicBezTo>
                  <a:close/>
                  <a:moveTo>
                    <a:pt x="13472" y="15168"/>
                  </a:moveTo>
                </a:path>
              </a:pathLst>
            </a:custGeom>
            <a:solidFill>
              <a:srgbClr val="F3CAD1"/>
            </a:solidFill>
            <a:ln w="76200" cap="flat">
              <a:solidFill>
                <a:srgbClr val="FFFEFE"/>
              </a:solidFill>
              <a:prstDash val="solid"/>
              <a:miter lim="800000"/>
              <a:headEnd type="none" w="med" len="med"/>
              <a:tailEnd type="none" w="med" len="med"/>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u="none" strike="noStrike" kern="1200" cap="none" spc="0" normalizeH="0" baseline="0" noProof="0" dirty="0">
                <a:ln>
                  <a:noFill/>
                </a:ln>
                <a:solidFill>
                  <a:srgbClr val="445469"/>
                </a:solidFill>
                <a:effectLst/>
                <a:uLnTx/>
                <a:uFillTx/>
                <a:cs typeface="+mn-ea"/>
                <a:sym typeface="+mn-lt"/>
              </a:endParaRPr>
            </a:p>
          </p:txBody>
        </p:sp>
        <p:sp>
          <p:nvSpPr>
            <p:cNvPr id="12" name="矩形 11"/>
            <p:cNvSpPr/>
            <p:nvPr/>
          </p:nvSpPr>
          <p:spPr>
            <a:xfrm flipH="1">
              <a:off x="9438291" y="2675361"/>
              <a:ext cx="1379405" cy="707886"/>
            </a:xfrm>
            <a:prstGeom prst="rect">
              <a:avLst/>
            </a:prstGeom>
            <a:ln>
              <a:noFill/>
            </a:ln>
          </p:spPr>
          <p:txBody>
            <a:bodyPr wrap="square">
              <a:spAutoFit/>
            </a:bodyPr>
            <a:lstStyle/>
            <a:p>
              <a:pPr algn="ctr"/>
              <a:r>
                <a:rPr lang="en-US" altLang="zh-CN" sz="4000" dirty="0" smtClean="0">
                  <a:solidFill>
                    <a:schemeClr val="bg1"/>
                  </a:solidFill>
                  <a:cs typeface="+mn-ea"/>
                  <a:sym typeface="+mn-lt"/>
                </a:rPr>
                <a:t>56%</a:t>
              </a:r>
              <a:endParaRPr lang="en-US" altLang="zh-CN" sz="4000" dirty="0">
                <a:solidFill>
                  <a:schemeClr val="bg1"/>
                </a:solidFill>
                <a:cs typeface="+mn-ea"/>
                <a:sym typeface="+mn-lt"/>
              </a:endParaRPr>
            </a:p>
          </p:txBody>
        </p:sp>
      </p:grpSp>
      <p:grpSp>
        <p:nvGrpSpPr>
          <p:cNvPr id="13" name="组合 23"/>
          <p:cNvGrpSpPr/>
          <p:nvPr/>
        </p:nvGrpSpPr>
        <p:grpSpPr>
          <a:xfrm>
            <a:off x="4410755" y="2870188"/>
            <a:ext cx="2741692" cy="2808350"/>
            <a:chOff x="4531317" y="3526062"/>
            <a:chExt cx="2741692" cy="2808350"/>
          </a:xfrm>
        </p:grpSpPr>
        <p:sp>
          <p:nvSpPr>
            <p:cNvPr id="14" name="Oval 10"/>
            <p:cNvSpPr/>
            <p:nvPr/>
          </p:nvSpPr>
          <p:spPr bwMode="auto">
            <a:xfrm>
              <a:off x="4924121" y="3526062"/>
              <a:ext cx="2348888" cy="2348888"/>
            </a:xfrm>
            <a:prstGeom prst="ellipse">
              <a:avLst/>
            </a:prstGeom>
            <a:solidFill>
              <a:srgbClr val="A1C4F2"/>
            </a:solidFill>
            <a:ln w="25400">
              <a:solidFill>
                <a:schemeClr val="tx1">
                  <a:alpha val="0"/>
                </a:schemeClr>
              </a:solidFill>
              <a:miter lim="800000"/>
            </a:ln>
          </p:spPr>
          <p:txBody>
            <a:bodyPr lIns="0" tIns="0" rIns="0" bIns="0"/>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u="none" strike="noStrike" kern="1200" cap="none" spc="0" normalizeH="0" baseline="0" noProof="0" dirty="0">
                <a:ln>
                  <a:noFill/>
                </a:ln>
                <a:solidFill>
                  <a:srgbClr val="445469"/>
                </a:solidFill>
                <a:effectLst/>
                <a:uLnTx/>
                <a:uFillTx/>
                <a:cs typeface="+mn-ea"/>
                <a:sym typeface="+mn-lt"/>
              </a:endParaRPr>
            </a:p>
          </p:txBody>
        </p:sp>
        <p:sp>
          <p:nvSpPr>
            <p:cNvPr id="15" name="AutoShape 13"/>
            <p:cNvSpPr/>
            <p:nvPr/>
          </p:nvSpPr>
          <p:spPr bwMode="auto">
            <a:xfrm>
              <a:off x="4531317" y="5074265"/>
              <a:ext cx="1304585" cy="1260147"/>
            </a:xfrm>
            <a:custGeom>
              <a:avLst/>
              <a:gdLst>
                <a:gd name="T0" fmla="*/ 13472 w 21600"/>
                <a:gd name="T1" fmla="*/ 15168 h 21600"/>
                <a:gd name="T2" fmla="*/ 12927 w 21600"/>
                <a:gd name="T3" fmla="*/ 13560 h 21600"/>
                <a:gd name="T4" fmla="*/ 14834 w 21600"/>
                <a:gd name="T5" fmla="*/ 9790 h 21600"/>
                <a:gd name="T6" fmla="*/ 15401 w 21600"/>
                <a:gd name="T7" fmla="*/ 6683 h 21600"/>
                <a:gd name="T8" fmla="*/ 10800 w 21600"/>
                <a:gd name="T9" fmla="*/ 0 h 21600"/>
                <a:gd name="T10" fmla="*/ 6199 w 21600"/>
                <a:gd name="T11" fmla="*/ 6683 h 21600"/>
                <a:gd name="T12" fmla="*/ 6766 w 21600"/>
                <a:gd name="T13" fmla="*/ 9790 h 21600"/>
                <a:gd name="T14" fmla="*/ 8673 w 21600"/>
                <a:gd name="T15" fmla="*/ 13560 h 21600"/>
                <a:gd name="T16" fmla="*/ 8128 w 21600"/>
                <a:gd name="T17" fmla="*/ 15168 h 21600"/>
                <a:gd name="T18" fmla="*/ 0 w 21600"/>
                <a:gd name="T19" fmla="*/ 21600 h 21600"/>
                <a:gd name="T20" fmla="*/ 21600 w 21600"/>
                <a:gd name="T21" fmla="*/ 21600 h 21600"/>
                <a:gd name="T22" fmla="*/ 13472 w 21600"/>
                <a:gd name="T23" fmla="*/ 15168 h 21600"/>
                <a:gd name="T24" fmla="*/ 13472 w 21600"/>
                <a:gd name="T25" fmla="*/ 15168 h 21600"/>
                <a:gd name="T26" fmla="*/ 13472 w 21600"/>
                <a:gd name="T27" fmla="*/ 15168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600" h="21600">
                  <a:moveTo>
                    <a:pt x="13472" y="15168"/>
                  </a:moveTo>
                  <a:cubicBezTo>
                    <a:pt x="12939" y="15081"/>
                    <a:pt x="12927" y="13560"/>
                    <a:pt x="12927" y="13560"/>
                  </a:cubicBezTo>
                  <a:cubicBezTo>
                    <a:pt x="12927" y="13560"/>
                    <a:pt x="14493" y="11953"/>
                    <a:pt x="14834" y="9790"/>
                  </a:cubicBezTo>
                  <a:cubicBezTo>
                    <a:pt x="15752" y="9790"/>
                    <a:pt x="16319" y="7492"/>
                    <a:pt x="15401" y="6683"/>
                  </a:cubicBezTo>
                  <a:cubicBezTo>
                    <a:pt x="15439" y="5832"/>
                    <a:pt x="16581" y="0"/>
                    <a:pt x="10800" y="0"/>
                  </a:cubicBezTo>
                  <a:cubicBezTo>
                    <a:pt x="5019" y="0"/>
                    <a:pt x="6161" y="5832"/>
                    <a:pt x="6199" y="6683"/>
                  </a:cubicBezTo>
                  <a:cubicBezTo>
                    <a:pt x="5281" y="7492"/>
                    <a:pt x="5848" y="9790"/>
                    <a:pt x="6766" y="9790"/>
                  </a:cubicBezTo>
                  <a:cubicBezTo>
                    <a:pt x="7107" y="11953"/>
                    <a:pt x="8673" y="13560"/>
                    <a:pt x="8673" y="13560"/>
                  </a:cubicBezTo>
                  <a:cubicBezTo>
                    <a:pt x="8673" y="13560"/>
                    <a:pt x="8661" y="15081"/>
                    <a:pt x="8128" y="15168"/>
                  </a:cubicBezTo>
                  <a:cubicBezTo>
                    <a:pt x="6411" y="15452"/>
                    <a:pt x="0" y="18384"/>
                    <a:pt x="0" y="21600"/>
                  </a:cubicBezTo>
                  <a:lnTo>
                    <a:pt x="21600" y="21600"/>
                  </a:lnTo>
                  <a:cubicBezTo>
                    <a:pt x="21600" y="18384"/>
                    <a:pt x="15189" y="15452"/>
                    <a:pt x="13472" y="15168"/>
                  </a:cubicBezTo>
                  <a:cubicBezTo>
                    <a:pt x="13472" y="15168"/>
                    <a:pt x="13472" y="15168"/>
                    <a:pt x="13472" y="15168"/>
                  </a:cubicBezTo>
                  <a:close/>
                  <a:moveTo>
                    <a:pt x="13472" y="15168"/>
                  </a:moveTo>
                </a:path>
              </a:pathLst>
            </a:custGeom>
            <a:solidFill>
              <a:srgbClr val="F3CAD1"/>
            </a:solidFill>
            <a:ln w="76200" cap="flat">
              <a:solidFill>
                <a:srgbClr val="FFFEFE"/>
              </a:solidFill>
              <a:prstDash val="solid"/>
              <a:miter lim="800000"/>
              <a:headEnd type="none" w="med" len="med"/>
              <a:tailEnd type="none" w="med" len="med"/>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u="none" strike="noStrike" kern="1200" cap="none" spc="0" normalizeH="0" baseline="0" noProof="0" dirty="0">
                <a:ln>
                  <a:noFill/>
                </a:ln>
                <a:solidFill>
                  <a:srgbClr val="445469"/>
                </a:solidFill>
                <a:effectLst/>
                <a:uLnTx/>
                <a:uFillTx/>
                <a:cs typeface="+mn-ea"/>
                <a:sym typeface="+mn-lt"/>
              </a:endParaRPr>
            </a:p>
          </p:txBody>
        </p:sp>
        <p:sp>
          <p:nvSpPr>
            <p:cNvPr id="16" name="AutoShape 14"/>
            <p:cNvSpPr/>
            <p:nvPr/>
          </p:nvSpPr>
          <p:spPr bwMode="auto">
            <a:xfrm>
              <a:off x="5547846" y="5378192"/>
              <a:ext cx="989549" cy="956220"/>
            </a:xfrm>
            <a:custGeom>
              <a:avLst/>
              <a:gdLst>
                <a:gd name="T0" fmla="*/ 13472 w 21600"/>
                <a:gd name="T1" fmla="*/ 15168 h 21600"/>
                <a:gd name="T2" fmla="*/ 12927 w 21600"/>
                <a:gd name="T3" fmla="*/ 13560 h 21600"/>
                <a:gd name="T4" fmla="*/ 14834 w 21600"/>
                <a:gd name="T5" fmla="*/ 9790 h 21600"/>
                <a:gd name="T6" fmla="*/ 15401 w 21600"/>
                <a:gd name="T7" fmla="*/ 6683 h 21600"/>
                <a:gd name="T8" fmla="*/ 10800 w 21600"/>
                <a:gd name="T9" fmla="*/ 0 h 21600"/>
                <a:gd name="T10" fmla="*/ 6199 w 21600"/>
                <a:gd name="T11" fmla="*/ 6683 h 21600"/>
                <a:gd name="T12" fmla="*/ 6766 w 21600"/>
                <a:gd name="T13" fmla="*/ 9790 h 21600"/>
                <a:gd name="T14" fmla="*/ 8673 w 21600"/>
                <a:gd name="T15" fmla="*/ 13560 h 21600"/>
                <a:gd name="T16" fmla="*/ 8128 w 21600"/>
                <a:gd name="T17" fmla="*/ 15168 h 21600"/>
                <a:gd name="T18" fmla="*/ 0 w 21600"/>
                <a:gd name="T19" fmla="*/ 21600 h 21600"/>
                <a:gd name="T20" fmla="*/ 21600 w 21600"/>
                <a:gd name="T21" fmla="*/ 21600 h 21600"/>
                <a:gd name="T22" fmla="*/ 13472 w 21600"/>
                <a:gd name="T23" fmla="*/ 15168 h 21600"/>
                <a:gd name="T24" fmla="*/ 13472 w 21600"/>
                <a:gd name="T25" fmla="*/ 15168 h 21600"/>
                <a:gd name="T26" fmla="*/ 13472 w 21600"/>
                <a:gd name="T27" fmla="*/ 15168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600" h="21600">
                  <a:moveTo>
                    <a:pt x="13472" y="15168"/>
                  </a:moveTo>
                  <a:cubicBezTo>
                    <a:pt x="12939" y="15081"/>
                    <a:pt x="12927" y="13560"/>
                    <a:pt x="12927" y="13560"/>
                  </a:cubicBezTo>
                  <a:cubicBezTo>
                    <a:pt x="12927" y="13560"/>
                    <a:pt x="14493" y="11953"/>
                    <a:pt x="14834" y="9790"/>
                  </a:cubicBezTo>
                  <a:cubicBezTo>
                    <a:pt x="15752" y="9790"/>
                    <a:pt x="16319" y="7492"/>
                    <a:pt x="15401" y="6683"/>
                  </a:cubicBezTo>
                  <a:cubicBezTo>
                    <a:pt x="15439" y="5832"/>
                    <a:pt x="16582" y="0"/>
                    <a:pt x="10800" y="0"/>
                  </a:cubicBezTo>
                  <a:cubicBezTo>
                    <a:pt x="5019" y="0"/>
                    <a:pt x="6161" y="5832"/>
                    <a:pt x="6199" y="6683"/>
                  </a:cubicBezTo>
                  <a:cubicBezTo>
                    <a:pt x="5281" y="7492"/>
                    <a:pt x="5848" y="9790"/>
                    <a:pt x="6766" y="9790"/>
                  </a:cubicBezTo>
                  <a:cubicBezTo>
                    <a:pt x="7107" y="11953"/>
                    <a:pt x="8673" y="13560"/>
                    <a:pt x="8673" y="13560"/>
                  </a:cubicBezTo>
                  <a:cubicBezTo>
                    <a:pt x="8673" y="13560"/>
                    <a:pt x="8661" y="15081"/>
                    <a:pt x="8128" y="15168"/>
                  </a:cubicBezTo>
                  <a:cubicBezTo>
                    <a:pt x="6411" y="15452"/>
                    <a:pt x="0" y="18384"/>
                    <a:pt x="0" y="21600"/>
                  </a:cubicBezTo>
                  <a:lnTo>
                    <a:pt x="21600" y="21600"/>
                  </a:lnTo>
                  <a:cubicBezTo>
                    <a:pt x="21600" y="18384"/>
                    <a:pt x="15189" y="15452"/>
                    <a:pt x="13472" y="15168"/>
                  </a:cubicBezTo>
                  <a:cubicBezTo>
                    <a:pt x="13472" y="15168"/>
                    <a:pt x="13472" y="15168"/>
                    <a:pt x="13472" y="15168"/>
                  </a:cubicBezTo>
                  <a:close/>
                  <a:moveTo>
                    <a:pt x="13472" y="15168"/>
                  </a:moveTo>
                </a:path>
              </a:pathLst>
            </a:custGeom>
            <a:solidFill>
              <a:srgbClr val="F3CAD1"/>
            </a:solidFill>
            <a:ln w="76200" cap="flat">
              <a:solidFill>
                <a:srgbClr val="FFFEFE"/>
              </a:solidFill>
              <a:prstDash val="solid"/>
              <a:miter lim="800000"/>
              <a:headEnd type="none" w="med" len="med"/>
              <a:tailEnd type="none" w="med" len="med"/>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u="none" strike="noStrike" kern="1200" cap="none" spc="0" normalizeH="0" baseline="0" noProof="0" dirty="0">
                <a:ln>
                  <a:noFill/>
                </a:ln>
                <a:solidFill>
                  <a:srgbClr val="445469"/>
                </a:solidFill>
                <a:effectLst/>
                <a:uLnTx/>
                <a:uFillTx/>
                <a:cs typeface="+mn-ea"/>
                <a:sym typeface="+mn-lt"/>
              </a:endParaRPr>
            </a:p>
          </p:txBody>
        </p:sp>
        <p:sp>
          <p:nvSpPr>
            <p:cNvPr id="17" name="矩形 16"/>
            <p:cNvSpPr/>
            <p:nvPr/>
          </p:nvSpPr>
          <p:spPr>
            <a:xfrm flipH="1">
              <a:off x="5177271" y="4048750"/>
              <a:ext cx="1841188" cy="923330"/>
            </a:xfrm>
            <a:prstGeom prst="rect">
              <a:avLst/>
            </a:prstGeom>
            <a:ln>
              <a:noFill/>
            </a:ln>
          </p:spPr>
          <p:txBody>
            <a:bodyPr wrap="square">
              <a:spAutoFit/>
            </a:bodyPr>
            <a:lstStyle/>
            <a:p>
              <a:pPr algn="ctr"/>
              <a:r>
                <a:rPr lang="en-US" altLang="zh-CN" sz="5400" dirty="0" smtClean="0">
                  <a:solidFill>
                    <a:schemeClr val="bg1"/>
                  </a:solidFill>
                  <a:cs typeface="+mn-ea"/>
                  <a:sym typeface="+mn-lt"/>
                </a:rPr>
                <a:t>87%</a:t>
              </a:r>
              <a:endParaRPr lang="en-US" altLang="zh-CN" sz="5400" dirty="0">
                <a:solidFill>
                  <a:schemeClr val="bg1"/>
                </a:solidFill>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Scale>
                                      <p:cBhvr>
                                        <p:cTn id="7" dur="1000" decel="50000" fill="hold">
                                          <p:stCondLst>
                                            <p:cond delay="0"/>
                                          </p:stCondLst>
                                        </p:cTn>
                                        <p:tgtEl>
                                          <p:spTgt spid="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5"/>
                                        </p:tgtEl>
                                        <p:attrNameLst>
                                          <p:attrName>ppt_x</p:attrName>
                                          <p:attrName>ppt_y</p:attrName>
                                        </p:attrNameLst>
                                      </p:cBhvr>
                                    </p:animMotion>
                                    <p:animEffect transition="in" filter="fade">
                                      <p:cBhvr>
                                        <p:cTn id="9" dur="1000"/>
                                        <p:tgtEl>
                                          <p:spTgt spid="5"/>
                                        </p:tgtEl>
                                      </p:cBhvr>
                                    </p:animEffect>
                                  </p:childTnLst>
                                </p:cTn>
                              </p:par>
                              <p:par>
                                <p:cTn id="10" presetID="52" presetClass="entr" presetSubtype="0" fill="hold" nodeType="withEffect">
                                  <p:stCondLst>
                                    <p:cond delay="250"/>
                                  </p:stCondLst>
                                  <p:childTnLst>
                                    <p:set>
                                      <p:cBhvr>
                                        <p:cTn id="11" dur="1" fill="hold">
                                          <p:stCondLst>
                                            <p:cond delay="0"/>
                                          </p:stCondLst>
                                        </p:cTn>
                                        <p:tgtEl>
                                          <p:spTgt spid="13"/>
                                        </p:tgtEl>
                                        <p:attrNameLst>
                                          <p:attrName>style.visibility</p:attrName>
                                        </p:attrNameLst>
                                      </p:cBhvr>
                                      <p:to>
                                        <p:strVal val="visible"/>
                                      </p:to>
                                    </p:set>
                                    <p:animScale>
                                      <p:cBhvr>
                                        <p:cTn id="12" dur="1000" decel="50000" fill="hold">
                                          <p:stCondLst>
                                            <p:cond delay="0"/>
                                          </p:stCondLst>
                                        </p:cTn>
                                        <p:tgtEl>
                                          <p:spTgt spid="1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13"/>
                                        </p:tgtEl>
                                        <p:attrNameLst>
                                          <p:attrName>ppt_x</p:attrName>
                                          <p:attrName>ppt_y</p:attrName>
                                        </p:attrNameLst>
                                      </p:cBhvr>
                                    </p:animMotion>
                                    <p:animEffect transition="in" filter="fade">
                                      <p:cBhvr>
                                        <p:cTn id="14" dur="1000"/>
                                        <p:tgtEl>
                                          <p:spTgt spid="13"/>
                                        </p:tgtEl>
                                      </p:cBhvr>
                                    </p:animEffect>
                                  </p:childTnLst>
                                </p:cTn>
                              </p:par>
                              <p:par>
                                <p:cTn id="15" presetID="52" presetClass="entr" presetSubtype="0" fill="hold" nodeType="withEffect">
                                  <p:stCondLst>
                                    <p:cond delay="500"/>
                                  </p:stCondLst>
                                  <p:childTnLst>
                                    <p:set>
                                      <p:cBhvr>
                                        <p:cTn id="16" dur="1" fill="hold">
                                          <p:stCondLst>
                                            <p:cond delay="0"/>
                                          </p:stCondLst>
                                        </p:cTn>
                                        <p:tgtEl>
                                          <p:spTgt spid="9"/>
                                        </p:tgtEl>
                                        <p:attrNameLst>
                                          <p:attrName>style.visibility</p:attrName>
                                        </p:attrNameLst>
                                      </p:cBhvr>
                                      <p:to>
                                        <p:strVal val="visible"/>
                                      </p:to>
                                    </p:set>
                                    <p:animScale>
                                      <p:cBhvr>
                                        <p:cTn id="17" dur="1000" decel="50000" fill="hold">
                                          <p:stCondLst>
                                            <p:cond delay="0"/>
                                          </p:stCondLst>
                                        </p:cTn>
                                        <p:tgtEl>
                                          <p:spTgt spid="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1000" decel="50000" fill="hold">
                                          <p:stCondLst>
                                            <p:cond delay="0"/>
                                          </p:stCondLst>
                                        </p:cTn>
                                        <p:tgtEl>
                                          <p:spTgt spid="9"/>
                                        </p:tgtEl>
                                        <p:attrNameLst>
                                          <p:attrName>ppt_x</p:attrName>
                                          <p:attrName>ppt_y</p:attrName>
                                        </p:attrNameLst>
                                      </p:cBhvr>
                                    </p:animMotion>
                                    <p:animEffect transition="in" filter="fade">
                                      <p:cBhvr>
                                        <p:cTn id="19" dur="1000"/>
                                        <p:tgtEl>
                                          <p:spTgt spid="9"/>
                                        </p:tgtEl>
                                      </p:cBhvr>
                                    </p:animEffect>
                                  </p:childTnLst>
                                </p:cTn>
                              </p:par>
                            </p:childTnLst>
                          </p:cTn>
                        </p:par>
                        <p:par>
                          <p:cTn id="20" fill="hold">
                            <p:stCondLst>
                              <p:cond delay="1000"/>
                            </p:stCondLst>
                            <p:childTnLst>
                              <p:par>
                                <p:cTn id="21" presetID="10" presetClass="entr" presetSubtype="0" fill="hold" grpId="0" nodeType="after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fade">
                                      <p:cBhvr>
                                        <p:cTn id="23" dur="500"/>
                                        <p:tgtEl>
                                          <p:spTgt spid="4"/>
                                        </p:tgtEl>
                                      </p:cBhvr>
                                    </p:animEffect>
                                  </p:childTnLst>
                                </p:cTn>
                              </p:par>
                              <p:par>
                                <p:cTn id="24" presetID="10" presetClass="entr" presetSubtype="0" fill="hold" grpId="0" nodeType="withEffect">
                                  <p:stCondLst>
                                    <p:cond delay="250"/>
                                  </p:stCondLst>
                                  <p:childTnLst>
                                    <p:set>
                                      <p:cBhvr>
                                        <p:cTn id="25" dur="1" fill="hold">
                                          <p:stCondLst>
                                            <p:cond delay="0"/>
                                          </p:stCondLst>
                                        </p:cTn>
                                        <p:tgtEl>
                                          <p:spTgt spid="2"/>
                                        </p:tgtEl>
                                        <p:attrNameLst>
                                          <p:attrName>style.visibility</p:attrName>
                                        </p:attrNameLst>
                                      </p:cBhvr>
                                      <p:to>
                                        <p:strVal val="visible"/>
                                      </p:to>
                                    </p:set>
                                    <p:animEffect transition="in" filter="fade">
                                      <p:cBhvr>
                                        <p:cTn id="26" dur="500"/>
                                        <p:tgtEl>
                                          <p:spTgt spid="2"/>
                                        </p:tgtEl>
                                      </p:cBhvr>
                                    </p:animEffect>
                                  </p:childTnLst>
                                </p:cTn>
                              </p:par>
                              <p:par>
                                <p:cTn id="27" presetID="10" presetClass="entr" presetSubtype="0" fill="hold" grpId="0" nodeType="withEffect">
                                  <p:stCondLst>
                                    <p:cond delay="500"/>
                                  </p:stCondLst>
                                  <p:childTnLst>
                                    <p:set>
                                      <p:cBhvr>
                                        <p:cTn id="28" dur="1" fill="hold">
                                          <p:stCondLst>
                                            <p:cond delay="0"/>
                                          </p:stCondLst>
                                        </p:cTn>
                                        <p:tgtEl>
                                          <p:spTgt spid="3"/>
                                        </p:tgtEl>
                                        <p:attrNameLst>
                                          <p:attrName>style.visibility</p:attrName>
                                        </p:attrNameLst>
                                      </p:cBhvr>
                                      <p:to>
                                        <p:strVal val="visible"/>
                                      </p:to>
                                    </p:set>
                                    <p:animEffect transition="in" filter="fade">
                                      <p:cBhvr>
                                        <p:cTn id="2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cstate="screen"/>
          <a:stretch>
            <a:fillRect/>
          </a:stretch>
        </p:blipFill>
        <p:spPr>
          <a:xfrm>
            <a:off x="1707087" y="2670943"/>
            <a:ext cx="2162185" cy="1441456"/>
          </a:xfrm>
          <a:prstGeom prst="rect">
            <a:avLst/>
          </a:prstGeom>
        </p:spPr>
      </p:pic>
      <p:pic>
        <p:nvPicPr>
          <p:cNvPr id="3" name="图片 2"/>
          <p:cNvPicPr>
            <a:picLocks noChangeAspect="1"/>
          </p:cNvPicPr>
          <p:nvPr/>
        </p:nvPicPr>
        <p:blipFill>
          <a:blip r:embed="rId3" cstate="screen"/>
          <a:stretch>
            <a:fillRect/>
          </a:stretch>
        </p:blipFill>
        <p:spPr>
          <a:xfrm>
            <a:off x="8135352" y="2685543"/>
            <a:ext cx="2118385" cy="1412256"/>
          </a:xfrm>
          <a:prstGeom prst="rect">
            <a:avLst/>
          </a:prstGeom>
        </p:spPr>
      </p:pic>
      <p:pic>
        <p:nvPicPr>
          <p:cNvPr id="4" name="图片 3"/>
          <p:cNvPicPr>
            <a:picLocks noChangeAspect="1"/>
          </p:cNvPicPr>
          <p:nvPr/>
        </p:nvPicPr>
        <p:blipFill>
          <a:blip r:embed="rId4" cstate="screen"/>
          <a:stretch>
            <a:fillRect/>
          </a:stretch>
        </p:blipFill>
        <p:spPr>
          <a:xfrm>
            <a:off x="4950793" y="2689897"/>
            <a:ext cx="2103038" cy="1403549"/>
          </a:xfrm>
          <a:prstGeom prst="rect">
            <a:avLst/>
          </a:prstGeom>
        </p:spPr>
      </p:pic>
      <p:grpSp>
        <p:nvGrpSpPr>
          <p:cNvPr id="5" name="组合 13"/>
          <p:cNvGrpSpPr/>
          <p:nvPr/>
        </p:nvGrpSpPr>
        <p:grpSpPr>
          <a:xfrm>
            <a:off x="2305652" y="1836297"/>
            <a:ext cx="965053" cy="965053"/>
            <a:chOff x="1888557" y="1996718"/>
            <a:chExt cx="965053" cy="965053"/>
          </a:xfrm>
        </p:grpSpPr>
        <p:sp>
          <p:nvSpPr>
            <p:cNvPr id="6" name="椭圆 5"/>
            <p:cNvSpPr/>
            <p:nvPr/>
          </p:nvSpPr>
          <p:spPr>
            <a:xfrm>
              <a:off x="1888557" y="1996718"/>
              <a:ext cx="965053" cy="965053"/>
            </a:xfrm>
            <a:prstGeom prst="ellipse">
              <a:avLst/>
            </a:prstGeom>
            <a:solidFill>
              <a:srgbClr val="F3CAD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solidFill>
                  <a:prstClr val="white"/>
                </a:solidFill>
                <a:cs typeface="+mn-ea"/>
                <a:sym typeface="+mn-lt"/>
              </a:endParaRPr>
            </a:p>
          </p:txBody>
        </p:sp>
        <p:sp>
          <p:nvSpPr>
            <p:cNvPr id="7" name="矩形 6"/>
            <p:cNvSpPr/>
            <p:nvPr/>
          </p:nvSpPr>
          <p:spPr>
            <a:xfrm>
              <a:off x="2008633" y="2186855"/>
              <a:ext cx="724900" cy="584775"/>
            </a:xfrm>
            <a:prstGeom prst="rect">
              <a:avLst/>
            </a:prstGeom>
          </p:spPr>
          <p:txBody>
            <a:bodyPr wrap="square">
              <a:spAutoFit/>
            </a:bodyPr>
            <a:lstStyle/>
            <a:p>
              <a:pPr algn="ctr"/>
              <a:r>
                <a:rPr lang="en-US" altLang="zh-CN" sz="3200" dirty="0" smtClean="0">
                  <a:solidFill>
                    <a:prstClr val="white"/>
                  </a:solidFill>
                  <a:cs typeface="+mn-ea"/>
                  <a:sym typeface="+mn-lt"/>
                </a:rPr>
                <a:t>01</a:t>
              </a:r>
              <a:endParaRPr lang="zh-CN" altLang="en-US" sz="3200" dirty="0">
                <a:solidFill>
                  <a:prstClr val="white"/>
                </a:solidFill>
                <a:cs typeface="+mn-ea"/>
                <a:sym typeface="+mn-lt"/>
              </a:endParaRPr>
            </a:p>
          </p:txBody>
        </p:sp>
      </p:grpSp>
      <p:grpSp>
        <p:nvGrpSpPr>
          <p:cNvPr id="8" name="组合 18"/>
          <p:cNvGrpSpPr/>
          <p:nvPr/>
        </p:nvGrpSpPr>
        <p:grpSpPr>
          <a:xfrm>
            <a:off x="5520772" y="1836296"/>
            <a:ext cx="965053" cy="965053"/>
            <a:chOff x="5627121" y="1996717"/>
            <a:chExt cx="965053" cy="965053"/>
          </a:xfrm>
        </p:grpSpPr>
        <p:sp>
          <p:nvSpPr>
            <p:cNvPr id="9" name="椭圆 8"/>
            <p:cNvSpPr/>
            <p:nvPr/>
          </p:nvSpPr>
          <p:spPr>
            <a:xfrm>
              <a:off x="5627121" y="1996717"/>
              <a:ext cx="965053" cy="965053"/>
            </a:xfrm>
            <a:prstGeom prst="ellipse">
              <a:avLst/>
            </a:prstGeom>
            <a:solidFill>
              <a:srgbClr val="F3CAD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solidFill>
                  <a:prstClr val="white"/>
                </a:solidFill>
                <a:cs typeface="+mn-ea"/>
                <a:sym typeface="+mn-lt"/>
              </a:endParaRPr>
            </a:p>
          </p:txBody>
        </p:sp>
        <p:sp>
          <p:nvSpPr>
            <p:cNvPr id="10" name="矩形 9"/>
            <p:cNvSpPr/>
            <p:nvPr/>
          </p:nvSpPr>
          <p:spPr>
            <a:xfrm>
              <a:off x="5747197" y="2186855"/>
              <a:ext cx="724900" cy="584775"/>
            </a:xfrm>
            <a:prstGeom prst="rect">
              <a:avLst/>
            </a:prstGeom>
          </p:spPr>
          <p:txBody>
            <a:bodyPr wrap="square">
              <a:spAutoFit/>
            </a:bodyPr>
            <a:lstStyle/>
            <a:p>
              <a:pPr algn="ctr"/>
              <a:r>
                <a:rPr lang="en-US" altLang="zh-CN" sz="3200" dirty="0" smtClean="0">
                  <a:solidFill>
                    <a:prstClr val="white"/>
                  </a:solidFill>
                  <a:cs typeface="+mn-ea"/>
                  <a:sym typeface="+mn-lt"/>
                </a:rPr>
                <a:t>02</a:t>
              </a:r>
              <a:endParaRPr lang="zh-CN" altLang="en-US" sz="3200" dirty="0">
                <a:solidFill>
                  <a:prstClr val="white"/>
                </a:solidFill>
                <a:cs typeface="+mn-ea"/>
                <a:sym typeface="+mn-lt"/>
              </a:endParaRPr>
            </a:p>
          </p:txBody>
        </p:sp>
      </p:grpSp>
      <p:grpSp>
        <p:nvGrpSpPr>
          <p:cNvPr id="11" name="组合 21"/>
          <p:cNvGrpSpPr/>
          <p:nvPr/>
        </p:nvGrpSpPr>
        <p:grpSpPr>
          <a:xfrm>
            <a:off x="8704410" y="1836296"/>
            <a:ext cx="965053" cy="965053"/>
            <a:chOff x="9367672" y="1996717"/>
            <a:chExt cx="965053" cy="965053"/>
          </a:xfrm>
        </p:grpSpPr>
        <p:sp>
          <p:nvSpPr>
            <p:cNvPr id="12" name="椭圆 11"/>
            <p:cNvSpPr/>
            <p:nvPr/>
          </p:nvSpPr>
          <p:spPr>
            <a:xfrm>
              <a:off x="9367672" y="1996717"/>
              <a:ext cx="965053" cy="965053"/>
            </a:xfrm>
            <a:prstGeom prst="ellipse">
              <a:avLst/>
            </a:prstGeom>
            <a:solidFill>
              <a:srgbClr val="F3CAD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solidFill>
                  <a:prstClr val="white"/>
                </a:solidFill>
                <a:cs typeface="+mn-ea"/>
                <a:sym typeface="+mn-lt"/>
              </a:endParaRPr>
            </a:p>
          </p:txBody>
        </p:sp>
        <p:sp>
          <p:nvSpPr>
            <p:cNvPr id="13" name="矩形 12"/>
            <p:cNvSpPr/>
            <p:nvPr/>
          </p:nvSpPr>
          <p:spPr>
            <a:xfrm>
              <a:off x="9489974" y="2186854"/>
              <a:ext cx="724900" cy="584775"/>
            </a:xfrm>
            <a:prstGeom prst="rect">
              <a:avLst/>
            </a:prstGeom>
          </p:spPr>
          <p:txBody>
            <a:bodyPr wrap="square">
              <a:spAutoFit/>
            </a:bodyPr>
            <a:lstStyle/>
            <a:p>
              <a:pPr algn="ctr"/>
              <a:r>
                <a:rPr lang="en-US" altLang="zh-CN" sz="3200" dirty="0" smtClean="0">
                  <a:solidFill>
                    <a:prstClr val="white"/>
                  </a:solidFill>
                  <a:cs typeface="+mn-ea"/>
                  <a:sym typeface="+mn-lt"/>
                </a:rPr>
                <a:t>03</a:t>
              </a:r>
              <a:endParaRPr lang="zh-CN" altLang="en-US" sz="3200" dirty="0">
                <a:solidFill>
                  <a:prstClr val="white"/>
                </a:solidFill>
                <a:cs typeface="+mn-ea"/>
                <a:sym typeface="+mn-lt"/>
              </a:endParaRPr>
            </a:p>
          </p:txBody>
        </p:sp>
      </p:grpSp>
      <p:grpSp>
        <p:nvGrpSpPr>
          <p:cNvPr id="14" name="组合 24"/>
          <p:cNvGrpSpPr/>
          <p:nvPr/>
        </p:nvGrpSpPr>
        <p:grpSpPr>
          <a:xfrm>
            <a:off x="1721379" y="4206264"/>
            <a:ext cx="2133600" cy="513371"/>
            <a:chOff x="1304284" y="4366685"/>
            <a:chExt cx="2133600" cy="513371"/>
          </a:xfrm>
        </p:grpSpPr>
        <p:sp>
          <p:nvSpPr>
            <p:cNvPr id="15" name="矩形 14"/>
            <p:cNvSpPr/>
            <p:nvPr/>
          </p:nvSpPr>
          <p:spPr>
            <a:xfrm>
              <a:off x="1304284" y="4394281"/>
              <a:ext cx="2133600" cy="485775"/>
            </a:xfrm>
            <a:prstGeom prst="rect">
              <a:avLst/>
            </a:prstGeom>
            <a:solidFill>
              <a:srgbClr val="A1C4F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solidFill>
                  <a:prstClr val="white"/>
                </a:solidFill>
                <a:cs typeface="+mn-ea"/>
                <a:sym typeface="+mn-lt"/>
              </a:endParaRPr>
            </a:p>
          </p:txBody>
        </p:sp>
        <p:sp>
          <p:nvSpPr>
            <p:cNvPr id="16" name="文本框 15"/>
            <p:cNvSpPr txBox="1"/>
            <p:nvPr/>
          </p:nvSpPr>
          <p:spPr>
            <a:xfrm>
              <a:off x="1656791" y="4366685"/>
              <a:ext cx="1422184" cy="461665"/>
            </a:xfrm>
            <a:prstGeom prst="rect">
              <a:avLst/>
            </a:prstGeom>
            <a:noFill/>
            <a:effectLst/>
          </p:spPr>
          <p:txBody>
            <a:bodyPr wrap="none" rtlCol="0">
              <a:spAutoFit/>
            </a:bodyPr>
            <a:lstStyle/>
            <a:p>
              <a:r>
                <a:rPr lang="zh-CN" altLang="en-US" sz="2400" dirty="0" smtClean="0">
                  <a:solidFill>
                    <a:srgbClr val="FFFFFF"/>
                  </a:solidFill>
                  <a:cs typeface="+mn-ea"/>
                  <a:sym typeface="+mn-lt"/>
                </a:rPr>
                <a:t>输入标题</a:t>
              </a:r>
              <a:endParaRPr lang="zh-CN" altLang="en-US" sz="2400" dirty="0">
                <a:solidFill>
                  <a:srgbClr val="FFFFFF"/>
                </a:solidFill>
                <a:cs typeface="+mn-ea"/>
                <a:sym typeface="+mn-lt"/>
              </a:endParaRPr>
            </a:p>
          </p:txBody>
        </p:sp>
      </p:grpSp>
      <p:grpSp>
        <p:nvGrpSpPr>
          <p:cNvPr id="17" name="组合 27"/>
          <p:cNvGrpSpPr/>
          <p:nvPr/>
        </p:nvGrpSpPr>
        <p:grpSpPr>
          <a:xfrm>
            <a:off x="4936499" y="4217239"/>
            <a:ext cx="2133600" cy="502396"/>
            <a:chOff x="5042848" y="4377660"/>
            <a:chExt cx="2133600" cy="502396"/>
          </a:xfrm>
        </p:grpSpPr>
        <p:sp>
          <p:nvSpPr>
            <p:cNvPr id="18" name="矩形 17"/>
            <p:cNvSpPr/>
            <p:nvPr/>
          </p:nvSpPr>
          <p:spPr>
            <a:xfrm>
              <a:off x="5042848" y="4394281"/>
              <a:ext cx="2133600" cy="485775"/>
            </a:xfrm>
            <a:prstGeom prst="rect">
              <a:avLst/>
            </a:prstGeom>
            <a:solidFill>
              <a:srgbClr val="A1C4F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solidFill>
                  <a:prstClr val="white"/>
                </a:solidFill>
                <a:cs typeface="+mn-ea"/>
                <a:sym typeface="+mn-lt"/>
              </a:endParaRPr>
            </a:p>
          </p:txBody>
        </p:sp>
        <p:sp>
          <p:nvSpPr>
            <p:cNvPr id="19" name="文本框 18"/>
            <p:cNvSpPr txBox="1"/>
            <p:nvPr/>
          </p:nvSpPr>
          <p:spPr>
            <a:xfrm>
              <a:off x="5398555" y="4377660"/>
              <a:ext cx="1422184" cy="461665"/>
            </a:xfrm>
            <a:prstGeom prst="rect">
              <a:avLst/>
            </a:prstGeom>
            <a:noFill/>
            <a:effectLst/>
          </p:spPr>
          <p:txBody>
            <a:bodyPr wrap="none" rtlCol="0">
              <a:spAutoFit/>
            </a:bodyPr>
            <a:lstStyle/>
            <a:p>
              <a:r>
                <a:rPr lang="zh-CN" altLang="en-US" sz="2400" dirty="0" smtClean="0">
                  <a:solidFill>
                    <a:srgbClr val="FFFFFF"/>
                  </a:solidFill>
                  <a:cs typeface="+mn-ea"/>
                  <a:sym typeface="+mn-lt"/>
                </a:rPr>
                <a:t>输入标题</a:t>
              </a:r>
              <a:endParaRPr lang="zh-CN" altLang="en-US" sz="2400" dirty="0">
                <a:solidFill>
                  <a:srgbClr val="FFFFFF"/>
                </a:solidFill>
                <a:cs typeface="+mn-ea"/>
                <a:sym typeface="+mn-lt"/>
              </a:endParaRPr>
            </a:p>
          </p:txBody>
        </p:sp>
      </p:grpSp>
      <p:grpSp>
        <p:nvGrpSpPr>
          <p:cNvPr id="20" name="组合 30"/>
          <p:cNvGrpSpPr/>
          <p:nvPr/>
        </p:nvGrpSpPr>
        <p:grpSpPr>
          <a:xfrm>
            <a:off x="8120137" y="4233859"/>
            <a:ext cx="2133600" cy="485775"/>
            <a:chOff x="8783399" y="4394280"/>
            <a:chExt cx="2133600" cy="485775"/>
          </a:xfrm>
        </p:grpSpPr>
        <p:sp>
          <p:nvSpPr>
            <p:cNvPr id="21" name="矩形 20"/>
            <p:cNvSpPr/>
            <p:nvPr/>
          </p:nvSpPr>
          <p:spPr>
            <a:xfrm>
              <a:off x="8783399" y="4394280"/>
              <a:ext cx="2133600" cy="485775"/>
            </a:xfrm>
            <a:prstGeom prst="rect">
              <a:avLst/>
            </a:prstGeom>
            <a:solidFill>
              <a:srgbClr val="A1C4F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solidFill>
                  <a:prstClr val="white"/>
                </a:solidFill>
                <a:cs typeface="+mn-ea"/>
                <a:sym typeface="+mn-lt"/>
              </a:endParaRPr>
            </a:p>
          </p:txBody>
        </p:sp>
        <p:sp>
          <p:nvSpPr>
            <p:cNvPr id="22" name="文本框 21"/>
            <p:cNvSpPr txBox="1"/>
            <p:nvPr/>
          </p:nvSpPr>
          <p:spPr>
            <a:xfrm>
              <a:off x="9151014" y="4406334"/>
              <a:ext cx="1422184" cy="461665"/>
            </a:xfrm>
            <a:prstGeom prst="rect">
              <a:avLst/>
            </a:prstGeom>
            <a:noFill/>
            <a:effectLst/>
          </p:spPr>
          <p:txBody>
            <a:bodyPr wrap="none" rtlCol="0">
              <a:spAutoFit/>
            </a:bodyPr>
            <a:lstStyle/>
            <a:p>
              <a:r>
                <a:rPr lang="zh-CN" altLang="en-US" sz="2400" dirty="0" smtClean="0">
                  <a:solidFill>
                    <a:srgbClr val="FFFFFF"/>
                  </a:solidFill>
                  <a:cs typeface="+mn-ea"/>
                  <a:sym typeface="+mn-lt"/>
                </a:rPr>
                <a:t>输入标题</a:t>
              </a:r>
              <a:endParaRPr lang="zh-CN" altLang="en-US" sz="2400" dirty="0">
                <a:solidFill>
                  <a:srgbClr val="FFFFFF"/>
                </a:solidFill>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14" presetClass="entr" presetSubtype="10"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randombar(horizontal)">
                                      <p:cBhvr>
                                        <p:cTn id="13" dur="500"/>
                                        <p:tgtEl>
                                          <p:spTgt spid="2"/>
                                        </p:tgtEl>
                                      </p:cBhvr>
                                    </p:animEffect>
                                  </p:childTnLst>
                                </p:cTn>
                              </p:par>
                            </p:childTnLst>
                          </p:cTn>
                        </p:par>
                        <p:par>
                          <p:cTn id="14" fill="hold">
                            <p:stCondLst>
                              <p:cond delay="1000"/>
                            </p:stCondLst>
                            <p:childTnLst>
                              <p:par>
                                <p:cTn id="15" presetID="16" presetClass="entr" presetSubtype="37" fill="hold" nodeType="after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arn(outVertical)">
                                      <p:cBhvr>
                                        <p:cTn id="17" dur="500"/>
                                        <p:tgtEl>
                                          <p:spTgt spid="14"/>
                                        </p:tgtEl>
                                      </p:cBhvr>
                                    </p:animEffect>
                                  </p:childTnLst>
                                </p:cTn>
                              </p:par>
                            </p:childTnLst>
                          </p:cTn>
                        </p:par>
                        <p:par>
                          <p:cTn id="18" fill="hold">
                            <p:stCondLst>
                              <p:cond delay="1500"/>
                            </p:stCondLst>
                            <p:childTnLst>
                              <p:par>
                                <p:cTn id="19" presetID="53" presetClass="entr" presetSubtype="16" fill="hold" nodeType="after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p:cTn id="21" dur="500" fill="hold"/>
                                        <p:tgtEl>
                                          <p:spTgt spid="8"/>
                                        </p:tgtEl>
                                        <p:attrNameLst>
                                          <p:attrName>ppt_w</p:attrName>
                                        </p:attrNameLst>
                                      </p:cBhvr>
                                      <p:tavLst>
                                        <p:tav tm="0">
                                          <p:val>
                                            <p:fltVal val="0"/>
                                          </p:val>
                                        </p:tav>
                                        <p:tav tm="100000">
                                          <p:val>
                                            <p:strVal val="#ppt_w"/>
                                          </p:val>
                                        </p:tav>
                                      </p:tavLst>
                                    </p:anim>
                                    <p:anim calcmode="lin" valueType="num">
                                      <p:cBhvr>
                                        <p:cTn id="22" dur="500" fill="hold"/>
                                        <p:tgtEl>
                                          <p:spTgt spid="8"/>
                                        </p:tgtEl>
                                        <p:attrNameLst>
                                          <p:attrName>ppt_h</p:attrName>
                                        </p:attrNameLst>
                                      </p:cBhvr>
                                      <p:tavLst>
                                        <p:tav tm="0">
                                          <p:val>
                                            <p:fltVal val="0"/>
                                          </p:val>
                                        </p:tav>
                                        <p:tav tm="100000">
                                          <p:val>
                                            <p:strVal val="#ppt_h"/>
                                          </p:val>
                                        </p:tav>
                                      </p:tavLst>
                                    </p:anim>
                                    <p:animEffect transition="in" filter="fade">
                                      <p:cBhvr>
                                        <p:cTn id="23" dur="500"/>
                                        <p:tgtEl>
                                          <p:spTgt spid="8"/>
                                        </p:tgtEl>
                                      </p:cBhvr>
                                    </p:animEffect>
                                  </p:childTnLst>
                                </p:cTn>
                              </p:par>
                            </p:childTnLst>
                          </p:cTn>
                        </p:par>
                        <p:par>
                          <p:cTn id="24" fill="hold">
                            <p:stCondLst>
                              <p:cond delay="2000"/>
                            </p:stCondLst>
                            <p:childTnLst>
                              <p:par>
                                <p:cTn id="25" presetID="14" presetClass="entr" presetSubtype="10" fill="hold" nodeType="after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randombar(horizontal)">
                                      <p:cBhvr>
                                        <p:cTn id="27" dur="500"/>
                                        <p:tgtEl>
                                          <p:spTgt spid="4"/>
                                        </p:tgtEl>
                                      </p:cBhvr>
                                    </p:animEffect>
                                  </p:childTnLst>
                                </p:cTn>
                              </p:par>
                            </p:childTnLst>
                          </p:cTn>
                        </p:par>
                        <p:par>
                          <p:cTn id="28" fill="hold">
                            <p:stCondLst>
                              <p:cond delay="2500"/>
                            </p:stCondLst>
                            <p:childTnLst>
                              <p:par>
                                <p:cTn id="29" presetID="16" presetClass="entr" presetSubtype="37" fill="hold" nodeType="after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barn(outVertical)">
                                      <p:cBhvr>
                                        <p:cTn id="31" dur="500"/>
                                        <p:tgtEl>
                                          <p:spTgt spid="17"/>
                                        </p:tgtEl>
                                      </p:cBhvr>
                                    </p:animEffect>
                                  </p:childTnLst>
                                </p:cTn>
                              </p:par>
                            </p:childTnLst>
                          </p:cTn>
                        </p:par>
                        <p:par>
                          <p:cTn id="32" fill="hold">
                            <p:stCondLst>
                              <p:cond delay="3000"/>
                            </p:stCondLst>
                            <p:childTnLst>
                              <p:par>
                                <p:cTn id="33" presetID="53" presetClass="entr" presetSubtype="16" fill="hold" nodeType="after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p:cTn id="35" dur="500" fill="hold"/>
                                        <p:tgtEl>
                                          <p:spTgt spid="11"/>
                                        </p:tgtEl>
                                        <p:attrNameLst>
                                          <p:attrName>ppt_w</p:attrName>
                                        </p:attrNameLst>
                                      </p:cBhvr>
                                      <p:tavLst>
                                        <p:tav tm="0">
                                          <p:val>
                                            <p:fltVal val="0"/>
                                          </p:val>
                                        </p:tav>
                                        <p:tav tm="100000">
                                          <p:val>
                                            <p:strVal val="#ppt_w"/>
                                          </p:val>
                                        </p:tav>
                                      </p:tavLst>
                                    </p:anim>
                                    <p:anim calcmode="lin" valueType="num">
                                      <p:cBhvr>
                                        <p:cTn id="36" dur="500" fill="hold"/>
                                        <p:tgtEl>
                                          <p:spTgt spid="11"/>
                                        </p:tgtEl>
                                        <p:attrNameLst>
                                          <p:attrName>ppt_h</p:attrName>
                                        </p:attrNameLst>
                                      </p:cBhvr>
                                      <p:tavLst>
                                        <p:tav tm="0">
                                          <p:val>
                                            <p:fltVal val="0"/>
                                          </p:val>
                                        </p:tav>
                                        <p:tav tm="100000">
                                          <p:val>
                                            <p:strVal val="#ppt_h"/>
                                          </p:val>
                                        </p:tav>
                                      </p:tavLst>
                                    </p:anim>
                                    <p:animEffect transition="in" filter="fade">
                                      <p:cBhvr>
                                        <p:cTn id="37" dur="500"/>
                                        <p:tgtEl>
                                          <p:spTgt spid="11"/>
                                        </p:tgtEl>
                                      </p:cBhvr>
                                    </p:animEffect>
                                  </p:childTnLst>
                                </p:cTn>
                              </p:par>
                            </p:childTnLst>
                          </p:cTn>
                        </p:par>
                        <p:par>
                          <p:cTn id="38" fill="hold">
                            <p:stCondLst>
                              <p:cond delay="3500"/>
                            </p:stCondLst>
                            <p:childTnLst>
                              <p:par>
                                <p:cTn id="39" presetID="14" presetClass="entr" presetSubtype="10" fill="hold" nodeType="afterEffect">
                                  <p:stCondLst>
                                    <p:cond delay="0"/>
                                  </p:stCondLst>
                                  <p:childTnLst>
                                    <p:set>
                                      <p:cBhvr>
                                        <p:cTn id="40" dur="1" fill="hold">
                                          <p:stCondLst>
                                            <p:cond delay="0"/>
                                          </p:stCondLst>
                                        </p:cTn>
                                        <p:tgtEl>
                                          <p:spTgt spid="3"/>
                                        </p:tgtEl>
                                        <p:attrNameLst>
                                          <p:attrName>style.visibility</p:attrName>
                                        </p:attrNameLst>
                                      </p:cBhvr>
                                      <p:to>
                                        <p:strVal val="visible"/>
                                      </p:to>
                                    </p:set>
                                    <p:animEffect transition="in" filter="randombar(horizontal)">
                                      <p:cBhvr>
                                        <p:cTn id="41" dur="500"/>
                                        <p:tgtEl>
                                          <p:spTgt spid="3"/>
                                        </p:tgtEl>
                                      </p:cBhvr>
                                    </p:animEffect>
                                  </p:childTnLst>
                                </p:cTn>
                              </p:par>
                            </p:childTnLst>
                          </p:cTn>
                        </p:par>
                        <p:par>
                          <p:cTn id="42" fill="hold">
                            <p:stCondLst>
                              <p:cond delay="4000"/>
                            </p:stCondLst>
                            <p:childTnLst>
                              <p:par>
                                <p:cTn id="43" presetID="16" presetClass="entr" presetSubtype="37" fill="hold" nodeType="afterEffect">
                                  <p:stCondLst>
                                    <p:cond delay="0"/>
                                  </p:stCondLst>
                                  <p:childTnLst>
                                    <p:set>
                                      <p:cBhvr>
                                        <p:cTn id="44" dur="1" fill="hold">
                                          <p:stCondLst>
                                            <p:cond delay="0"/>
                                          </p:stCondLst>
                                        </p:cTn>
                                        <p:tgtEl>
                                          <p:spTgt spid="20"/>
                                        </p:tgtEl>
                                        <p:attrNameLst>
                                          <p:attrName>style.visibility</p:attrName>
                                        </p:attrNameLst>
                                      </p:cBhvr>
                                      <p:to>
                                        <p:strVal val="visible"/>
                                      </p:to>
                                    </p:set>
                                    <p:animEffect transition="in" filter="barn(outVertical)">
                                      <p:cBhvr>
                                        <p:cTn id="45"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等腰三角形 10"/>
          <p:cNvSpPr/>
          <p:nvPr/>
        </p:nvSpPr>
        <p:spPr>
          <a:xfrm rot="5400000">
            <a:off x="5962783" y="3197277"/>
            <a:ext cx="498763" cy="429968"/>
          </a:xfrm>
          <a:prstGeom prst="triangle">
            <a:avLst/>
          </a:prstGeom>
          <a:solidFill>
            <a:srgbClr val="A1C4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 name="矩形 2"/>
          <p:cNvSpPr/>
          <p:nvPr/>
        </p:nvSpPr>
        <p:spPr>
          <a:xfrm>
            <a:off x="6976976" y="2535099"/>
            <a:ext cx="1569660" cy="1754326"/>
          </a:xfrm>
          <a:prstGeom prst="rect">
            <a:avLst/>
          </a:prstGeom>
        </p:spPr>
        <p:txBody>
          <a:bodyPr wrap="none">
            <a:spAutoFit/>
          </a:bodyPr>
          <a:lstStyle/>
          <a:p>
            <a:pPr algn="ctr"/>
            <a:r>
              <a:rPr lang="zh-CN" altLang="en-US" sz="5400" dirty="0" smtClean="0">
                <a:solidFill>
                  <a:schemeClr val="tx1">
                    <a:lumMod val="75000"/>
                    <a:lumOff val="25000"/>
                  </a:schemeClr>
                </a:solidFill>
                <a:cs typeface="+mn-ea"/>
                <a:sym typeface="+mn-lt"/>
              </a:rPr>
              <a:t>胜任</a:t>
            </a:r>
            <a:endParaRPr lang="en-US" altLang="zh-CN" sz="5400" dirty="0" smtClean="0">
              <a:solidFill>
                <a:schemeClr val="tx1">
                  <a:lumMod val="75000"/>
                  <a:lumOff val="25000"/>
                </a:schemeClr>
              </a:solidFill>
              <a:cs typeface="+mn-ea"/>
              <a:sym typeface="+mn-lt"/>
            </a:endParaRPr>
          </a:p>
          <a:p>
            <a:pPr algn="ctr"/>
            <a:r>
              <a:rPr lang="zh-CN" altLang="en-US" sz="5400" dirty="0" smtClean="0">
                <a:solidFill>
                  <a:schemeClr val="tx1">
                    <a:lumMod val="75000"/>
                    <a:lumOff val="25000"/>
                  </a:schemeClr>
                </a:solidFill>
                <a:cs typeface="+mn-ea"/>
                <a:sym typeface="+mn-lt"/>
              </a:rPr>
              <a:t>能力</a:t>
            </a:r>
            <a:endParaRPr lang="en-US" altLang="zh-CN" sz="5400" dirty="0">
              <a:solidFill>
                <a:schemeClr val="tx1">
                  <a:lumMod val="75000"/>
                  <a:lumOff val="25000"/>
                </a:schemeClr>
              </a:solidFill>
              <a:cs typeface="+mn-ea"/>
              <a:sym typeface="+mn-lt"/>
            </a:endParaRPr>
          </a:p>
        </p:txBody>
      </p:sp>
      <p:sp>
        <p:nvSpPr>
          <p:cNvPr id="4" name="矩形 3"/>
          <p:cNvSpPr/>
          <p:nvPr/>
        </p:nvSpPr>
        <p:spPr>
          <a:xfrm>
            <a:off x="3544252" y="2688987"/>
            <a:ext cx="1441420" cy="1446550"/>
          </a:xfrm>
          <a:prstGeom prst="rect">
            <a:avLst/>
          </a:prstGeom>
        </p:spPr>
        <p:txBody>
          <a:bodyPr wrap="none">
            <a:spAutoFit/>
          </a:bodyPr>
          <a:lstStyle/>
          <a:p>
            <a:pPr algn="ctr"/>
            <a:r>
              <a:rPr lang="en-US" altLang="zh-CN" sz="8800" dirty="0" smtClean="0">
                <a:solidFill>
                  <a:srgbClr val="1E1C1D"/>
                </a:solidFill>
                <a:cs typeface="+mn-ea"/>
                <a:sym typeface="+mn-lt"/>
              </a:rPr>
              <a:t>03</a:t>
            </a:r>
            <a:endParaRPr lang="en-US" altLang="zh-CN" sz="8800" dirty="0">
              <a:solidFill>
                <a:srgbClr val="1E1C1D"/>
              </a:solidFill>
              <a:cs typeface="+mn-ea"/>
              <a:sym typeface="+mn-lt"/>
            </a:endParaRPr>
          </a:p>
        </p:txBody>
      </p:sp>
      <p:sp>
        <p:nvSpPr>
          <p:cNvPr id="5" name="矩形 4"/>
          <p:cNvSpPr/>
          <p:nvPr/>
        </p:nvSpPr>
        <p:spPr>
          <a:xfrm>
            <a:off x="2058843" y="2300649"/>
            <a:ext cx="8181473" cy="2271352"/>
          </a:xfrm>
          <a:prstGeom prst="rect">
            <a:avLst/>
          </a:prstGeom>
          <a:noFill/>
          <a:ln>
            <a:solidFill>
              <a:srgbClr val="A1C4F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14:presetBounceEnd="80000">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14:bounceEnd="80000">
                                          <p:cBhvr additive="base">
                                            <p:cTn id="12" dur="750" fill="hold"/>
                                            <p:tgtEl>
                                              <p:spTgt spid="4"/>
                                            </p:tgtEl>
                                            <p:attrNameLst>
                                              <p:attrName>ppt_x</p:attrName>
                                            </p:attrNameLst>
                                          </p:cBhvr>
                                          <p:tavLst>
                                            <p:tav tm="0">
                                              <p:val>
                                                <p:strVal val="0-#ppt_w/2"/>
                                              </p:val>
                                            </p:tav>
                                            <p:tav tm="100000">
                                              <p:val>
                                                <p:strVal val="#ppt_x"/>
                                              </p:val>
                                            </p:tav>
                                          </p:tavLst>
                                        </p:anim>
                                        <p:anim calcmode="lin" valueType="num" p14:bounceEnd="80000">
                                          <p:cBhvr additive="base">
                                            <p:cTn id="13" dur="750" fill="hold"/>
                                            <p:tgtEl>
                                              <p:spTgt spid="4"/>
                                            </p:tgtEl>
                                            <p:attrNameLst>
                                              <p:attrName>ppt_y</p:attrName>
                                            </p:attrNameLst>
                                          </p:cBhvr>
                                          <p:tavLst>
                                            <p:tav tm="0">
                                              <p:val>
                                                <p:strVal val="#ppt_y"/>
                                              </p:val>
                                            </p:tav>
                                            <p:tav tm="100000">
                                              <p:val>
                                                <p:strVal val="#ppt_y"/>
                                              </p:val>
                                            </p:tav>
                                          </p:tavLst>
                                        </p:anim>
                                      </p:childTnLst>
                                    </p:cTn>
                                  </p:par>
                                  <p:par>
                                    <p:cTn id="14" presetID="2" presetClass="entr" presetSubtype="2" fill="hold" grpId="0" nodeType="withEffect" p14:presetBounceEnd="80000">
                                      <p:stCondLst>
                                        <p:cond delay="500"/>
                                      </p:stCondLst>
                                      <p:childTnLst>
                                        <p:set>
                                          <p:cBhvr>
                                            <p:cTn id="15" dur="1" fill="hold">
                                              <p:stCondLst>
                                                <p:cond delay="0"/>
                                              </p:stCondLst>
                                            </p:cTn>
                                            <p:tgtEl>
                                              <p:spTgt spid="3"/>
                                            </p:tgtEl>
                                            <p:attrNameLst>
                                              <p:attrName>style.visibility</p:attrName>
                                            </p:attrNameLst>
                                          </p:cBhvr>
                                          <p:to>
                                            <p:strVal val="visible"/>
                                          </p:to>
                                        </p:set>
                                        <p:anim calcmode="lin" valueType="num" p14:bounceEnd="80000">
                                          <p:cBhvr additive="base">
                                            <p:cTn id="16" dur="750" fill="hold"/>
                                            <p:tgtEl>
                                              <p:spTgt spid="3"/>
                                            </p:tgtEl>
                                            <p:attrNameLst>
                                              <p:attrName>ppt_x</p:attrName>
                                            </p:attrNameLst>
                                          </p:cBhvr>
                                          <p:tavLst>
                                            <p:tav tm="0">
                                              <p:val>
                                                <p:strVal val="1+#ppt_w/2"/>
                                              </p:val>
                                            </p:tav>
                                            <p:tav tm="100000">
                                              <p:val>
                                                <p:strVal val="#ppt_x"/>
                                              </p:val>
                                            </p:tav>
                                          </p:tavLst>
                                        </p:anim>
                                        <p:anim calcmode="lin" valueType="num" p14:bounceEnd="80000">
                                          <p:cBhvr additive="base">
                                            <p:cTn id="17" dur="75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750" fill="hold"/>
                                            <p:tgtEl>
                                              <p:spTgt spid="4"/>
                                            </p:tgtEl>
                                            <p:attrNameLst>
                                              <p:attrName>ppt_x</p:attrName>
                                            </p:attrNameLst>
                                          </p:cBhvr>
                                          <p:tavLst>
                                            <p:tav tm="0">
                                              <p:val>
                                                <p:strVal val="0-#ppt_w/2"/>
                                              </p:val>
                                            </p:tav>
                                            <p:tav tm="100000">
                                              <p:val>
                                                <p:strVal val="#ppt_x"/>
                                              </p:val>
                                            </p:tav>
                                          </p:tavLst>
                                        </p:anim>
                                        <p:anim calcmode="lin" valueType="num">
                                          <p:cBhvr additive="base">
                                            <p:cTn id="13" dur="750" fill="hold"/>
                                            <p:tgtEl>
                                              <p:spTgt spid="4"/>
                                            </p:tgtEl>
                                            <p:attrNameLst>
                                              <p:attrName>ppt_y</p:attrName>
                                            </p:attrNameLst>
                                          </p:cBhvr>
                                          <p:tavLst>
                                            <p:tav tm="0">
                                              <p:val>
                                                <p:strVal val="#ppt_y"/>
                                              </p:val>
                                            </p:tav>
                                            <p:tav tm="100000">
                                              <p:val>
                                                <p:strVal val="#ppt_y"/>
                                              </p:val>
                                            </p:tav>
                                          </p:tavLst>
                                        </p:anim>
                                      </p:childTnLst>
                                    </p:cTn>
                                  </p:par>
                                  <p:par>
                                    <p:cTn id="14" presetID="2" presetClass="entr" presetSubtype="2" fill="hold" grpId="0" nodeType="withEffect">
                                      <p:stCondLst>
                                        <p:cond delay="500"/>
                                      </p:stCondLst>
                                      <p:childTnLst>
                                        <p:set>
                                          <p:cBhvr>
                                            <p:cTn id="15" dur="1" fill="hold">
                                              <p:stCondLst>
                                                <p:cond delay="0"/>
                                              </p:stCondLst>
                                            </p:cTn>
                                            <p:tgtEl>
                                              <p:spTgt spid="3"/>
                                            </p:tgtEl>
                                            <p:attrNameLst>
                                              <p:attrName>style.visibility</p:attrName>
                                            </p:attrNameLst>
                                          </p:cBhvr>
                                          <p:to>
                                            <p:strVal val="visible"/>
                                          </p:to>
                                        </p:set>
                                        <p:anim calcmode="lin" valueType="num">
                                          <p:cBhvr additive="base">
                                            <p:cTn id="16" dur="750" fill="hold"/>
                                            <p:tgtEl>
                                              <p:spTgt spid="3"/>
                                            </p:tgtEl>
                                            <p:attrNameLst>
                                              <p:attrName>ppt_x</p:attrName>
                                            </p:attrNameLst>
                                          </p:cBhvr>
                                          <p:tavLst>
                                            <p:tav tm="0">
                                              <p:val>
                                                <p:strVal val="1+#ppt_w/2"/>
                                              </p:val>
                                            </p:tav>
                                            <p:tav tm="100000">
                                              <p:val>
                                                <p:strVal val="#ppt_x"/>
                                              </p:val>
                                            </p:tav>
                                          </p:tavLst>
                                        </p:anim>
                                        <p:anim calcmode="lin" valueType="num">
                                          <p:cBhvr additive="base">
                                            <p:cTn id="17" dur="75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p:bldLst>
      </p:timing>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p:nvPr/>
        </p:nvSpPr>
        <p:spPr>
          <a:xfrm>
            <a:off x="5659354" y="2377518"/>
            <a:ext cx="5149915" cy="2460227"/>
          </a:xfrm>
          <a:prstGeom prst="rect">
            <a:avLst/>
          </a:prstGeom>
          <a:blipFill>
            <a:blip r:embed="rId2" cstate="screen"/>
            <a:srcRect/>
            <a:stretch>
              <a:fillRect/>
            </a:stretch>
          </a:blip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bg1">
                  <a:lumMod val="95000"/>
                </a:schemeClr>
              </a:solidFill>
              <a:cs typeface="+mn-ea"/>
              <a:sym typeface="+mn-lt"/>
            </a:endParaRPr>
          </a:p>
        </p:txBody>
      </p:sp>
      <p:sp>
        <p:nvSpPr>
          <p:cNvPr id="3" name="Rectangle 3"/>
          <p:cNvSpPr/>
          <p:nvPr/>
        </p:nvSpPr>
        <p:spPr>
          <a:xfrm>
            <a:off x="1187116" y="2377518"/>
            <a:ext cx="4472238" cy="2464459"/>
          </a:xfrm>
          <a:prstGeom prst="rect">
            <a:avLst/>
          </a:prstGeom>
          <a:solidFill>
            <a:srgbClr val="F3CAD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72327" tIns="36164" rIns="72327" bIns="36164" spcCol="0" rtlCol="0" anchor="ctr"/>
          <a:lstStyle/>
          <a:p>
            <a:pPr algn="ctr"/>
            <a:endParaRPr lang="en-US" sz="3200" dirty="0">
              <a:solidFill>
                <a:schemeClr val="tx2">
                  <a:lumMod val="75000"/>
                </a:schemeClr>
              </a:solidFill>
              <a:cs typeface="+mn-ea"/>
              <a:sym typeface="+mn-lt"/>
            </a:endParaRPr>
          </a:p>
        </p:txBody>
      </p:sp>
      <p:sp>
        <p:nvSpPr>
          <p:cNvPr id="4" name="TextBox 23"/>
          <p:cNvSpPr txBox="1"/>
          <p:nvPr/>
        </p:nvSpPr>
        <p:spPr>
          <a:xfrm>
            <a:off x="1556083" y="3197291"/>
            <a:ext cx="3755381" cy="854080"/>
          </a:xfrm>
          <a:prstGeom prst="rect">
            <a:avLst/>
          </a:prstGeom>
          <a:noFill/>
        </p:spPr>
        <p:txBody>
          <a:bodyPr wrap="square" rtlCol="0">
            <a:spAutoFit/>
          </a:bodyPr>
          <a:lstStyle/>
          <a:p>
            <a:pPr algn="just">
              <a:lnSpc>
                <a:spcPct val="150000"/>
              </a:lnSpc>
            </a:pPr>
            <a:r>
              <a:rPr lang="zh-CN" altLang="en-US" sz="1100" dirty="0">
                <a:solidFill>
                  <a:schemeClr val="bg1"/>
                </a:solidFill>
                <a:cs typeface="+mn-ea"/>
                <a:sym typeface="+mn-lt"/>
              </a:rPr>
              <a:t>点击添加相关标题文字，点击添加相关标题文字，点击添加相关标题文字</a:t>
            </a:r>
            <a:r>
              <a:rPr lang="zh-CN" altLang="en-US" sz="1100" dirty="0" smtClean="0">
                <a:solidFill>
                  <a:schemeClr val="bg1"/>
                </a:solidFill>
                <a:cs typeface="+mn-ea"/>
                <a:sym typeface="+mn-lt"/>
              </a:rPr>
              <a:t>，请替换文字内容，点击添加相关标题文字，修改文字内容，也可以直接复制你的内容到此。</a:t>
            </a:r>
            <a:endParaRPr lang="en-GB" altLang="zh-CN" sz="1100" dirty="0">
              <a:solidFill>
                <a:schemeClr val="bg1"/>
              </a:solidFill>
              <a:cs typeface="+mn-ea"/>
              <a:sym typeface="+mn-lt"/>
            </a:endParaRPr>
          </a:p>
        </p:txBody>
      </p:sp>
      <p:sp>
        <p:nvSpPr>
          <p:cNvPr id="5" name="TextBox 24"/>
          <p:cNvSpPr txBox="1"/>
          <p:nvPr/>
        </p:nvSpPr>
        <p:spPr>
          <a:xfrm>
            <a:off x="2097731" y="2698362"/>
            <a:ext cx="1980029" cy="400110"/>
          </a:xfrm>
          <a:prstGeom prst="rect">
            <a:avLst/>
          </a:prstGeom>
          <a:noFill/>
        </p:spPr>
        <p:txBody>
          <a:bodyPr wrap="none" rtlCol="0">
            <a:spAutoFit/>
          </a:bodyPr>
          <a:lstStyle/>
          <a:p>
            <a:pPr algn="ctr" fontAlgn="auto">
              <a:spcBef>
                <a:spcPts val="0"/>
              </a:spcBef>
              <a:spcAft>
                <a:spcPts val="0"/>
              </a:spcAft>
              <a:defRPr/>
            </a:pPr>
            <a:r>
              <a:rPr lang="zh-CN" altLang="en-US" sz="2000" dirty="0">
                <a:solidFill>
                  <a:schemeClr val="bg1"/>
                </a:solidFill>
                <a:cs typeface="+mn-ea"/>
                <a:sym typeface="+mn-lt"/>
              </a:rPr>
              <a:t>请替换文字内容</a:t>
            </a:r>
          </a:p>
        </p:txBody>
      </p:sp>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2" fill="hold" grpId="0" nodeType="after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right)">
                                      <p:cBhvr>
                                        <p:cTn id="12" dur="500"/>
                                        <p:tgtEl>
                                          <p:spTgt spid="3"/>
                                        </p:tgtEl>
                                      </p:cBhvr>
                                    </p:animEffect>
                                  </p:childTnLst>
                                </p:cTn>
                              </p:par>
                            </p:childTnLst>
                          </p:cTn>
                        </p:par>
                        <p:par>
                          <p:cTn id="13" fill="hold">
                            <p:stCondLst>
                              <p:cond delay="1000"/>
                            </p:stCondLst>
                            <p:childTnLst>
                              <p:par>
                                <p:cTn id="14" presetID="12" presetClass="entr" presetSubtype="4" fill="hold" grpId="0" nodeType="after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additive="base">
                                        <p:cTn id="16" dur="500"/>
                                        <p:tgtEl>
                                          <p:spTgt spid="4"/>
                                        </p:tgtEl>
                                        <p:attrNameLst>
                                          <p:attrName>ppt_y</p:attrName>
                                        </p:attrNameLst>
                                      </p:cBhvr>
                                      <p:tavLst>
                                        <p:tav tm="0">
                                          <p:val>
                                            <p:strVal val="#ppt_y+#ppt_h*1.125000"/>
                                          </p:val>
                                        </p:tav>
                                        <p:tav tm="100000">
                                          <p:val>
                                            <p:strVal val="#ppt_y"/>
                                          </p:val>
                                        </p:tav>
                                      </p:tavLst>
                                    </p:anim>
                                    <p:animEffect transition="in" filter="wipe(up)">
                                      <p:cBhvr>
                                        <p:cTn id="17" dur="500"/>
                                        <p:tgtEl>
                                          <p:spTgt spid="4"/>
                                        </p:tgtEl>
                                      </p:cBhvr>
                                    </p:animEffect>
                                  </p:childTnLst>
                                </p:cTn>
                              </p:par>
                              <p:par>
                                <p:cTn id="18" presetID="12" presetClass="entr" presetSubtype="1" fill="hold" grpId="0" nodeType="with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additive="base">
                                        <p:cTn id="20" dur="500"/>
                                        <p:tgtEl>
                                          <p:spTgt spid="5"/>
                                        </p:tgtEl>
                                        <p:attrNameLst>
                                          <p:attrName>ppt_y</p:attrName>
                                        </p:attrNameLst>
                                      </p:cBhvr>
                                      <p:tavLst>
                                        <p:tav tm="0">
                                          <p:val>
                                            <p:strVal val="#ppt_y-#ppt_h*1.125000"/>
                                          </p:val>
                                        </p:tav>
                                        <p:tav tm="100000">
                                          <p:val>
                                            <p:strVal val="#ppt_y"/>
                                          </p:val>
                                        </p:tav>
                                      </p:tavLst>
                                    </p:anim>
                                    <p:animEffect transition="in" filter="wipe(down)">
                                      <p:cBhvr>
                                        <p:cTn id="2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六边形 1"/>
          <p:cNvSpPr/>
          <p:nvPr/>
        </p:nvSpPr>
        <p:spPr>
          <a:xfrm>
            <a:off x="2281289" y="3254547"/>
            <a:ext cx="1685593" cy="1453097"/>
          </a:xfrm>
          <a:prstGeom prst="hexagon">
            <a:avLst/>
          </a:prstGeom>
          <a:blipFill>
            <a:blip r:embed="rId2" cstate="screen"/>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 name="六边形 2"/>
          <p:cNvSpPr/>
          <p:nvPr/>
        </p:nvSpPr>
        <p:spPr>
          <a:xfrm>
            <a:off x="5129105" y="1678025"/>
            <a:ext cx="1685593" cy="1453097"/>
          </a:xfrm>
          <a:prstGeom prst="hexagon">
            <a:avLst/>
          </a:prstGeom>
          <a:blipFill>
            <a:blip r:embed="rId3" cstate="screen"/>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 name="六边形 3"/>
          <p:cNvSpPr/>
          <p:nvPr/>
        </p:nvSpPr>
        <p:spPr>
          <a:xfrm>
            <a:off x="3705197" y="2463373"/>
            <a:ext cx="1685593" cy="1453097"/>
          </a:xfrm>
          <a:prstGeom prst="hexagon">
            <a:avLst/>
          </a:prstGeom>
          <a:solidFill>
            <a:srgbClr val="A1C4F2"/>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zh-CN" altLang="en-US" dirty="0">
                <a:solidFill>
                  <a:schemeClr val="bg1"/>
                </a:solidFill>
                <a:cs typeface="+mn-ea"/>
                <a:sym typeface="+mn-lt"/>
              </a:rPr>
              <a:t>沉稳</a:t>
            </a:r>
          </a:p>
        </p:txBody>
      </p:sp>
      <p:sp>
        <p:nvSpPr>
          <p:cNvPr id="5" name="六边形 4"/>
          <p:cNvSpPr/>
          <p:nvPr/>
        </p:nvSpPr>
        <p:spPr>
          <a:xfrm>
            <a:off x="3705197" y="4045722"/>
            <a:ext cx="1685593" cy="1453097"/>
          </a:xfrm>
          <a:prstGeom prst="hexagon">
            <a:avLst/>
          </a:prstGeom>
          <a:blipFill>
            <a:blip r:embed="rId4" cstate="screen"/>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6" name="六边形 5"/>
          <p:cNvSpPr/>
          <p:nvPr/>
        </p:nvSpPr>
        <p:spPr>
          <a:xfrm>
            <a:off x="6553013" y="4092866"/>
            <a:ext cx="1685593" cy="1453097"/>
          </a:xfrm>
          <a:prstGeom prst="hexagon">
            <a:avLst/>
          </a:prstGeom>
          <a:blipFill>
            <a:blip r:embed="rId5" cstate="screen"/>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7" name="六边形 6"/>
          <p:cNvSpPr/>
          <p:nvPr/>
        </p:nvSpPr>
        <p:spPr>
          <a:xfrm>
            <a:off x="5129105" y="3248720"/>
            <a:ext cx="1685593" cy="1453097"/>
          </a:xfrm>
          <a:prstGeom prst="hexagon">
            <a:avLst/>
          </a:prstGeom>
          <a:solidFill>
            <a:srgbClr val="F3CAD1"/>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zh-CN" altLang="en-US" dirty="0">
                <a:solidFill>
                  <a:schemeClr val="bg1"/>
                </a:solidFill>
                <a:cs typeface="+mn-ea"/>
                <a:sym typeface="+mn-lt"/>
              </a:rPr>
              <a:t>专业</a:t>
            </a:r>
          </a:p>
        </p:txBody>
      </p:sp>
      <p:sp>
        <p:nvSpPr>
          <p:cNvPr id="8" name="六边形 7"/>
          <p:cNvSpPr/>
          <p:nvPr/>
        </p:nvSpPr>
        <p:spPr>
          <a:xfrm>
            <a:off x="6553014" y="2463373"/>
            <a:ext cx="1685593" cy="1453097"/>
          </a:xfrm>
          <a:prstGeom prst="hexagon">
            <a:avLst/>
          </a:prstGeom>
          <a:solidFill>
            <a:srgbClr val="F3CAD1"/>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zh-CN" altLang="en-US" dirty="0">
                <a:solidFill>
                  <a:schemeClr val="bg1"/>
                </a:solidFill>
                <a:cs typeface="+mn-ea"/>
                <a:sym typeface="+mn-lt"/>
              </a:rPr>
              <a:t>效率</a:t>
            </a:r>
          </a:p>
        </p:txBody>
      </p:sp>
      <p:sp>
        <p:nvSpPr>
          <p:cNvPr id="9" name="六边形 8"/>
          <p:cNvSpPr/>
          <p:nvPr/>
        </p:nvSpPr>
        <p:spPr>
          <a:xfrm>
            <a:off x="7976923" y="3254547"/>
            <a:ext cx="1685593" cy="1453097"/>
          </a:xfrm>
          <a:prstGeom prst="hexagon">
            <a:avLst/>
          </a:prstGeom>
          <a:solidFill>
            <a:srgbClr val="A1C4F2"/>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zh-CN" altLang="en-US" dirty="0">
                <a:solidFill>
                  <a:schemeClr val="bg1"/>
                </a:solidFill>
                <a:cs typeface="+mn-ea"/>
                <a:sym typeface="+mn-lt"/>
              </a:rPr>
              <a:t>业绩</a:t>
            </a:r>
          </a:p>
        </p:txBody>
      </p:sp>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300" fill="hold"/>
                                        <p:tgtEl>
                                          <p:spTgt spid="2"/>
                                        </p:tgtEl>
                                        <p:attrNameLst>
                                          <p:attrName>ppt_w</p:attrName>
                                        </p:attrNameLst>
                                      </p:cBhvr>
                                      <p:tavLst>
                                        <p:tav tm="0">
                                          <p:val>
                                            <p:fltVal val="0"/>
                                          </p:val>
                                        </p:tav>
                                        <p:tav tm="100000">
                                          <p:val>
                                            <p:strVal val="#ppt_w"/>
                                          </p:val>
                                        </p:tav>
                                      </p:tavLst>
                                    </p:anim>
                                    <p:anim calcmode="lin" valueType="num">
                                      <p:cBhvr>
                                        <p:cTn id="8" dur="300" fill="hold"/>
                                        <p:tgtEl>
                                          <p:spTgt spid="2"/>
                                        </p:tgtEl>
                                        <p:attrNameLst>
                                          <p:attrName>ppt_h</p:attrName>
                                        </p:attrNameLst>
                                      </p:cBhvr>
                                      <p:tavLst>
                                        <p:tav tm="0">
                                          <p:val>
                                            <p:fltVal val="0"/>
                                          </p:val>
                                        </p:tav>
                                        <p:tav tm="100000">
                                          <p:val>
                                            <p:strVal val="#ppt_h"/>
                                          </p:val>
                                        </p:tav>
                                      </p:tavLst>
                                    </p:anim>
                                    <p:anim calcmode="lin" valueType="num">
                                      <p:cBhvr>
                                        <p:cTn id="9" dur="300" fill="hold"/>
                                        <p:tgtEl>
                                          <p:spTgt spid="2"/>
                                        </p:tgtEl>
                                        <p:attrNameLst>
                                          <p:attrName>ppt_x</p:attrName>
                                        </p:attrNameLst>
                                      </p:cBhvr>
                                      <p:tavLst>
                                        <p:tav tm="0">
                                          <p:val>
                                            <p:fltVal val="0.5"/>
                                          </p:val>
                                        </p:tav>
                                        <p:tav tm="100000">
                                          <p:val>
                                            <p:strVal val="#ppt_x"/>
                                          </p:val>
                                        </p:tav>
                                      </p:tavLst>
                                    </p:anim>
                                    <p:anim calcmode="lin" valueType="num">
                                      <p:cBhvr>
                                        <p:cTn id="10" dur="300" fill="hold"/>
                                        <p:tgtEl>
                                          <p:spTgt spid="2"/>
                                        </p:tgtEl>
                                        <p:attrNameLst>
                                          <p:attrName>ppt_y</p:attrName>
                                        </p:attrNameLst>
                                      </p:cBhvr>
                                      <p:tavLst>
                                        <p:tav tm="0">
                                          <p:val>
                                            <p:fltVal val="0.5"/>
                                          </p:val>
                                        </p:tav>
                                        <p:tav tm="100000">
                                          <p:val>
                                            <p:strVal val="#ppt_y"/>
                                          </p:val>
                                        </p:tav>
                                      </p:tavLst>
                                    </p:anim>
                                  </p:childTnLst>
                                </p:cTn>
                              </p:par>
                              <p:par>
                                <p:cTn id="11" presetID="26" presetClass="emph" presetSubtype="0" fill="hold" grpId="1" nodeType="withEffect">
                                  <p:stCondLst>
                                    <p:cond delay="300"/>
                                  </p:stCondLst>
                                  <p:childTnLst>
                                    <p:animEffect transition="out" filter="fade">
                                      <p:cBhvr>
                                        <p:cTn id="12" dur="300" tmFilter="0, 0; .2, .5; .8, .5; 1, 0"/>
                                        <p:tgtEl>
                                          <p:spTgt spid="2"/>
                                        </p:tgtEl>
                                      </p:cBhvr>
                                    </p:animEffect>
                                    <p:animScale>
                                      <p:cBhvr>
                                        <p:cTn id="13" dur="150" autoRev="1" fill="hold"/>
                                        <p:tgtEl>
                                          <p:spTgt spid="2"/>
                                        </p:tgtEl>
                                      </p:cBhvr>
                                      <p:by x="105000" y="105000"/>
                                    </p:animScale>
                                  </p:childTnLst>
                                </p:cTn>
                              </p:par>
                              <p:par>
                                <p:cTn id="14" presetID="23" presetClass="entr" presetSubtype="528" fill="hold" grpId="0" nodeType="withEffect">
                                  <p:stCondLst>
                                    <p:cond delay="100"/>
                                  </p:stCondLst>
                                  <p:childTnLst>
                                    <p:set>
                                      <p:cBhvr>
                                        <p:cTn id="15" dur="1" fill="hold">
                                          <p:stCondLst>
                                            <p:cond delay="0"/>
                                          </p:stCondLst>
                                        </p:cTn>
                                        <p:tgtEl>
                                          <p:spTgt spid="4"/>
                                        </p:tgtEl>
                                        <p:attrNameLst>
                                          <p:attrName>style.visibility</p:attrName>
                                        </p:attrNameLst>
                                      </p:cBhvr>
                                      <p:to>
                                        <p:strVal val="visible"/>
                                      </p:to>
                                    </p:set>
                                    <p:anim calcmode="lin" valueType="num">
                                      <p:cBhvr>
                                        <p:cTn id="16" dur="300" fill="hold"/>
                                        <p:tgtEl>
                                          <p:spTgt spid="4"/>
                                        </p:tgtEl>
                                        <p:attrNameLst>
                                          <p:attrName>ppt_w</p:attrName>
                                        </p:attrNameLst>
                                      </p:cBhvr>
                                      <p:tavLst>
                                        <p:tav tm="0">
                                          <p:val>
                                            <p:fltVal val="0"/>
                                          </p:val>
                                        </p:tav>
                                        <p:tav tm="100000">
                                          <p:val>
                                            <p:strVal val="#ppt_w"/>
                                          </p:val>
                                        </p:tav>
                                      </p:tavLst>
                                    </p:anim>
                                    <p:anim calcmode="lin" valueType="num">
                                      <p:cBhvr>
                                        <p:cTn id="17" dur="300" fill="hold"/>
                                        <p:tgtEl>
                                          <p:spTgt spid="4"/>
                                        </p:tgtEl>
                                        <p:attrNameLst>
                                          <p:attrName>ppt_h</p:attrName>
                                        </p:attrNameLst>
                                      </p:cBhvr>
                                      <p:tavLst>
                                        <p:tav tm="0">
                                          <p:val>
                                            <p:fltVal val="0"/>
                                          </p:val>
                                        </p:tav>
                                        <p:tav tm="100000">
                                          <p:val>
                                            <p:strVal val="#ppt_h"/>
                                          </p:val>
                                        </p:tav>
                                      </p:tavLst>
                                    </p:anim>
                                    <p:anim calcmode="lin" valueType="num">
                                      <p:cBhvr>
                                        <p:cTn id="18" dur="300" fill="hold"/>
                                        <p:tgtEl>
                                          <p:spTgt spid="4"/>
                                        </p:tgtEl>
                                        <p:attrNameLst>
                                          <p:attrName>ppt_x</p:attrName>
                                        </p:attrNameLst>
                                      </p:cBhvr>
                                      <p:tavLst>
                                        <p:tav tm="0">
                                          <p:val>
                                            <p:fltVal val="0.5"/>
                                          </p:val>
                                        </p:tav>
                                        <p:tav tm="100000">
                                          <p:val>
                                            <p:strVal val="#ppt_x"/>
                                          </p:val>
                                        </p:tav>
                                      </p:tavLst>
                                    </p:anim>
                                    <p:anim calcmode="lin" valueType="num">
                                      <p:cBhvr>
                                        <p:cTn id="19" dur="300" fill="hold"/>
                                        <p:tgtEl>
                                          <p:spTgt spid="4"/>
                                        </p:tgtEl>
                                        <p:attrNameLst>
                                          <p:attrName>ppt_y</p:attrName>
                                        </p:attrNameLst>
                                      </p:cBhvr>
                                      <p:tavLst>
                                        <p:tav tm="0">
                                          <p:val>
                                            <p:fltVal val="0.5"/>
                                          </p:val>
                                        </p:tav>
                                        <p:tav tm="100000">
                                          <p:val>
                                            <p:strVal val="#ppt_y"/>
                                          </p:val>
                                        </p:tav>
                                      </p:tavLst>
                                    </p:anim>
                                  </p:childTnLst>
                                </p:cTn>
                              </p:par>
                              <p:par>
                                <p:cTn id="20" presetID="26" presetClass="emph" presetSubtype="0" fill="hold" grpId="1" nodeType="withEffect">
                                  <p:stCondLst>
                                    <p:cond delay="400"/>
                                  </p:stCondLst>
                                  <p:childTnLst>
                                    <p:animEffect transition="out" filter="fade">
                                      <p:cBhvr>
                                        <p:cTn id="21" dur="300" tmFilter="0, 0; .2, .5; .8, .5; 1, 0"/>
                                        <p:tgtEl>
                                          <p:spTgt spid="4"/>
                                        </p:tgtEl>
                                      </p:cBhvr>
                                    </p:animEffect>
                                    <p:animScale>
                                      <p:cBhvr>
                                        <p:cTn id="22" dur="150" autoRev="1" fill="hold"/>
                                        <p:tgtEl>
                                          <p:spTgt spid="4"/>
                                        </p:tgtEl>
                                      </p:cBhvr>
                                      <p:by x="105000" y="105000"/>
                                    </p:animScale>
                                  </p:childTnLst>
                                </p:cTn>
                              </p:par>
                              <p:par>
                                <p:cTn id="23" presetID="23" presetClass="entr" presetSubtype="528" fill="hold" grpId="0" nodeType="withEffect">
                                  <p:stCondLst>
                                    <p:cond delay="200"/>
                                  </p:stCondLst>
                                  <p:childTnLst>
                                    <p:set>
                                      <p:cBhvr>
                                        <p:cTn id="24" dur="1" fill="hold">
                                          <p:stCondLst>
                                            <p:cond delay="0"/>
                                          </p:stCondLst>
                                        </p:cTn>
                                        <p:tgtEl>
                                          <p:spTgt spid="3"/>
                                        </p:tgtEl>
                                        <p:attrNameLst>
                                          <p:attrName>style.visibility</p:attrName>
                                        </p:attrNameLst>
                                      </p:cBhvr>
                                      <p:to>
                                        <p:strVal val="visible"/>
                                      </p:to>
                                    </p:set>
                                    <p:anim calcmode="lin" valueType="num">
                                      <p:cBhvr>
                                        <p:cTn id="25" dur="300" fill="hold"/>
                                        <p:tgtEl>
                                          <p:spTgt spid="3"/>
                                        </p:tgtEl>
                                        <p:attrNameLst>
                                          <p:attrName>ppt_w</p:attrName>
                                        </p:attrNameLst>
                                      </p:cBhvr>
                                      <p:tavLst>
                                        <p:tav tm="0">
                                          <p:val>
                                            <p:fltVal val="0"/>
                                          </p:val>
                                        </p:tav>
                                        <p:tav tm="100000">
                                          <p:val>
                                            <p:strVal val="#ppt_w"/>
                                          </p:val>
                                        </p:tav>
                                      </p:tavLst>
                                    </p:anim>
                                    <p:anim calcmode="lin" valueType="num">
                                      <p:cBhvr>
                                        <p:cTn id="26" dur="300" fill="hold"/>
                                        <p:tgtEl>
                                          <p:spTgt spid="3"/>
                                        </p:tgtEl>
                                        <p:attrNameLst>
                                          <p:attrName>ppt_h</p:attrName>
                                        </p:attrNameLst>
                                      </p:cBhvr>
                                      <p:tavLst>
                                        <p:tav tm="0">
                                          <p:val>
                                            <p:fltVal val="0"/>
                                          </p:val>
                                        </p:tav>
                                        <p:tav tm="100000">
                                          <p:val>
                                            <p:strVal val="#ppt_h"/>
                                          </p:val>
                                        </p:tav>
                                      </p:tavLst>
                                    </p:anim>
                                    <p:anim calcmode="lin" valueType="num">
                                      <p:cBhvr>
                                        <p:cTn id="27" dur="300" fill="hold"/>
                                        <p:tgtEl>
                                          <p:spTgt spid="3"/>
                                        </p:tgtEl>
                                        <p:attrNameLst>
                                          <p:attrName>ppt_x</p:attrName>
                                        </p:attrNameLst>
                                      </p:cBhvr>
                                      <p:tavLst>
                                        <p:tav tm="0">
                                          <p:val>
                                            <p:fltVal val="0.5"/>
                                          </p:val>
                                        </p:tav>
                                        <p:tav tm="100000">
                                          <p:val>
                                            <p:strVal val="#ppt_x"/>
                                          </p:val>
                                        </p:tav>
                                      </p:tavLst>
                                    </p:anim>
                                    <p:anim calcmode="lin" valueType="num">
                                      <p:cBhvr>
                                        <p:cTn id="28" dur="300" fill="hold"/>
                                        <p:tgtEl>
                                          <p:spTgt spid="3"/>
                                        </p:tgtEl>
                                        <p:attrNameLst>
                                          <p:attrName>ppt_y</p:attrName>
                                        </p:attrNameLst>
                                      </p:cBhvr>
                                      <p:tavLst>
                                        <p:tav tm="0">
                                          <p:val>
                                            <p:fltVal val="0.5"/>
                                          </p:val>
                                        </p:tav>
                                        <p:tav tm="100000">
                                          <p:val>
                                            <p:strVal val="#ppt_y"/>
                                          </p:val>
                                        </p:tav>
                                      </p:tavLst>
                                    </p:anim>
                                  </p:childTnLst>
                                </p:cTn>
                              </p:par>
                              <p:par>
                                <p:cTn id="29" presetID="26" presetClass="emph" presetSubtype="0" fill="hold" grpId="1" nodeType="withEffect">
                                  <p:stCondLst>
                                    <p:cond delay="500"/>
                                  </p:stCondLst>
                                  <p:childTnLst>
                                    <p:animEffect transition="out" filter="fade">
                                      <p:cBhvr>
                                        <p:cTn id="30" dur="300" tmFilter="0, 0; .2, .5; .8, .5; 1, 0"/>
                                        <p:tgtEl>
                                          <p:spTgt spid="3"/>
                                        </p:tgtEl>
                                      </p:cBhvr>
                                    </p:animEffect>
                                    <p:animScale>
                                      <p:cBhvr>
                                        <p:cTn id="31" dur="150" autoRev="1" fill="hold"/>
                                        <p:tgtEl>
                                          <p:spTgt spid="3"/>
                                        </p:tgtEl>
                                      </p:cBhvr>
                                      <p:by x="105000" y="105000"/>
                                    </p:animScale>
                                  </p:childTnLst>
                                </p:cTn>
                              </p:par>
                              <p:par>
                                <p:cTn id="32" presetID="23" presetClass="entr" presetSubtype="528" fill="hold" grpId="0" nodeType="withEffect">
                                  <p:stCondLst>
                                    <p:cond delay="300"/>
                                  </p:stCondLst>
                                  <p:childTnLst>
                                    <p:set>
                                      <p:cBhvr>
                                        <p:cTn id="33" dur="1" fill="hold">
                                          <p:stCondLst>
                                            <p:cond delay="0"/>
                                          </p:stCondLst>
                                        </p:cTn>
                                        <p:tgtEl>
                                          <p:spTgt spid="8"/>
                                        </p:tgtEl>
                                        <p:attrNameLst>
                                          <p:attrName>style.visibility</p:attrName>
                                        </p:attrNameLst>
                                      </p:cBhvr>
                                      <p:to>
                                        <p:strVal val="visible"/>
                                      </p:to>
                                    </p:set>
                                    <p:anim calcmode="lin" valueType="num">
                                      <p:cBhvr>
                                        <p:cTn id="34" dur="300" fill="hold"/>
                                        <p:tgtEl>
                                          <p:spTgt spid="8"/>
                                        </p:tgtEl>
                                        <p:attrNameLst>
                                          <p:attrName>ppt_w</p:attrName>
                                        </p:attrNameLst>
                                      </p:cBhvr>
                                      <p:tavLst>
                                        <p:tav tm="0">
                                          <p:val>
                                            <p:fltVal val="0"/>
                                          </p:val>
                                        </p:tav>
                                        <p:tav tm="100000">
                                          <p:val>
                                            <p:strVal val="#ppt_w"/>
                                          </p:val>
                                        </p:tav>
                                      </p:tavLst>
                                    </p:anim>
                                    <p:anim calcmode="lin" valueType="num">
                                      <p:cBhvr>
                                        <p:cTn id="35" dur="300" fill="hold"/>
                                        <p:tgtEl>
                                          <p:spTgt spid="8"/>
                                        </p:tgtEl>
                                        <p:attrNameLst>
                                          <p:attrName>ppt_h</p:attrName>
                                        </p:attrNameLst>
                                      </p:cBhvr>
                                      <p:tavLst>
                                        <p:tav tm="0">
                                          <p:val>
                                            <p:fltVal val="0"/>
                                          </p:val>
                                        </p:tav>
                                        <p:tav tm="100000">
                                          <p:val>
                                            <p:strVal val="#ppt_h"/>
                                          </p:val>
                                        </p:tav>
                                      </p:tavLst>
                                    </p:anim>
                                    <p:anim calcmode="lin" valueType="num">
                                      <p:cBhvr>
                                        <p:cTn id="36" dur="300" fill="hold"/>
                                        <p:tgtEl>
                                          <p:spTgt spid="8"/>
                                        </p:tgtEl>
                                        <p:attrNameLst>
                                          <p:attrName>ppt_x</p:attrName>
                                        </p:attrNameLst>
                                      </p:cBhvr>
                                      <p:tavLst>
                                        <p:tav tm="0">
                                          <p:val>
                                            <p:fltVal val="0.5"/>
                                          </p:val>
                                        </p:tav>
                                        <p:tav tm="100000">
                                          <p:val>
                                            <p:strVal val="#ppt_x"/>
                                          </p:val>
                                        </p:tav>
                                      </p:tavLst>
                                    </p:anim>
                                    <p:anim calcmode="lin" valueType="num">
                                      <p:cBhvr>
                                        <p:cTn id="37" dur="300" fill="hold"/>
                                        <p:tgtEl>
                                          <p:spTgt spid="8"/>
                                        </p:tgtEl>
                                        <p:attrNameLst>
                                          <p:attrName>ppt_y</p:attrName>
                                        </p:attrNameLst>
                                      </p:cBhvr>
                                      <p:tavLst>
                                        <p:tav tm="0">
                                          <p:val>
                                            <p:fltVal val="0.5"/>
                                          </p:val>
                                        </p:tav>
                                        <p:tav tm="100000">
                                          <p:val>
                                            <p:strVal val="#ppt_y"/>
                                          </p:val>
                                        </p:tav>
                                      </p:tavLst>
                                    </p:anim>
                                  </p:childTnLst>
                                </p:cTn>
                              </p:par>
                              <p:par>
                                <p:cTn id="38" presetID="26" presetClass="emph" presetSubtype="0" fill="hold" grpId="1" nodeType="withEffect">
                                  <p:stCondLst>
                                    <p:cond delay="600"/>
                                  </p:stCondLst>
                                  <p:childTnLst>
                                    <p:animEffect transition="out" filter="fade">
                                      <p:cBhvr>
                                        <p:cTn id="39" dur="300" tmFilter="0, 0; .2, .5; .8, .5; 1, 0"/>
                                        <p:tgtEl>
                                          <p:spTgt spid="8"/>
                                        </p:tgtEl>
                                      </p:cBhvr>
                                    </p:animEffect>
                                    <p:animScale>
                                      <p:cBhvr>
                                        <p:cTn id="40" dur="150" autoRev="1" fill="hold"/>
                                        <p:tgtEl>
                                          <p:spTgt spid="8"/>
                                        </p:tgtEl>
                                      </p:cBhvr>
                                      <p:by x="105000" y="105000"/>
                                    </p:animScale>
                                  </p:childTnLst>
                                </p:cTn>
                              </p:par>
                              <p:par>
                                <p:cTn id="41" presetID="23" presetClass="entr" presetSubtype="528" fill="hold" grpId="0" nodeType="withEffect">
                                  <p:stCondLst>
                                    <p:cond delay="400"/>
                                  </p:stCondLst>
                                  <p:childTnLst>
                                    <p:set>
                                      <p:cBhvr>
                                        <p:cTn id="42" dur="1" fill="hold">
                                          <p:stCondLst>
                                            <p:cond delay="0"/>
                                          </p:stCondLst>
                                        </p:cTn>
                                        <p:tgtEl>
                                          <p:spTgt spid="9"/>
                                        </p:tgtEl>
                                        <p:attrNameLst>
                                          <p:attrName>style.visibility</p:attrName>
                                        </p:attrNameLst>
                                      </p:cBhvr>
                                      <p:to>
                                        <p:strVal val="visible"/>
                                      </p:to>
                                    </p:set>
                                    <p:anim calcmode="lin" valueType="num">
                                      <p:cBhvr>
                                        <p:cTn id="43" dur="300" fill="hold"/>
                                        <p:tgtEl>
                                          <p:spTgt spid="9"/>
                                        </p:tgtEl>
                                        <p:attrNameLst>
                                          <p:attrName>ppt_w</p:attrName>
                                        </p:attrNameLst>
                                      </p:cBhvr>
                                      <p:tavLst>
                                        <p:tav tm="0">
                                          <p:val>
                                            <p:fltVal val="0"/>
                                          </p:val>
                                        </p:tav>
                                        <p:tav tm="100000">
                                          <p:val>
                                            <p:strVal val="#ppt_w"/>
                                          </p:val>
                                        </p:tav>
                                      </p:tavLst>
                                    </p:anim>
                                    <p:anim calcmode="lin" valueType="num">
                                      <p:cBhvr>
                                        <p:cTn id="44" dur="300" fill="hold"/>
                                        <p:tgtEl>
                                          <p:spTgt spid="9"/>
                                        </p:tgtEl>
                                        <p:attrNameLst>
                                          <p:attrName>ppt_h</p:attrName>
                                        </p:attrNameLst>
                                      </p:cBhvr>
                                      <p:tavLst>
                                        <p:tav tm="0">
                                          <p:val>
                                            <p:fltVal val="0"/>
                                          </p:val>
                                        </p:tav>
                                        <p:tav tm="100000">
                                          <p:val>
                                            <p:strVal val="#ppt_h"/>
                                          </p:val>
                                        </p:tav>
                                      </p:tavLst>
                                    </p:anim>
                                    <p:anim calcmode="lin" valueType="num">
                                      <p:cBhvr>
                                        <p:cTn id="45" dur="300" fill="hold"/>
                                        <p:tgtEl>
                                          <p:spTgt spid="9"/>
                                        </p:tgtEl>
                                        <p:attrNameLst>
                                          <p:attrName>ppt_x</p:attrName>
                                        </p:attrNameLst>
                                      </p:cBhvr>
                                      <p:tavLst>
                                        <p:tav tm="0">
                                          <p:val>
                                            <p:fltVal val="0.5"/>
                                          </p:val>
                                        </p:tav>
                                        <p:tav tm="100000">
                                          <p:val>
                                            <p:strVal val="#ppt_x"/>
                                          </p:val>
                                        </p:tav>
                                      </p:tavLst>
                                    </p:anim>
                                    <p:anim calcmode="lin" valueType="num">
                                      <p:cBhvr>
                                        <p:cTn id="46" dur="300" fill="hold"/>
                                        <p:tgtEl>
                                          <p:spTgt spid="9"/>
                                        </p:tgtEl>
                                        <p:attrNameLst>
                                          <p:attrName>ppt_y</p:attrName>
                                        </p:attrNameLst>
                                      </p:cBhvr>
                                      <p:tavLst>
                                        <p:tav tm="0">
                                          <p:val>
                                            <p:fltVal val="0.5"/>
                                          </p:val>
                                        </p:tav>
                                        <p:tav tm="100000">
                                          <p:val>
                                            <p:strVal val="#ppt_y"/>
                                          </p:val>
                                        </p:tav>
                                      </p:tavLst>
                                    </p:anim>
                                  </p:childTnLst>
                                </p:cTn>
                              </p:par>
                              <p:par>
                                <p:cTn id="47" presetID="26" presetClass="emph" presetSubtype="0" fill="hold" grpId="1" nodeType="withEffect">
                                  <p:stCondLst>
                                    <p:cond delay="700"/>
                                  </p:stCondLst>
                                  <p:childTnLst>
                                    <p:animEffect transition="out" filter="fade">
                                      <p:cBhvr>
                                        <p:cTn id="48" dur="300" tmFilter="0, 0; .2, .5; .8, .5; 1, 0"/>
                                        <p:tgtEl>
                                          <p:spTgt spid="9"/>
                                        </p:tgtEl>
                                      </p:cBhvr>
                                    </p:animEffect>
                                    <p:animScale>
                                      <p:cBhvr>
                                        <p:cTn id="49" dur="150" autoRev="1" fill="hold"/>
                                        <p:tgtEl>
                                          <p:spTgt spid="9"/>
                                        </p:tgtEl>
                                      </p:cBhvr>
                                      <p:by x="105000" y="105000"/>
                                    </p:animScale>
                                  </p:childTnLst>
                                </p:cTn>
                              </p:par>
                              <p:par>
                                <p:cTn id="50" presetID="23" presetClass="entr" presetSubtype="528" fill="hold" grpId="0" nodeType="withEffect">
                                  <p:stCondLst>
                                    <p:cond delay="500"/>
                                  </p:stCondLst>
                                  <p:childTnLst>
                                    <p:set>
                                      <p:cBhvr>
                                        <p:cTn id="51" dur="1" fill="hold">
                                          <p:stCondLst>
                                            <p:cond delay="0"/>
                                          </p:stCondLst>
                                        </p:cTn>
                                        <p:tgtEl>
                                          <p:spTgt spid="5"/>
                                        </p:tgtEl>
                                        <p:attrNameLst>
                                          <p:attrName>style.visibility</p:attrName>
                                        </p:attrNameLst>
                                      </p:cBhvr>
                                      <p:to>
                                        <p:strVal val="visible"/>
                                      </p:to>
                                    </p:set>
                                    <p:anim calcmode="lin" valueType="num">
                                      <p:cBhvr>
                                        <p:cTn id="52" dur="300" fill="hold"/>
                                        <p:tgtEl>
                                          <p:spTgt spid="5"/>
                                        </p:tgtEl>
                                        <p:attrNameLst>
                                          <p:attrName>ppt_w</p:attrName>
                                        </p:attrNameLst>
                                      </p:cBhvr>
                                      <p:tavLst>
                                        <p:tav tm="0">
                                          <p:val>
                                            <p:fltVal val="0"/>
                                          </p:val>
                                        </p:tav>
                                        <p:tav tm="100000">
                                          <p:val>
                                            <p:strVal val="#ppt_w"/>
                                          </p:val>
                                        </p:tav>
                                      </p:tavLst>
                                    </p:anim>
                                    <p:anim calcmode="lin" valueType="num">
                                      <p:cBhvr>
                                        <p:cTn id="53" dur="300" fill="hold"/>
                                        <p:tgtEl>
                                          <p:spTgt spid="5"/>
                                        </p:tgtEl>
                                        <p:attrNameLst>
                                          <p:attrName>ppt_h</p:attrName>
                                        </p:attrNameLst>
                                      </p:cBhvr>
                                      <p:tavLst>
                                        <p:tav tm="0">
                                          <p:val>
                                            <p:fltVal val="0"/>
                                          </p:val>
                                        </p:tav>
                                        <p:tav tm="100000">
                                          <p:val>
                                            <p:strVal val="#ppt_h"/>
                                          </p:val>
                                        </p:tav>
                                      </p:tavLst>
                                    </p:anim>
                                    <p:anim calcmode="lin" valueType="num">
                                      <p:cBhvr>
                                        <p:cTn id="54" dur="300" fill="hold"/>
                                        <p:tgtEl>
                                          <p:spTgt spid="5"/>
                                        </p:tgtEl>
                                        <p:attrNameLst>
                                          <p:attrName>ppt_x</p:attrName>
                                        </p:attrNameLst>
                                      </p:cBhvr>
                                      <p:tavLst>
                                        <p:tav tm="0">
                                          <p:val>
                                            <p:fltVal val="0.5"/>
                                          </p:val>
                                        </p:tav>
                                        <p:tav tm="100000">
                                          <p:val>
                                            <p:strVal val="#ppt_x"/>
                                          </p:val>
                                        </p:tav>
                                      </p:tavLst>
                                    </p:anim>
                                    <p:anim calcmode="lin" valueType="num">
                                      <p:cBhvr>
                                        <p:cTn id="55" dur="300" fill="hold"/>
                                        <p:tgtEl>
                                          <p:spTgt spid="5"/>
                                        </p:tgtEl>
                                        <p:attrNameLst>
                                          <p:attrName>ppt_y</p:attrName>
                                        </p:attrNameLst>
                                      </p:cBhvr>
                                      <p:tavLst>
                                        <p:tav tm="0">
                                          <p:val>
                                            <p:fltVal val="0.5"/>
                                          </p:val>
                                        </p:tav>
                                        <p:tav tm="100000">
                                          <p:val>
                                            <p:strVal val="#ppt_y"/>
                                          </p:val>
                                        </p:tav>
                                      </p:tavLst>
                                    </p:anim>
                                  </p:childTnLst>
                                </p:cTn>
                              </p:par>
                              <p:par>
                                <p:cTn id="56" presetID="26" presetClass="emph" presetSubtype="0" fill="hold" grpId="1" nodeType="withEffect">
                                  <p:stCondLst>
                                    <p:cond delay="800"/>
                                  </p:stCondLst>
                                  <p:childTnLst>
                                    <p:animEffect transition="out" filter="fade">
                                      <p:cBhvr>
                                        <p:cTn id="57" dur="300" tmFilter="0, 0; .2, .5; .8, .5; 1, 0"/>
                                        <p:tgtEl>
                                          <p:spTgt spid="5"/>
                                        </p:tgtEl>
                                      </p:cBhvr>
                                    </p:animEffect>
                                    <p:animScale>
                                      <p:cBhvr>
                                        <p:cTn id="58" dur="150" autoRev="1" fill="hold"/>
                                        <p:tgtEl>
                                          <p:spTgt spid="5"/>
                                        </p:tgtEl>
                                      </p:cBhvr>
                                      <p:by x="105000" y="105000"/>
                                    </p:animScale>
                                  </p:childTnLst>
                                </p:cTn>
                              </p:par>
                              <p:par>
                                <p:cTn id="59" presetID="23" presetClass="entr" presetSubtype="528" fill="hold" grpId="0" nodeType="withEffect">
                                  <p:stCondLst>
                                    <p:cond delay="600"/>
                                  </p:stCondLst>
                                  <p:childTnLst>
                                    <p:set>
                                      <p:cBhvr>
                                        <p:cTn id="60" dur="1" fill="hold">
                                          <p:stCondLst>
                                            <p:cond delay="0"/>
                                          </p:stCondLst>
                                        </p:cTn>
                                        <p:tgtEl>
                                          <p:spTgt spid="7"/>
                                        </p:tgtEl>
                                        <p:attrNameLst>
                                          <p:attrName>style.visibility</p:attrName>
                                        </p:attrNameLst>
                                      </p:cBhvr>
                                      <p:to>
                                        <p:strVal val="visible"/>
                                      </p:to>
                                    </p:set>
                                    <p:anim calcmode="lin" valueType="num">
                                      <p:cBhvr>
                                        <p:cTn id="61" dur="300" fill="hold"/>
                                        <p:tgtEl>
                                          <p:spTgt spid="7"/>
                                        </p:tgtEl>
                                        <p:attrNameLst>
                                          <p:attrName>ppt_w</p:attrName>
                                        </p:attrNameLst>
                                      </p:cBhvr>
                                      <p:tavLst>
                                        <p:tav tm="0">
                                          <p:val>
                                            <p:fltVal val="0"/>
                                          </p:val>
                                        </p:tav>
                                        <p:tav tm="100000">
                                          <p:val>
                                            <p:strVal val="#ppt_w"/>
                                          </p:val>
                                        </p:tav>
                                      </p:tavLst>
                                    </p:anim>
                                    <p:anim calcmode="lin" valueType="num">
                                      <p:cBhvr>
                                        <p:cTn id="62" dur="300" fill="hold"/>
                                        <p:tgtEl>
                                          <p:spTgt spid="7"/>
                                        </p:tgtEl>
                                        <p:attrNameLst>
                                          <p:attrName>ppt_h</p:attrName>
                                        </p:attrNameLst>
                                      </p:cBhvr>
                                      <p:tavLst>
                                        <p:tav tm="0">
                                          <p:val>
                                            <p:fltVal val="0"/>
                                          </p:val>
                                        </p:tav>
                                        <p:tav tm="100000">
                                          <p:val>
                                            <p:strVal val="#ppt_h"/>
                                          </p:val>
                                        </p:tav>
                                      </p:tavLst>
                                    </p:anim>
                                    <p:anim calcmode="lin" valueType="num">
                                      <p:cBhvr>
                                        <p:cTn id="63" dur="300" fill="hold"/>
                                        <p:tgtEl>
                                          <p:spTgt spid="7"/>
                                        </p:tgtEl>
                                        <p:attrNameLst>
                                          <p:attrName>ppt_x</p:attrName>
                                        </p:attrNameLst>
                                      </p:cBhvr>
                                      <p:tavLst>
                                        <p:tav tm="0">
                                          <p:val>
                                            <p:fltVal val="0.5"/>
                                          </p:val>
                                        </p:tav>
                                        <p:tav tm="100000">
                                          <p:val>
                                            <p:strVal val="#ppt_x"/>
                                          </p:val>
                                        </p:tav>
                                      </p:tavLst>
                                    </p:anim>
                                    <p:anim calcmode="lin" valueType="num">
                                      <p:cBhvr>
                                        <p:cTn id="64" dur="300" fill="hold"/>
                                        <p:tgtEl>
                                          <p:spTgt spid="7"/>
                                        </p:tgtEl>
                                        <p:attrNameLst>
                                          <p:attrName>ppt_y</p:attrName>
                                        </p:attrNameLst>
                                      </p:cBhvr>
                                      <p:tavLst>
                                        <p:tav tm="0">
                                          <p:val>
                                            <p:fltVal val="0.5"/>
                                          </p:val>
                                        </p:tav>
                                        <p:tav tm="100000">
                                          <p:val>
                                            <p:strVal val="#ppt_y"/>
                                          </p:val>
                                        </p:tav>
                                      </p:tavLst>
                                    </p:anim>
                                  </p:childTnLst>
                                </p:cTn>
                              </p:par>
                              <p:par>
                                <p:cTn id="65" presetID="26" presetClass="emph" presetSubtype="0" fill="hold" grpId="1" nodeType="withEffect">
                                  <p:stCondLst>
                                    <p:cond delay="900"/>
                                  </p:stCondLst>
                                  <p:childTnLst>
                                    <p:animEffect transition="out" filter="fade">
                                      <p:cBhvr>
                                        <p:cTn id="66" dur="300" tmFilter="0, 0; .2, .5; .8, .5; 1, 0"/>
                                        <p:tgtEl>
                                          <p:spTgt spid="7"/>
                                        </p:tgtEl>
                                      </p:cBhvr>
                                    </p:animEffect>
                                    <p:animScale>
                                      <p:cBhvr>
                                        <p:cTn id="67" dur="150" autoRev="1" fill="hold"/>
                                        <p:tgtEl>
                                          <p:spTgt spid="7"/>
                                        </p:tgtEl>
                                      </p:cBhvr>
                                      <p:by x="105000" y="105000"/>
                                    </p:animScale>
                                  </p:childTnLst>
                                </p:cTn>
                              </p:par>
                              <p:par>
                                <p:cTn id="68" presetID="23" presetClass="entr" presetSubtype="528" fill="hold" grpId="0" nodeType="withEffect">
                                  <p:stCondLst>
                                    <p:cond delay="700"/>
                                  </p:stCondLst>
                                  <p:childTnLst>
                                    <p:set>
                                      <p:cBhvr>
                                        <p:cTn id="69" dur="1" fill="hold">
                                          <p:stCondLst>
                                            <p:cond delay="0"/>
                                          </p:stCondLst>
                                        </p:cTn>
                                        <p:tgtEl>
                                          <p:spTgt spid="6"/>
                                        </p:tgtEl>
                                        <p:attrNameLst>
                                          <p:attrName>style.visibility</p:attrName>
                                        </p:attrNameLst>
                                      </p:cBhvr>
                                      <p:to>
                                        <p:strVal val="visible"/>
                                      </p:to>
                                    </p:set>
                                    <p:anim calcmode="lin" valueType="num">
                                      <p:cBhvr>
                                        <p:cTn id="70" dur="300" fill="hold"/>
                                        <p:tgtEl>
                                          <p:spTgt spid="6"/>
                                        </p:tgtEl>
                                        <p:attrNameLst>
                                          <p:attrName>ppt_w</p:attrName>
                                        </p:attrNameLst>
                                      </p:cBhvr>
                                      <p:tavLst>
                                        <p:tav tm="0">
                                          <p:val>
                                            <p:fltVal val="0"/>
                                          </p:val>
                                        </p:tav>
                                        <p:tav tm="100000">
                                          <p:val>
                                            <p:strVal val="#ppt_w"/>
                                          </p:val>
                                        </p:tav>
                                      </p:tavLst>
                                    </p:anim>
                                    <p:anim calcmode="lin" valueType="num">
                                      <p:cBhvr>
                                        <p:cTn id="71" dur="300" fill="hold"/>
                                        <p:tgtEl>
                                          <p:spTgt spid="6"/>
                                        </p:tgtEl>
                                        <p:attrNameLst>
                                          <p:attrName>ppt_h</p:attrName>
                                        </p:attrNameLst>
                                      </p:cBhvr>
                                      <p:tavLst>
                                        <p:tav tm="0">
                                          <p:val>
                                            <p:fltVal val="0"/>
                                          </p:val>
                                        </p:tav>
                                        <p:tav tm="100000">
                                          <p:val>
                                            <p:strVal val="#ppt_h"/>
                                          </p:val>
                                        </p:tav>
                                      </p:tavLst>
                                    </p:anim>
                                    <p:anim calcmode="lin" valueType="num">
                                      <p:cBhvr>
                                        <p:cTn id="72" dur="300" fill="hold"/>
                                        <p:tgtEl>
                                          <p:spTgt spid="6"/>
                                        </p:tgtEl>
                                        <p:attrNameLst>
                                          <p:attrName>ppt_x</p:attrName>
                                        </p:attrNameLst>
                                      </p:cBhvr>
                                      <p:tavLst>
                                        <p:tav tm="0">
                                          <p:val>
                                            <p:fltVal val="0.5"/>
                                          </p:val>
                                        </p:tav>
                                        <p:tav tm="100000">
                                          <p:val>
                                            <p:strVal val="#ppt_x"/>
                                          </p:val>
                                        </p:tav>
                                      </p:tavLst>
                                    </p:anim>
                                    <p:anim calcmode="lin" valueType="num">
                                      <p:cBhvr>
                                        <p:cTn id="73" dur="300" fill="hold"/>
                                        <p:tgtEl>
                                          <p:spTgt spid="6"/>
                                        </p:tgtEl>
                                        <p:attrNameLst>
                                          <p:attrName>ppt_y</p:attrName>
                                        </p:attrNameLst>
                                      </p:cBhvr>
                                      <p:tavLst>
                                        <p:tav tm="0">
                                          <p:val>
                                            <p:fltVal val="0.5"/>
                                          </p:val>
                                        </p:tav>
                                        <p:tav tm="100000">
                                          <p:val>
                                            <p:strVal val="#ppt_y"/>
                                          </p:val>
                                        </p:tav>
                                      </p:tavLst>
                                    </p:anim>
                                  </p:childTnLst>
                                </p:cTn>
                              </p:par>
                              <p:par>
                                <p:cTn id="74" presetID="26" presetClass="emph" presetSubtype="0" fill="hold" grpId="1" nodeType="withEffect">
                                  <p:stCondLst>
                                    <p:cond delay="1000"/>
                                  </p:stCondLst>
                                  <p:childTnLst>
                                    <p:animEffect transition="out" filter="fade">
                                      <p:cBhvr>
                                        <p:cTn id="75" dur="300" tmFilter="0, 0; .2, .5; .8, .5; 1, 0"/>
                                        <p:tgtEl>
                                          <p:spTgt spid="6"/>
                                        </p:tgtEl>
                                      </p:cBhvr>
                                    </p:animEffect>
                                    <p:animScale>
                                      <p:cBhvr>
                                        <p:cTn id="76" dur="150" autoRev="1" fill="hold"/>
                                        <p:tgtEl>
                                          <p:spTgt spid="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3" grpId="0" animBg="1"/>
      <p:bldP spid="3" grpId="1" animBg="1"/>
      <p:bldP spid="4" grpId="0" animBg="1"/>
      <p:bldP spid="4" grpId="1" animBg="1"/>
      <p:bldP spid="5" grpId="0" animBg="1"/>
      <p:bldP spid="5" grpId="1" animBg="1"/>
      <p:bldP spid="6" grpId="0" animBg="1"/>
      <p:bldP spid="6" grpId="1" animBg="1"/>
      <p:bldP spid="7" grpId="0" animBg="1"/>
      <p:bldP spid="7" grpId="1" animBg="1"/>
      <p:bldP spid="8" grpId="0" animBg="1"/>
      <p:bldP spid="8" grpId="1" animBg="1"/>
      <p:bldP spid="9" grpId="0" animBg="1"/>
      <p:bldP spid="9"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0"/>
          <p:cNvSpPr txBox="1">
            <a:spLocks noChangeArrowheads="1"/>
          </p:cNvSpPr>
          <p:nvPr/>
        </p:nvSpPr>
        <p:spPr bwMode="auto">
          <a:xfrm>
            <a:off x="2936044" y="2314310"/>
            <a:ext cx="1393735" cy="895911"/>
          </a:xfrm>
          <a:prstGeom prst="rect">
            <a:avLst/>
          </a:prstGeom>
          <a:noFill/>
          <a:ln w="9525">
            <a:noFill/>
            <a:miter lim="800000"/>
          </a:ln>
        </p:spPr>
        <p:txBody>
          <a:bodyPr wrap="square" lIns="64286" tIns="32143" rIns="64286" bIns="32143">
            <a:spAutoFit/>
          </a:bodyPr>
          <a:lstStyle>
            <a:lvl1pPr defTabSz="1087755">
              <a:defRPr>
                <a:solidFill>
                  <a:schemeClr val="tx1"/>
                </a:solidFill>
                <a:latin typeface="Calibri" panose="020F0502020204030204" pitchFamily="34" charset="0"/>
              </a:defRPr>
            </a:lvl1pPr>
            <a:lvl2pPr marL="742950" indent="-285750" defTabSz="1087755">
              <a:defRPr>
                <a:solidFill>
                  <a:schemeClr val="tx1"/>
                </a:solidFill>
                <a:latin typeface="Calibri" panose="020F0502020204030204" pitchFamily="34" charset="0"/>
              </a:defRPr>
            </a:lvl2pPr>
            <a:lvl3pPr marL="1143000" indent="-228600" defTabSz="1087755">
              <a:defRPr>
                <a:solidFill>
                  <a:schemeClr val="tx1"/>
                </a:solidFill>
                <a:latin typeface="Calibri" panose="020F0502020204030204" pitchFamily="34" charset="0"/>
              </a:defRPr>
            </a:lvl3pPr>
            <a:lvl4pPr marL="1600200" indent="-228600" defTabSz="1087755">
              <a:defRPr>
                <a:solidFill>
                  <a:schemeClr val="tx1"/>
                </a:solidFill>
                <a:latin typeface="Calibri" panose="020F0502020204030204" pitchFamily="34" charset="0"/>
              </a:defRPr>
            </a:lvl4pPr>
            <a:lvl5pPr marL="2057400" indent="-228600" defTabSz="1087755">
              <a:defRPr>
                <a:solidFill>
                  <a:schemeClr val="tx1"/>
                </a:solidFill>
                <a:latin typeface="Calibri" panose="020F0502020204030204" pitchFamily="34" charset="0"/>
              </a:defRPr>
            </a:lvl5pPr>
            <a:lvl6pPr marL="2514600" indent="-228600" defTabSz="1087755" fontAlgn="base">
              <a:spcBef>
                <a:spcPct val="0"/>
              </a:spcBef>
              <a:spcAft>
                <a:spcPct val="0"/>
              </a:spcAft>
              <a:defRPr>
                <a:solidFill>
                  <a:schemeClr val="tx1"/>
                </a:solidFill>
                <a:latin typeface="Calibri" panose="020F0502020204030204" pitchFamily="34" charset="0"/>
              </a:defRPr>
            </a:lvl6pPr>
            <a:lvl7pPr marL="2971800" indent="-228600" defTabSz="1087755" fontAlgn="base">
              <a:spcBef>
                <a:spcPct val="0"/>
              </a:spcBef>
              <a:spcAft>
                <a:spcPct val="0"/>
              </a:spcAft>
              <a:defRPr>
                <a:solidFill>
                  <a:schemeClr val="tx1"/>
                </a:solidFill>
                <a:latin typeface="Calibri" panose="020F0502020204030204" pitchFamily="34" charset="0"/>
              </a:defRPr>
            </a:lvl7pPr>
            <a:lvl8pPr marL="3429000" indent="-228600" defTabSz="1087755" fontAlgn="base">
              <a:spcBef>
                <a:spcPct val="0"/>
              </a:spcBef>
              <a:spcAft>
                <a:spcPct val="0"/>
              </a:spcAft>
              <a:defRPr>
                <a:solidFill>
                  <a:schemeClr val="tx1"/>
                </a:solidFill>
                <a:latin typeface="Calibri" panose="020F0502020204030204" pitchFamily="34" charset="0"/>
              </a:defRPr>
            </a:lvl8pPr>
            <a:lvl9pPr marL="3886200" indent="-228600" defTabSz="1087755" fontAlgn="base">
              <a:spcBef>
                <a:spcPct val="0"/>
              </a:spcBef>
              <a:spcAft>
                <a:spcPct val="0"/>
              </a:spcAft>
              <a:defRPr>
                <a:solidFill>
                  <a:schemeClr val="tx1"/>
                </a:solidFill>
                <a:latin typeface="Calibri" panose="020F0502020204030204" pitchFamily="34" charset="0"/>
              </a:defRPr>
            </a:lvl9pPr>
          </a:lstStyle>
          <a:p>
            <a:pPr defTabSz="914400">
              <a:lnSpc>
                <a:spcPct val="150000"/>
              </a:lnSpc>
            </a:pPr>
            <a:r>
              <a:rPr lang="zh-CN" altLang="en-US" sz="1200" dirty="0">
                <a:solidFill>
                  <a:schemeClr val="tx1">
                    <a:lumMod val="75000"/>
                    <a:lumOff val="25000"/>
                  </a:schemeClr>
                </a:solidFill>
                <a:latin typeface="+mn-lt"/>
                <a:cs typeface="+mn-ea"/>
                <a:sym typeface="+mn-lt"/>
              </a:rPr>
              <a:t>点击添加文字说明</a:t>
            </a:r>
            <a:r>
              <a:rPr lang="zh-CN" altLang="en-US" sz="1200" dirty="0" smtClean="0">
                <a:solidFill>
                  <a:schemeClr val="tx1">
                    <a:lumMod val="75000"/>
                    <a:lumOff val="25000"/>
                  </a:schemeClr>
                </a:solidFill>
                <a:latin typeface="+mn-lt"/>
                <a:cs typeface="+mn-ea"/>
                <a:sym typeface="+mn-lt"/>
              </a:rPr>
              <a:t>详情</a:t>
            </a:r>
            <a:endParaRPr lang="en-US" altLang="zh-CN" sz="1200" dirty="0" smtClean="0">
              <a:solidFill>
                <a:schemeClr val="tx1">
                  <a:lumMod val="75000"/>
                  <a:lumOff val="25000"/>
                </a:schemeClr>
              </a:solidFill>
              <a:latin typeface="+mn-lt"/>
              <a:cs typeface="+mn-ea"/>
              <a:sym typeface="+mn-lt"/>
            </a:endParaRPr>
          </a:p>
          <a:p>
            <a:pPr defTabSz="914400">
              <a:lnSpc>
                <a:spcPct val="150000"/>
              </a:lnSpc>
            </a:pPr>
            <a:r>
              <a:rPr lang="zh-CN" altLang="en-US" sz="1200" dirty="0" smtClean="0">
                <a:solidFill>
                  <a:schemeClr val="tx1">
                    <a:lumMod val="75000"/>
                    <a:lumOff val="25000"/>
                  </a:schemeClr>
                </a:solidFill>
                <a:latin typeface="+mn-lt"/>
                <a:cs typeface="+mn-ea"/>
                <a:sym typeface="+mn-lt"/>
              </a:rPr>
              <a:t>介绍点击添加文</a:t>
            </a:r>
            <a:endParaRPr lang="en-US" altLang="zh-CN" sz="1200" dirty="0">
              <a:solidFill>
                <a:schemeClr val="tx1">
                  <a:lumMod val="75000"/>
                  <a:lumOff val="25000"/>
                </a:schemeClr>
              </a:solidFill>
              <a:latin typeface="+mn-lt"/>
              <a:cs typeface="+mn-ea"/>
              <a:sym typeface="+mn-lt"/>
            </a:endParaRPr>
          </a:p>
        </p:txBody>
      </p:sp>
      <p:grpSp>
        <p:nvGrpSpPr>
          <p:cNvPr id="3" name="组合 46"/>
          <p:cNvGrpSpPr/>
          <p:nvPr/>
        </p:nvGrpSpPr>
        <p:grpSpPr>
          <a:xfrm>
            <a:off x="7781198" y="2114470"/>
            <a:ext cx="1178573" cy="1178573"/>
            <a:chOff x="7924800" y="1789490"/>
            <a:chExt cx="1117600" cy="1117600"/>
          </a:xfrm>
        </p:grpSpPr>
        <p:sp>
          <p:nvSpPr>
            <p:cNvPr id="4" name="Rounded Rectangle 13"/>
            <p:cNvSpPr/>
            <p:nvPr/>
          </p:nvSpPr>
          <p:spPr>
            <a:xfrm>
              <a:off x="7924800" y="1789490"/>
              <a:ext cx="1117600" cy="1117600"/>
            </a:xfrm>
            <a:prstGeom prst="roundRect">
              <a:avLst/>
            </a:prstGeom>
            <a:solidFill>
              <a:srgbClr val="F3CAD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endParaRPr lang="zh-CN" altLang="zh-CN" sz="2530" dirty="0">
                <a:latin typeface="+mn-lt"/>
                <a:cs typeface="+mn-ea"/>
                <a:sym typeface="+mn-lt"/>
              </a:endParaRPr>
            </a:p>
          </p:txBody>
        </p:sp>
        <p:sp>
          <p:nvSpPr>
            <p:cNvPr id="5" name="Freeform 44"/>
            <p:cNvSpPr>
              <a:spLocks noEditPoints="1"/>
            </p:cNvSpPr>
            <p:nvPr/>
          </p:nvSpPr>
          <p:spPr bwMode="auto">
            <a:xfrm>
              <a:off x="8214785" y="2083708"/>
              <a:ext cx="537633" cy="529167"/>
            </a:xfrm>
            <a:custGeom>
              <a:avLst/>
              <a:gdLst>
                <a:gd name="T0" fmla="*/ 378576 w 121"/>
                <a:gd name="T1" fmla="*/ 296789 h 119"/>
                <a:gd name="T2" fmla="*/ 292234 w 121"/>
                <a:gd name="T3" fmla="*/ 206752 h 119"/>
                <a:gd name="T4" fmla="*/ 235780 w 121"/>
                <a:gd name="T5" fmla="*/ 193413 h 119"/>
                <a:gd name="T6" fmla="*/ 202571 w 121"/>
                <a:gd name="T7" fmla="*/ 160066 h 119"/>
                <a:gd name="T8" fmla="*/ 185967 w 121"/>
                <a:gd name="T9" fmla="*/ 110045 h 119"/>
                <a:gd name="T10" fmla="*/ 99625 w 121"/>
                <a:gd name="T11" fmla="*/ 20008 h 119"/>
                <a:gd name="T12" fmla="*/ 23246 w 121"/>
                <a:gd name="T13" fmla="*/ 20008 h 119"/>
                <a:gd name="T14" fmla="*/ 23246 w 121"/>
                <a:gd name="T15" fmla="*/ 96706 h 119"/>
                <a:gd name="T16" fmla="*/ 109588 w 121"/>
                <a:gd name="T17" fmla="*/ 186744 h 119"/>
                <a:gd name="T18" fmla="*/ 169363 w 121"/>
                <a:gd name="T19" fmla="*/ 200082 h 119"/>
                <a:gd name="T20" fmla="*/ 199251 w 121"/>
                <a:gd name="T21" fmla="*/ 233429 h 119"/>
                <a:gd name="T22" fmla="*/ 215855 w 121"/>
                <a:gd name="T23" fmla="*/ 283450 h 119"/>
                <a:gd name="T24" fmla="*/ 302197 w 121"/>
                <a:gd name="T25" fmla="*/ 373487 h 119"/>
                <a:gd name="T26" fmla="*/ 378576 w 121"/>
                <a:gd name="T27" fmla="*/ 373487 h 119"/>
                <a:gd name="T28" fmla="*/ 378576 w 121"/>
                <a:gd name="T29" fmla="*/ 296789 h 119"/>
                <a:gd name="T30" fmla="*/ 119550 w 121"/>
                <a:gd name="T31" fmla="*/ 170070 h 119"/>
                <a:gd name="T32" fmla="*/ 39850 w 121"/>
                <a:gd name="T33" fmla="*/ 90037 h 119"/>
                <a:gd name="T34" fmla="*/ 36529 w 121"/>
                <a:gd name="T35" fmla="*/ 36682 h 119"/>
                <a:gd name="T36" fmla="*/ 89663 w 121"/>
                <a:gd name="T37" fmla="*/ 40016 h 119"/>
                <a:gd name="T38" fmla="*/ 169363 w 121"/>
                <a:gd name="T39" fmla="*/ 120049 h 119"/>
                <a:gd name="T40" fmla="*/ 179326 w 121"/>
                <a:gd name="T41" fmla="*/ 140058 h 119"/>
                <a:gd name="T42" fmla="*/ 142796 w 121"/>
                <a:gd name="T43" fmla="*/ 140058 h 119"/>
                <a:gd name="T44" fmla="*/ 142796 w 121"/>
                <a:gd name="T45" fmla="*/ 176739 h 119"/>
                <a:gd name="T46" fmla="*/ 149438 w 121"/>
                <a:gd name="T47" fmla="*/ 180074 h 119"/>
                <a:gd name="T48" fmla="*/ 119550 w 121"/>
                <a:gd name="T49" fmla="*/ 170070 h 119"/>
                <a:gd name="T50" fmla="*/ 365293 w 121"/>
                <a:gd name="T51" fmla="*/ 356814 h 119"/>
                <a:gd name="T52" fmla="*/ 312159 w 121"/>
                <a:gd name="T53" fmla="*/ 356814 h 119"/>
                <a:gd name="T54" fmla="*/ 232459 w 121"/>
                <a:gd name="T55" fmla="*/ 276781 h 119"/>
                <a:gd name="T56" fmla="*/ 222496 w 121"/>
                <a:gd name="T57" fmla="*/ 253438 h 119"/>
                <a:gd name="T58" fmla="*/ 235780 w 121"/>
                <a:gd name="T59" fmla="*/ 266776 h 119"/>
                <a:gd name="T60" fmla="*/ 272309 w 121"/>
                <a:gd name="T61" fmla="*/ 266776 h 119"/>
                <a:gd name="T62" fmla="*/ 272309 w 121"/>
                <a:gd name="T63" fmla="*/ 230095 h 119"/>
                <a:gd name="T64" fmla="*/ 255705 w 121"/>
                <a:gd name="T65" fmla="*/ 213421 h 119"/>
                <a:gd name="T66" fmla="*/ 282272 w 121"/>
                <a:gd name="T67" fmla="*/ 226760 h 119"/>
                <a:gd name="T68" fmla="*/ 361972 w 121"/>
                <a:gd name="T69" fmla="*/ 306793 h 119"/>
                <a:gd name="T70" fmla="*/ 365293 w 121"/>
                <a:gd name="T71" fmla="*/ 356814 h 11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1" h="119">
                  <a:moveTo>
                    <a:pt x="114" y="89"/>
                  </a:moveTo>
                  <a:cubicBezTo>
                    <a:pt x="88" y="62"/>
                    <a:pt x="88" y="62"/>
                    <a:pt x="88" y="62"/>
                  </a:cubicBezTo>
                  <a:cubicBezTo>
                    <a:pt x="83" y="58"/>
                    <a:pt x="77" y="57"/>
                    <a:pt x="71" y="58"/>
                  </a:cubicBezTo>
                  <a:cubicBezTo>
                    <a:pt x="61" y="48"/>
                    <a:pt x="61" y="48"/>
                    <a:pt x="61" y="48"/>
                  </a:cubicBezTo>
                  <a:cubicBezTo>
                    <a:pt x="62" y="43"/>
                    <a:pt x="61" y="37"/>
                    <a:pt x="56" y="33"/>
                  </a:cubicBezTo>
                  <a:cubicBezTo>
                    <a:pt x="30" y="6"/>
                    <a:pt x="30" y="6"/>
                    <a:pt x="30" y="6"/>
                  </a:cubicBezTo>
                  <a:cubicBezTo>
                    <a:pt x="23" y="0"/>
                    <a:pt x="13" y="0"/>
                    <a:pt x="7" y="6"/>
                  </a:cubicBezTo>
                  <a:cubicBezTo>
                    <a:pt x="0" y="13"/>
                    <a:pt x="0" y="23"/>
                    <a:pt x="7" y="29"/>
                  </a:cubicBezTo>
                  <a:cubicBezTo>
                    <a:pt x="33" y="56"/>
                    <a:pt x="33" y="56"/>
                    <a:pt x="33" y="56"/>
                  </a:cubicBezTo>
                  <a:cubicBezTo>
                    <a:pt x="38" y="61"/>
                    <a:pt x="45" y="62"/>
                    <a:pt x="51" y="60"/>
                  </a:cubicBezTo>
                  <a:cubicBezTo>
                    <a:pt x="60" y="70"/>
                    <a:pt x="60" y="70"/>
                    <a:pt x="60" y="70"/>
                  </a:cubicBezTo>
                  <a:cubicBezTo>
                    <a:pt x="59" y="75"/>
                    <a:pt x="60" y="81"/>
                    <a:pt x="65" y="85"/>
                  </a:cubicBezTo>
                  <a:cubicBezTo>
                    <a:pt x="91" y="112"/>
                    <a:pt x="91" y="112"/>
                    <a:pt x="91" y="112"/>
                  </a:cubicBezTo>
                  <a:cubicBezTo>
                    <a:pt x="98" y="119"/>
                    <a:pt x="108" y="119"/>
                    <a:pt x="114" y="112"/>
                  </a:cubicBezTo>
                  <a:cubicBezTo>
                    <a:pt x="121" y="106"/>
                    <a:pt x="121" y="95"/>
                    <a:pt x="114" y="89"/>
                  </a:cubicBezTo>
                  <a:close/>
                  <a:moveTo>
                    <a:pt x="36" y="51"/>
                  </a:moveTo>
                  <a:cubicBezTo>
                    <a:pt x="12" y="27"/>
                    <a:pt x="12" y="27"/>
                    <a:pt x="12" y="27"/>
                  </a:cubicBezTo>
                  <a:cubicBezTo>
                    <a:pt x="7" y="22"/>
                    <a:pt x="7" y="15"/>
                    <a:pt x="11" y="11"/>
                  </a:cubicBezTo>
                  <a:cubicBezTo>
                    <a:pt x="16" y="7"/>
                    <a:pt x="23" y="7"/>
                    <a:pt x="27" y="12"/>
                  </a:cubicBezTo>
                  <a:cubicBezTo>
                    <a:pt x="51" y="36"/>
                    <a:pt x="51" y="36"/>
                    <a:pt x="51" y="36"/>
                  </a:cubicBezTo>
                  <a:cubicBezTo>
                    <a:pt x="53" y="37"/>
                    <a:pt x="54" y="40"/>
                    <a:pt x="54" y="42"/>
                  </a:cubicBezTo>
                  <a:cubicBezTo>
                    <a:pt x="51" y="39"/>
                    <a:pt x="46" y="39"/>
                    <a:pt x="43" y="42"/>
                  </a:cubicBezTo>
                  <a:cubicBezTo>
                    <a:pt x="40" y="45"/>
                    <a:pt x="40" y="50"/>
                    <a:pt x="43" y="53"/>
                  </a:cubicBezTo>
                  <a:cubicBezTo>
                    <a:pt x="45" y="54"/>
                    <a:pt x="45" y="54"/>
                    <a:pt x="45" y="54"/>
                  </a:cubicBezTo>
                  <a:cubicBezTo>
                    <a:pt x="42" y="54"/>
                    <a:pt x="38" y="53"/>
                    <a:pt x="36" y="51"/>
                  </a:cubicBezTo>
                  <a:close/>
                  <a:moveTo>
                    <a:pt x="110" y="107"/>
                  </a:moveTo>
                  <a:cubicBezTo>
                    <a:pt x="105" y="111"/>
                    <a:pt x="98" y="111"/>
                    <a:pt x="94" y="107"/>
                  </a:cubicBezTo>
                  <a:cubicBezTo>
                    <a:pt x="70" y="83"/>
                    <a:pt x="70" y="83"/>
                    <a:pt x="70" y="83"/>
                  </a:cubicBezTo>
                  <a:cubicBezTo>
                    <a:pt x="68" y="81"/>
                    <a:pt x="67" y="78"/>
                    <a:pt x="67" y="76"/>
                  </a:cubicBezTo>
                  <a:cubicBezTo>
                    <a:pt x="71" y="80"/>
                    <a:pt x="71" y="80"/>
                    <a:pt x="71" y="80"/>
                  </a:cubicBezTo>
                  <a:cubicBezTo>
                    <a:pt x="74" y="83"/>
                    <a:pt x="79" y="83"/>
                    <a:pt x="82" y="80"/>
                  </a:cubicBezTo>
                  <a:cubicBezTo>
                    <a:pt x="85" y="77"/>
                    <a:pt x="85" y="72"/>
                    <a:pt x="82" y="69"/>
                  </a:cubicBezTo>
                  <a:cubicBezTo>
                    <a:pt x="77" y="64"/>
                    <a:pt x="77" y="64"/>
                    <a:pt x="77" y="64"/>
                  </a:cubicBezTo>
                  <a:cubicBezTo>
                    <a:pt x="80" y="64"/>
                    <a:pt x="83" y="65"/>
                    <a:pt x="85" y="68"/>
                  </a:cubicBezTo>
                  <a:cubicBezTo>
                    <a:pt x="109" y="92"/>
                    <a:pt x="109" y="92"/>
                    <a:pt x="109" y="92"/>
                  </a:cubicBezTo>
                  <a:cubicBezTo>
                    <a:pt x="114" y="96"/>
                    <a:pt x="114" y="103"/>
                    <a:pt x="110" y="107"/>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530" dirty="0">
                <a:cs typeface="+mn-ea"/>
                <a:sym typeface="+mn-lt"/>
              </a:endParaRPr>
            </a:p>
          </p:txBody>
        </p:sp>
      </p:grpSp>
      <p:grpSp>
        <p:nvGrpSpPr>
          <p:cNvPr id="6" name="组合 45"/>
          <p:cNvGrpSpPr/>
          <p:nvPr/>
        </p:nvGrpSpPr>
        <p:grpSpPr>
          <a:xfrm>
            <a:off x="4567063" y="2114470"/>
            <a:ext cx="1178573" cy="1178573"/>
            <a:chOff x="4493684" y="1789490"/>
            <a:chExt cx="1117600" cy="1117600"/>
          </a:xfrm>
        </p:grpSpPr>
        <p:sp>
          <p:nvSpPr>
            <p:cNvPr id="7" name="Rounded Rectangle 11"/>
            <p:cNvSpPr/>
            <p:nvPr/>
          </p:nvSpPr>
          <p:spPr>
            <a:xfrm>
              <a:off x="4493684" y="1789490"/>
              <a:ext cx="1117600" cy="1117600"/>
            </a:xfrm>
            <a:prstGeom prst="roundRect">
              <a:avLst/>
            </a:prstGeom>
            <a:solidFill>
              <a:srgbClr val="A1C4F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endParaRPr lang="zh-CN" altLang="zh-CN" sz="2530" dirty="0">
                <a:latin typeface="+mn-lt"/>
                <a:cs typeface="+mn-ea"/>
                <a:sym typeface="+mn-lt"/>
              </a:endParaRPr>
            </a:p>
          </p:txBody>
        </p:sp>
        <p:grpSp>
          <p:nvGrpSpPr>
            <p:cNvPr id="8" name="Group 24"/>
            <p:cNvGrpSpPr/>
            <p:nvPr/>
          </p:nvGrpSpPr>
          <p:grpSpPr>
            <a:xfrm>
              <a:off x="4778370" y="2097786"/>
              <a:ext cx="549073" cy="502484"/>
              <a:chOff x="6726389" y="1486674"/>
              <a:chExt cx="411805" cy="376863"/>
            </a:xfrm>
            <a:solidFill>
              <a:schemeClr val="bg1"/>
            </a:solidFill>
          </p:grpSpPr>
          <p:sp>
            <p:nvSpPr>
              <p:cNvPr id="9" name="Oval 52"/>
              <p:cNvSpPr>
                <a:spLocks noChangeArrowheads="1"/>
              </p:cNvSpPr>
              <p:nvPr/>
            </p:nvSpPr>
            <p:spPr bwMode="auto">
              <a:xfrm>
                <a:off x="6773808" y="1786168"/>
                <a:ext cx="44924" cy="42429"/>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en-US" sz="2530" dirty="0">
                  <a:cs typeface="+mn-ea"/>
                  <a:sym typeface="+mn-lt"/>
                </a:endParaRPr>
              </a:p>
            </p:txBody>
          </p:sp>
          <p:sp>
            <p:nvSpPr>
              <p:cNvPr id="10" name="Oval 53"/>
              <p:cNvSpPr>
                <a:spLocks noChangeArrowheads="1"/>
              </p:cNvSpPr>
              <p:nvPr/>
            </p:nvSpPr>
            <p:spPr bwMode="auto">
              <a:xfrm>
                <a:off x="6748851" y="1836083"/>
                <a:ext cx="24958" cy="27454"/>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en-US" sz="2530" dirty="0">
                  <a:cs typeface="+mn-ea"/>
                  <a:sym typeface="+mn-lt"/>
                </a:endParaRPr>
              </a:p>
            </p:txBody>
          </p:sp>
          <p:sp>
            <p:nvSpPr>
              <p:cNvPr id="11" name="Freeform 54"/>
              <p:cNvSpPr/>
              <p:nvPr/>
            </p:nvSpPr>
            <p:spPr bwMode="auto">
              <a:xfrm>
                <a:off x="6726389" y="1486674"/>
                <a:ext cx="411805" cy="292007"/>
              </a:xfrm>
              <a:custGeom>
                <a:avLst/>
                <a:gdLst>
                  <a:gd name="T0" fmla="*/ 124 w 124"/>
                  <a:gd name="T1" fmla="*/ 34 h 88"/>
                  <a:gd name="T2" fmla="*/ 99 w 124"/>
                  <a:gd name="T3" fmla="*/ 9 h 88"/>
                  <a:gd name="T4" fmla="*/ 93 w 124"/>
                  <a:gd name="T5" fmla="*/ 10 h 88"/>
                  <a:gd name="T6" fmla="*/ 74 w 124"/>
                  <a:gd name="T7" fmla="*/ 0 h 88"/>
                  <a:gd name="T8" fmla="*/ 60 w 124"/>
                  <a:gd name="T9" fmla="*/ 5 h 88"/>
                  <a:gd name="T10" fmla="*/ 46 w 124"/>
                  <a:gd name="T11" fmla="*/ 0 h 88"/>
                  <a:gd name="T12" fmla="*/ 31 w 124"/>
                  <a:gd name="T13" fmla="*/ 5 h 88"/>
                  <a:gd name="T14" fmla="*/ 25 w 124"/>
                  <a:gd name="T15" fmla="*/ 5 h 88"/>
                  <a:gd name="T16" fmla="*/ 0 w 124"/>
                  <a:gd name="T17" fmla="*/ 30 h 88"/>
                  <a:gd name="T18" fmla="*/ 3 w 124"/>
                  <a:gd name="T19" fmla="*/ 43 h 88"/>
                  <a:gd name="T20" fmla="*/ 0 w 124"/>
                  <a:gd name="T21" fmla="*/ 55 h 88"/>
                  <a:gd name="T22" fmla="*/ 25 w 124"/>
                  <a:gd name="T23" fmla="*/ 80 h 88"/>
                  <a:gd name="T24" fmla="*/ 28 w 124"/>
                  <a:gd name="T25" fmla="*/ 80 h 88"/>
                  <a:gd name="T26" fmla="*/ 46 w 124"/>
                  <a:gd name="T27" fmla="*/ 88 h 88"/>
                  <a:gd name="T28" fmla="*/ 64 w 124"/>
                  <a:gd name="T29" fmla="*/ 80 h 88"/>
                  <a:gd name="T30" fmla="*/ 79 w 124"/>
                  <a:gd name="T31" fmla="*/ 85 h 88"/>
                  <a:gd name="T32" fmla="*/ 104 w 124"/>
                  <a:gd name="T33" fmla="*/ 60 h 88"/>
                  <a:gd name="T34" fmla="*/ 104 w 124"/>
                  <a:gd name="T35" fmla="*/ 59 h 88"/>
                  <a:gd name="T36" fmla="*/ 124 w 124"/>
                  <a:gd name="T37" fmla="*/ 34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4" h="88">
                    <a:moveTo>
                      <a:pt x="124" y="34"/>
                    </a:moveTo>
                    <a:cubicBezTo>
                      <a:pt x="124" y="21"/>
                      <a:pt x="113" y="9"/>
                      <a:pt x="99" y="9"/>
                    </a:cubicBezTo>
                    <a:cubicBezTo>
                      <a:pt x="97" y="9"/>
                      <a:pt x="95" y="10"/>
                      <a:pt x="93" y="10"/>
                    </a:cubicBezTo>
                    <a:cubicBezTo>
                      <a:pt x="89" y="4"/>
                      <a:pt x="82" y="0"/>
                      <a:pt x="74" y="0"/>
                    </a:cubicBezTo>
                    <a:cubicBezTo>
                      <a:pt x="69" y="0"/>
                      <a:pt x="64" y="2"/>
                      <a:pt x="60" y="5"/>
                    </a:cubicBezTo>
                    <a:cubicBezTo>
                      <a:pt x="56" y="2"/>
                      <a:pt x="51" y="0"/>
                      <a:pt x="46" y="0"/>
                    </a:cubicBezTo>
                    <a:cubicBezTo>
                      <a:pt x="40" y="0"/>
                      <a:pt x="35" y="2"/>
                      <a:pt x="31" y="5"/>
                    </a:cubicBezTo>
                    <a:cubicBezTo>
                      <a:pt x="29" y="5"/>
                      <a:pt x="27" y="5"/>
                      <a:pt x="25" y="5"/>
                    </a:cubicBezTo>
                    <a:cubicBezTo>
                      <a:pt x="11" y="5"/>
                      <a:pt x="0" y="16"/>
                      <a:pt x="0" y="30"/>
                    </a:cubicBezTo>
                    <a:cubicBezTo>
                      <a:pt x="0" y="35"/>
                      <a:pt x="1" y="39"/>
                      <a:pt x="3" y="43"/>
                    </a:cubicBezTo>
                    <a:cubicBezTo>
                      <a:pt x="1" y="46"/>
                      <a:pt x="0" y="51"/>
                      <a:pt x="0" y="55"/>
                    </a:cubicBezTo>
                    <a:cubicBezTo>
                      <a:pt x="0" y="69"/>
                      <a:pt x="11" y="80"/>
                      <a:pt x="25" y="80"/>
                    </a:cubicBezTo>
                    <a:cubicBezTo>
                      <a:pt x="26" y="80"/>
                      <a:pt x="27" y="80"/>
                      <a:pt x="28" y="80"/>
                    </a:cubicBezTo>
                    <a:cubicBezTo>
                      <a:pt x="32" y="85"/>
                      <a:pt x="39" y="88"/>
                      <a:pt x="46" y="88"/>
                    </a:cubicBezTo>
                    <a:cubicBezTo>
                      <a:pt x="53" y="88"/>
                      <a:pt x="59" y="85"/>
                      <a:pt x="64" y="80"/>
                    </a:cubicBezTo>
                    <a:cubicBezTo>
                      <a:pt x="68" y="83"/>
                      <a:pt x="73" y="85"/>
                      <a:pt x="79" y="85"/>
                    </a:cubicBezTo>
                    <a:cubicBezTo>
                      <a:pt x="92" y="85"/>
                      <a:pt x="104" y="74"/>
                      <a:pt x="104" y="60"/>
                    </a:cubicBezTo>
                    <a:cubicBezTo>
                      <a:pt x="104" y="60"/>
                      <a:pt x="104" y="59"/>
                      <a:pt x="104" y="59"/>
                    </a:cubicBezTo>
                    <a:cubicBezTo>
                      <a:pt x="115" y="57"/>
                      <a:pt x="124" y="47"/>
                      <a:pt x="124" y="3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en-US" sz="2530" dirty="0">
                  <a:cs typeface="+mn-ea"/>
                  <a:sym typeface="+mn-lt"/>
                </a:endParaRPr>
              </a:p>
            </p:txBody>
          </p:sp>
        </p:grpSp>
      </p:grpSp>
      <p:grpSp>
        <p:nvGrpSpPr>
          <p:cNvPr id="12" name="组合 47"/>
          <p:cNvGrpSpPr/>
          <p:nvPr/>
        </p:nvGrpSpPr>
        <p:grpSpPr>
          <a:xfrm>
            <a:off x="1581184" y="4012114"/>
            <a:ext cx="1178573" cy="1178573"/>
            <a:chOff x="1117600" y="3588657"/>
            <a:chExt cx="1117600" cy="1117600"/>
          </a:xfrm>
        </p:grpSpPr>
        <p:sp>
          <p:nvSpPr>
            <p:cNvPr id="13" name="Rounded Rectangle 15"/>
            <p:cNvSpPr/>
            <p:nvPr/>
          </p:nvSpPr>
          <p:spPr>
            <a:xfrm>
              <a:off x="1117600" y="3588657"/>
              <a:ext cx="1117600" cy="1117600"/>
            </a:xfrm>
            <a:prstGeom prst="roundRect">
              <a:avLst/>
            </a:prstGeom>
            <a:solidFill>
              <a:srgbClr val="A1C4F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endParaRPr lang="zh-CN" altLang="zh-CN" sz="2530" dirty="0">
                <a:latin typeface="+mn-lt"/>
                <a:cs typeface="+mn-ea"/>
                <a:sym typeface="+mn-lt"/>
              </a:endParaRPr>
            </a:p>
          </p:txBody>
        </p:sp>
        <p:sp>
          <p:nvSpPr>
            <p:cNvPr id="14" name="Freeform 55"/>
            <p:cNvSpPr>
              <a:spLocks noEditPoints="1"/>
            </p:cNvSpPr>
            <p:nvPr/>
          </p:nvSpPr>
          <p:spPr bwMode="auto">
            <a:xfrm>
              <a:off x="1390651" y="3849008"/>
              <a:ext cx="571500" cy="596900"/>
            </a:xfrm>
            <a:custGeom>
              <a:avLst/>
              <a:gdLst>
                <a:gd name="T0" fmla="*/ 276200 w 129"/>
                <a:gd name="T1" fmla="*/ 306149 h 135"/>
                <a:gd name="T2" fmla="*/ 422619 w 129"/>
                <a:gd name="T3" fmla="*/ 86520 h 135"/>
                <a:gd name="T4" fmla="*/ 422619 w 129"/>
                <a:gd name="T5" fmla="*/ 69882 h 135"/>
                <a:gd name="T6" fmla="*/ 389342 w 129"/>
                <a:gd name="T7" fmla="*/ 33277 h 135"/>
                <a:gd name="T8" fmla="*/ 372703 w 129"/>
                <a:gd name="T9" fmla="*/ 33277 h 135"/>
                <a:gd name="T10" fmla="*/ 356064 w 129"/>
                <a:gd name="T11" fmla="*/ 53243 h 135"/>
                <a:gd name="T12" fmla="*/ 336098 w 129"/>
                <a:gd name="T13" fmla="*/ 53243 h 135"/>
                <a:gd name="T14" fmla="*/ 336098 w 129"/>
                <a:gd name="T15" fmla="*/ 0 h 135"/>
                <a:gd name="T16" fmla="*/ 89848 w 129"/>
                <a:gd name="T17" fmla="*/ 0 h 135"/>
                <a:gd name="T18" fmla="*/ 89848 w 129"/>
                <a:gd name="T19" fmla="*/ 53243 h 135"/>
                <a:gd name="T20" fmla="*/ 73210 w 129"/>
                <a:gd name="T21" fmla="*/ 53243 h 135"/>
                <a:gd name="T22" fmla="*/ 56571 w 129"/>
                <a:gd name="T23" fmla="*/ 33277 h 135"/>
                <a:gd name="T24" fmla="*/ 39932 w 129"/>
                <a:gd name="T25" fmla="*/ 33277 h 135"/>
                <a:gd name="T26" fmla="*/ 3328 w 129"/>
                <a:gd name="T27" fmla="*/ 69882 h 135"/>
                <a:gd name="T28" fmla="*/ 3328 w 129"/>
                <a:gd name="T29" fmla="*/ 86520 h 135"/>
                <a:gd name="T30" fmla="*/ 153074 w 129"/>
                <a:gd name="T31" fmla="*/ 306149 h 135"/>
                <a:gd name="T32" fmla="*/ 196335 w 129"/>
                <a:gd name="T33" fmla="*/ 326116 h 135"/>
                <a:gd name="T34" fmla="*/ 196335 w 129"/>
                <a:gd name="T35" fmla="*/ 342754 h 135"/>
                <a:gd name="T36" fmla="*/ 179696 w 129"/>
                <a:gd name="T37" fmla="*/ 352737 h 135"/>
                <a:gd name="T38" fmla="*/ 196335 w 129"/>
                <a:gd name="T39" fmla="*/ 359393 h 135"/>
                <a:gd name="T40" fmla="*/ 196335 w 129"/>
                <a:gd name="T41" fmla="*/ 379359 h 135"/>
                <a:gd name="T42" fmla="*/ 179696 w 129"/>
                <a:gd name="T43" fmla="*/ 395998 h 135"/>
                <a:gd name="T44" fmla="*/ 159730 w 129"/>
                <a:gd name="T45" fmla="*/ 412636 h 135"/>
                <a:gd name="T46" fmla="*/ 143091 w 129"/>
                <a:gd name="T47" fmla="*/ 429275 h 135"/>
                <a:gd name="T48" fmla="*/ 163058 w 129"/>
                <a:gd name="T49" fmla="*/ 449241 h 135"/>
                <a:gd name="T50" fmla="*/ 266216 w 129"/>
                <a:gd name="T51" fmla="*/ 449241 h 135"/>
                <a:gd name="T52" fmla="*/ 282855 w 129"/>
                <a:gd name="T53" fmla="*/ 429275 h 135"/>
                <a:gd name="T54" fmla="*/ 266216 w 129"/>
                <a:gd name="T55" fmla="*/ 412636 h 135"/>
                <a:gd name="T56" fmla="*/ 246250 w 129"/>
                <a:gd name="T57" fmla="*/ 395998 h 135"/>
                <a:gd name="T58" fmla="*/ 229612 w 129"/>
                <a:gd name="T59" fmla="*/ 379359 h 135"/>
                <a:gd name="T60" fmla="*/ 229612 w 129"/>
                <a:gd name="T61" fmla="*/ 359393 h 135"/>
                <a:gd name="T62" fmla="*/ 249578 w 129"/>
                <a:gd name="T63" fmla="*/ 352737 h 135"/>
                <a:gd name="T64" fmla="*/ 229612 w 129"/>
                <a:gd name="T65" fmla="*/ 342754 h 135"/>
                <a:gd name="T66" fmla="*/ 229612 w 129"/>
                <a:gd name="T67" fmla="*/ 326116 h 135"/>
                <a:gd name="T68" fmla="*/ 276200 w 129"/>
                <a:gd name="T69" fmla="*/ 306149 h 135"/>
                <a:gd name="T70" fmla="*/ 336098 w 129"/>
                <a:gd name="T71" fmla="*/ 69882 h 135"/>
                <a:gd name="T72" fmla="*/ 356064 w 129"/>
                <a:gd name="T73" fmla="*/ 69882 h 135"/>
                <a:gd name="T74" fmla="*/ 372703 w 129"/>
                <a:gd name="T75" fmla="*/ 53243 h 135"/>
                <a:gd name="T76" fmla="*/ 389342 w 129"/>
                <a:gd name="T77" fmla="*/ 69882 h 135"/>
                <a:gd name="T78" fmla="*/ 389342 w 129"/>
                <a:gd name="T79" fmla="*/ 86520 h 135"/>
                <a:gd name="T80" fmla="*/ 302821 w 129"/>
                <a:gd name="T81" fmla="*/ 236267 h 135"/>
                <a:gd name="T82" fmla="*/ 336098 w 129"/>
                <a:gd name="T83" fmla="*/ 69882 h 135"/>
                <a:gd name="T84" fmla="*/ 119797 w 129"/>
                <a:gd name="T85" fmla="*/ 239595 h 135"/>
                <a:gd name="T86" fmla="*/ 33277 w 129"/>
                <a:gd name="T87" fmla="*/ 89848 h 135"/>
                <a:gd name="T88" fmla="*/ 33277 w 129"/>
                <a:gd name="T89" fmla="*/ 73210 h 135"/>
                <a:gd name="T90" fmla="*/ 49916 w 129"/>
                <a:gd name="T91" fmla="*/ 56571 h 135"/>
                <a:gd name="T92" fmla="*/ 66554 w 129"/>
                <a:gd name="T93" fmla="*/ 73210 h 135"/>
                <a:gd name="T94" fmla="*/ 86520 w 129"/>
                <a:gd name="T95" fmla="*/ 73210 h 135"/>
                <a:gd name="T96" fmla="*/ 119797 w 129"/>
                <a:gd name="T97" fmla="*/ 239595 h 13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29" h="135">
                  <a:moveTo>
                    <a:pt x="83" y="92"/>
                  </a:moveTo>
                  <a:cubicBezTo>
                    <a:pt x="129" y="63"/>
                    <a:pt x="127" y="26"/>
                    <a:pt x="127" y="26"/>
                  </a:cubicBezTo>
                  <a:cubicBezTo>
                    <a:pt x="127" y="21"/>
                    <a:pt x="127" y="21"/>
                    <a:pt x="127" y="21"/>
                  </a:cubicBezTo>
                  <a:cubicBezTo>
                    <a:pt x="127" y="21"/>
                    <a:pt x="128" y="10"/>
                    <a:pt x="117" y="10"/>
                  </a:cubicBezTo>
                  <a:cubicBezTo>
                    <a:pt x="114" y="10"/>
                    <a:pt x="112" y="10"/>
                    <a:pt x="112" y="10"/>
                  </a:cubicBezTo>
                  <a:cubicBezTo>
                    <a:pt x="107" y="10"/>
                    <a:pt x="107" y="16"/>
                    <a:pt x="107" y="16"/>
                  </a:cubicBezTo>
                  <a:cubicBezTo>
                    <a:pt x="107" y="16"/>
                    <a:pt x="104" y="16"/>
                    <a:pt x="101" y="16"/>
                  </a:cubicBezTo>
                  <a:cubicBezTo>
                    <a:pt x="101" y="12"/>
                    <a:pt x="101" y="0"/>
                    <a:pt x="101" y="0"/>
                  </a:cubicBezTo>
                  <a:cubicBezTo>
                    <a:pt x="56" y="7"/>
                    <a:pt x="27" y="0"/>
                    <a:pt x="27" y="0"/>
                  </a:cubicBezTo>
                  <a:cubicBezTo>
                    <a:pt x="27" y="16"/>
                    <a:pt x="27" y="16"/>
                    <a:pt x="27" y="16"/>
                  </a:cubicBezTo>
                  <a:cubicBezTo>
                    <a:pt x="23" y="16"/>
                    <a:pt x="22" y="16"/>
                    <a:pt x="22" y="16"/>
                  </a:cubicBezTo>
                  <a:cubicBezTo>
                    <a:pt x="22" y="16"/>
                    <a:pt x="22" y="10"/>
                    <a:pt x="17" y="10"/>
                  </a:cubicBezTo>
                  <a:cubicBezTo>
                    <a:pt x="17" y="10"/>
                    <a:pt x="15" y="10"/>
                    <a:pt x="12" y="10"/>
                  </a:cubicBezTo>
                  <a:cubicBezTo>
                    <a:pt x="1" y="10"/>
                    <a:pt x="1" y="21"/>
                    <a:pt x="1" y="21"/>
                  </a:cubicBezTo>
                  <a:cubicBezTo>
                    <a:pt x="1" y="26"/>
                    <a:pt x="1" y="26"/>
                    <a:pt x="1" y="26"/>
                  </a:cubicBezTo>
                  <a:cubicBezTo>
                    <a:pt x="1" y="26"/>
                    <a:pt x="0" y="63"/>
                    <a:pt x="46" y="92"/>
                  </a:cubicBezTo>
                  <a:cubicBezTo>
                    <a:pt x="46" y="92"/>
                    <a:pt x="52" y="98"/>
                    <a:pt x="59" y="98"/>
                  </a:cubicBezTo>
                  <a:cubicBezTo>
                    <a:pt x="59" y="103"/>
                    <a:pt x="59" y="103"/>
                    <a:pt x="59" y="103"/>
                  </a:cubicBezTo>
                  <a:cubicBezTo>
                    <a:pt x="59" y="103"/>
                    <a:pt x="54" y="103"/>
                    <a:pt x="54" y="106"/>
                  </a:cubicBezTo>
                  <a:cubicBezTo>
                    <a:pt x="54" y="109"/>
                    <a:pt x="59" y="108"/>
                    <a:pt x="59" y="108"/>
                  </a:cubicBezTo>
                  <a:cubicBezTo>
                    <a:pt x="59" y="114"/>
                    <a:pt x="59" y="114"/>
                    <a:pt x="59" y="114"/>
                  </a:cubicBezTo>
                  <a:cubicBezTo>
                    <a:pt x="59" y="114"/>
                    <a:pt x="58" y="119"/>
                    <a:pt x="54" y="119"/>
                  </a:cubicBezTo>
                  <a:cubicBezTo>
                    <a:pt x="54" y="124"/>
                    <a:pt x="48" y="124"/>
                    <a:pt x="48" y="124"/>
                  </a:cubicBezTo>
                  <a:cubicBezTo>
                    <a:pt x="48" y="124"/>
                    <a:pt x="43" y="125"/>
                    <a:pt x="43" y="129"/>
                  </a:cubicBezTo>
                  <a:cubicBezTo>
                    <a:pt x="43" y="129"/>
                    <a:pt x="42" y="135"/>
                    <a:pt x="49" y="135"/>
                  </a:cubicBezTo>
                  <a:cubicBezTo>
                    <a:pt x="56" y="135"/>
                    <a:pt x="80" y="135"/>
                    <a:pt x="80" y="135"/>
                  </a:cubicBezTo>
                  <a:cubicBezTo>
                    <a:pt x="85" y="135"/>
                    <a:pt x="85" y="129"/>
                    <a:pt x="85" y="129"/>
                  </a:cubicBezTo>
                  <a:cubicBezTo>
                    <a:pt x="85" y="129"/>
                    <a:pt x="85" y="124"/>
                    <a:pt x="80" y="124"/>
                  </a:cubicBezTo>
                  <a:cubicBezTo>
                    <a:pt x="74" y="124"/>
                    <a:pt x="74" y="119"/>
                    <a:pt x="74" y="119"/>
                  </a:cubicBezTo>
                  <a:cubicBezTo>
                    <a:pt x="74" y="119"/>
                    <a:pt x="69" y="119"/>
                    <a:pt x="69" y="114"/>
                  </a:cubicBezTo>
                  <a:cubicBezTo>
                    <a:pt x="69" y="108"/>
                    <a:pt x="69" y="108"/>
                    <a:pt x="69" y="108"/>
                  </a:cubicBezTo>
                  <a:cubicBezTo>
                    <a:pt x="69" y="108"/>
                    <a:pt x="75" y="109"/>
                    <a:pt x="75" y="106"/>
                  </a:cubicBezTo>
                  <a:cubicBezTo>
                    <a:pt x="75" y="103"/>
                    <a:pt x="69" y="103"/>
                    <a:pt x="69" y="103"/>
                  </a:cubicBezTo>
                  <a:cubicBezTo>
                    <a:pt x="69" y="98"/>
                    <a:pt x="69" y="98"/>
                    <a:pt x="69" y="98"/>
                  </a:cubicBezTo>
                  <a:cubicBezTo>
                    <a:pt x="75" y="98"/>
                    <a:pt x="79" y="96"/>
                    <a:pt x="83" y="92"/>
                  </a:cubicBezTo>
                  <a:close/>
                  <a:moveTo>
                    <a:pt x="101" y="21"/>
                  </a:moveTo>
                  <a:cubicBezTo>
                    <a:pt x="103" y="21"/>
                    <a:pt x="107" y="21"/>
                    <a:pt x="107" y="21"/>
                  </a:cubicBezTo>
                  <a:cubicBezTo>
                    <a:pt x="112" y="21"/>
                    <a:pt x="112" y="16"/>
                    <a:pt x="112" y="16"/>
                  </a:cubicBezTo>
                  <a:cubicBezTo>
                    <a:pt x="117" y="16"/>
                    <a:pt x="117" y="21"/>
                    <a:pt x="117" y="21"/>
                  </a:cubicBezTo>
                  <a:cubicBezTo>
                    <a:pt x="117" y="26"/>
                    <a:pt x="117" y="26"/>
                    <a:pt x="117" y="26"/>
                  </a:cubicBezTo>
                  <a:cubicBezTo>
                    <a:pt x="117" y="26"/>
                    <a:pt x="116" y="47"/>
                    <a:pt x="91" y="71"/>
                  </a:cubicBezTo>
                  <a:cubicBezTo>
                    <a:pt x="96" y="61"/>
                    <a:pt x="101" y="38"/>
                    <a:pt x="101" y="21"/>
                  </a:cubicBezTo>
                  <a:close/>
                  <a:moveTo>
                    <a:pt x="36" y="72"/>
                  </a:moveTo>
                  <a:cubicBezTo>
                    <a:pt x="11" y="48"/>
                    <a:pt x="10" y="27"/>
                    <a:pt x="10" y="27"/>
                  </a:cubicBezTo>
                  <a:cubicBezTo>
                    <a:pt x="10" y="22"/>
                    <a:pt x="10" y="22"/>
                    <a:pt x="10" y="22"/>
                  </a:cubicBezTo>
                  <a:cubicBezTo>
                    <a:pt x="10" y="22"/>
                    <a:pt x="10" y="17"/>
                    <a:pt x="15" y="17"/>
                  </a:cubicBezTo>
                  <a:cubicBezTo>
                    <a:pt x="15" y="17"/>
                    <a:pt x="15" y="22"/>
                    <a:pt x="20" y="22"/>
                  </a:cubicBezTo>
                  <a:cubicBezTo>
                    <a:pt x="20" y="22"/>
                    <a:pt x="24" y="22"/>
                    <a:pt x="26" y="22"/>
                  </a:cubicBezTo>
                  <a:cubicBezTo>
                    <a:pt x="26" y="39"/>
                    <a:pt x="30" y="62"/>
                    <a:pt x="36" y="72"/>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530" dirty="0">
                <a:cs typeface="+mn-ea"/>
                <a:sym typeface="+mn-lt"/>
              </a:endParaRPr>
            </a:p>
          </p:txBody>
        </p:sp>
      </p:grpSp>
      <p:grpSp>
        <p:nvGrpSpPr>
          <p:cNvPr id="15" name="组合 48"/>
          <p:cNvGrpSpPr/>
          <p:nvPr/>
        </p:nvGrpSpPr>
        <p:grpSpPr>
          <a:xfrm>
            <a:off x="4567063" y="4012114"/>
            <a:ext cx="1178573" cy="1178573"/>
            <a:chOff x="4493684" y="3588657"/>
            <a:chExt cx="1117600" cy="1117600"/>
          </a:xfrm>
        </p:grpSpPr>
        <p:sp>
          <p:nvSpPr>
            <p:cNvPr id="16" name="Rounded Rectangle 17"/>
            <p:cNvSpPr/>
            <p:nvPr/>
          </p:nvSpPr>
          <p:spPr>
            <a:xfrm>
              <a:off x="4493684" y="3588657"/>
              <a:ext cx="1117600" cy="1117600"/>
            </a:xfrm>
            <a:prstGeom prst="roundRect">
              <a:avLst/>
            </a:prstGeom>
            <a:solidFill>
              <a:srgbClr val="F3CAD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endParaRPr lang="zh-CN" altLang="zh-CN" sz="2530" dirty="0">
                <a:latin typeface="+mn-lt"/>
                <a:cs typeface="+mn-ea"/>
                <a:sym typeface="+mn-lt"/>
              </a:endParaRPr>
            </a:p>
          </p:txBody>
        </p:sp>
        <p:grpSp>
          <p:nvGrpSpPr>
            <p:cNvPr id="17" name="Group 29"/>
            <p:cNvGrpSpPr/>
            <p:nvPr/>
          </p:nvGrpSpPr>
          <p:grpSpPr>
            <a:xfrm>
              <a:off x="4836605" y="3885818"/>
              <a:ext cx="432603" cy="542417"/>
              <a:chOff x="5106627" y="2260366"/>
              <a:chExt cx="324452" cy="406813"/>
            </a:xfrm>
            <a:solidFill>
              <a:schemeClr val="bg1"/>
            </a:solidFill>
          </p:grpSpPr>
          <p:sp>
            <p:nvSpPr>
              <p:cNvPr id="18" name="Freeform 80"/>
              <p:cNvSpPr/>
              <p:nvPr/>
            </p:nvSpPr>
            <p:spPr bwMode="auto">
              <a:xfrm>
                <a:off x="5106627" y="2430079"/>
                <a:ext cx="324452" cy="134772"/>
              </a:xfrm>
              <a:custGeom>
                <a:avLst/>
                <a:gdLst>
                  <a:gd name="T0" fmla="*/ 49 w 98"/>
                  <a:gd name="T1" fmla="*/ 16 h 40"/>
                  <a:gd name="T2" fmla="*/ 2 w 98"/>
                  <a:gd name="T3" fmla="*/ 0 h 40"/>
                  <a:gd name="T4" fmla="*/ 0 w 98"/>
                  <a:gd name="T5" fmla="*/ 5 h 40"/>
                  <a:gd name="T6" fmla="*/ 0 w 98"/>
                  <a:gd name="T7" fmla="*/ 20 h 40"/>
                  <a:gd name="T8" fmla="*/ 49 w 98"/>
                  <a:gd name="T9" fmla="*/ 40 h 40"/>
                  <a:gd name="T10" fmla="*/ 98 w 98"/>
                  <a:gd name="T11" fmla="*/ 20 h 40"/>
                  <a:gd name="T12" fmla="*/ 98 w 98"/>
                  <a:gd name="T13" fmla="*/ 5 h 40"/>
                  <a:gd name="T14" fmla="*/ 96 w 98"/>
                  <a:gd name="T15" fmla="*/ 0 h 40"/>
                  <a:gd name="T16" fmla="*/ 49 w 98"/>
                  <a:gd name="T17" fmla="*/ 16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 h="40">
                    <a:moveTo>
                      <a:pt x="49" y="16"/>
                    </a:moveTo>
                    <a:cubicBezTo>
                      <a:pt x="26" y="16"/>
                      <a:pt x="7" y="9"/>
                      <a:pt x="2" y="0"/>
                    </a:cubicBezTo>
                    <a:cubicBezTo>
                      <a:pt x="1" y="2"/>
                      <a:pt x="0" y="3"/>
                      <a:pt x="0" y="5"/>
                    </a:cubicBezTo>
                    <a:cubicBezTo>
                      <a:pt x="0" y="20"/>
                      <a:pt x="0" y="20"/>
                      <a:pt x="0" y="20"/>
                    </a:cubicBezTo>
                    <a:cubicBezTo>
                      <a:pt x="0" y="31"/>
                      <a:pt x="22" y="40"/>
                      <a:pt x="49" y="40"/>
                    </a:cubicBezTo>
                    <a:cubicBezTo>
                      <a:pt x="76" y="40"/>
                      <a:pt x="98" y="31"/>
                      <a:pt x="98" y="20"/>
                    </a:cubicBezTo>
                    <a:cubicBezTo>
                      <a:pt x="98" y="5"/>
                      <a:pt x="98" y="5"/>
                      <a:pt x="98" y="5"/>
                    </a:cubicBezTo>
                    <a:cubicBezTo>
                      <a:pt x="98" y="3"/>
                      <a:pt x="97" y="2"/>
                      <a:pt x="96" y="0"/>
                    </a:cubicBezTo>
                    <a:cubicBezTo>
                      <a:pt x="91" y="9"/>
                      <a:pt x="72" y="16"/>
                      <a:pt x="49"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en-US" sz="2530" dirty="0">
                  <a:cs typeface="+mn-ea"/>
                  <a:sym typeface="+mn-lt"/>
                </a:endParaRPr>
              </a:p>
            </p:txBody>
          </p:sp>
          <p:sp>
            <p:nvSpPr>
              <p:cNvPr id="19" name="Freeform 81"/>
              <p:cNvSpPr/>
              <p:nvPr/>
            </p:nvSpPr>
            <p:spPr bwMode="auto">
              <a:xfrm>
                <a:off x="5106627" y="2534902"/>
                <a:ext cx="324452" cy="132277"/>
              </a:xfrm>
              <a:custGeom>
                <a:avLst/>
                <a:gdLst>
                  <a:gd name="T0" fmla="*/ 49 w 98"/>
                  <a:gd name="T1" fmla="*/ 15 h 40"/>
                  <a:gd name="T2" fmla="*/ 2 w 98"/>
                  <a:gd name="T3" fmla="*/ 0 h 40"/>
                  <a:gd name="T4" fmla="*/ 0 w 98"/>
                  <a:gd name="T5" fmla="*/ 4 h 40"/>
                  <a:gd name="T6" fmla="*/ 0 w 98"/>
                  <a:gd name="T7" fmla="*/ 19 h 40"/>
                  <a:gd name="T8" fmla="*/ 49 w 98"/>
                  <a:gd name="T9" fmla="*/ 40 h 40"/>
                  <a:gd name="T10" fmla="*/ 98 w 98"/>
                  <a:gd name="T11" fmla="*/ 19 h 40"/>
                  <a:gd name="T12" fmla="*/ 98 w 98"/>
                  <a:gd name="T13" fmla="*/ 4 h 40"/>
                  <a:gd name="T14" fmla="*/ 96 w 98"/>
                  <a:gd name="T15" fmla="*/ 0 h 40"/>
                  <a:gd name="T16" fmla="*/ 49 w 98"/>
                  <a:gd name="T17" fmla="*/ 15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 h="40">
                    <a:moveTo>
                      <a:pt x="49" y="15"/>
                    </a:moveTo>
                    <a:cubicBezTo>
                      <a:pt x="26" y="15"/>
                      <a:pt x="7" y="9"/>
                      <a:pt x="2" y="0"/>
                    </a:cubicBezTo>
                    <a:cubicBezTo>
                      <a:pt x="1" y="1"/>
                      <a:pt x="0" y="3"/>
                      <a:pt x="0" y="4"/>
                    </a:cubicBezTo>
                    <a:cubicBezTo>
                      <a:pt x="0" y="19"/>
                      <a:pt x="0" y="19"/>
                      <a:pt x="0" y="19"/>
                    </a:cubicBezTo>
                    <a:cubicBezTo>
                      <a:pt x="0" y="31"/>
                      <a:pt x="22" y="40"/>
                      <a:pt x="49" y="40"/>
                    </a:cubicBezTo>
                    <a:cubicBezTo>
                      <a:pt x="76" y="40"/>
                      <a:pt x="98" y="31"/>
                      <a:pt x="98" y="19"/>
                    </a:cubicBezTo>
                    <a:cubicBezTo>
                      <a:pt x="98" y="4"/>
                      <a:pt x="98" y="4"/>
                      <a:pt x="98" y="4"/>
                    </a:cubicBezTo>
                    <a:cubicBezTo>
                      <a:pt x="98" y="3"/>
                      <a:pt x="97" y="1"/>
                      <a:pt x="96" y="0"/>
                    </a:cubicBezTo>
                    <a:cubicBezTo>
                      <a:pt x="91" y="9"/>
                      <a:pt x="72" y="15"/>
                      <a:pt x="49" y="1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en-US" sz="2530" dirty="0">
                  <a:cs typeface="+mn-ea"/>
                  <a:sym typeface="+mn-lt"/>
                </a:endParaRPr>
              </a:p>
            </p:txBody>
          </p:sp>
          <p:sp>
            <p:nvSpPr>
              <p:cNvPr id="20" name="Freeform 82"/>
              <p:cNvSpPr/>
              <p:nvPr/>
            </p:nvSpPr>
            <p:spPr bwMode="auto">
              <a:xfrm>
                <a:off x="5106627" y="2330248"/>
                <a:ext cx="324452" cy="137269"/>
              </a:xfrm>
              <a:custGeom>
                <a:avLst/>
                <a:gdLst>
                  <a:gd name="T0" fmla="*/ 96 w 98"/>
                  <a:gd name="T1" fmla="*/ 0 h 41"/>
                  <a:gd name="T2" fmla="*/ 49 w 98"/>
                  <a:gd name="T3" fmla="*/ 15 h 41"/>
                  <a:gd name="T4" fmla="*/ 2 w 98"/>
                  <a:gd name="T5" fmla="*/ 0 h 41"/>
                  <a:gd name="T6" fmla="*/ 0 w 98"/>
                  <a:gd name="T7" fmla="*/ 5 h 41"/>
                  <a:gd name="T8" fmla="*/ 0 w 98"/>
                  <a:gd name="T9" fmla="*/ 20 h 41"/>
                  <a:gd name="T10" fmla="*/ 49 w 98"/>
                  <a:gd name="T11" fmla="*/ 41 h 41"/>
                  <a:gd name="T12" fmla="*/ 98 w 98"/>
                  <a:gd name="T13" fmla="*/ 20 h 41"/>
                  <a:gd name="T14" fmla="*/ 98 w 98"/>
                  <a:gd name="T15" fmla="*/ 5 h 41"/>
                  <a:gd name="T16" fmla="*/ 96 w 98"/>
                  <a:gd name="T17"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 h="41">
                    <a:moveTo>
                      <a:pt x="96" y="0"/>
                    </a:moveTo>
                    <a:cubicBezTo>
                      <a:pt x="95" y="9"/>
                      <a:pt x="75" y="15"/>
                      <a:pt x="49" y="15"/>
                    </a:cubicBezTo>
                    <a:cubicBezTo>
                      <a:pt x="24" y="15"/>
                      <a:pt x="3" y="9"/>
                      <a:pt x="2" y="0"/>
                    </a:cubicBezTo>
                    <a:cubicBezTo>
                      <a:pt x="1" y="2"/>
                      <a:pt x="0" y="3"/>
                      <a:pt x="0" y="5"/>
                    </a:cubicBezTo>
                    <a:cubicBezTo>
                      <a:pt x="0" y="20"/>
                      <a:pt x="0" y="20"/>
                      <a:pt x="0" y="20"/>
                    </a:cubicBezTo>
                    <a:cubicBezTo>
                      <a:pt x="0" y="31"/>
                      <a:pt x="22" y="41"/>
                      <a:pt x="49" y="41"/>
                    </a:cubicBezTo>
                    <a:cubicBezTo>
                      <a:pt x="76" y="41"/>
                      <a:pt x="98" y="31"/>
                      <a:pt x="98" y="20"/>
                    </a:cubicBezTo>
                    <a:cubicBezTo>
                      <a:pt x="98" y="5"/>
                      <a:pt x="98" y="5"/>
                      <a:pt x="98" y="5"/>
                    </a:cubicBezTo>
                    <a:cubicBezTo>
                      <a:pt x="98" y="3"/>
                      <a:pt x="97" y="2"/>
                      <a:pt x="9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en-US" sz="2530" dirty="0">
                  <a:cs typeface="+mn-ea"/>
                  <a:sym typeface="+mn-lt"/>
                </a:endParaRPr>
              </a:p>
            </p:txBody>
          </p:sp>
          <p:sp>
            <p:nvSpPr>
              <p:cNvPr id="21" name="Oval 83"/>
              <p:cNvSpPr>
                <a:spLocks noChangeArrowheads="1"/>
              </p:cNvSpPr>
              <p:nvPr/>
            </p:nvSpPr>
            <p:spPr bwMode="auto">
              <a:xfrm>
                <a:off x="5111618" y="2260366"/>
                <a:ext cx="316965" cy="107319"/>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en-US" sz="2530" dirty="0">
                  <a:cs typeface="+mn-ea"/>
                  <a:sym typeface="+mn-lt"/>
                </a:endParaRPr>
              </a:p>
            </p:txBody>
          </p:sp>
        </p:grpSp>
      </p:grpSp>
      <p:grpSp>
        <p:nvGrpSpPr>
          <p:cNvPr id="22" name="组合 49"/>
          <p:cNvGrpSpPr/>
          <p:nvPr/>
        </p:nvGrpSpPr>
        <p:grpSpPr>
          <a:xfrm>
            <a:off x="7781198" y="4012114"/>
            <a:ext cx="1178573" cy="1178573"/>
            <a:chOff x="7924800" y="3588657"/>
            <a:chExt cx="1117600" cy="1117600"/>
          </a:xfrm>
        </p:grpSpPr>
        <p:sp>
          <p:nvSpPr>
            <p:cNvPr id="23" name="Rounded Rectangle 19"/>
            <p:cNvSpPr/>
            <p:nvPr/>
          </p:nvSpPr>
          <p:spPr>
            <a:xfrm>
              <a:off x="7924800" y="3588657"/>
              <a:ext cx="1117600" cy="1117600"/>
            </a:xfrm>
            <a:prstGeom prst="roundRect">
              <a:avLst/>
            </a:prstGeom>
            <a:solidFill>
              <a:srgbClr val="A1C4F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endParaRPr lang="zh-CN" altLang="zh-CN" sz="2530" dirty="0">
                <a:latin typeface="+mn-lt"/>
                <a:cs typeface="+mn-ea"/>
                <a:sym typeface="+mn-lt"/>
              </a:endParaRPr>
            </a:p>
          </p:txBody>
        </p:sp>
        <p:grpSp>
          <p:nvGrpSpPr>
            <p:cNvPr id="24" name="Group 34"/>
            <p:cNvGrpSpPr/>
            <p:nvPr/>
          </p:nvGrpSpPr>
          <p:grpSpPr>
            <a:xfrm>
              <a:off x="8217384" y="4002701"/>
              <a:ext cx="532432" cy="289512"/>
              <a:chOff x="7682273" y="3211260"/>
              <a:chExt cx="399324" cy="217134"/>
            </a:xfrm>
            <a:solidFill>
              <a:schemeClr val="bg1"/>
            </a:solidFill>
          </p:grpSpPr>
          <p:sp>
            <p:nvSpPr>
              <p:cNvPr id="25" name="Freeform 98"/>
              <p:cNvSpPr>
                <a:spLocks noEditPoints="1"/>
              </p:cNvSpPr>
              <p:nvPr/>
            </p:nvSpPr>
            <p:spPr bwMode="auto">
              <a:xfrm>
                <a:off x="7682273" y="3211260"/>
                <a:ext cx="289511" cy="217134"/>
              </a:xfrm>
              <a:custGeom>
                <a:avLst/>
                <a:gdLst>
                  <a:gd name="T0" fmla="*/ 26 w 87"/>
                  <a:gd name="T1" fmla="*/ 23 h 65"/>
                  <a:gd name="T2" fmla="*/ 26 w 87"/>
                  <a:gd name="T3" fmla="*/ 33 h 65"/>
                  <a:gd name="T4" fmla="*/ 7 w 87"/>
                  <a:gd name="T5" fmla="*/ 17 h 65"/>
                  <a:gd name="T6" fmla="*/ 7 w 87"/>
                  <a:gd name="T7" fmla="*/ 0 h 65"/>
                  <a:gd name="T8" fmla="*/ 0 w 87"/>
                  <a:gd name="T9" fmla="*/ 0 h 65"/>
                  <a:gd name="T10" fmla="*/ 0 w 87"/>
                  <a:gd name="T11" fmla="*/ 17 h 65"/>
                  <a:gd name="T12" fmla="*/ 26 w 87"/>
                  <a:gd name="T13" fmla="*/ 42 h 65"/>
                  <a:gd name="T14" fmla="*/ 26 w 87"/>
                  <a:gd name="T15" fmla="*/ 42 h 65"/>
                  <a:gd name="T16" fmla="*/ 26 w 87"/>
                  <a:gd name="T17" fmla="*/ 49 h 65"/>
                  <a:gd name="T18" fmla="*/ 41 w 87"/>
                  <a:gd name="T19" fmla="*/ 65 h 65"/>
                  <a:gd name="T20" fmla="*/ 87 w 87"/>
                  <a:gd name="T21" fmla="*/ 65 h 65"/>
                  <a:gd name="T22" fmla="*/ 87 w 87"/>
                  <a:gd name="T23" fmla="*/ 9 h 65"/>
                  <a:gd name="T24" fmla="*/ 40 w 87"/>
                  <a:gd name="T25" fmla="*/ 9 h 65"/>
                  <a:gd name="T26" fmla="*/ 26 w 87"/>
                  <a:gd name="T27" fmla="*/ 23 h 65"/>
                  <a:gd name="T28" fmla="*/ 73 w 87"/>
                  <a:gd name="T29" fmla="*/ 19 h 65"/>
                  <a:gd name="T30" fmla="*/ 80 w 87"/>
                  <a:gd name="T31" fmla="*/ 19 h 65"/>
                  <a:gd name="T32" fmla="*/ 80 w 87"/>
                  <a:gd name="T33" fmla="*/ 56 h 65"/>
                  <a:gd name="T34" fmla="*/ 73 w 87"/>
                  <a:gd name="T35" fmla="*/ 56 h 65"/>
                  <a:gd name="T36" fmla="*/ 73 w 87"/>
                  <a:gd name="T37" fmla="*/ 19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7" h="65">
                    <a:moveTo>
                      <a:pt x="26" y="23"/>
                    </a:moveTo>
                    <a:cubicBezTo>
                      <a:pt x="26" y="33"/>
                      <a:pt x="26" y="33"/>
                      <a:pt x="26" y="33"/>
                    </a:cubicBezTo>
                    <a:cubicBezTo>
                      <a:pt x="6" y="33"/>
                      <a:pt x="7" y="17"/>
                      <a:pt x="7" y="17"/>
                    </a:cubicBezTo>
                    <a:cubicBezTo>
                      <a:pt x="7" y="0"/>
                      <a:pt x="7" y="0"/>
                      <a:pt x="7" y="0"/>
                    </a:cubicBezTo>
                    <a:cubicBezTo>
                      <a:pt x="0" y="0"/>
                      <a:pt x="0" y="0"/>
                      <a:pt x="0" y="0"/>
                    </a:cubicBezTo>
                    <a:cubicBezTo>
                      <a:pt x="0" y="17"/>
                      <a:pt x="0" y="17"/>
                      <a:pt x="0" y="17"/>
                    </a:cubicBezTo>
                    <a:cubicBezTo>
                      <a:pt x="0" y="43"/>
                      <a:pt x="26" y="42"/>
                      <a:pt x="26" y="42"/>
                    </a:cubicBezTo>
                    <a:cubicBezTo>
                      <a:pt x="26" y="42"/>
                      <a:pt x="26" y="42"/>
                      <a:pt x="26" y="42"/>
                    </a:cubicBezTo>
                    <a:cubicBezTo>
                      <a:pt x="26" y="49"/>
                      <a:pt x="26" y="49"/>
                      <a:pt x="26" y="49"/>
                    </a:cubicBezTo>
                    <a:cubicBezTo>
                      <a:pt x="26" y="49"/>
                      <a:pt x="25" y="65"/>
                      <a:pt x="41" y="65"/>
                    </a:cubicBezTo>
                    <a:cubicBezTo>
                      <a:pt x="60" y="65"/>
                      <a:pt x="87" y="65"/>
                      <a:pt x="87" y="65"/>
                    </a:cubicBezTo>
                    <a:cubicBezTo>
                      <a:pt x="87" y="9"/>
                      <a:pt x="87" y="9"/>
                      <a:pt x="87" y="9"/>
                    </a:cubicBezTo>
                    <a:cubicBezTo>
                      <a:pt x="87" y="9"/>
                      <a:pt x="60" y="9"/>
                      <a:pt x="40" y="9"/>
                    </a:cubicBezTo>
                    <a:cubicBezTo>
                      <a:pt x="25" y="9"/>
                      <a:pt x="26" y="23"/>
                      <a:pt x="26" y="23"/>
                    </a:cubicBezTo>
                    <a:close/>
                    <a:moveTo>
                      <a:pt x="73" y="19"/>
                    </a:moveTo>
                    <a:cubicBezTo>
                      <a:pt x="80" y="19"/>
                      <a:pt x="80" y="19"/>
                      <a:pt x="80" y="19"/>
                    </a:cubicBezTo>
                    <a:cubicBezTo>
                      <a:pt x="80" y="56"/>
                      <a:pt x="80" y="56"/>
                      <a:pt x="80" y="56"/>
                    </a:cubicBezTo>
                    <a:cubicBezTo>
                      <a:pt x="73" y="56"/>
                      <a:pt x="73" y="56"/>
                      <a:pt x="73" y="56"/>
                    </a:cubicBezTo>
                    <a:lnTo>
                      <a:pt x="73" y="19"/>
                    </a:lnTo>
                    <a:close/>
                  </a:path>
                </a:pathLst>
              </a:custGeom>
              <a:grpFill/>
              <a:ln>
                <a:noFill/>
              </a:ln>
            </p:spPr>
            <p:txBody>
              <a:bodyPr/>
              <a:lstStyle/>
              <a:p>
                <a:pPr>
                  <a:defRPr/>
                </a:pPr>
                <a:endParaRPr lang="en-US" sz="2530" dirty="0">
                  <a:cs typeface="+mn-ea"/>
                  <a:sym typeface="+mn-lt"/>
                </a:endParaRPr>
              </a:p>
            </p:txBody>
          </p:sp>
          <p:sp>
            <p:nvSpPr>
              <p:cNvPr id="26" name="Freeform 99"/>
              <p:cNvSpPr>
                <a:spLocks noEditPoints="1"/>
              </p:cNvSpPr>
              <p:nvPr/>
            </p:nvSpPr>
            <p:spPr bwMode="auto">
              <a:xfrm>
                <a:off x="7981766" y="3368493"/>
                <a:ext cx="99831" cy="32446"/>
              </a:xfrm>
              <a:custGeom>
                <a:avLst/>
                <a:gdLst>
                  <a:gd name="T0" fmla="*/ 0 w 30"/>
                  <a:gd name="T1" fmla="*/ 10 h 10"/>
                  <a:gd name="T2" fmla="*/ 30 w 30"/>
                  <a:gd name="T3" fmla="*/ 10 h 10"/>
                  <a:gd name="T4" fmla="*/ 30 w 30"/>
                  <a:gd name="T5" fmla="*/ 0 h 10"/>
                  <a:gd name="T6" fmla="*/ 0 w 30"/>
                  <a:gd name="T7" fmla="*/ 0 h 10"/>
                  <a:gd name="T8" fmla="*/ 0 w 30"/>
                  <a:gd name="T9" fmla="*/ 10 h 10"/>
                  <a:gd name="T10" fmla="*/ 25 w 30"/>
                  <a:gd name="T11" fmla="*/ 2 h 10"/>
                  <a:gd name="T12" fmla="*/ 28 w 30"/>
                  <a:gd name="T13" fmla="*/ 5 h 10"/>
                  <a:gd name="T14" fmla="*/ 25 w 30"/>
                  <a:gd name="T15" fmla="*/ 8 h 10"/>
                  <a:gd name="T16" fmla="*/ 22 w 30"/>
                  <a:gd name="T17" fmla="*/ 5 h 10"/>
                  <a:gd name="T18" fmla="*/ 25 w 30"/>
                  <a:gd name="T19" fmla="*/ 2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 h="10">
                    <a:moveTo>
                      <a:pt x="0" y="10"/>
                    </a:moveTo>
                    <a:cubicBezTo>
                      <a:pt x="30" y="10"/>
                      <a:pt x="30" y="10"/>
                      <a:pt x="30" y="10"/>
                    </a:cubicBezTo>
                    <a:cubicBezTo>
                      <a:pt x="30" y="0"/>
                      <a:pt x="30" y="0"/>
                      <a:pt x="30" y="0"/>
                    </a:cubicBezTo>
                    <a:cubicBezTo>
                      <a:pt x="0" y="0"/>
                      <a:pt x="0" y="0"/>
                      <a:pt x="0" y="0"/>
                    </a:cubicBezTo>
                    <a:lnTo>
                      <a:pt x="0" y="10"/>
                    </a:lnTo>
                    <a:close/>
                    <a:moveTo>
                      <a:pt x="25" y="2"/>
                    </a:moveTo>
                    <a:cubicBezTo>
                      <a:pt x="27" y="2"/>
                      <a:pt x="28" y="4"/>
                      <a:pt x="28" y="5"/>
                    </a:cubicBezTo>
                    <a:cubicBezTo>
                      <a:pt x="28" y="7"/>
                      <a:pt x="27" y="8"/>
                      <a:pt x="25" y="8"/>
                    </a:cubicBezTo>
                    <a:cubicBezTo>
                      <a:pt x="23" y="8"/>
                      <a:pt x="22" y="7"/>
                      <a:pt x="22" y="5"/>
                    </a:cubicBezTo>
                    <a:cubicBezTo>
                      <a:pt x="22" y="4"/>
                      <a:pt x="23" y="2"/>
                      <a:pt x="25" y="2"/>
                    </a:cubicBezTo>
                    <a:close/>
                  </a:path>
                </a:pathLst>
              </a:custGeom>
              <a:grpFill/>
              <a:ln>
                <a:noFill/>
              </a:ln>
            </p:spPr>
            <p:txBody>
              <a:bodyPr/>
              <a:lstStyle/>
              <a:p>
                <a:pPr>
                  <a:defRPr/>
                </a:pPr>
                <a:endParaRPr lang="en-US" sz="2530" dirty="0">
                  <a:cs typeface="+mn-ea"/>
                  <a:sym typeface="+mn-lt"/>
                </a:endParaRPr>
              </a:p>
            </p:txBody>
          </p:sp>
          <p:sp>
            <p:nvSpPr>
              <p:cNvPr id="27" name="Freeform 100"/>
              <p:cNvSpPr>
                <a:spLocks noEditPoints="1"/>
              </p:cNvSpPr>
              <p:nvPr/>
            </p:nvSpPr>
            <p:spPr bwMode="auto">
              <a:xfrm>
                <a:off x="7981766" y="3276150"/>
                <a:ext cx="99831" cy="32446"/>
              </a:xfrm>
              <a:custGeom>
                <a:avLst/>
                <a:gdLst>
                  <a:gd name="T0" fmla="*/ 0 w 30"/>
                  <a:gd name="T1" fmla="*/ 0 h 10"/>
                  <a:gd name="T2" fmla="*/ 0 w 30"/>
                  <a:gd name="T3" fmla="*/ 10 h 10"/>
                  <a:gd name="T4" fmla="*/ 30 w 30"/>
                  <a:gd name="T5" fmla="*/ 10 h 10"/>
                  <a:gd name="T6" fmla="*/ 30 w 30"/>
                  <a:gd name="T7" fmla="*/ 0 h 10"/>
                  <a:gd name="T8" fmla="*/ 0 w 30"/>
                  <a:gd name="T9" fmla="*/ 0 h 10"/>
                  <a:gd name="T10" fmla="*/ 25 w 30"/>
                  <a:gd name="T11" fmla="*/ 8 h 10"/>
                  <a:gd name="T12" fmla="*/ 22 w 30"/>
                  <a:gd name="T13" fmla="*/ 5 h 10"/>
                  <a:gd name="T14" fmla="*/ 25 w 30"/>
                  <a:gd name="T15" fmla="*/ 3 h 10"/>
                  <a:gd name="T16" fmla="*/ 28 w 30"/>
                  <a:gd name="T17" fmla="*/ 5 h 10"/>
                  <a:gd name="T18" fmla="*/ 25 w 30"/>
                  <a:gd name="T19" fmla="*/ 8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 h="10">
                    <a:moveTo>
                      <a:pt x="0" y="0"/>
                    </a:moveTo>
                    <a:cubicBezTo>
                      <a:pt x="0" y="10"/>
                      <a:pt x="0" y="10"/>
                      <a:pt x="0" y="10"/>
                    </a:cubicBezTo>
                    <a:cubicBezTo>
                      <a:pt x="30" y="10"/>
                      <a:pt x="30" y="10"/>
                      <a:pt x="30" y="10"/>
                    </a:cubicBezTo>
                    <a:cubicBezTo>
                      <a:pt x="30" y="0"/>
                      <a:pt x="30" y="0"/>
                      <a:pt x="30" y="0"/>
                    </a:cubicBezTo>
                    <a:lnTo>
                      <a:pt x="0" y="0"/>
                    </a:lnTo>
                    <a:close/>
                    <a:moveTo>
                      <a:pt x="25" y="8"/>
                    </a:moveTo>
                    <a:cubicBezTo>
                      <a:pt x="23" y="8"/>
                      <a:pt x="22" y="7"/>
                      <a:pt x="22" y="5"/>
                    </a:cubicBezTo>
                    <a:cubicBezTo>
                      <a:pt x="22" y="4"/>
                      <a:pt x="23" y="3"/>
                      <a:pt x="25" y="3"/>
                    </a:cubicBezTo>
                    <a:cubicBezTo>
                      <a:pt x="27" y="3"/>
                      <a:pt x="28" y="4"/>
                      <a:pt x="28" y="5"/>
                    </a:cubicBezTo>
                    <a:cubicBezTo>
                      <a:pt x="28" y="7"/>
                      <a:pt x="27" y="8"/>
                      <a:pt x="25" y="8"/>
                    </a:cubicBezTo>
                    <a:close/>
                  </a:path>
                </a:pathLst>
              </a:custGeom>
              <a:grpFill/>
              <a:ln>
                <a:noFill/>
              </a:ln>
            </p:spPr>
            <p:txBody>
              <a:bodyPr/>
              <a:lstStyle/>
              <a:p>
                <a:pPr>
                  <a:defRPr/>
                </a:pPr>
                <a:endParaRPr lang="en-US" sz="2530" dirty="0">
                  <a:cs typeface="+mn-ea"/>
                  <a:sym typeface="+mn-lt"/>
                </a:endParaRPr>
              </a:p>
            </p:txBody>
          </p:sp>
        </p:grpSp>
      </p:grpSp>
      <p:grpSp>
        <p:nvGrpSpPr>
          <p:cNvPr id="28" name="组合 44"/>
          <p:cNvGrpSpPr/>
          <p:nvPr/>
        </p:nvGrpSpPr>
        <p:grpSpPr>
          <a:xfrm>
            <a:off x="1581184" y="2114470"/>
            <a:ext cx="1178573" cy="1178573"/>
            <a:chOff x="1117600" y="1789490"/>
            <a:chExt cx="1117600" cy="1117600"/>
          </a:xfrm>
        </p:grpSpPr>
        <p:sp>
          <p:nvSpPr>
            <p:cNvPr id="29" name="Rounded Rectangle 5"/>
            <p:cNvSpPr/>
            <p:nvPr/>
          </p:nvSpPr>
          <p:spPr>
            <a:xfrm>
              <a:off x="1117600" y="1789490"/>
              <a:ext cx="1117600" cy="1117600"/>
            </a:xfrm>
            <a:prstGeom prst="roundRect">
              <a:avLst/>
            </a:prstGeom>
            <a:solidFill>
              <a:srgbClr val="F3CAD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endParaRPr lang="zh-CN" altLang="zh-CN" sz="2530" dirty="0">
                <a:latin typeface="+mn-lt"/>
                <a:cs typeface="+mn-ea"/>
                <a:sym typeface="+mn-lt"/>
              </a:endParaRPr>
            </a:p>
          </p:txBody>
        </p:sp>
        <p:grpSp>
          <p:nvGrpSpPr>
            <p:cNvPr id="30" name="Group 38"/>
            <p:cNvGrpSpPr/>
            <p:nvPr/>
          </p:nvGrpSpPr>
          <p:grpSpPr>
            <a:xfrm>
              <a:off x="1390218" y="2026241"/>
              <a:ext cx="572365" cy="645577"/>
              <a:chOff x="5513440" y="1766202"/>
              <a:chExt cx="429274" cy="484183"/>
            </a:xfrm>
            <a:solidFill>
              <a:schemeClr val="bg1"/>
            </a:solidFill>
          </p:grpSpPr>
          <p:sp>
            <p:nvSpPr>
              <p:cNvPr id="31" name="Freeform 147"/>
              <p:cNvSpPr/>
              <p:nvPr/>
            </p:nvSpPr>
            <p:spPr bwMode="auto">
              <a:xfrm>
                <a:off x="5513440" y="1766202"/>
                <a:ext cx="429274" cy="87353"/>
              </a:xfrm>
              <a:custGeom>
                <a:avLst/>
                <a:gdLst>
                  <a:gd name="T0" fmla="*/ 68 w 129"/>
                  <a:gd name="T1" fmla="*/ 8 h 26"/>
                  <a:gd name="T2" fmla="*/ 68 w 129"/>
                  <a:gd name="T3" fmla="*/ 4 h 26"/>
                  <a:gd name="T4" fmla="*/ 64 w 129"/>
                  <a:gd name="T5" fmla="*/ 0 h 26"/>
                  <a:gd name="T6" fmla="*/ 61 w 129"/>
                  <a:gd name="T7" fmla="*/ 4 h 26"/>
                  <a:gd name="T8" fmla="*/ 61 w 129"/>
                  <a:gd name="T9" fmla="*/ 8 h 26"/>
                  <a:gd name="T10" fmla="*/ 0 w 129"/>
                  <a:gd name="T11" fmla="*/ 8 h 26"/>
                  <a:gd name="T12" fmla="*/ 0 w 129"/>
                  <a:gd name="T13" fmla="*/ 26 h 26"/>
                  <a:gd name="T14" fmla="*/ 129 w 129"/>
                  <a:gd name="T15" fmla="*/ 26 h 26"/>
                  <a:gd name="T16" fmla="*/ 129 w 129"/>
                  <a:gd name="T17" fmla="*/ 8 h 26"/>
                  <a:gd name="T18" fmla="*/ 68 w 129"/>
                  <a:gd name="T19" fmla="*/ 8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9" h="26">
                    <a:moveTo>
                      <a:pt x="68" y="8"/>
                    </a:moveTo>
                    <a:cubicBezTo>
                      <a:pt x="68" y="4"/>
                      <a:pt x="68" y="4"/>
                      <a:pt x="68" y="4"/>
                    </a:cubicBezTo>
                    <a:cubicBezTo>
                      <a:pt x="68" y="2"/>
                      <a:pt x="66" y="0"/>
                      <a:pt x="64" y="0"/>
                    </a:cubicBezTo>
                    <a:cubicBezTo>
                      <a:pt x="63" y="0"/>
                      <a:pt x="61" y="2"/>
                      <a:pt x="61" y="4"/>
                    </a:cubicBezTo>
                    <a:cubicBezTo>
                      <a:pt x="61" y="8"/>
                      <a:pt x="61" y="8"/>
                      <a:pt x="61" y="8"/>
                    </a:cubicBezTo>
                    <a:cubicBezTo>
                      <a:pt x="0" y="8"/>
                      <a:pt x="0" y="8"/>
                      <a:pt x="0" y="8"/>
                    </a:cubicBezTo>
                    <a:cubicBezTo>
                      <a:pt x="0" y="26"/>
                      <a:pt x="0" y="26"/>
                      <a:pt x="0" y="26"/>
                    </a:cubicBezTo>
                    <a:cubicBezTo>
                      <a:pt x="129" y="26"/>
                      <a:pt x="129" y="26"/>
                      <a:pt x="129" y="26"/>
                    </a:cubicBezTo>
                    <a:cubicBezTo>
                      <a:pt x="129" y="8"/>
                      <a:pt x="129" y="8"/>
                      <a:pt x="129" y="8"/>
                    </a:cubicBezTo>
                    <a:lnTo>
                      <a:pt x="68" y="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en-US" sz="2530" dirty="0">
                  <a:cs typeface="+mn-ea"/>
                  <a:sym typeface="+mn-lt"/>
                </a:endParaRPr>
              </a:p>
            </p:txBody>
          </p:sp>
          <p:sp>
            <p:nvSpPr>
              <p:cNvPr id="32" name="Freeform 148"/>
              <p:cNvSpPr>
                <a:spLocks noEditPoints="1"/>
              </p:cNvSpPr>
              <p:nvPr/>
            </p:nvSpPr>
            <p:spPr bwMode="auto">
              <a:xfrm>
                <a:off x="5550876" y="1873521"/>
                <a:ext cx="356897" cy="376864"/>
              </a:xfrm>
              <a:custGeom>
                <a:avLst/>
                <a:gdLst>
                  <a:gd name="T0" fmla="*/ 143 w 143"/>
                  <a:gd name="T1" fmla="*/ 95 h 151"/>
                  <a:gd name="T2" fmla="*/ 143 w 143"/>
                  <a:gd name="T3" fmla="*/ 0 h 151"/>
                  <a:gd name="T4" fmla="*/ 0 w 143"/>
                  <a:gd name="T5" fmla="*/ 0 h 151"/>
                  <a:gd name="T6" fmla="*/ 0 w 143"/>
                  <a:gd name="T7" fmla="*/ 95 h 151"/>
                  <a:gd name="T8" fmla="*/ 63 w 143"/>
                  <a:gd name="T9" fmla="*/ 95 h 151"/>
                  <a:gd name="T10" fmla="*/ 63 w 143"/>
                  <a:gd name="T11" fmla="*/ 125 h 151"/>
                  <a:gd name="T12" fmla="*/ 45 w 143"/>
                  <a:gd name="T13" fmla="*/ 125 h 151"/>
                  <a:gd name="T14" fmla="*/ 45 w 143"/>
                  <a:gd name="T15" fmla="*/ 121 h 151"/>
                  <a:gd name="T16" fmla="*/ 37 w 143"/>
                  <a:gd name="T17" fmla="*/ 121 h 151"/>
                  <a:gd name="T18" fmla="*/ 25 w 143"/>
                  <a:gd name="T19" fmla="*/ 151 h 151"/>
                  <a:gd name="T20" fmla="*/ 33 w 143"/>
                  <a:gd name="T21" fmla="*/ 151 h 151"/>
                  <a:gd name="T22" fmla="*/ 40 w 143"/>
                  <a:gd name="T23" fmla="*/ 137 h 151"/>
                  <a:gd name="T24" fmla="*/ 104 w 143"/>
                  <a:gd name="T25" fmla="*/ 137 h 151"/>
                  <a:gd name="T26" fmla="*/ 109 w 143"/>
                  <a:gd name="T27" fmla="*/ 151 h 151"/>
                  <a:gd name="T28" fmla="*/ 119 w 143"/>
                  <a:gd name="T29" fmla="*/ 151 h 151"/>
                  <a:gd name="T30" fmla="*/ 107 w 143"/>
                  <a:gd name="T31" fmla="*/ 121 h 151"/>
                  <a:gd name="T32" fmla="*/ 97 w 143"/>
                  <a:gd name="T33" fmla="*/ 121 h 151"/>
                  <a:gd name="T34" fmla="*/ 97 w 143"/>
                  <a:gd name="T35" fmla="*/ 125 h 151"/>
                  <a:gd name="T36" fmla="*/ 80 w 143"/>
                  <a:gd name="T37" fmla="*/ 125 h 151"/>
                  <a:gd name="T38" fmla="*/ 80 w 143"/>
                  <a:gd name="T39" fmla="*/ 95 h 151"/>
                  <a:gd name="T40" fmla="*/ 143 w 143"/>
                  <a:gd name="T41" fmla="*/ 95 h 151"/>
                  <a:gd name="T42" fmla="*/ 92 w 143"/>
                  <a:gd name="T43" fmla="*/ 28 h 151"/>
                  <a:gd name="T44" fmla="*/ 133 w 143"/>
                  <a:gd name="T45" fmla="*/ 28 h 151"/>
                  <a:gd name="T46" fmla="*/ 133 w 143"/>
                  <a:gd name="T47" fmla="*/ 37 h 151"/>
                  <a:gd name="T48" fmla="*/ 92 w 143"/>
                  <a:gd name="T49" fmla="*/ 37 h 151"/>
                  <a:gd name="T50" fmla="*/ 92 w 143"/>
                  <a:gd name="T51" fmla="*/ 28 h 151"/>
                  <a:gd name="T52" fmla="*/ 92 w 143"/>
                  <a:gd name="T53" fmla="*/ 46 h 151"/>
                  <a:gd name="T54" fmla="*/ 133 w 143"/>
                  <a:gd name="T55" fmla="*/ 46 h 151"/>
                  <a:gd name="T56" fmla="*/ 133 w 143"/>
                  <a:gd name="T57" fmla="*/ 56 h 151"/>
                  <a:gd name="T58" fmla="*/ 92 w 143"/>
                  <a:gd name="T59" fmla="*/ 56 h 151"/>
                  <a:gd name="T60" fmla="*/ 92 w 143"/>
                  <a:gd name="T61" fmla="*/ 46 h 151"/>
                  <a:gd name="T62" fmla="*/ 92 w 143"/>
                  <a:gd name="T63" fmla="*/ 63 h 151"/>
                  <a:gd name="T64" fmla="*/ 133 w 143"/>
                  <a:gd name="T65" fmla="*/ 63 h 151"/>
                  <a:gd name="T66" fmla="*/ 133 w 143"/>
                  <a:gd name="T67" fmla="*/ 74 h 151"/>
                  <a:gd name="T68" fmla="*/ 92 w 143"/>
                  <a:gd name="T69" fmla="*/ 74 h 151"/>
                  <a:gd name="T70" fmla="*/ 92 w 143"/>
                  <a:gd name="T71" fmla="*/ 63 h 151"/>
                  <a:gd name="T72" fmla="*/ 8 w 143"/>
                  <a:gd name="T73" fmla="*/ 75 h 151"/>
                  <a:gd name="T74" fmla="*/ 8 w 143"/>
                  <a:gd name="T75" fmla="*/ 24 h 151"/>
                  <a:gd name="T76" fmla="*/ 83 w 143"/>
                  <a:gd name="T77" fmla="*/ 24 h 151"/>
                  <a:gd name="T78" fmla="*/ 83 w 143"/>
                  <a:gd name="T79" fmla="*/ 75 h 151"/>
                  <a:gd name="T80" fmla="*/ 8 w 143"/>
                  <a:gd name="T81" fmla="*/ 75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3" h="151">
                    <a:moveTo>
                      <a:pt x="143" y="95"/>
                    </a:moveTo>
                    <a:lnTo>
                      <a:pt x="143" y="0"/>
                    </a:lnTo>
                    <a:lnTo>
                      <a:pt x="0" y="0"/>
                    </a:lnTo>
                    <a:lnTo>
                      <a:pt x="0" y="95"/>
                    </a:lnTo>
                    <a:lnTo>
                      <a:pt x="63" y="95"/>
                    </a:lnTo>
                    <a:lnTo>
                      <a:pt x="63" y="125"/>
                    </a:lnTo>
                    <a:lnTo>
                      <a:pt x="45" y="125"/>
                    </a:lnTo>
                    <a:lnTo>
                      <a:pt x="45" y="121"/>
                    </a:lnTo>
                    <a:lnTo>
                      <a:pt x="37" y="121"/>
                    </a:lnTo>
                    <a:lnTo>
                      <a:pt x="25" y="151"/>
                    </a:lnTo>
                    <a:lnTo>
                      <a:pt x="33" y="151"/>
                    </a:lnTo>
                    <a:lnTo>
                      <a:pt x="40" y="137"/>
                    </a:lnTo>
                    <a:lnTo>
                      <a:pt x="104" y="137"/>
                    </a:lnTo>
                    <a:lnTo>
                      <a:pt x="109" y="151"/>
                    </a:lnTo>
                    <a:lnTo>
                      <a:pt x="119" y="151"/>
                    </a:lnTo>
                    <a:lnTo>
                      <a:pt x="107" y="121"/>
                    </a:lnTo>
                    <a:lnTo>
                      <a:pt x="97" y="121"/>
                    </a:lnTo>
                    <a:lnTo>
                      <a:pt x="97" y="125"/>
                    </a:lnTo>
                    <a:lnTo>
                      <a:pt x="80" y="125"/>
                    </a:lnTo>
                    <a:lnTo>
                      <a:pt x="80" y="95"/>
                    </a:lnTo>
                    <a:lnTo>
                      <a:pt x="143" y="95"/>
                    </a:lnTo>
                    <a:close/>
                    <a:moveTo>
                      <a:pt x="92" y="28"/>
                    </a:moveTo>
                    <a:lnTo>
                      <a:pt x="133" y="28"/>
                    </a:lnTo>
                    <a:lnTo>
                      <a:pt x="133" y="37"/>
                    </a:lnTo>
                    <a:lnTo>
                      <a:pt x="92" y="37"/>
                    </a:lnTo>
                    <a:lnTo>
                      <a:pt x="92" y="28"/>
                    </a:lnTo>
                    <a:close/>
                    <a:moveTo>
                      <a:pt x="92" y="46"/>
                    </a:moveTo>
                    <a:lnTo>
                      <a:pt x="133" y="46"/>
                    </a:lnTo>
                    <a:lnTo>
                      <a:pt x="133" y="56"/>
                    </a:lnTo>
                    <a:lnTo>
                      <a:pt x="92" y="56"/>
                    </a:lnTo>
                    <a:lnTo>
                      <a:pt x="92" y="46"/>
                    </a:lnTo>
                    <a:close/>
                    <a:moveTo>
                      <a:pt x="92" y="63"/>
                    </a:moveTo>
                    <a:lnTo>
                      <a:pt x="133" y="63"/>
                    </a:lnTo>
                    <a:lnTo>
                      <a:pt x="133" y="74"/>
                    </a:lnTo>
                    <a:lnTo>
                      <a:pt x="92" y="74"/>
                    </a:lnTo>
                    <a:lnTo>
                      <a:pt x="92" y="63"/>
                    </a:lnTo>
                    <a:close/>
                    <a:moveTo>
                      <a:pt x="8" y="75"/>
                    </a:moveTo>
                    <a:lnTo>
                      <a:pt x="8" y="24"/>
                    </a:lnTo>
                    <a:lnTo>
                      <a:pt x="83" y="24"/>
                    </a:lnTo>
                    <a:lnTo>
                      <a:pt x="83" y="75"/>
                    </a:lnTo>
                    <a:lnTo>
                      <a:pt x="8" y="7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en-US" sz="2530" dirty="0">
                  <a:cs typeface="+mn-ea"/>
                  <a:sym typeface="+mn-lt"/>
                </a:endParaRPr>
              </a:p>
            </p:txBody>
          </p:sp>
          <p:sp>
            <p:nvSpPr>
              <p:cNvPr id="33" name="Freeform 149"/>
              <p:cNvSpPr/>
              <p:nvPr/>
            </p:nvSpPr>
            <p:spPr bwMode="auto">
              <a:xfrm>
                <a:off x="5578330" y="1945898"/>
                <a:ext cx="174705" cy="102328"/>
              </a:xfrm>
              <a:custGeom>
                <a:avLst/>
                <a:gdLst>
                  <a:gd name="T0" fmla="*/ 58 w 70"/>
                  <a:gd name="T1" fmla="*/ 12 h 41"/>
                  <a:gd name="T2" fmla="*/ 54 w 70"/>
                  <a:gd name="T3" fmla="*/ 20 h 41"/>
                  <a:gd name="T4" fmla="*/ 48 w 70"/>
                  <a:gd name="T5" fmla="*/ 16 h 41"/>
                  <a:gd name="T6" fmla="*/ 48 w 70"/>
                  <a:gd name="T7" fmla="*/ 16 h 41"/>
                  <a:gd name="T8" fmla="*/ 34 w 70"/>
                  <a:gd name="T9" fmla="*/ 8 h 41"/>
                  <a:gd name="T10" fmla="*/ 32 w 70"/>
                  <a:gd name="T11" fmla="*/ 12 h 41"/>
                  <a:gd name="T12" fmla="*/ 28 w 70"/>
                  <a:gd name="T13" fmla="*/ 20 h 41"/>
                  <a:gd name="T14" fmla="*/ 16 w 70"/>
                  <a:gd name="T15" fmla="*/ 12 h 41"/>
                  <a:gd name="T16" fmla="*/ 12 w 70"/>
                  <a:gd name="T17" fmla="*/ 17 h 41"/>
                  <a:gd name="T18" fmla="*/ 12 w 70"/>
                  <a:gd name="T19" fmla="*/ 17 h 41"/>
                  <a:gd name="T20" fmla="*/ 0 w 70"/>
                  <a:gd name="T21" fmla="*/ 37 h 41"/>
                  <a:gd name="T22" fmla="*/ 5 w 70"/>
                  <a:gd name="T23" fmla="*/ 41 h 41"/>
                  <a:gd name="T24" fmla="*/ 17 w 70"/>
                  <a:gd name="T25" fmla="*/ 21 h 41"/>
                  <a:gd name="T26" fmla="*/ 24 w 70"/>
                  <a:gd name="T27" fmla="*/ 25 h 41"/>
                  <a:gd name="T28" fmla="*/ 24 w 70"/>
                  <a:gd name="T29" fmla="*/ 25 h 41"/>
                  <a:gd name="T30" fmla="*/ 30 w 70"/>
                  <a:gd name="T31" fmla="*/ 29 h 41"/>
                  <a:gd name="T32" fmla="*/ 37 w 70"/>
                  <a:gd name="T33" fmla="*/ 17 h 41"/>
                  <a:gd name="T34" fmla="*/ 42 w 70"/>
                  <a:gd name="T35" fmla="*/ 21 h 41"/>
                  <a:gd name="T36" fmla="*/ 42 w 70"/>
                  <a:gd name="T37" fmla="*/ 21 h 41"/>
                  <a:gd name="T38" fmla="*/ 56 w 70"/>
                  <a:gd name="T39" fmla="*/ 28 h 41"/>
                  <a:gd name="T40" fmla="*/ 57 w 70"/>
                  <a:gd name="T41" fmla="*/ 28 h 41"/>
                  <a:gd name="T42" fmla="*/ 57 w 70"/>
                  <a:gd name="T43" fmla="*/ 28 h 41"/>
                  <a:gd name="T44" fmla="*/ 64 w 70"/>
                  <a:gd name="T45" fmla="*/ 17 h 41"/>
                  <a:gd name="T46" fmla="*/ 64 w 70"/>
                  <a:gd name="T47" fmla="*/ 17 h 41"/>
                  <a:gd name="T48" fmla="*/ 70 w 70"/>
                  <a:gd name="T49" fmla="*/ 4 h 41"/>
                  <a:gd name="T50" fmla="*/ 65 w 70"/>
                  <a:gd name="T51" fmla="*/ 0 h 41"/>
                  <a:gd name="T52" fmla="*/ 58 w 70"/>
                  <a:gd name="T53" fmla="*/ 12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0" h="41">
                    <a:moveTo>
                      <a:pt x="58" y="12"/>
                    </a:moveTo>
                    <a:lnTo>
                      <a:pt x="54" y="20"/>
                    </a:lnTo>
                    <a:lnTo>
                      <a:pt x="48" y="16"/>
                    </a:lnTo>
                    <a:lnTo>
                      <a:pt x="48" y="16"/>
                    </a:lnTo>
                    <a:lnTo>
                      <a:pt x="34" y="8"/>
                    </a:lnTo>
                    <a:lnTo>
                      <a:pt x="32" y="12"/>
                    </a:lnTo>
                    <a:lnTo>
                      <a:pt x="28" y="20"/>
                    </a:lnTo>
                    <a:lnTo>
                      <a:pt x="16" y="12"/>
                    </a:lnTo>
                    <a:lnTo>
                      <a:pt x="12" y="17"/>
                    </a:lnTo>
                    <a:lnTo>
                      <a:pt x="12" y="17"/>
                    </a:lnTo>
                    <a:lnTo>
                      <a:pt x="0" y="37"/>
                    </a:lnTo>
                    <a:lnTo>
                      <a:pt x="5" y="41"/>
                    </a:lnTo>
                    <a:lnTo>
                      <a:pt x="17" y="21"/>
                    </a:lnTo>
                    <a:lnTo>
                      <a:pt x="24" y="25"/>
                    </a:lnTo>
                    <a:lnTo>
                      <a:pt x="24" y="25"/>
                    </a:lnTo>
                    <a:lnTo>
                      <a:pt x="30" y="29"/>
                    </a:lnTo>
                    <a:lnTo>
                      <a:pt x="37" y="17"/>
                    </a:lnTo>
                    <a:lnTo>
                      <a:pt x="42" y="21"/>
                    </a:lnTo>
                    <a:lnTo>
                      <a:pt x="42" y="21"/>
                    </a:lnTo>
                    <a:lnTo>
                      <a:pt x="56" y="28"/>
                    </a:lnTo>
                    <a:lnTo>
                      <a:pt x="57" y="28"/>
                    </a:lnTo>
                    <a:lnTo>
                      <a:pt x="57" y="28"/>
                    </a:lnTo>
                    <a:lnTo>
                      <a:pt x="64" y="17"/>
                    </a:lnTo>
                    <a:lnTo>
                      <a:pt x="64" y="17"/>
                    </a:lnTo>
                    <a:lnTo>
                      <a:pt x="70" y="4"/>
                    </a:lnTo>
                    <a:lnTo>
                      <a:pt x="65" y="0"/>
                    </a:lnTo>
                    <a:lnTo>
                      <a:pt x="58"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en-US" sz="2530" dirty="0">
                  <a:cs typeface="+mn-ea"/>
                  <a:sym typeface="+mn-lt"/>
                </a:endParaRPr>
              </a:p>
            </p:txBody>
          </p:sp>
        </p:grpSp>
      </p:grpSp>
      <p:sp>
        <p:nvSpPr>
          <p:cNvPr id="34" name="Text Box 10"/>
          <p:cNvSpPr txBox="1">
            <a:spLocks noChangeArrowheads="1"/>
          </p:cNvSpPr>
          <p:nvPr/>
        </p:nvSpPr>
        <p:spPr bwMode="auto">
          <a:xfrm>
            <a:off x="5868404" y="2152055"/>
            <a:ext cx="1270747" cy="895911"/>
          </a:xfrm>
          <a:prstGeom prst="rect">
            <a:avLst/>
          </a:prstGeom>
          <a:noFill/>
          <a:ln w="9525">
            <a:noFill/>
            <a:miter lim="800000"/>
          </a:ln>
        </p:spPr>
        <p:txBody>
          <a:bodyPr wrap="square" lIns="64286" tIns="32143" rIns="64286" bIns="32143">
            <a:spAutoFit/>
          </a:bodyPr>
          <a:lstStyle>
            <a:lvl1pPr defTabSz="1087755">
              <a:defRPr>
                <a:solidFill>
                  <a:schemeClr val="tx1"/>
                </a:solidFill>
                <a:latin typeface="Calibri" panose="020F0502020204030204" pitchFamily="34" charset="0"/>
              </a:defRPr>
            </a:lvl1pPr>
            <a:lvl2pPr marL="742950" indent="-285750" defTabSz="1087755">
              <a:defRPr>
                <a:solidFill>
                  <a:schemeClr val="tx1"/>
                </a:solidFill>
                <a:latin typeface="Calibri" panose="020F0502020204030204" pitchFamily="34" charset="0"/>
              </a:defRPr>
            </a:lvl2pPr>
            <a:lvl3pPr marL="1143000" indent="-228600" defTabSz="1087755">
              <a:defRPr>
                <a:solidFill>
                  <a:schemeClr val="tx1"/>
                </a:solidFill>
                <a:latin typeface="Calibri" panose="020F0502020204030204" pitchFamily="34" charset="0"/>
              </a:defRPr>
            </a:lvl3pPr>
            <a:lvl4pPr marL="1600200" indent="-228600" defTabSz="1087755">
              <a:defRPr>
                <a:solidFill>
                  <a:schemeClr val="tx1"/>
                </a:solidFill>
                <a:latin typeface="Calibri" panose="020F0502020204030204" pitchFamily="34" charset="0"/>
              </a:defRPr>
            </a:lvl4pPr>
            <a:lvl5pPr marL="2057400" indent="-228600" defTabSz="1087755">
              <a:defRPr>
                <a:solidFill>
                  <a:schemeClr val="tx1"/>
                </a:solidFill>
                <a:latin typeface="Calibri" panose="020F0502020204030204" pitchFamily="34" charset="0"/>
              </a:defRPr>
            </a:lvl5pPr>
            <a:lvl6pPr marL="2514600" indent="-228600" defTabSz="1087755" fontAlgn="base">
              <a:spcBef>
                <a:spcPct val="0"/>
              </a:spcBef>
              <a:spcAft>
                <a:spcPct val="0"/>
              </a:spcAft>
              <a:defRPr>
                <a:solidFill>
                  <a:schemeClr val="tx1"/>
                </a:solidFill>
                <a:latin typeface="Calibri" panose="020F0502020204030204" pitchFamily="34" charset="0"/>
              </a:defRPr>
            </a:lvl6pPr>
            <a:lvl7pPr marL="2971800" indent="-228600" defTabSz="1087755" fontAlgn="base">
              <a:spcBef>
                <a:spcPct val="0"/>
              </a:spcBef>
              <a:spcAft>
                <a:spcPct val="0"/>
              </a:spcAft>
              <a:defRPr>
                <a:solidFill>
                  <a:schemeClr val="tx1"/>
                </a:solidFill>
                <a:latin typeface="Calibri" panose="020F0502020204030204" pitchFamily="34" charset="0"/>
              </a:defRPr>
            </a:lvl7pPr>
            <a:lvl8pPr marL="3429000" indent="-228600" defTabSz="1087755" fontAlgn="base">
              <a:spcBef>
                <a:spcPct val="0"/>
              </a:spcBef>
              <a:spcAft>
                <a:spcPct val="0"/>
              </a:spcAft>
              <a:defRPr>
                <a:solidFill>
                  <a:schemeClr val="tx1"/>
                </a:solidFill>
                <a:latin typeface="Calibri" panose="020F0502020204030204" pitchFamily="34" charset="0"/>
              </a:defRPr>
            </a:lvl8pPr>
            <a:lvl9pPr marL="3886200" indent="-228600" defTabSz="1087755" fontAlgn="base">
              <a:spcBef>
                <a:spcPct val="0"/>
              </a:spcBef>
              <a:spcAft>
                <a:spcPct val="0"/>
              </a:spcAft>
              <a:defRPr>
                <a:solidFill>
                  <a:schemeClr val="tx1"/>
                </a:solidFill>
                <a:latin typeface="Calibri" panose="020F0502020204030204" pitchFamily="34" charset="0"/>
              </a:defRPr>
            </a:lvl9pPr>
          </a:lstStyle>
          <a:p>
            <a:pPr defTabSz="914400">
              <a:lnSpc>
                <a:spcPct val="150000"/>
              </a:lnSpc>
            </a:pPr>
            <a:r>
              <a:rPr lang="zh-CN" altLang="en-US" sz="1200" dirty="0">
                <a:solidFill>
                  <a:schemeClr val="tx1">
                    <a:lumMod val="75000"/>
                    <a:lumOff val="25000"/>
                  </a:schemeClr>
                </a:solidFill>
                <a:latin typeface="+mn-lt"/>
                <a:cs typeface="+mn-ea"/>
                <a:sym typeface="+mn-lt"/>
              </a:rPr>
              <a:t>点击添加文字说明详情</a:t>
            </a:r>
            <a:endParaRPr lang="en-US" altLang="zh-CN" sz="1200" dirty="0">
              <a:solidFill>
                <a:schemeClr val="tx1">
                  <a:lumMod val="75000"/>
                  <a:lumOff val="25000"/>
                </a:schemeClr>
              </a:solidFill>
              <a:latin typeface="+mn-lt"/>
              <a:cs typeface="+mn-ea"/>
              <a:sym typeface="+mn-lt"/>
            </a:endParaRPr>
          </a:p>
          <a:p>
            <a:pPr defTabSz="914400">
              <a:lnSpc>
                <a:spcPct val="150000"/>
              </a:lnSpc>
            </a:pPr>
            <a:r>
              <a:rPr lang="zh-CN" altLang="en-US" sz="1200" dirty="0">
                <a:solidFill>
                  <a:schemeClr val="tx1">
                    <a:lumMod val="75000"/>
                    <a:lumOff val="25000"/>
                  </a:schemeClr>
                </a:solidFill>
                <a:latin typeface="+mn-lt"/>
                <a:cs typeface="+mn-ea"/>
                <a:sym typeface="+mn-lt"/>
              </a:rPr>
              <a:t>介绍点击添加文</a:t>
            </a:r>
            <a:endParaRPr lang="en-US" altLang="zh-CN" sz="1200" dirty="0">
              <a:solidFill>
                <a:schemeClr val="tx1">
                  <a:lumMod val="75000"/>
                  <a:lumOff val="25000"/>
                </a:schemeClr>
              </a:solidFill>
              <a:latin typeface="+mn-lt"/>
              <a:cs typeface="+mn-ea"/>
              <a:sym typeface="+mn-lt"/>
            </a:endParaRPr>
          </a:p>
        </p:txBody>
      </p:sp>
      <p:sp>
        <p:nvSpPr>
          <p:cNvPr id="35" name="Text Box 10"/>
          <p:cNvSpPr txBox="1">
            <a:spLocks noChangeArrowheads="1"/>
          </p:cNvSpPr>
          <p:nvPr/>
        </p:nvSpPr>
        <p:spPr bwMode="auto">
          <a:xfrm>
            <a:off x="9085851" y="2314310"/>
            <a:ext cx="1270747" cy="895911"/>
          </a:xfrm>
          <a:prstGeom prst="rect">
            <a:avLst/>
          </a:prstGeom>
          <a:noFill/>
          <a:ln w="9525">
            <a:noFill/>
            <a:miter lim="800000"/>
          </a:ln>
        </p:spPr>
        <p:txBody>
          <a:bodyPr wrap="square" lIns="64286" tIns="32143" rIns="64286" bIns="32143">
            <a:spAutoFit/>
          </a:bodyPr>
          <a:lstStyle>
            <a:lvl1pPr defTabSz="1087755">
              <a:defRPr>
                <a:solidFill>
                  <a:schemeClr val="tx1"/>
                </a:solidFill>
                <a:latin typeface="Calibri" panose="020F0502020204030204" pitchFamily="34" charset="0"/>
              </a:defRPr>
            </a:lvl1pPr>
            <a:lvl2pPr marL="742950" indent="-285750" defTabSz="1087755">
              <a:defRPr>
                <a:solidFill>
                  <a:schemeClr val="tx1"/>
                </a:solidFill>
                <a:latin typeface="Calibri" panose="020F0502020204030204" pitchFamily="34" charset="0"/>
              </a:defRPr>
            </a:lvl2pPr>
            <a:lvl3pPr marL="1143000" indent="-228600" defTabSz="1087755">
              <a:defRPr>
                <a:solidFill>
                  <a:schemeClr val="tx1"/>
                </a:solidFill>
                <a:latin typeface="Calibri" panose="020F0502020204030204" pitchFamily="34" charset="0"/>
              </a:defRPr>
            </a:lvl3pPr>
            <a:lvl4pPr marL="1600200" indent="-228600" defTabSz="1087755">
              <a:defRPr>
                <a:solidFill>
                  <a:schemeClr val="tx1"/>
                </a:solidFill>
                <a:latin typeface="Calibri" panose="020F0502020204030204" pitchFamily="34" charset="0"/>
              </a:defRPr>
            </a:lvl4pPr>
            <a:lvl5pPr marL="2057400" indent="-228600" defTabSz="1087755">
              <a:defRPr>
                <a:solidFill>
                  <a:schemeClr val="tx1"/>
                </a:solidFill>
                <a:latin typeface="Calibri" panose="020F0502020204030204" pitchFamily="34" charset="0"/>
              </a:defRPr>
            </a:lvl5pPr>
            <a:lvl6pPr marL="2514600" indent="-228600" defTabSz="1087755" fontAlgn="base">
              <a:spcBef>
                <a:spcPct val="0"/>
              </a:spcBef>
              <a:spcAft>
                <a:spcPct val="0"/>
              </a:spcAft>
              <a:defRPr>
                <a:solidFill>
                  <a:schemeClr val="tx1"/>
                </a:solidFill>
                <a:latin typeface="Calibri" panose="020F0502020204030204" pitchFamily="34" charset="0"/>
              </a:defRPr>
            </a:lvl6pPr>
            <a:lvl7pPr marL="2971800" indent="-228600" defTabSz="1087755" fontAlgn="base">
              <a:spcBef>
                <a:spcPct val="0"/>
              </a:spcBef>
              <a:spcAft>
                <a:spcPct val="0"/>
              </a:spcAft>
              <a:defRPr>
                <a:solidFill>
                  <a:schemeClr val="tx1"/>
                </a:solidFill>
                <a:latin typeface="Calibri" panose="020F0502020204030204" pitchFamily="34" charset="0"/>
              </a:defRPr>
            </a:lvl7pPr>
            <a:lvl8pPr marL="3429000" indent="-228600" defTabSz="1087755" fontAlgn="base">
              <a:spcBef>
                <a:spcPct val="0"/>
              </a:spcBef>
              <a:spcAft>
                <a:spcPct val="0"/>
              </a:spcAft>
              <a:defRPr>
                <a:solidFill>
                  <a:schemeClr val="tx1"/>
                </a:solidFill>
                <a:latin typeface="Calibri" panose="020F0502020204030204" pitchFamily="34" charset="0"/>
              </a:defRPr>
            </a:lvl8pPr>
            <a:lvl9pPr marL="3886200" indent="-228600" defTabSz="1087755" fontAlgn="base">
              <a:spcBef>
                <a:spcPct val="0"/>
              </a:spcBef>
              <a:spcAft>
                <a:spcPct val="0"/>
              </a:spcAft>
              <a:defRPr>
                <a:solidFill>
                  <a:schemeClr val="tx1"/>
                </a:solidFill>
                <a:latin typeface="Calibri" panose="020F0502020204030204" pitchFamily="34" charset="0"/>
              </a:defRPr>
            </a:lvl9pPr>
          </a:lstStyle>
          <a:p>
            <a:pPr defTabSz="914400">
              <a:lnSpc>
                <a:spcPct val="150000"/>
              </a:lnSpc>
            </a:pPr>
            <a:r>
              <a:rPr lang="zh-CN" altLang="en-US" sz="1200" dirty="0">
                <a:solidFill>
                  <a:schemeClr val="tx1">
                    <a:lumMod val="75000"/>
                    <a:lumOff val="25000"/>
                  </a:schemeClr>
                </a:solidFill>
                <a:latin typeface="+mn-lt"/>
                <a:cs typeface="+mn-ea"/>
                <a:sym typeface="+mn-lt"/>
              </a:rPr>
              <a:t>点击添加文字说明详情</a:t>
            </a:r>
            <a:endParaRPr lang="en-US" altLang="zh-CN" sz="1200" dirty="0">
              <a:solidFill>
                <a:schemeClr val="tx1">
                  <a:lumMod val="75000"/>
                  <a:lumOff val="25000"/>
                </a:schemeClr>
              </a:solidFill>
              <a:latin typeface="+mn-lt"/>
              <a:cs typeface="+mn-ea"/>
              <a:sym typeface="+mn-lt"/>
            </a:endParaRPr>
          </a:p>
          <a:p>
            <a:pPr defTabSz="914400">
              <a:lnSpc>
                <a:spcPct val="150000"/>
              </a:lnSpc>
            </a:pPr>
            <a:r>
              <a:rPr lang="zh-CN" altLang="en-US" sz="1200" dirty="0">
                <a:solidFill>
                  <a:schemeClr val="tx1">
                    <a:lumMod val="75000"/>
                    <a:lumOff val="25000"/>
                  </a:schemeClr>
                </a:solidFill>
                <a:latin typeface="+mn-lt"/>
                <a:cs typeface="+mn-ea"/>
                <a:sym typeface="+mn-lt"/>
              </a:rPr>
              <a:t>介绍点击添加文</a:t>
            </a:r>
            <a:endParaRPr lang="en-US" altLang="zh-CN" sz="1200" dirty="0">
              <a:solidFill>
                <a:schemeClr val="tx1">
                  <a:lumMod val="75000"/>
                  <a:lumOff val="25000"/>
                </a:schemeClr>
              </a:solidFill>
              <a:latin typeface="+mn-lt"/>
              <a:cs typeface="+mn-ea"/>
              <a:sym typeface="+mn-lt"/>
            </a:endParaRPr>
          </a:p>
        </p:txBody>
      </p:sp>
      <p:sp>
        <p:nvSpPr>
          <p:cNvPr id="36" name="Text Box 10"/>
          <p:cNvSpPr txBox="1">
            <a:spLocks noChangeArrowheads="1"/>
          </p:cNvSpPr>
          <p:nvPr/>
        </p:nvSpPr>
        <p:spPr bwMode="auto">
          <a:xfrm>
            <a:off x="2936043" y="4049699"/>
            <a:ext cx="1270747" cy="895911"/>
          </a:xfrm>
          <a:prstGeom prst="rect">
            <a:avLst/>
          </a:prstGeom>
          <a:noFill/>
          <a:ln w="9525">
            <a:noFill/>
            <a:miter lim="800000"/>
          </a:ln>
        </p:spPr>
        <p:txBody>
          <a:bodyPr wrap="square" lIns="64286" tIns="32143" rIns="64286" bIns="32143">
            <a:spAutoFit/>
          </a:bodyPr>
          <a:lstStyle>
            <a:lvl1pPr defTabSz="1087755">
              <a:defRPr>
                <a:solidFill>
                  <a:schemeClr val="tx1"/>
                </a:solidFill>
                <a:latin typeface="Calibri" panose="020F0502020204030204" pitchFamily="34" charset="0"/>
              </a:defRPr>
            </a:lvl1pPr>
            <a:lvl2pPr marL="742950" indent="-285750" defTabSz="1087755">
              <a:defRPr>
                <a:solidFill>
                  <a:schemeClr val="tx1"/>
                </a:solidFill>
                <a:latin typeface="Calibri" panose="020F0502020204030204" pitchFamily="34" charset="0"/>
              </a:defRPr>
            </a:lvl2pPr>
            <a:lvl3pPr marL="1143000" indent="-228600" defTabSz="1087755">
              <a:defRPr>
                <a:solidFill>
                  <a:schemeClr val="tx1"/>
                </a:solidFill>
                <a:latin typeface="Calibri" panose="020F0502020204030204" pitchFamily="34" charset="0"/>
              </a:defRPr>
            </a:lvl3pPr>
            <a:lvl4pPr marL="1600200" indent="-228600" defTabSz="1087755">
              <a:defRPr>
                <a:solidFill>
                  <a:schemeClr val="tx1"/>
                </a:solidFill>
                <a:latin typeface="Calibri" panose="020F0502020204030204" pitchFamily="34" charset="0"/>
              </a:defRPr>
            </a:lvl4pPr>
            <a:lvl5pPr marL="2057400" indent="-228600" defTabSz="1087755">
              <a:defRPr>
                <a:solidFill>
                  <a:schemeClr val="tx1"/>
                </a:solidFill>
                <a:latin typeface="Calibri" panose="020F0502020204030204" pitchFamily="34" charset="0"/>
              </a:defRPr>
            </a:lvl5pPr>
            <a:lvl6pPr marL="2514600" indent="-228600" defTabSz="1087755" fontAlgn="base">
              <a:spcBef>
                <a:spcPct val="0"/>
              </a:spcBef>
              <a:spcAft>
                <a:spcPct val="0"/>
              </a:spcAft>
              <a:defRPr>
                <a:solidFill>
                  <a:schemeClr val="tx1"/>
                </a:solidFill>
                <a:latin typeface="Calibri" panose="020F0502020204030204" pitchFamily="34" charset="0"/>
              </a:defRPr>
            </a:lvl6pPr>
            <a:lvl7pPr marL="2971800" indent="-228600" defTabSz="1087755" fontAlgn="base">
              <a:spcBef>
                <a:spcPct val="0"/>
              </a:spcBef>
              <a:spcAft>
                <a:spcPct val="0"/>
              </a:spcAft>
              <a:defRPr>
                <a:solidFill>
                  <a:schemeClr val="tx1"/>
                </a:solidFill>
                <a:latin typeface="Calibri" panose="020F0502020204030204" pitchFamily="34" charset="0"/>
              </a:defRPr>
            </a:lvl7pPr>
            <a:lvl8pPr marL="3429000" indent="-228600" defTabSz="1087755" fontAlgn="base">
              <a:spcBef>
                <a:spcPct val="0"/>
              </a:spcBef>
              <a:spcAft>
                <a:spcPct val="0"/>
              </a:spcAft>
              <a:defRPr>
                <a:solidFill>
                  <a:schemeClr val="tx1"/>
                </a:solidFill>
                <a:latin typeface="Calibri" panose="020F0502020204030204" pitchFamily="34" charset="0"/>
              </a:defRPr>
            </a:lvl8pPr>
            <a:lvl9pPr marL="3886200" indent="-228600" defTabSz="1087755" fontAlgn="base">
              <a:spcBef>
                <a:spcPct val="0"/>
              </a:spcBef>
              <a:spcAft>
                <a:spcPct val="0"/>
              </a:spcAft>
              <a:defRPr>
                <a:solidFill>
                  <a:schemeClr val="tx1"/>
                </a:solidFill>
                <a:latin typeface="Calibri" panose="020F0502020204030204" pitchFamily="34" charset="0"/>
              </a:defRPr>
            </a:lvl9pPr>
          </a:lstStyle>
          <a:p>
            <a:pPr defTabSz="914400">
              <a:lnSpc>
                <a:spcPct val="150000"/>
              </a:lnSpc>
            </a:pPr>
            <a:r>
              <a:rPr lang="zh-CN" altLang="en-US" sz="1200" dirty="0">
                <a:solidFill>
                  <a:schemeClr val="tx1">
                    <a:lumMod val="75000"/>
                    <a:lumOff val="25000"/>
                  </a:schemeClr>
                </a:solidFill>
                <a:latin typeface="+mn-lt"/>
                <a:cs typeface="+mn-ea"/>
                <a:sym typeface="+mn-lt"/>
              </a:rPr>
              <a:t>点击添加文字说明详情</a:t>
            </a:r>
            <a:endParaRPr lang="en-US" altLang="zh-CN" sz="1200" dirty="0">
              <a:solidFill>
                <a:schemeClr val="tx1">
                  <a:lumMod val="75000"/>
                  <a:lumOff val="25000"/>
                </a:schemeClr>
              </a:solidFill>
              <a:latin typeface="+mn-lt"/>
              <a:cs typeface="+mn-ea"/>
              <a:sym typeface="+mn-lt"/>
            </a:endParaRPr>
          </a:p>
          <a:p>
            <a:pPr defTabSz="914400">
              <a:lnSpc>
                <a:spcPct val="150000"/>
              </a:lnSpc>
            </a:pPr>
            <a:r>
              <a:rPr lang="zh-CN" altLang="en-US" sz="1200" dirty="0">
                <a:solidFill>
                  <a:schemeClr val="tx1">
                    <a:lumMod val="75000"/>
                    <a:lumOff val="25000"/>
                  </a:schemeClr>
                </a:solidFill>
                <a:latin typeface="+mn-lt"/>
                <a:cs typeface="+mn-ea"/>
                <a:sym typeface="+mn-lt"/>
              </a:rPr>
              <a:t>介绍点击添加文</a:t>
            </a:r>
            <a:endParaRPr lang="en-US" altLang="zh-CN" sz="1200" dirty="0">
              <a:solidFill>
                <a:schemeClr val="tx1">
                  <a:lumMod val="75000"/>
                  <a:lumOff val="25000"/>
                </a:schemeClr>
              </a:solidFill>
              <a:latin typeface="+mn-lt"/>
              <a:cs typeface="+mn-ea"/>
              <a:sym typeface="+mn-lt"/>
            </a:endParaRPr>
          </a:p>
        </p:txBody>
      </p:sp>
      <p:sp>
        <p:nvSpPr>
          <p:cNvPr id="37" name="Text Box 10"/>
          <p:cNvSpPr txBox="1">
            <a:spLocks noChangeArrowheads="1"/>
          </p:cNvSpPr>
          <p:nvPr/>
        </p:nvSpPr>
        <p:spPr bwMode="auto">
          <a:xfrm>
            <a:off x="5868404" y="4049699"/>
            <a:ext cx="1270747" cy="895911"/>
          </a:xfrm>
          <a:prstGeom prst="rect">
            <a:avLst/>
          </a:prstGeom>
          <a:noFill/>
          <a:ln w="9525">
            <a:noFill/>
            <a:miter lim="800000"/>
          </a:ln>
        </p:spPr>
        <p:txBody>
          <a:bodyPr wrap="square" lIns="64286" tIns="32143" rIns="64286" bIns="32143">
            <a:spAutoFit/>
          </a:bodyPr>
          <a:lstStyle>
            <a:lvl1pPr defTabSz="1087755">
              <a:defRPr>
                <a:solidFill>
                  <a:schemeClr val="tx1"/>
                </a:solidFill>
                <a:latin typeface="Calibri" panose="020F0502020204030204" pitchFamily="34" charset="0"/>
              </a:defRPr>
            </a:lvl1pPr>
            <a:lvl2pPr marL="742950" indent="-285750" defTabSz="1087755">
              <a:defRPr>
                <a:solidFill>
                  <a:schemeClr val="tx1"/>
                </a:solidFill>
                <a:latin typeface="Calibri" panose="020F0502020204030204" pitchFamily="34" charset="0"/>
              </a:defRPr>
            </a:lvl2pPr>
            <a:lvl3pPr marL="1143000" indent="-228600" defTabSz="1087755">
              <a:defRPr>
                <a:solidFill>
                  <a:schemeClr val="tx1"/>
                </a:solidFill>
                <a:latin typeface="Calibri" panose="020F0502020204030204" pitchFamily="34" charset="0"/>
              </a:defRPr>
            </a:lvl3pPr>
            <a:lvl4pPr marL="1600200" indent="-228600" defTabSz="1087755">
              <a:defRPr>
                <a:solidFill>
                  <a:schemeClr val="tx1"/>
                </a:solidFill>
                <a:latin typeface="Calibri" panose="020F0502020204030204" pitchFamily="34" charset="0"/>
              </a:defRPr>
            </a:lvl4pPr>
            <a:lvl5pPr marL="2057400" indent="-228600" defTabSz="1087755">
              <a:defRPr>
                <a:solidFill>
                  <a:schemeClr val="tx1"/>
                </a:solidFill>
                <a:latin typeface="Calibri" panose="020F0502020204030204" pitchFamily="34" charset="0"/>
              </a:defRPr>
            </a:lvl5pPr>
            <a:lvl6pPr marL="2514600" indent="-228600" defTabSz="1087755" fontAlgn="base">
              <a:spcBef>
                <a:spcPct val="0"/>
              </a:spcBef>
              <a:spcAft>
                <a:spcPct val="0"/>
              </a:spcAft>
              <a:defRPr>
                <a:solidFill>
                  <a:schemeClr val="tx1"/>
                </a:solidFill>
                <a:latin typeface="Calibri" panose="020F0502020204030204" pitchFamily="34" charset="0"/>
              </a:defRPr>
            </a:lvl6pPr>
            <a:lvl7pPr marL="2971800" indent="-228600" defTabSz="1087755" fontAlgn="base">
              <a:spcBef>
                <a:spcPct val="0"/>
              </a:spcBef>
              <a:spcAft>
                <a:spcPct val="0"/>
              </a:spcAft>
              <a:defRPr>
                <a:solidFill>
                  <a:schemeClr val="tx1"/>
                </a:solidFill>
                <a:latin typeface="Calibri" panose="020F0502020204030204" pitchFamily="34" charset="0"/>
              </a:defRPr>
            </a:lvl7pPr>
            <a:lvl8pPr marL="3429000" indent="-228600" defTabSz="1087755" fontAlgn="base">
              <a:spcBef>
                <a:spcPct val="0"/>
              </a:spcBef>
              <a:spcAft>
                <a:spcPct val="0"/>
              </a:spcAft>
              <a:defRPr>
                <a:solidFill>
                  <a:schemeClr val="tx1"/>
                </a:solidFill>
                <a:latin typeface="Calibri" panose="020F0502020204030204" pitchFamily="34" charset="0"/>
              </a:defRPr>
            </a:lvl8pPr>
            <a:lvl9pPr marL="3886200" indent="-228600" defTabSz="1087755" fontAlgn="base">
              <a:spcBef>
                <a:spcPct val="0"/>
              </a:spcBef>
              <a:spcAft>
                <a:spcPct val="0"/>
              </a:spcAft>
              <a:defRPr>
                <a:solidFill>
                  <a:schemeClr val="tx1"/>
                </a:solidFill>
                <a:latin typeface="Calibri" panose="020F0502020204030204" pitchFamily="34" charset="0"/>
              </a:defRPr>
            </a:lvl9pPr>
          </a:lstStyle>
          <a:p>
            <a:pPr defTabSz="914400">
              <a:lnSpc>
                <a:spcPct val="150000"/>
              </a:lnSpc>
            </a:pPr>
            <a:r>
              <a:rPr lang="zh-CN" altLang="en-US" sz="1200" dirty="0">
                <a:solidFill>
                  <a:schemeClr val="tx1">
                    <a:lumMod val="75000"/>
                    <a:lumOff val="25000"/>
                  </a:schemeClr>
                </a:solidFill>
                <a:latin typeface="+mn-lt"/>
                <a:cs typeface="+mn-ea"/>
                <a:sym typeface="+mn-lt"/>
              </a:rPr>
              <a:t>点击添加文字说明详情</a:t>
            </a:r>
            <a:endParaRPr lang="en-US" altLang="zh-CN" sz="1200" dirty="0">
              <a:solidFill>
                <a:schemeClr val="tx1">
                  <a:lumMod val="75000"/>
                  <a:lumOff val="25000"/>
                </a:schemeClr>
              </a:solidFill>
              <a:latin typeface="+mn-lt"/>
              <a:cs typeface="+mn-ea"/>
              <a:sym typeface="+mn-lt"/>
            </a:endParaRPr>
          </a:p>
          <a:p>
            <a:pPr defTabSz="914400">
              <a:lnSpc>
                <a:spcPct val="150000"/>
              </a:lnSpc>
            </a:pPr>
            <a:r>
              <a:rPr lang="zh-CN" altLang="en-US" sz="1200" dirty="0">
                <a:solidFill>
                  <a:schemeClr val="tx1">
                    <a:lumMod val="75000"/>
                    <a:lumOff val="25000"/>
                  </a:schemeClr>
                </a:solidFill>
                <a:latin typeface="+mn-lt"/>
                <a:cs typeface="+mn-ea"/>
                <a:sym typeface="+mn-lt"/>
              </a:rPr>
              <a:t>介绍点击添加文</a:t>
            </a:r>
            <a:endParaRPr lang="en-US" altLang="zh-CN" sz="1200" dirty="0">
              <a:solidFill>
                <a:schemeClr val="tx1">
                  <a:lumMod val="75000"/>
                  <a:lumOff val="25000"/>
                </a:schemeClr>
              </a:solidFill>
              <a:latin typeface="+mn-lt"/>
              <a:cs typeface="+mn-ea"/>
              <a:sym typeface="+mn-lt"/>
            </a:endParaRPr>
          </a:p>
        </p:txBody>
      </p:sp>
      <p:sp>
        <p:nvSpPr>
          <p:cNvPr id="38" name="Text Box 10"/>
          <p:cNvSpPr txBox="1">
            <a:spLocks noChangeArrowheads="1"/>
          </p:cNvSpPr>
          <p:nvPr/>
        </p:nvSpPr>
        <p:spPr bwMode="auto">
          <a:xfrm>
            <a:off x="9085851" y="4211954"/>
            <a:ext cx="1270747" cy="895911"/>
          </a:xfrm>
          <a:prstGeom prst="rect">
            <a:avLst/>
          </a:prstGeom>
          <a:noFill/>
          <a:ln w="9525">
            <a:noFill/>
            <a:miter lim="800000"/>
          </a:ln>
        </p:spPr>
        <p:txBody>
          <a:bodyPr wrap="square" lIns="64286" tIns="32143" rIns="64286" bIns="32143">
            <a:spAutoFit/>
          </a:bodyPr>
          <a:lstStyle>
            <a:lvl1pPr defTabSz="1087755">
              <a:defRPr>
                <a:solidFill>
                  <a:schemeClr val="tx1"/>
                </a:solidFill>
                <a:latin typeface="Calibri" panose="020F0502020204030204" pitchFamily="34" charset="0"/>
              </a:defRPr>
            </a:lvl1pPr>
            <a:lvl2pPr marL="742950" indent="-285750" defTabSz="1087755">
              <a:defRPr>
                <a:solidFill>
                  <a:schemeClr val="tx1"/>
                </a:solidFill>
                <a:latin typeface="Calibri" panose="020F0502020204030204" pitchFamily="34" charset="0"/>
              </a:defRPr>
            </a:lvl2pPr>
            <a:lvl3pPr marL="1143000" indent="-228600" defTabSz="1087755">
              <a:defRPr>
                <a:solidFill>
                  <a:schemeClr val="tx1"/>
                </a:solidFill>
                <a:latin typeface="Calibri" panose="020F0502020204030204" pitchFamily="34" charset="0"/>
              </a:defRPr>
            </a:lvl3pPr>
            <a:lvl4pPr marL="1600200" indent="-228600" defTabSz="1087755">
              <a:defRPr>
                <a:solidFill>
                  <a:schemeClr val="tx1"/>
                </a:solidFill>
                <a:latin typeface="Calibri" panose="020F0502020204030204" pitchFamily="34" charset="0"/>
              </a:defRPr>
            </a:lvl4pPr>
            <a:lvl5pPr marL="2057400" indent="-228600" defTabSz="1087755">
              <a:defRPr>
                <a:solidFill>
                  <a:schemeClr val="tx1"/>
                </a:solidFill>
                <a:latin typeface="Calibri" panose="020F0502020204030204" pitchFamily="34" charset="0"/>
              </a:defRPr>
            </a:lvl5pPr>
            <a:lvl6pPr marL="2514600" indent="-228600" defTabSz="1087755" fontAlgn="base">
              <a:spcBef>
                <a:spcPct val="0"/>
              </a:spcBef>
              <a:spcAft>
                <a:spcPct val="0"/>
              </a:spcAft>
              <a:defRPr>
                <a:solidFill>
                  <a:schemeClr val="tx1"/>
                </a:solidFill>
                <a:latin typeface="Calibri" panose="020F0502020204030204" pitchFamily="34" charset="0"/>
              </a:defRPr>
            </a:lvl6pPr>
            <a:lvl7pPr marL="2971800" indent="-228600" defTabSz="1087755" fontAlgn="base">
              <a:spcBef>
                <a:spcPct val="0"/>
              </a:spcBef>
              <a:spcAft>
                <a:spcPct val="0"/>
              </a:spcAft>
              <a:defRPr>
                <a:solidFill>
                  <a:schemeClr val="tx1"/>
                </a:solidFill>
                <a:latin typeface="Calibri" panose="020F0502020204030204" pitchFamily="34" charset="0"/>
              </a:defRPr>
            </a:lvl7pPr>
            <a:lvl8pPr marL="3429000" indent="-228600" defTabSz="1087755" fontAlgn="base">
              <a:spcBef>
                <a:spcPct val="0"/>
              </a:spcBef>
              <a:spcAft>
                <a:spcPct val="0"/>
              </a:spcAft>
              <a:defRPr>
                <a:solidFill>
                  <a:schemeClr val="tx1"/>
                </a:solidFill>
                <a:latin typeface="Calibri" panose="020F0502020204030204" pitchFamily="34" charset="0"/>
              </a:defRPr>
            </a:lvl8pPr>
            <a:lvl9pPr marL="3886200" indent="-228600" defTabSz="1087755" fontAlgn="base">
              <a:spcBef>
                <a:spcPct val="0"/>
              </a:spcBef>
              <a:spcAft>
                <a:spcPct val="0"/>
              </a:spcAft>
              <a:defRPr>
                <a:solidFill>
                  <a:schemeClr val="tx1"/>
                </a:solidFill>
                <a:latin typeface="Calibri" panose="020F0502020204030204" pitchFamily="34" charset="0"/>
              </a:defRPr>
            </a:lvl9pPr>
          </a:lstStyle>
          <a:p>
            <a:pPr defTabSz="914400">
              <a:lnSpc>
                <a:spcPct val="150000"/>
              </a:lnSpc>
            </a:pPr>
            <a:r>
              <a:rPr lang="zh-CN" altLang="en-US" sz="1200" dirty="0">
                <a:solidFill>
                  <a:schemeClr val="tx1">
                    <a:lumMod val="75000"/>
                    <a:lumOff val="25000"/>
                  </a:schemeClr>
                </a:solidFill>
                <a:latin typeface="+mn-lt"/>
                <a:cs typeface="+mn-ea"/>
                <a:sym typeface="+mn-lt"/>
              </a:rPr>
              <a:t>点击添加文字说明详情</a:t>
            </a:r>
            <a:endParaRPr lang="en-US" altLang="zh-CN" sz="1200" dirty="0">
              <a:solidFill>
                <a:schemeClr val="tx1">
                  <a:lumMod val="75000"/>
                  <a:lumOff val="25000"/>
                </a:schemeClr>
              </a:solidFill>
              <a:latin typeface="+mn-lt"/>
              <a:cs typeface="+mn-ea"/>
              <a:sym typeface="+mn-lt"/>
            </a:endParaRPr>
          </a:p>
          <a:p>
            <a:pPr defTabSz="914400">
              <a:lnSpc>
                <a:spcPct val="150000"/>
              </a:lnSpc>
            </a:pPr>
            <a:r>
              <a:rPr lang="zh-CN" altLang="en-US" sz="1200" dirty="0">
                <a:solidFill>
                  <a:schemeClr val="tx1">
                    <a:lumMod val="75000"/>
                    <a:lumOff val="25000"/>
                  </a:schemeClr>
                </a:solidFill>
                <a:latin typeface="+mn-lt"/>
                <a:cs typeface="+mn-ea"/>
                <a:sym typeface="+mn-lt"/>
              </a:rPr>
              <a:t>介绍点击添加文</a:t>
            </a:r>
            <a:endParaRPr lang="en-US" altLang="zh-CN" sz="1200" dirty="0">
              <a:solidFill>
                <a:schemeClr val="tx1">
                  <a:lumMod val="75000"/>
                  <a:lumOff val="25000"/>
                </a:schemeClr>
              </a:solidFill>
              <a:latin typeface="+mn-lt"/>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with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1000"/>
                                        <p:tgtEl>
                                          <p:spTgt spid="28"/>
                                        </p:tgtEl>
                                      </p:cBhvr>
                                    </p:animEffect>
                                    <p:anim calcmode="lin" valueType="num">
                                      <p:cBhvr>
                                        <p:cTn id="8" dur="1000" fill="hold"/>
                                        <p:tgtEl>
                                          <p:spTgt spid="28"/>
                                        </p:tgtEl>
                                        <p:attrNameLst>
                                          <p:attrName>ppt_x</p:attrName>
                                        </p:attrNameLst>
                                      </p:cBhvr>
                                      <p:tavLst>
                                        <p:tav tm="0">
                                          <p:val>
                                            <p:strVal val="#ppt_x"/>
                                          </p:val>
                                        </p:tav>
                                        <p:tav tm="100000">
                                          <p:val>
                                            <p:strVal val="#ppt_x"/>
                                          </p:val>
                                        </p:tav>
                                      </p:tavLst>
                                    </p:anim>
                                    <p:anim calcmode="lin" valueType="num">
                                      <p:cBhvr>
                                        <p:cTn id="9" dur="900" decel="100000" fill="hold"/>
                                        <p:tgtEl>
                                          <p:spTgt spid="28"/>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8"/>
                                        </p:tgtEl>
                                        <p:attrNameLst>
                                          <p:attrName>ppt_y</p:attrName>
                                        </p:attrNameLst>
                                      </p:cBhvr>
                                      <p:tavLst>
                                        <p:tav tm="0">
                                          <p:val>
                                            <p:strVal val="#ppt_y-.03"/>
                                          </p:val>
                                        </p:tav>
                                        <p:tav tm="100000">
                                          <p:val>
                                            <p:strVal val="#ppt_y"/>
                                          </p:val>
                                        </p:tav>
                                      </p:tavLst>
                                    </p:anim>
                                  </p:childTnLst>
                                </p:cTn>
                              </p:par>
                              <p:par>
                                <p:cTn id="11" presetID="14" presetClass="entr" presetSubtype="10" fill="hold" grpId="0" nodeType="withEffect">
                                  <p:stCondLst>
                                    <p:cond delay="100"/>
                                  </p:stCondLst>
                                  <p:childTnLst>
                                    <p:set>
                                      <p:cBhvr>
                                        <p:cTn id="12" dur="1" fill="hold">
                                          <p:stCondLst>
                                            <p:cond delay="0"/>
                                          </p:stCondLst>
                                        </p:cTn>
                                        <p:tgtEl>
                                          <p:spTgt spid="2"/>
                                        </p:tgtEl>
                                        <p:attrNameLst>
                                          <p:attrName>style.visibility</p:attrName>
                                        </p:attrNameLst>
                                      </p:cBhvr>
                                      <p:to>
                                        <p:strVal val="visible"/>
                                      </p:to>
                                    </p:set>
                                    <p:animEffect transition="in" filter="randombar(horizontal)">
                                      <p:cBhvr>
                                        <p:cTn id="13" dur="500"/>
                                        <p:tgtEl>
                                          <p:spTgt spid="2"/>
                                        </p:tgtEl>
                                      </p:cBhvr>
                                    </p:animEffect>
                                  </p:childTnLst>
                                </p:cTn>
                              </p:par>
                              <p:par>
                                <p:cTn id="14" presetID="37" presetClass="entr" presetSubtype="0" fill="hold" nodeType="withEffect">
                                  <p:stCondLst>
                                    <p:cond delay="10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1000"/>
                                        <p:tgtEl>
                                          <p:spTgt spid="6"/>
                                        </p:tgtEl>
                                      </p:cBhvr>
                                    </p:animEffect>
                                    <p:anim calcmode="lin" valueType="num">
                                      <p:cBhvr>
                                        <p:cTn id="17" dur="1000" fill="hold"/>
                                        <p:tgtEl>
                                          <p:spTgt spid="6"/>
                                        </p:tgtEl>
                                        <p:attrNameLst>
                                          <p:attrName>ppt_x</p:attrName>
                                        </p:attrNameLst>
                                      </p:cBhvr>
                                      <p:tavLst>
                                        <p:tav tm="0">
                                          <p:val>
                                            <p:strVal val="#ppt_x"/>
                                          </p:val>
                                        </p:tav>
                                        <p:tav tm="100000">
                                          <p:val>
                                            <p:strVal val="#ppt_x"/>
                                          </p:val>
                                        </p:tav>
                                      </p:tavLst>
                                    </p:anim>
                                    <p:anim calcmode="lin" valueType="num">
                                      <p:cBhvr>
                                        <p:cTn id="18" dur="900" decel="100000" fill="hold"/>
                                        <p:tgtEl>
                                          <p:spTgt spid="6"/>
                                        </p:tgtEl>
                                        <p:attrNameLst>
                                          <p:attrName>ppt_y</p:attrName>
                                        </p:attrNameLst>
                                      </p:cBhvr>
                                      <p:tavLst>
                                        <p:tav tm="0">
                                          <p:val>
                                            <p:strVal val="#ppt_y+1"/>
                                          </p:val>
                                        </p:tav>
                                        <p:tav tm="100000">
                                          <p:val>
                                            <p:strVal val="#ppt_y-.03"/>
                                          </p:val>
                                        </p:tav>
                                      </p:tavLst>
                                    </p:anim>
                                    <p:anim calcmode="lin" valueType="num">
                                      <p:cBhvr>
                                        <p:cTn id="19"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par>
                                <p:cTn id="20" presetID="14" presetClass="entr" presetSubtype="10" fill="hold" grpId="0" nodeType="withEffect">
                                  <p:stCondLst>
                                    <p:cond delay="200"/>
                                  </p:stCondLst>
                                  <p:childTnLst>
                                    <p:set>
                                      <p:cBhvr>
                                        <p:cTn id="21" dur="1" fill="hold">
                                          <p:stCondLst>
                                            <p:cond delay="0"/>
                                          </p:stCondLst>
                                        </p:cTn>
                                        <p:tgtEl>
                                          <p:spTgt spid="34"/>
                                        </p:tgtEl>
                                        <p:attrNameLst>
                                          <p:attrName>style.visibility</p:attrName>
                                        </p:attrNameLst>
                                      </p:cBhvr>
                                      <p:to>
                                        <p:strVal val="visible"/>
                                      </p:to>
                                    </p:set>
                                    <p:animEffect transition="in" filter="randombar(horizontal)">
                                      <p:cBhvr>
                                        <p:cTn id="22" dur="500"/>
                                        <p:tgtEl>
                                          <p:spTgt spid="34"/>
                                        </p:tgtEl>
                                      </p:cBhvr>
                                    </p:animEffect>
                                  </p:childTnLst>
                                </p:cTn>
                              </p:par>
                              <p:par>
                                <p:cTn id="23" presetID="37" presetClass="entr" presetSubtype="0" fill="hold" nodeType="withEffect">
                                  <p:stCondLst>
                                    <p:cond delay="200"/>
                                  </p:stCondLst>
                                  <p:childTnLst>
                                    <p:set>
                                      <p:cBhvr>
                                        <p:cTn id="24" dur="1" fill="hold">
                                          <p:stCondLst>
                                            <p:cond delay="0"/>
                                          </p:stCondLst>
                                        </p:cTn>
                                        <p:tgtEl>
                                          <p:spTgt spid="3"/>
                                        </p:tgtEl>
                                        <p:attrNameLst>
                                          <p:attrName>style.visibility</p:attrName>
                                        </p:attrNameLst>
                                      </p:cBhvr>
                                      <p:to>
                                        <p:strVal val="visible"/>
                                      </p:to>
                                    </p:set>
                                    <p:animEffect transition="in" filter="fade">
                                      <p:cBhvr>
                                        <p:cTn id="25" dur="1000"/>
                                        <p:tgtEl>
                                          <p:spTgt spid="3"/>
                                        </p:tgtEl>
                                      </p:cBhvr>
                                    </p:animEffect>
                                    <p:anim calcmode="lin" valueType="num">
                                      <p:cBhvr>
                                        <p:cTn id="26" dur="1000" fill="hold"/>
                                        <p:tgtEl>
                                          <p:spTgt spid="3"/>
                                        </p:tgtEl>
                                        <p:attrNameLst>
                                          <p:attrName>ppt_x</p:attrName>
                                        </p:attrNameLst>
                                      </p:cBhvr>
                                      <p:tavLst>
                                        <p:tav tm="0">
                                          <p:val>
                                            <p:strVal val="#ppt_x"/>
                                          </p:val>
                                        </p:tav>
                                        <p:tav tm="100000">
                                          <p:val>
                                            <p:strVal val="#ppt_x"/>
                                          </p:val>
                                        </p:tav>
                                      </p:tavLst>
                                    </p:anim>
                                    <p:anim calcmode="lin" valueType="num">
                                      <p:cBhvr>
                                        <p:cTn id="27" dur="900" decel="100000" fill="hold"/>
                                        <p:tgtEl>
                                          <p:spTgt spid="3"/>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par>
                                <p:cTn id="29" presetID="14" presetClass="entr" presetSubtype="10" fill="hold" grpId="0" nodeType="withEffect">
                                  <p:stCondLst>
                                    <p:cond delay="300"/>
                                  </p:stCondLst>
                                  <p:childTnLst>
                                    <p:set>
                                      <p:cBhvr>
                                        <p:cTn id="30" dur="1" fill="hold">
                                          <p:stCondLst>
                                            <p:cond delay="0"/>
                                          </p:stCondLst>
                                        </p:cTn>
                                        <p:tgtEl>
                                          <p:spTgt spid="35"/>
                                        </p:tgtEl>
                                        <p:attrNameLst>
                                          <p:attrName>style.visibility</p:attrName>
                                        </p:attrNameLst>
                                      </p:cBhvr>
                                      <p:to>
                                        <p:strVal val="visible"/>
                                      </p:to>
                                    </p:set>
                                    <p:animEffect transition="in" filter="randombar(horizontal)">
                                      <p:cBhvr>
                                        <p:cTn id="31" dur="500"/>
                                        <p:tgtEl>
                                          <p:spTgt spid="35"/>
                                        </p:tgtEl>
                                      </p:cBhvr>
                                    </p:animEffect>
                                  </p:childTnLst>
                                </p:cTn>
                              </p:par>
                              <p:par>
                                <p:cTn id="32" presetID="37" presetClass="entr" presetSubtype="0" fill="hold" nodeType="withEffect">
                                  <p:stCondLst>
                                    <p:cond delay="300"/>
                                  </p:stCondLst>
                                  <p:childTnLst>
                                    <p:set>
                                      <p:cBhvr>
                                        <p:cTn id="33" dur="1" fill="hold">
                                          <p:stCondLst>
                                            <p:cond delay="0"/>
                                          </p:stCondLst>
                                        </p:cTn>
                                        <p:tgtEl>
                                          <p:spTgt spid="12"/>
                                        </p:tgtEl>
                                        <p:attrNameLst>
                                          <p:attrName>style.visibility</p:attrName>
                                        </p:attrNameLst>
                                      </p:cBhvr>
                                      <p:to>
                                        <p:strVal val="visible"/>
                                      </p:to>
                                    </p:set>
                                    <p:animEffect transition="in" filter="fade">
                                      <p:cBhvr>
                                        <p:cTn id="34" dur="1000"/>
                                        <p:tgtEl>
                                          <p:spTgt spid="12"/>
                                        </p:tgtEl>
                                      </p:cBhvr>
                                    </p:animEffect>
                                    <p:anim calcmode="lin" valueType="num">
                                      <p:cBhvr>
                                        <p:cTn id="35" dur="1000" fill="hold"/>
                                        <p:tgtEl>
                                          <p:spTgt spid="12"/>
                                        </p:tgtEl>
                                        <p:attrNameLst>
                                          <p:attrName>ppt_x</p:attrName>
                                        </p:attrNameLst>
                                      </p:cBhvr>
                                      <p:tavLst>
                                        <p:tav tm="0">
                                          <p:val>
                                            <p:strVal val="#ppt_x"/>
                                          </p:val>
                                        </p:tav>
                                        <p:tav tm="100000">
                                          <p:val>
                                            <p:strVal val="#ppt_x"/>
                                          </p:val>
                                        </p:tav>
                                      </p:tavLst>
                                    </p:anim>
                                    <p:anim calcmode="lin" valueType="num">
                                      <p:cBhvr>
                                        <p:cTn id="36" dur="900" decel="100000" fill="hold"/>
                                        <p:tgtEl>
                                          <p:spTgt spid="12"/>
                                        </p:tgtEl>
                                        <p:attrNameLst>
                                          <p:attrName>ppt_y</p:attrName>
                                        </p:attrNameLst>
                                      </p:cBhvr>
                                      <p:tavLst>
                                        <p:tav tm="0">
                                          <p:val>
                                            <p:strVal val="#ppt_y+1"/>
                                          </p:val>
                                        </p:tav>
                                        <p:tav tm="100000">
                                          <p:val>
                                            <p:strVal val="#ppt_y-.03"/>
                                          </p:val>
                                        </p:tav>
                                      </p:tavLst>
                                    </p:anim>
                                    <p:anim calcmode="lin" valueType="num">
                                      <p:cBhvr>
                                        <p:cTn id="37"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par>
                                <p:cTn id="38" presetID="14" presetClass="entr" presetSubtype="10" fill="hold" grpId="0" nodeType="withEffect">
                                  <p:stCondLst>
                                    <p:cond delay="400"/>
                                  </p:stCondLst>
                                  <p:childTnLst>
                                    <p:set>
                                      <p:cBhvr>
                                        <p:cTn id="39" dur="1" fill="hold">
                                          <p:stCondLst>
                                            <p:cond delay="0"/>
                                          </p:stCondLst>
                                        </p:cTn>
                                        <p:tgtEl>
                                          <p:spTgt spid="36"/>
                                        </p:tgtEl>
                                        <p:attrNameLst>
                                          <p:attrName>style.visibility</p:attrName>
                                        </p:attrNameLst>
                                      </p:cBhvr>
                                      <p:to>
                                        <p:strVal val="visible"/>
                                      </p:to>
                                    </p:set>
                                    <p:animEffect transition="in" filter="randombar(horizontal)">
                                      <p:cBhvr>
                                        <p:cTn id="40" dur="500"/>
                                        <p:tgtEl>
                                          <p:spTgt spid="36"/>
                                        </p:tgtEl>
                                      </p:cBhvr>
                                    </p:animEffect>
                                  </p:childTnLst>
                                </p:cTn>
                              </p:par>
                              <p:par>
                                <p:cTn id="41" presetID="37" presetClass="entr" presetSubtype="0" fill="hold" nodeType="withEffect">
                                  <p:stCondLst>
                                    <p:cond delay="400"/>
                                  </p:stCondLst>
                                  <p:childTnLst>
                                    <p:set>
                                      <p:cBhvr>
                                        <p:cTn id="42" dur="1" fill="hold">
                                          <p:stCondLst>
                                            <p:cond delay="0"/>
                                          </p:stCondLst>
                                        </p:cTn>
                                        <p:tgtEl>
                                          <p:spTgt spid="15"/>
                                        </p:tgtEl>
                                        <p:attrNameLst>
                                          <p:attrName>style.visibility</p:attrName>
                                        </p:attrNameLst>
                                      </p:cBhvr>
                                      <p:to>
                                        <p:strVal val="visible"/>
                                      </p:to>
                                    </p:set>
                                    <p:animEffect transition="in" filter="fade">
                                      <p:cBhvr>
                                        <p:cTn id="43" dur="1000"/>
                                        <p:tgtEl>
                                          <p:spTgt spid="15"/>
                                        </p:tgtEl>
                                      </p:cBhvr>
                                    </p:animEffect>
                                    <p:anim calcmode="lin" valueType="num">
                                      <p:cBhvr>
                                        <p:cTn id="44" dur="1000" fill="hold"/>
                                        <p:tgtEl>
                                          <p:spTgt spid="15"/>
                                        </p:tgtEl>
                                        <p:attrNameLst>
                                          <p:attrName>ppt_x</p:attrName>
                                        </p:attrNameLst>
                                      </p:cBhvr>
                                      <p:tavLst>
                                        <p:tav tm="0">
                                          <p:val>
                                            <p:strVal val="#ppt_x"/>
                                          </p:val>
                                        </p:tav>
                                        <p:tav tm="100000">
                                          <p:val>
                                            <p:strVal val="#ppt_x"/>
                                          </p:val>
                                        </p:tav>
                                      </p:tavLst>
                                    </p:anim>
                                    <p:anim calcmode="lin" valueType="num">
                                      <p:cBhvr>
                                        <p:cTn id="45" dur="900" decel="100000" fill="hold"/>
                                        <p:tgtEl>
                                          <p:spTgt spid="15"/>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par>
                                <p:cTn id="47" presetID="14" presetClass="entr" presetSubtype="10" fill="hold" grpId="0" nodeType="withEffect">
                                  <p:stCondLst>
                                    <p:cond delay="500"/>
                                  </p:stCondLst>
                                  <p:childTnLst>
                                    <p:set>
                                      <p:cBhvr>
                                        <p:cTn id="48" dur="1" fill="hold">
                                          <p:stCondLst>
                                            <p:cond delay="0"/>
                                          </p:stCondLst>
                                        </p:cTn>
                                        <p:tgtEl>
                                          <p:spTgt spid="37"/>
                                        </p:tgtEl>
                                        <p:attrNameLst>
                                          <p:attrName>style.visibility</p:attrName>
                                        </p:attrNameLst>
                                      </p:cBhvr>
                                      <p:to>
                                        <p:strVal val="visible"/>
                                      </p:to>
                                    </p:set>
                                    <p:animEffect transition="in" filter="randombar(horizontal)">
                                      <p:cBhvr>
                                        <p:cTn id="49" dur="500"/>
                                        <p:tgtEl>
                                          <p:spTgt spid="37"/>
                                        </p:tgtEl>
                                      </p:cBhvr>
                                    </p:animEffect>
                                  </p:childTnLst>
                                </p:cTn>
                              </p:par>
                              <p:par>
                                <p:cTn id="50" presetID="37" presetClass="entr" presetSubtype="0" fill="hold" nodeType="withEffect">
                                  <p:stCondLst>
                                    <p:cond delay="500"/>
                                  </p:stCondLst>
                                  <p:childTnLst>
                                    <p:set>
                                      <p:cBhvr>
                                        <p:cTn id="51" dur="1" fill="hold">
                                          <p:stCondLst>
                                            <p:cond delay="0"/>
                                          </p:stCondLst>
                                        </p:cTn>
                                        <p:tgtEl>
                                          <p:spTgt spid="22"/>
                                        </p:tgtEl>
                                        <p:attrNameLst>
                                          <p:attrName>style.visibility</p:attrName>
                                        </p:attrNameLst>
                                      </p:cBhvr>
                                      <p:to>
                                        <p:strVal val="visible"/>
                                      </p:to>
                                    </p:set>
                                    <p:animEffect transition="in" filter="fade">
                                      <p:cBhvr>
                                        <p:cTn id="52" dur="1000"/>
                                        <p:tgtEl>
                                          <p:spTgt spid="22"/>
                                        </p:tgtEl>
                                      </p:cBhvr>
                                    </p:animEffect>
                                    <p:anim calcmode="lin" valueType="num">
                                      <p:cBhvr>
                                        <p:cTn id="53" dur="1000" fill="hold"/>
                                        <p:tgtEl>
                                          <p:spTgt spid="22"/>
                                        </p:tgtEl>
                                        <p:attrNameLst>
                                          <p:attrName>ppt_x</p:attrName>
                                        </p:attrNameLst>
                                      </p:cBhvr>
                                      <p:tavLst>
                                        <p:tav tm="0">
                                          <p:val>
                                            <p:strVal val="#ppt_x"/>
                                          </p:val>
                                        </p:tav>
                                        <p:tav tm="100000">
                                          <p:val>
                                            <p:strVal val="#ppt_x"/>
                                          </p:val>
                                        </p:tav>
                                      </p:tavLst>
                                    </p:anim>
                                    <p:anim calcmode="lin" valueType="num">
                                      <p:cBhvr>
                                        <p:cTn id="54" dur="900" decel="100000" fill="hold"/>
                                        <p:tgtEl>
                                          <p:spTgt spid="22"/>
                                        </p:tgtEl>
                                        <p:attrNameLst>
                                          <p:attrName>ppt_y</p:attrName>
                                        </p:attrNameLst>
                                      </p:cBhvr>
                                      <p:tavLst>
                                        <p:tav tm="0">
                                          <p:val>
                                            <p:strVal val="#ppt_y+1"/>
                                          </p:val>
                                        </p:tav>
                                        <p:tav tm="100000">
                                          <p:val>
                                            <p:strVal val="#ppt_y-.03"/>
                                          </p:val>
                                        </p:tav>
                                      </p:tavLst>
                                    </p:anim>
                                    <p:anim calcmode="lin" valueType="num">
                                      <p:cBhvr>
                                        <p:cTn id="55" dur="100" accel="100000" fill="hold">
                                          <p:stCondLst>
                                            <p:cond delay="900"/>
                                          </p:stCondLst>
                                        </p:cTn>
                                        <p:tgtEl>
                                          <p:spTgt spid="22"/>
                                        </p:tgtEl>
                                        <p:attrNameLst>
                                          <p:attrName>ppt_y</p:attrName>
                                        </p:attrNameLst>
                                      </p:cBhvr>
                                      <p:tavLst>
                                        <p:tav tm="0">
                                          <p:val>
                                            <p:strVal val="#ppt_y-.03"/>
                                          </p:val>
                                        </p:tav>
                                        <p:tav tm="100000">
                                          <p:val>
                                            <p:strVal val="#ppt_y"/>
                                          </p:val>
                                        </p:tav>
                                      </p:tavLst>
                                    </p:anim>
                                  </p:childTnLst>
                                </p:cTn>
                              </p:par>
                              <p:par>
                                <p:cTn id="56" presetID="14" presetClass="entr" presetSubtype="10" fill="hold" grpId="0" nodeType="withEffect">
                                  <p:stCondLst>
                                    <p:cond delay="600"/>
                                  </p:stCondLst>
                                  <p:childTnLst>
                                    <p:set>
                                      <p:cBhvr>
                                        <p:cTn id="57" dur="1" fill="hold">
                                          <p:stCondLst>
                                            <p:cond delay="0"/>
                                          </p:stCondLst>
                                        </p:cTn>
                                        <p:tgtEl>
                                          <p:spTgt spid="38"/>
                                        </p:tgtEl>
                                        <p:attrNameLst>
                                          <p:attrName>style.visibility</p:attrName>
                                        </p:attrNameLst>
                                      </p:cBhvr>
                                      <p:to>
                                        <p:strVal val="visible"/>
                                      </p:to>
                                    </p:set>
                                    <p:animEffect transition="in" filter="randombar(horizontal)">
                                      <p:cBhvr>
                                        <p:cTn id="58"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4" grpId="0"/>
      <p:bldP spid="35" grpId="0"/>
      <p:bldP spid="36" grpId="0"/>
      <p:bldP spid="37" grpId="0"/>
      <p:bldP spid="3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757010" y="1705768"/>
            <a:ext cx="1995230" cy="1935510"/>
            <a:chOff x="2206189" y="2251200"/>
            <a:chExt cx="1995230" cy="1935510"/>
          </a:xfrm>
        </p:grpSpPr>
        <p:sp>
          <p:nvSpPr>
            <p:cNvPr id="3" name="Rectangle 6" descr="001e90bc453a118d6b4237"/>
            <p:cNvSpPr>
              <a:spLocks noChangeArrowheads="1"/>
            </p:cNvSpPr>
            <p:nvPr/>
          </p:nvSpPr>
          <p:spPr bwMode="auto">
            <a:xfrm>
              <a:off x="2225726" y="2251200"/>
              <a:ext cx="1975693" cy="1935510"/>
            </a:xfrm>
            <a:prstGeom prst="rect">
              <a:avLst/>
            </a:prstGeom>
            <a:blipFill dpi="0" rotWithShape="1">
              <a:blip r:embed="rId2" cstate="screen"/>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dirty="0">
                <a:cs typeface="+mn-ea"/>
                <a:sym typeface="+mn-lt"/>
              </a:endParaRPr>
            </a:p>
          </p:txBody>
        </p:sp>
        <p:sp>
          <p:nvSpPr>
            <p:cNvPr id="4" name="Rectangle 11"/>
            <p:cNvSpPr>
              <a:spLocks noChangeArrowheads="1"/>
            </p:cNvSpPr>
            <p:nvPr/>
          </p:nvSpPr>
          <p:spPr bwMode="auto">
            <a:xfrm>
              <a:off x="2225726" y="3668788"/>
              <a:ext cx="370582" cy="383977"/>
            </a:xfrm>
            <a:prstGeom prst="rect">
              <a:avLst/>
            </a:prstGeom>
            <a:solidFill>
              <a:schemeClr val="accent1">
                <a:alpha val="80000"/>
              </a:schemeClr>
            </a:solidFill>
            <a:ln>
              <a:noFill/>
            </a:ln>
          </p:spPr>
          <p:txBody>
            <a:bodyPr/>
            <a:lstStyle/>
            <a:p>
              <a:endParaRPr lang="zh-CN" altLang="en-US" dirty="0">
                <a:cs typeface="+mn-ea"/>
                <a:sym typeface="+mn-lt"/>
              </a:endParaRPr>
            </a:p>
          </p:txBody>
        </p:sp>
        <p:sp>
          <p:nvSpPr>
            <p:cNvPr id="5" name="Text Box 15"/>
            <p:cNvSpPr txBox="1">
              <a:spLocks noChangeArrowheads="1"/>
            </p:cNvSpPr>
            <p:nvPr/>
          </p:nvSpPr>
          <p:spPr bwMode="auto">
            <a:xfrm>
              <a:off x="2206189" y="3695577"/>
              <a:ext cx="396263" cy="308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buFont typeface="Arial" panose="020B0604020202020204" pitchFamily="34" charset="0"/>
                <a:buNone/>
              </a:pPr>
              <a:r>
                <a:rPr lang="en-US" altLang="zh-CN" sz="1405" dirty="0">
                  <a:solidFill>
                    <a:schemeClr val="bg1"/>
                  </a:solidFill>
                  <a:cs typeface="+mn-ea"/>
                  <a:sym typeface="+mn-lt"/>
                </a:rPr>
                <a:t>01</a:t>
              </a:r>
            </a:p>
          </p:txBody>
        </p:sp>
      </p:grpSp>
      <p:grpSp>
        <p:nvGrpSpPr>
          <p:cNvPr id="6" name="组合 4"/>
          <p:cNvGrpSpPr/>
          <p:nvPr/>
        </p:nvGrpSpPr>
        <p:grpSpPr>
          <a:xfrm>
            <a:off x="6264270" y="1705768"/>
            <a:ext cx="1992997" cy="1935510"/>
            <a:chOff x="6713449" y="2251200"/>
            <a:chExt cx="1992997" cy="1935510"/>
          </a:xfrm>
        </p:grpSpPr>
        <p:sp>
          <p:nvSpPr>
            <p:cNvPr id="7" name="Rectangle 8" descr="160621-20121008052951-1"/>
            <p:cNvSpPr>
              <a:spLocks noChangeArrowheads="1"/>
            </p:cNvSpPr>
            <p:nvPr/>
          </p:nvSpPr>
          <p:spPr bwMode="auto">
            <a:xfrm>
              <a:off x="6726288" y="2251200"/>
              <a:ext cx="1980158" cy="1935510"/>
            </a:xfrm>
            <a:prstGeom prst="rect">
              <a:avLst/>
            </a:prstGeom>
            <a:blipFill dpi="0" rotWithShape="1">
              <a:blip r:embed="rId3" cstate="screen"/>
              <a:srcRect/>
              <a:stretch>
                <a:fillRect/>
              </a:stretch>
            </a:blipFill>
            <a:ln>
              <a:noFill/>
            </a:ln>
          </p:spPr>
          <p:txBody>
            <a:bodyPr/>
            <a:lstStyle/>
            <a:p>
              <a:endParaRPr lang="zh-CN" altLang="en-US" dirty="0">
                <a:cs typeface="+mn-ea"/>
                <a:sym typeface="+mn-lt"/>
              </a:endParaRPr>
            </a:p>
          </p:txBody>
        </p:sp>
        <p:sp>
          <p:nvSpPr>
            <p:cNvPr id="8" name="Rectangle 12"/>
            <p:cNvSpPr>
              <a:spLocks noChangeArrowheads="1"/>
            </p:cNvSpPr>
            <p:nvPr/>
          </p:nvSpPr>
          <p:spPr bwMode="auto">
            <a:xfrm>
              <a:off x="6726289" y="3668788"/>
              <a:ext cx="370582" cy="383977"/>
            </a:xfrm>
            <a:prstGeom prst="rect">
              <a:avLst/>
            </a:prstGeom>
            <a:solidFill>
              <a:schemeClr val="accent3">
                <a:alpha val="80000"/>
              </a:schemeClr>
            </a:solidFill>
            <a:ln>
              <a:noFill/>
            </a:ln>
          </p:spPr>
          <p:txBody>
            <a:bodyPr/>
            <a:lstStyle/>
            <a:p>
              <a:endParaRPr lang="zh-CN" altLang="en-US" dirty="0">
                <a:cs typeface="+mn-ea"/>
                <a:sym typeface="+mn-lt"/>
              </a:endParaRPr>
            </a:p>
          </p:txBody>
        </p:sp>
        <p:sp>
          <p:nvSpPr>
            <p:cNvPr id="9" name="Text Box 16"/>
            <p:cNvSpPr txBox="1">
              <a:spLocks noChangeArrowheads="1"/>
            </p:cNvSpPr>
            <p:nvPr/>
          </p:nvSpPr>
          <p:spPr bwMode="auto">
            <a:xfrm>
              <a:off x="6713449" y="3695577"/>
              <a:ext cx="396262" cy="308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buFont typeface="Arial" panose="020B0604020202020204" pitchFamily="34" charset="0"/>
                <a:buNone/>
              </a:pPr>
              <a:r>
                <a:rPr lang="en-US" altLang="zh-CN" sz="1405" dirty="0">
                  <a:solidFill>
                    <a:schemeClr val="bg1"/>
                  </a:solidFill>
                  <a:cs typeface="+mn-ea"/>
                  <a:sym typeface="+mn-lt"/>
                </a:rPr>
                <a:t>03</a:t>
              </a:r>
            </a:p>
          </p:txBody>
        </p:sp>
      </p:grpSp>
      <p:grpSp>
        <p:nvGrpSpPr>
          <p:cNvPr id="10" name="组合 3"/>
          <p:cNvGrpSpPr/>
          <p:nvPr/>
        </p:nvGrpSpPr>
        <p:grpSpPr>
          <a:xfrm>
            <a:off x="4002826" y="3641278"/>
            <a:ext cx="1984069" cy="1935509"/>
            <a:chOff x="4452005" y="4186710"/>
            <a:chExt cx="1984069" cy="1935509"/>
          </a:xfrm>
        </p:grpSpPr>
        <p:sp>
          <p:nvSpPr>
            <p:cNvPr id="11" name="Rectangle 7" descr="160621-20121008053042-5"/>
            <p:cNvSpPr>
              <a:spLocks noChangeArrowheads="1"/>
            </p:cNvSpPr>
            <p:nvPr/>
          </p:nvSpPr>
          <p:spPr bwMode="auto">
            <a:xfrm>
              <a:off x="4455915" y="4186710"/>
              <a:ext cx="1980159" cy="1935509"/>
            </a:xfrm>
            <a:prstGeom prst="rect">
              <a:avLst/>
            </a:prstGeom>
            <a:blipFill dpi="0" rotWithShape="1">
              <a:blip r:embed="rId4" cstate="screen"/>
              <a:srcRect/>
              <a:stretch>
                <a:fillRect/>
              </a:stretch>
            </a:blipFill>
            <a:ln>
              <a:noFill/>
            </a:ln>
          </p:spPr>
          <p:txBody>
            <a:bodyPr/>
            <a:lstStyle/>
            <a:p>
              <a:endParaRPr lang="zh-CN" altLang="en-US" dirty="0">
                <a:cs typeface="+mn-ea"/>
                <a:sym typeface="+mn-lt"/>
              </a:endParaRPr>
            </a:p>
          </p:txBody>
        </p:sp>
        <p:sp>
          <p:nvSpPr>
            <p:cNvPr id="12" name="Rectangle 13"/>
            <p:cNvSpPr>
              <a:spLocks noChangeArrowheads="1"/>
            </p:cNvSpPr>
            <p:nvPr/>
          </p:nvSpPr>
          <p:spPr bwMode="auto">
            <a:xfrm>
              <a:off x="4455915" y="4193406"/>
              <a:ext cx="372815" cy="383977"/>
            </a:xfrm>
            <a:prstGeom prst="rect">
              <a:avLst/>
            </a:prstGeom>
            <a:solidFill>
              <a:schemeClr val="accent2">
                <a:alpha val="80000"/>
              </a:schemeClr>
            </a:solidFill>
            <a:ln>
              <a:noFill/>
            </a:ln>
          </p:spPr>
          <p:txBody>
            <a:bodyPr/>
            <a:lstStyle/>
            <a:p>
              <a:endParaRPr lang="zh-CN" altLang="en-US" dirty="0">
                <a:cs typeface="+mn-ea"/>
                <a:sym typeface="+mn-lt"/>
              </a:endParaRPr>
            </a:p>
          </p:txBody>
        </p:sp>
        <p:sp>
          <p:nvSpPr>
            <p:cNvPr id="13" name="Text Box 17"/>
            <p:cNvSpPr txBox="1">
              <a:spLocks noChangeArrowheads="1"/>
            </p:cNvSpPr>
            <p:nvPr/>
          </p:nvSpPr>
          <p:spPr bwMode="auto">
            <a:xfrm>
              <a:off x="4452005" y="4191175"/>
              <a:ext cx="396263" cy="308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buFont typeface="Arial" panose="020B0604020202020204" pitchFamily="34" charset="0"/>
                <a:buNone/>
              </a:pPr>
              <a:r>
                <a:rPr lang="en-US" altLang="zh-CN" sz="1405" dirty="0">
                  <a:solidFill>
                    <a:schemeClr val="bg1"/>
                  </a:solidFill>
                  <a:cs typeface="+mn-ea"/>
                  <a:sym typeface="+mn-lt"/>
                </a:rPr>
                <a:t>02</a:t>
              </a:r>
            </a:p>
          </p:txBody>
        </p:sp>
      </p:grpSp>
      <p:grpSp>
        <p:nvGrpSpPr>
          <p:cNvPr id="14" name="组合 2"/>
          <p:cNvGrpSpPr/>
          <p:nvPr/>
        </p:nvGrpSpPr>
        <p:grpSpPr>
          <a:xfrm>
            <a:off x="8559199" y="3641278"/>
            <a:ext cx="1977371" cy="1935509"/>
            <a:chOff x="9008378" y="4186710"/>
            <a:chExt cx="1977371" cy="1935509"/>
          </a:xfrm>
        </p:grpSpPr>
        <p:sp>
          <p:nvSpPr>
            <p:cNvPr id="15" name="Rectangle 9" descr="160621-20121008053041-4"/>
            <p:cNvSpPr>
              <a:spLocks noChangeArrowheads="1"/>
            </p:cNvSpPr>
            <p:nvPr/>
          </p:nvSpPr>
          <p:spPr bwMode="auto">
            <a:xfrm>
              <a:off x="9010055" y="4186710"/>
              <a:ext cx="1975694" cy="1935509"/>
            </a:xfrm>
            <a:prstGeom prst="rect">
              <a:avLst/>
            </a:prstGeom>
            <a:blipFill dpi="0" rotWithShape="1">
              <a:blip r:embed="rId5" cstate="screen"/>
              <a:srcRect/>
              <a:stretch>
                <a:fillRect/>
              </a:stretch>
            </a:blipFill>
            <a:ln>
              <a:noFill/>
            </a:ln>
          </p:spPr>
          <p:txBody>
            <a:bodyPr/>
            <a:lstStyle/>
            <a:p>
              <a:endParaRPr lang="zh-CN" altLang="en-US" dirty="0">
                <a:cs typeface="+mn-ea"/>
                <a:sym typeface="+mn-lt"/>
              </a:endParaRPr>
            </a:p>
          </p:txBody>
        </p:sp>
        <p:sp>
          <p:nvSpPr>
            <p:cNvPr id="16" name="Rectangle 14"/>
            <p:cNvSpPr>
              <a:spLocks noChangeArrowheads="1"/>
            </p:cNvSpPr>
            <p:nvPr/>
          </p:nvSpPr>
          <p:spPr bwMode="auto">
            <a:xfrm>
              <a:off x="9010055" y="4193406"/>
              <a:ext cx="370582" cy="383977"/>
            </a:xfrm>
            <a:prstGeom prst="rect">
              <a:avLst/>
            </a:prstGeom>
            <a:solidFill>
              <a:schemeClr val="accent4">
                <a:alpha val="80000"/>
              </a:schemeClr>
            </a:solidFill>
            <a:ln>
              <a:noFill/>
            </a:ln>
          </p:spPr>
          <p:txBody>
            <a:bodyPr/>
            <a:lstStyle/>
            <a:p>
              <a:endParaRPr lang="zh-CN" altLang="en-US" dirty="0">
                <a:cs typeface="+mn-ea"/>
                <a:sym typeface="+mn-lt"/>
              </a:endParaRPr>
            </a:p>
          </p:txBody>
        </p:sp>
        <p:sp>
          <p:nvSpPr>
            <p:cNvPr id="17" name="Text Box 18"/>
            <p:cNvSpPr txBox="1">
              <a:spLocks noChangeArrowheads="1"/>
            </p:cNvSpPr>
            <p:nvPr/>
          </p:nvSpPr>
          <p:spPr bwMode="auto">
            <a:xfrm>
              <a:off x="9008378" y="4191175"/>
              <a:ext cx="396263" cy="308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buFont typeface="Arial" panose="020B0604020202020204" pitchFamily="34" charset="0"/>
                <a:buNone/>
              </a:pPr>
              <a:r>
                <a:rPr lang="en-US" altLang="zh-CN" sz="1405" dirty="0">
                  <a:solidFill>
                    <a:schemeClr val="bg1"/>
                  </a:solidFill>
                  <a:cs typeface="+mn-ea"/>
                  <a:sym typeface="+mn-lt"/>
                </a:rPr>
                <a:t>04</a:t>
              </a:r>
            </a:p>
          </p:txBody>
        </p:sp>
      </p:grpSp>
      <p:sp>
        <p:nvSpPr>
          <p:cNvPr id="18" name="Rectangle 10"/>
          <p:cNvSpPr>
            <a:spLocks noChangeArrowheads="1"/>
          </p:cNvSpPr>
          <p:nvPr/>
        </p:nvSpPr>
        <p:spPr bwMode="auto">
          <a:xfrm>
            <a:off x="1171074" y="3521847"/>
            <a:ext cx="9769642" cy="174978"/>
          </a:xfrm>
          <a:prstGeom prst="rect">
            <a:avLst/>
          </a:prstGeom>
          <a:solidFill>
            <a:schemeClr val="tx1">
              <a:lumMod val="50000"/>
              <a:lumOff val="50000"/>
            </a:schemeClr>
          </a:solidFill>
          <a:ln>
            <a:noFill/>
          </a:ln>
        </p:spPr>
        <p:txBody>
          <a:bodyPr/>
          <a:lstStyle/>
          <a:p>
            <a:endParaRPr lang="zh-CN" altLang="en-US" dirty="0">
              <a:cs typeface="+mn-ea"/>
              <a:sym typeface="+mn-lt"/>
            </a:endParaRPr>
          </a:p>
        </p:txBody>
      </p:sp>
      <p:sp>
        <p:nvSpPr>
          <p:cNvPr id="19" name="TextBox 23"/>
          <p:cNvSpPr txBox="1"/>
          <p:nvPr/>
        </p:nvSpPr>
        <p:spPr>
          <a:xfrm>
            <a:off x="1659716" y="4456281"/>
            <a:ext cx="2232248" cy="715581"/>
          </a:xfrm>
          <a:prstGeom prst="rect">
            <a:avLst/>
          </a:prstGeom>
          <a:noFill/>
        </p:spPr>
        <p:txBody>
          <a:bodyPr wrap="square" rtlCol="0">
            <a:spAutoFit/>
          </a:bodyPr>
          <a:lstStyle/>
          <a:p>
            <a:pPr>
              <a:lnSpc>
                <a:spcPct val="150000"/>
              </a:lnSpc>
            </a:pPr>
            <a:r>
              <a:rPr lang="zh-CN" altLang="en-US" sz="900" dirty="0" smtClean="0">
                <a:solidFill>
                  <a:schemeClr val="tx1">
                    <a:lumMod val="75000"/>
                    <a:lumOff val="25000"/>
                  </a:schemeClr>
                </a:solidFill>
                <a:cs typeface="+mn-ea"/>
                <a:sym typeface="+mn-lt"/>
              </a:rPr>
              <a:t>请替换文字内容，点击添加相关标题文字，修改文字内容，也可以直接复制你的内容到此。</a:t>
            </a:r>
            <a:endParaRPr lang="en-GB" altLang="zh-CN" sz="900" dirty="0">
              <a:solidFill>
                <a:schemeClr val="tx1">
                  <a:lumMod val="75000"/>
                  <a:lumOff val="25000"/>
                </a:schemeClr>
              </a:solidFill>
              <a:cs typeface="+mn-ea"/>
              <a:sym typeface="+mn-lt"/>
            </a:endParaRPr>
          </a:p>
        </p:txBody>
      </p:sp>
      <p:sp>
        <p:nvSpPr>
          <p:cNvPr id="20" name="TextBox 24"/>
          <p:cNvSpPr txBox="1"/>
          <p:nvPr/>
        </p:nvSpPr>
        <p:spPr>
          <a:xfrm>
            <a:off x="1659716" y="4165896"/>
            <a:ext cx="1620957" cy="338554"/>
          </a:xfrm>
          <a:prstGeom prst="rect">
            <a:avLst/>
          </a:prstGeom>
          <a:noFill/>
        </p:spPr>
        <p:txBody>
          <a:bodyPr wrap="none" rtlCol="0">
            <a:spAutoFit/>
          </a:bodyPr>
          <a:lstStyle/>
          <a:p>
            <a:r>
              <a:rPr lang="zh-CN" altLang="en-US" sz="1600" dirty="0">
                <a:solidFill>
                  <a:schemeClr val="tx1">
                    <a:lumMod val="75000"/>
                    <a:lumOff val="25000"/>
                  </a:schemeClr>
                </a:solidFill>
                <a:cs typeface="+mn-ea"/>
                <a:sym typeface="+mn-lt"/>
              </a:rPr>
              <a:t>请替换文字内容</a:t>
            </a:r>
          </a:p>
        </p:txBody>
      </p:sp>
      <p:sp>
        <p:nvSpPr>
          <p:cNvPr id="21" name="TextBox 23"/>
          <p:cNvSpPr txBox="1"/>
          <p:nvPr/>
        </p:nvSpPr>
        <p:spPr>
          <a:xfrm>
            <a:off x="3894916" y="2411581"/>
            <a:ext cx="2232248" cy="715581"/>
          </a:xfrm>
          <a:prstGeom prst="rect">
            <a:avLst/>
          </a:prstGeom>
          <a:noFill/>
        </p:spPr>
        <p:txBody>
          <a:bodyPr wrap="square" rtlCol="0">
            <a:spAutoFit/>
          </a:bodyPr>
          <a:lstStyle/>
          <a:p>
            <a:pPr>
              <a:lnSpc>
                <a:spcPct val="150000"/>
              </a:lnSpc>
            </a:pPr>
            <a:r>
              <a:rPr lang="zh-CN" altLang="en-US" sz="900" dirty="0" smtClean="0">
                <a:solidFill>
                  <a:schemeClr val="tx1">
                    <a:lumMod val="75000"/>
                    <a:lumOff val="25000"/>
                  </a:schemeClr>
                </a:solidFill>
                <a:cs typeface="+mn-ea"/>
                <a:sym typeface="+mn-lt"/>
              </a:rPr>
              <a:t>请替换文字内容，点击添加相关标题文字，修改文字内容，也可以直接复制你的内容到此。</a:t>
            </a:r>
            <a:endParaRPr lang="en-GB" altLang="zh-CN" sz="900" dirty="0">
              <a:solidFill>
                <a:schemeClr val="tx1">
                  <a:lumMod val="75000"/>
                  <a:lumOff val="25000"/>
                </a:schemeClr>
              </a:solidFill>
              <a:cs typeface="+mn-ea"/>
              <a:sym typeface="+mn-lt"/>
            </a:endParaRPr>
          </a:p>
        </p:txBody>
      </p:sp>
      <p:sp>
        <p:nvSpPr>
          <p:cNvPr id="22" name="TextBox 24"/>
          <p:cNvSpPr txBox="1"/>
          <p:nvPr/>
        </p:nvSpPr>
        <p:spPr>
          <a:xfrm>
            <a:off x="3894916" y="2121196"/>
            <a:ext cx="1620957" cy="338554"/>
          </a:xfrm>
          <a:prstGeom prst="rect">
            <a:avLst/>
          </a:prstGeom>
          <a:noFill/>
        </p:spPr>
        <p:txBody>
          <a:bodyPr wrap="none" rtlCol="0">
            <a:spAutoFit/>
          </a:bodyPr>
          <a:lstStyle/>
          <a:p>
            <a:r>
              <a:rPr lang="zh-CN" altLang="en-US" sz="1600" dirty="0">
                <a:solidFill>
                  <a:schemeClr val="tx1">
                    <a:lumMod val="75000"/>
                    <a:lumOff val="25000"/>
                  </a:schemeClr>
                </a:solidFill>
                <a:cs typeface="+mn-ea"/>
                <a:sym typeface="+mn-lt"/>
              </a:rPr>
              <a:t>请替换文字内容</a:t>
            </a:r>
          </a:p>
        </p:txBody>
      </p:sp>
      <p:sp>
        <p:nvSpPr>
          <p:cNvPr id="23" name="TextBox 23"/>
          <p:cNvSpPr txBox="1"/>
          <p:nvPr/>
        </p:nvSpPr>
        <p:spPr>
          <a:xfrm>
            <a:off x="6193616" y="4367381"/>
            <a:ext cx="2232248" cy="715581"/>
          </a:xfrm>
          <a:prstGeom prst="rect">
            <a:avLst/>
          </a:prstGeom>
          <a:noFill/>
        </p:spPr>
        <p:txBody>
          <a:bodyPr wrap="square" rtlCol="0">
            <a:spAutoFit/>
          </a:bodyPr>
          <a:lstStyle/>
          <a:p>
            <a:pPr>
              <a:lnSpc>
                <a:spcPct val="150000"/>
              </a:lnSpc>
            </a:pPr>
            <a:r>
              <a:rPr lang="zh-CN" altLang="en-US" sz="900" dirty="0" smtClean="0">
                <a:solidFill>
                  <a:schemeClr val="tx1">
                    <a:lumMod val="75000"/>
                    <a:lumOff val="25000"/>
                  </a:schemeClr>
                </a:solidFill>
                <a:cs typeface="+mn-ea"/>
                <a:sym typeface="+mn-lt"/>
              </a:rPr>
              <a:t>请替换文字内容，点击添加相关标题文字，修改文字内容，也可以直接复制你的内容到此。</a:t>
            </a:r>
            <a:endParaRPr lang="en-GB" altLang="zh-CN" sz="900" dirty="0">
              <a:solidFill>
                <a:schemeClr val="tx1">
                  <a:lumMod val="75000"/>
                  <a:lumOff val="25000"/>
                </a:schemeClr>
              </a:solidFill>
              <a:cs typeface="+mn-ea"/>
              <a:sym typeface="+mn-lt"/>
            </a:endParaRPr>
          </a:p>
        </p:txBody>
      </p:sp>
      <p:sp>
        <p:nvSpPr>
          <p:cNvPr id="24" name="TextBox 24"/>
          <p:cNvSpPr txBox="1"/>
          <p:nvPr/>
        </p:nvSpPr>
        <p:spPr>
          <a:xfrm>
            <a:off x="6193616" y="4076996"/>
            <a:ext cx="1620957" cy="338554"/>
          </a:xfrm>
          <a:prstGeom prst="rect">
            <a:avLst/>
          </a:prstGeom>
          <a:noFill/>
        </p:spPr>
        <p:txBody>
          <a:bodyPr wrap="none" rtlCol="0">
            <a:spAutoFit/>
          </a:bodyPr>
          <a:lstStyle/>
          <a:p>
            <a:r>
              <a:rPr lang="zh-CN" altLang="en-US" sz="1600" dirty="0">
                <a:solidFill>
                  <a:schemeClr val="tx1">
                    <a:lumMod val="75000"/>
                    <a:lumOff val="25000"/>
                  </a:schemeClr>
                </a:solidFill>
                <a:cs typeface="+mn-ea"/>
                <a:sym typeface="+mn-lt"/>
              </a:rPr>
              <a:t>请替换文字内容</a:t>
            </a:r>
          </a:p>
        </p:txBody>
      </p:sp>
      <p:sp>
        <p:nvSpPr>
          <p:cNvPr id="25" name="TextBox 23"/>
          <p:cNvSpPr txBox="1"/>
          <p:nvPr/>
        </p:nvSpPr>
        <p:spPr>
          <a:xfrm>
            <a:off x="8543116" y="2398881"/>
            <a:ext cx="2232248" cy="715581"/>
          </a:xfrm>
          <a:prstGeom prst="rect">
            <a:avLst/>
          </a:prstGeom>
          <a:noFill/>
        </p:spPr>
        <p:txBody>
          <a:bodyPr wrap="square" rtlCol="0">
            <a:spAutoFit/>
          </a:bodyPr>
          <a:lstStyle/>
          <a:p>
            <a:pPr>
              <a:lnSpc>
                <a:spcPct val="150000"/>
              </a:lnSpc>
            </a:pPr>
            <a:r>
              <a:rPr lang="zh-CN" altLang="en-US" sz="900" dirty="0" smtClean="0">
                <a:solidFill>
                  <a:schemeClr val="tx1">
                    <a:lumMod val="75000"/>
                    <a:lumOff val="25000"/>
                  </a:schemeClr>
                </a:solidFill>
                <a:cs typeface="+mn-ea"/>
                <a:sym typeface="+mn-lt"/>
              </a:rPr>
              <a:t>请替换文字内容，点击添加相关标题文字，修改文字内容，也可以直接复制你的内容到此。</a:t>
            </a:r>
            <a:endParaRPr lang="en-GB" altLang="zh-CN" sz="900" dirty="0">
              <a:solidFill>
                <a:schemeClr val="tx1">
                  <a:lumMod val="75000"/>
                  <a:lumOff val="25000"/>
                </a:schemeClr>
              </a:solidFill>
              <a:cs typeface="+mn-ea"/>
              <a:sym typeface="+mn-lt"/>
            </a:endParaRPr>
          </a:p>
        </p:txBody>
      </p:sp>
      <p:sp>
        <p:nvSpPr>
          <p:cNvPr id="26" name="TextBox 24"/>
          <p:cNvSpPr txBox="1"/>
          <p:nvPr/>
        </p:nvSpPr>
        <p:spPr>
          <a:xfrm>
            <a:off x="8543116" y="2108496"/>
            <a:ext cx="1620957" cy="338554"/>
          </a:xfrm>
          <a:prstGeom prst="rect">
            <a:avLst/>
          </a:prstGeom>
          <a:noFill/>
        </p:spPr>
        <p:txBody>
          <a:bodyPr wrap="none" rtlCol="0">
            <a:spAutoFit/>
          </a:bodyPr>
          <a:lstStyle/>
          <a:p>
            <a:r>
              <a:rPr lang="zh-CN" altLang="en-US" sz="1600" dirty="0">
                <a:solidFill>
                  <a:schemeClr val="tx1">
                    <a:lumMod val="75000"/>
                    <a:lumOff val="25000"/>
                  </a:schemeClr>
                </a:solidFill>
                <a:cs typeface="+mn-ea"/>
                <a:sym typeface="+mn-lt"/>
              </a:rPr>
              <a:t>请替换文字内容</a:t>
            </a:r>
          </a:p>
        </p:txBody>
      </p:sp>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500"/>
                                        <p:tgtEl>
                                          <p:spTgt spid="18"/>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down)">
                                      <p:cBhvr>
                                        <p:cTn id="11" dur="1000"/>
                                        <p:tgtEl>
                                          <p:spTgt spid="2"/>
                                        </p:tgtEl>
                                      </p:cBhvr>
                                    </p:animEffect>
                                  </p:childTnLst>
                                </p:cTn>
                              </p:par>
                            </p:childTnLst>
                          </p:cTn>
                        </p:par>
                        <p:par>
                          <p:cTn id="12" fill="hold">
                            <p:stCondLst>
                              <p:cond delay="1500"/>
                            </p:stCondLst>
                            <p:childTnLst>
                              <p:par>
                                <p:cTn id="13" presetID="22" presetClass="entr" presetSubtype="1" fill="hold" nodeType="afterEffect">
                                  <p:stCondLst>
                                    <p:cond delay="250"/>
                                  </p:stCondLst>
                                  <p:childTnLst>
                                    <p:set>
                                      <p:cBhvr>
                                        <p:cTn id="14" dur="1" fill="hold">
                                          <p:stCondLst>
                                            <p:cond delay="0"/>
                                          </p:stCondLst>
                                        </p:cTn>
                                        <p:tgtEl>
                                          <p:spTgt spid="10"/>
                                        </p:tgtEl>
                                        <p:attrNameLst>
                                          <p:attrName>style.visibility</p:attrName>
                                        </p:attrNameLst>
                                      </p:cBhvr>
                                      <p:to>
                                        <p:strVal val="visible"/>
                                      </p:to>
                                    </p:set>
                                    <p:animEffect transition="in" filter="wipe(up)">
                                      <p:cBhvr>
                                        <p:cTn id="15" dur="1000"/>
                                        <p:tgtEl>
                                          <p:spTgt spid="10"/>
                                        </p:tgtEl>
                                      </p:cBhvr>
                                    </p:animEffect>
                                  </p:childTnLst>
                                </p:cTn>
                              </p:par>
                            </p:childTnLst>
                          </p:cTn>
                        </p:par>
                        <p:par>
                          <p:cTn id="16" fill="hold">
                            <p:stCondLst>
                              <p:cond delay="2750"/>
                            </p:stCondLst>
                            <p:childTnLst>
                              <p:par>
                                <p:cTn id="17" presetID="22" presetClass="entr" presetSubtype="4" fill="hold" nodeType="afterEffect">
                                  <p:stCondLst>
                                    <p:cond delay="500"/>
                                  </p:stCondLst>
                                  <p:childTnLst>
                                    <p:set>
                                      <p:cBhvr>
                                        <p:cTn id="18" dur="1" fill="hold">
                                          <p:stCondLst>
                                            <p:cond delay="0"/>
                                          </p:stCondLst>
                                        </p:cTn>
                                        <p:tgtEl>
                                          <p:spTgt spid="6"/>
                                        </p:tgtEl>
                                        <p:attrNameLst>
                                          <p:attrName>style.visibility</p:attrName>
                                        </p:attrNameLst>
                                      </p:cBhvr>
                                      <p:to>
                                        <p:strVal val="visible"/>
                                      </p:to>
                                    </p:set>
                                    <p:animEffect transition="in" filter="wipe(down)">
                                      <p:cBhvr>
                                        <p:cTn id="19" dur="1000"/>
                                        <p:tgtEl>
                                          <p:spTgt spid="6"/>
                                        </p:tgtEl>
                                      </p:cBhvr>
                                    </p:animEffect>
                                  </p:childTnLst>
                                </p:cTn>
                              </p:par>
                            </p:childTnLst>
                          </p:cTn>
                        </p:par>
                        <p:par>
                          <p:cTn id="20" fill="hold">
                            <p:stCondLst>
                              <p:cond delay="4250"/>
                            </p:stCondLst>
                            <p:childTnLst>
                              <p:par>
                                <p:cTn id="21" presetID="22" presetClass="entr" presetSubtype="1" fill="hold" nodeType="afterEffect">
                                  <p:stCondLst>
                                    <p:cond delay="750"/>
                                  </p:stCondLst>
                                  <p:childTnLst>
                                    <p:set>
                                      <p:cBhvr>
                                        <p:cTn id="22" dur="1" fill="hold">
                                          <p:stCondLst>
                                            <p:cond delay="0"/>
                                          </p:stCondLst>
                                        </p:cTn>
                                        <p:tgtEl>
                                          <p:spTgt spid="14"/>
                                        </p:tgtEl>
                                        <p:attrNameLst>
                                          <p:attrName>style.visibility</p:attrName>
                                        </p:attrNameLst>
                                      </p:cBhvr>
                                      <p:to>
                                        <p:strVal val="visible"/>
                                      </p:to>
                                    </p:set>
                                    <p:animEffect transition="in" filter="wipe(up)">
                                      <p:cBhvr>
                                        <p:cTn id="23" dur="1000"/>
                                        <p:tgtEl>
                                          <p:spTgt spid="14"/>
                                        </p:tgtEl>
                                      </p:cBhvr>
                                    </p:animEffect>
                                  </p:childTnLst>
                                </p:cTn>
                              </p:par>
                            </p:childTnLst>
                          </p:cTn>
                        </p:par>
                        <p:par>
                          <p:cTn id="24" fill="hold">
                            <p:stCondLst>
                              <p:cond delay="6000"/>
                            </p:stCondLst>
                            <p:childTnLst>
                              <p:par>
                                <p:cTn id="25" presetID="12" presetClass="entr" presetSubtype="4" fill="hold" grpId="0" nodeType="afterEffect">
                                  <p:stCondLst>
                                    <p:cond delay="0"/>
                                  </p:stCondLst>
                                  <p:childTnLst>
                                    <p:set>
                                      <p:cBhvr>
                                        <p:cTn id="26" dur="1" fill="hold">
                                          <p:stCondLst>
                                            <p:cond delay="0"/>
                                          </p:stCondLst>
                                        </p:cTn>
                                        <p:tgtEl>
                                          <p:spTgt spid="19"/>
                                        </p:tgtEl>
                                        <p:attrNameLst>
                                          <p:attrName>style.visibility</p:attrName>
                                        </p:attrNameLst>
                                      </p:cBhvr>
                                      <p:to>
                                        <p:strVal val="visible"/>
                                      </p:to>
                                    </p:set>
                                    <p:anim calcmode="lin" valueType="num">
                                      <p:cBhvr additive="base">
                                        <p:cTn id="27" dur="500"/>
                                        <p:tgtEl>
                                          <p:spTgt spid="19"/>
                                        </p:tgtEl>
                                        <p:attrNameLst>
                                          <p:attrName>ppt_y</p:attrName>
                                        </p:attrNameLst>
                                      </p:cBhvr>
                                      <p:tavLst>
                                        <p:tav tm="0">
                                          <p:val>
                                            <p:strVal val="#ppt_y+#ppt_h*1.125000"/>
                                          </p:val>
                                        </p:tav>
                                        <p:tav tm="100000">
                                          <p:val>
                                            <p:strVal val="#ppt_y"/>
                                          </p:val>
                                        </p:tav>
                                      </p:tavLst>
                                    </p:anim>
                                    <p:animEffect transition="in" filter="wipe(up)">
                                      <p:cBhvr>
                                        <p:cTn id="28" dur="500"/>
                                        <p:tgtEl>
                                          <p:spTgt spid="19"/>
                                        </p:tgtEl>
                                      </p:cBhvr>
                                    </p:animEffect>
                                  </p:childTnLst>
                                </p:cTn>
                              </p:par>
                              <p:par>
                                <p:cTn id="29" presetID="12" presetClass="entr" presetSubtype="1" fill="hold" grpId="0" nodeType="withEffect">
                                  <p:stCondLst>
                                    <p:cond delay="0"/>
                                  </p:stCondLst>
                                  <p:childTnLst>
                                    <p:set>
                                      <p:cBhvr>
                                        <p:cTn id="30" dur="1" fill="hold">
                                          <p:stCondLst>
                                            <p:cond delay="0"/>
                                          </p:stCondLst>
                                        </p:cTn>
                                        <p:tgtEl>
                                          <p:spTgt spid="20"/>
                                        </p:tgtEl>
                                        <p:attrNameLst>
                                          <p:attrName>style.visibility</p:attrName>
                                        </p:attrNameLst>
                                      </p:cBhvr>
                                      <p:to>
                                        <p:strVal val="visible"/>
                                      </p:to>
                                    </p:set>
                                    <p:anim calcmode="lin" valueType="num">
                                      <p:cBhvr additive="base">
                                        <p:cTn id="31" dur="500"/>
                                        <p:tgtEl>
                                          <p:spTgt spid="20"/>
                                        </p:tgtEl>
                                        <p:attrNameLst>
                                          <p:attrName>ppt_y</p:attrName>
                                        </p:attrNameLst>
                                      </p:cBhvr>
                                      <p:tavLst>
                                        <p:tav tm="0">
                                          <p:val>
                                            <p:strVal val="#ppt_y-#ppt_h*1.125000"/>
                                          </p:val>
                                        </p:tav>
                                        <p:tav tm="100000">
                                          <p:val>
                                            <p:strVal val="#ppt_y"/>
                                          </p:val>
                                        </p:tav>
                                      </p:tavLst>
                                    </p:anim>
                                    <p:animEffect transition="in" filter="wipe(down)">
                                      <p:cBhvr>
                                        <p:cTn id="32" dur="500"/>
                                        <p:tgtEl>
                                          <p:spTgt spid="20"/>
                                        </p:tgtEl>
                                      </p:cBhvr>
                                    </p:animEffect>
                                  </p:childTnLst>
                                </p:cTn>
                              </p:par>
                            </p:childTnLst>
                          </p:cTn>
                        </p:par>
                        <p:par>
                          <p:cTn id="33" fill="hold">
                            <p:stCondLst>
                              <p:cond delay="6500"/>
                            </p:stCondLst>
                            <p:childTnLst>
                              <p:par>
                                <p:cTn id="34" presetID="12" presetClass="entr" presetSubtype="4" fill="hold" grpId="0" nodeType="afterEffect">
                                  <p:stCondLst>
                                    <p:cond delay="0"/>
                                  </p:stCondLst>
                                  <p:childTnLst>
                                    <p:set>
                                      <p:cBhvr>
                                        <p:cTn id="35" dur="1" fill="hold">
                                          <p:stCondLst>
                                            <p:cond delay="0"/>
                                          </p:stCondLst>
                                        </p:cTn>
                                        <p:tgtEl>
                                          <p:spTgt spid="21"/>
                                        </p:tgtEl>
                                        <p:attrNameLst>
                                          <p:attrName>style.visibility</p:attrName>
                                        </p:attrNameLst>
                                      </p:cBhvr>
                                      <p:to>
                                        <p:strVal val="visible"/>
                                      </p:to>
                                    </p:set>
                                    <p:anim calcmode="lin" valueType="num">
                                      <p:cBhvr additive="base">
                                        <p:cTn id="36" dur="500"/>
                                        <p:tgtEl>
                                          <p:spTgt spid="21"/>
                                        </p:tgtEl>
                                        <p:attrNameLst>
                                          <p:attrName>ppt_y</p:attrName>
                                        </p:attrNameLst>
                                      </p:cBhvr>
                                      <p:tavLst>
                                        <p:tav tm="0">
                                          <p:val>
                                            <p:strVal val="#ppt_y+#ppt_h*1.125000"/>
                                          </p:val>
                                        </p:tav>
                                        <p:tav tm="100000">
                                          <p:val>
                                            <p:strVal val="#ppt_y"/>
                                          </p:val>
                                        </p:tav>
                                      </p:tavLst>
                                    </p:anim>
                                    <p:animEffect transition="in" filter="wipe(up)">
                                      <p:cBhvr>
                                        <p:cTn id="37" dur="500"/>
                                        <p:tgtEl>
                                          <p:spTgt spid="21"/>
                                        </p:tgtEl>
                                      </p:cBhvr>
                                    </p:animEffect>
                                  </p:childTnLst>
                                </p:cTn>
                              </p:par>
                              <p:par>
                                <p:cTn id="38" presetID="12" presetClass="entr" presetSubtype="1" fill="hold" grpId="0" nodeType="withEffect">
                                  <p:stCondLst>
                                    <p:cond delay="0"/>
                                  </p:stCondLst>
                                  <p:childTnLst>
                                    <p:set>
                                      <p:cBhvr>
                                        <p:cTn id="39" dur="1" fill="hold">
                                          <p:stCondLst>
                                            <p:cond delay="0"/>
                                          </p:stCondLst>
                                        </p:cTn>
                                        <p:tgtEl>
                                          <p:spTgt spid="22"/>
                                        </p:tgtEl>
                                        <p:attrNameLst>
                                          <p:attrName>style.visibility</p:attrName>
                                        </p:attrNameLst>
                                      </p:cBhvr>
                                      <p:to>
                                        <p:strVal val="visible"/>
                                      </p:to>
                                    </p:set>
                                    <p:anim calcmode="lin" valueType="num">
                                      <p:cBhvr additive="base">
                                        <p:cTn id="40" dur="500"/>
                                        <p:tgtEl>
                                          <p:spTgt spid="22"/>
                                        </p:tgtEl>
                                        <p:attrNameLst>
                                          <p:attrName>ppt_y</p:attrName>
                                        </p:attrNameLst>
                                      </p:cBhvr>
                                      <p:tavLst>
                                        <p:tav tm="0">
                                          <p:val>
                                            <p:strVal val="#ppt_y-#ppt_h*1.125000"/>
                                          </p:val>
                                        </p:tav>
                                        <p:tav tm="100000">
                                          <p:val>
                                            <p:strVal val="#ppt_y"/>
                                          </p:val>
                                        </p:tav>
                                      </p:tavLst>
                                    </p:anim>
                                    <p:animEffect transition="in" filter="wipe(down)">
                                      <p:cBhvr>
                                        <p:cTn id="41" dur="500"/>
                                        <p:tgtEl>
                                          <p:spTgt spid="22"/>
                                        </p:tgtEl>
                                      </p:cBhvr>
                                    </p:animEffect>
                                  </p:childTnLst>
                                </p:cTn>
                              </p:par>
                            </p:childTnLst>
                          </p:cTn>
                        </p:par>
                        <p:par>
                          <p:cTn id="42" fill="hold">
                            <p:stCondLst>
                              <p:cond delay="7000"/>
                            </p:stCondLst>
                            <p:childTnLst>
                              <p:par>
                                <p:cTn id="43" presetID="12" presetClass="entr" presetSubtype="4" fill="hold" grpId="0" nodeType="afterEffect">
                                  <p:stCondLst>
                                    <p:cond delay="0"/>
                                  </p:stCondLst>
                                  <p:childTnLst>
                                    <p:set>
                                      <p:cBhvr>
                                        <p:cTn id="44" dur="1" fill="hold">
                                          <p:stCondLst>
                                            <p:cond delay="0"/>
                                          </p:stCondLst>
                                        </p:cTn>
                                        <p:tgtEl>
                                          <p:spTgt spid="23"/>
                                        </p:tgtEl>
                                        <p:attrNameLst>
                                          <p:attrName>style.visibility</p:attrName>
                                        </p:attrNameLst>
                                      </p:cBhvr>
                                      <p:to>
                                        <p:strVal val="visible"/>
                                      </p:to>
                                    </p:set>
                                    <p:anim calcmode="lin" valueType="num">
                                      <p:cBhvr additive="base">
                                        <p:cTn id="45" dur="500"/>
                                        <p:tgtEl>
                                          <p:spTgt spid="23"/>
                                        </p:tgtEl>
                                        <p:attrNameLst>
                                          <p:attrName>ppt_y</p:attrName>
                                        </p:attrNameLst>
                                      </p:cBhvr>
                                      <p:tavLst>
                                        <p:tav tm="0">
                                          <p:val>
                                            <p:strVal val="#ppt_y+#ppt_h*1.125000"/>
                                          </p:val>
                                        </p:tav>
                                        <p:tav tm="100000">
                                          <p:val>
                                            <p:strVal val="#ppt_y"/>
                                          </p:val>
                                        </p:tav>
                                      </p:tavLst>
                                    </p:anim>
                                    <p:animEffect transition="in" filter="wipe(up)">
                                      <p:cBhvr>
                                        <p:cTn id="46" dur="500"/>
                                        <p:tgtEl>
                                          <p:spTgt spid="23"/>
                                        </p:tgtEl>
                                      </p:cBhvr>
                                    </p:animEffect>
                                  </p:childTnLst>
                                </p:cTn>
                              </p:par>
                              <p:par>
                                <p:cTn id="47" presetID="12" presetClass="entr" presetSubtype="1" fill="hold" grpId="0" nodeType="withEffect">
                                  <p:stCondLst>
                                    <p:cond delay="0"/>
                                  </p:stCondLst>
                                  <p:childTnLst>
                                    <p:set>
                                      <p:cBhvr>
                                        <p:cTn id="48" dur="1" fill="hold">
                                          <p:stCondLst>
                                            <p:cond delay="0"/>
                                          </p:stCondLst>
                                        </p:cTn>
                                        <p:tgtEl>
                                          <p:spTgt spid="24"/>
                                        </p:tgtEl>
                                        <p:attrNameLst>
                                          <p:attrName>style.visibility</p:attrName>
                                        </p:attrNameLst>
                                      </p:cBhvr>
                                      <p:to>
                                        <p:strVal val="visible"/>
                                      </p:to>
                                    </p:set>
                                    <p:anim calcmode="lin" valueType="num">
                                      <p:cBhvr additive="base">
                                        <p:cTn id="49" dur="500"/>
                                        <p:tgtEl>
                                          <p:spTgt spid="24"/>
                                        </p:tgtEl>
                                        <p:attrNameLst>
                                          <p:attrName>ppt_y</p:attrName>
                                        </p:attrNameLst>
                                      </p:cBhvr>
                                      <p:tavLst>
                                        <p:tav tm="0">
                                          <p:val>
                                            <p:strVal val="#ppt_y-#ppt_h*1.125000"/>
                                          </p:val>
                                        </p:tav>
                                        <p:tav tm="100000">
                                          <p:val>
                                            <p:strVal val="#ppt_y"/>
                                          </p:val>
                                        </p:tav>
                                      </p:tavLst>
                                    </p:anim>
                                    <p:animEffect transition="in" filter="wipe(down)">
                                      <p:cBhvr>
                                        <p:cTn id="50" dur="500"/>
                                        <p:tgtEl>
                                          <p:spTgt spid="24"/>
                                        </p:tgtEl>
                                      </p:cBhvr>
                                    </p:animEffect>
                                  </p:childTnLst>
                                </p:cTn>
                              </p:par>
                            </p:childTnLst>
                          </p:cTn>
                        </p:par>
                        <p:par>
                          <p:cTn id="51" fill="hold">
                            <p:stCondLst>
                              <p:cond delay="7500"/>
                            </p:stCondLst>
                            <p:childTnLst>
                              <p:par>
                                <p:cTn id="52" presetID="12" presetClass="entr" presetSubtype="4" fill="hold" grpId="0" nodeType="afterEffect">
                                  <p:stCondLst>
                                    <p:cond delay="0"/>
                                  </p:stCondLst>
                                  <p:childTnLst>
                                    <p:set>
                                      <p:cBhvr>
                                        <p:cTn id="53" dur="1" fill="hold">
                                          <p:stCondLst>
                                            <p:cond delay="0"/>
                                          </p:stCondLst>
                                        </p:cTn>
                                        <p:tgtEl>
                                          <p:spTgt spid="25"/>
                                        </p:tgtEl>
                                        <p:attrNameLst>
                                          <p:attrName>style.visibility</p:attrName>
                                        </p:attrNameLst>
                                      </p:cBhvr>
                                      <p:to>
                                        <p:strVal val="visible"/>
                                      </p:to>
                                    </p:set>
                                    <p:anim calcmode="lin" valueType="num">
                                      <p:cBhvr additive="base">
                                        <p:cTn id="54" dur="500"/>
                                        <p:tgtEl>
                                          <p:spTgt spid="25"/>
                                        </p:tgtEl>
                                        <p:attrNameLst>
                                          <p:attrName>ppt_y</p:attrName>
                                        </p:attrNameLst>
                                      </p:cBhvr>
                                      <p:tavLst>
                                        <p:tav tm="0">
                                          <p:val>
                                            <p:strVal val="#ppt_y+#ppt_h*1.125000"/>
                                          </p:val>
                                        </p:tav>
                                        <p:tav tm="100000">
                                          <p:val>
                                            <p:strVal val="#ppt_y"/>
                                          </p:val>
                                        </p:tav>
                                      </p:tavLst>
                                    </p:anim>
                                    <p:animEffect transition="in" filter="wipe(up)">
                                      <p:cBhvr>
                                        <p:cTn id="55" dur="500"/>
                                        <p:tgtEl>
                                          <p:spTgt spid="25"/>
                                        </p:tgtEl>
                                      </p:cBhvr>
                                    </p:animEffect>
                                  </p:childTnLst>
                                </p:cTn>
                              </p:par>
                              <p:par>
                                <p:cTn id="56" presetID="12" presetClass="entr" presetSubtype="1" fill="hold" grpId="0" nodeType="withEffect">
                                  <p:stCondLst>
                                    <p:cond delay="0"/>
                                  </p:stCondLst>
                                  <p:childTnLst>
                                    <p:set>
                                      <p:cBhvr>
                                        <p:cTn id="57" dur="1" fill="hold">
                                          <p:stCondLst>
                                            <p:cond delay="0"/>
                                          </p:stCondLst>
                                        </p:cTn>
                                        <p:tgtEl>
                                          <p:spTgt spid="26"/>
                                        </p:tgtEl>
                                        <p:attrNameLst>
                                          <p:attrName>style.visibility</p:attrName>
                                        </p:attrNameLst>
                                      </p:cBhvr>
                                      <p:to>
                                        <p:strVal val="visible"/>
                                      </p:to>
                                    </p:set>
                                    <p:anim calcmode="lin" valueType="num">
                                      <p:cBhvr additive="base">
                                        <p:cTn id="58" dur="500"/>
                                        <p:tgtEl>
                                          <p:spTgt spid="26"/>
                                        </p:tgtEl>
                                        <p:attrNameLst>
                                          <p:attrName>ppt_y</p:attrName>
                                        </p:attrNameLst>
                                      </p:cBhvr>
                                      <p:tavLst>
                                        <p:tav tm="0">
                                          <p:val>
                                            <p:strVal val="#ppt_y-#ppt_h*1.125000"/>
                                          </p:val>
                                        </p:tav>
                                        <p:tav tm="100000">
                                          <p:val>
                                            <p:strVal val="#ppt_y"/>
                                          </p:val>
                                        </p:tav>
                                      </p:tavLst>
                                    </p:anim>
                                    <p:animEffect transition="in" filter="wipe(down)">
                                      <p:cBhvr>
                                        <p:cTn id="59"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p:bldP spid="20" grpId="0"/>
      <p:bldP spid="21" grpId="0"/>
      <p:bldP spid="22" grpId="0"/>
      <p:bldP spid="23" grpId="0"/>
      <p:bldP spid="24" grpId="0"/>
      <p:bldP spid="25" grpId="0"/>
      <p:bldP spid="2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等腰三角形 10"/>
          <p:cNvSpPr/>
          <p:nvPr/>
        </p:nvSpPr>
        <p:spPr>
          <a:xfrm rot="5400000">
            <a:off x="5962783" y="3197277"/>
            <a:ext cx="498763" cy="429968"/>
          </a:xfrm>
          <a:prstGeom prst="triangle">
            <a:avLst/>
          </a:prstGeom>
          <a:solidFill>
            <a:srgbClr val="A1C4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 name="矩形 2"/>
          <p:cNvSpPr/>
          <p:nvPr/>
        </p:nvSpPr>
        <p:spPr>
          <a:xfrm>
            <a:off x="6976976" y="2535099"/>
            <a:ext cx="1569660" cy="1754326"/>
          </a:xfrm>
          <a:prstGeom prst="rect">
            <a:avLst/>
          </a:prstGeom>
        </p:spPr>
        <p:txBody>
          <a:bodyPr wrap="none">
            <a:spAutoFit/>
          </a:bodyPr>
          <a:lstStyle/>
          <a:p>
            <a:pPr algn="ctr"/>
            <a:r>
              <a:rPr lang="zh-CN" altLang="en-US" sz="5400" dirty="0" smtClean="0">
                <a:solidFill>
                  <a:schemeClr val="tx1">
                    <a:lumMod val="75000"/>
                    <a:lumOff val="25000"/>
                  </a:schemeClr>
                </a:solidFill>
                <a:cs typeface="+mn-ea"/>
                <a:sym typeface="+mn-lt"/>
              </a:rPr>
              <a:t>未来</a:t>
            </a:r>
            <a:endParaRPr lang="en-US" altLang="zh-CN" sz="5400" dirty="0" smtClean="0">
              <a:solidFill>
                <a:schemeClr val="tx1">
                  <a:lumMod val="75000"/>
                  <a:lumOff val="25000"/>
                </a:schemeClr>
              </a:solidFill>
              <a:cs typeface="+mn-ea"/>
              <a:sym typeface="+mn-lt"/>
            </a:endParaRPr>
          </a:p>
          <a:p>
            <a:pPr algn="ctr"/>
            <a:r>
              <a:rPr lang="zh-CN" altLang="en-US" sz="5400" dirty="0" smtClean="0">
                <a:solidFill>
                  <a:schemeClr val="tx1">
                    <a:lumMod val="75000"/>
                    <a:lumOff val="25000"/>
                  </a:schemeClr>
                </a:solidFill>
                <a:cs typeface="+mn-ea"/>
                <a:sym typeface="+mn-lt"/>
              </a:rPr>
              <a:t>规划</a:t>
            </a:r>
            <a:endParaRPr lang="en-US" altLang="zh-CN" sz="5400" dirty="0">
              <a:solidFill>
                <a:schemeClr val="tx1">
                  <a:lumMod val="75000"/>
                  <a:lumOff val="25000"/>
                </a:schemeClr>
              </a:solidFill>
              <a:cs typeface="+mn-ea"/>
              <a:sym typeface="+mn-lt"/>
            </a:endParaRPr>
          </a:p>
        </p:txBody>
      </p:sp>
      <p:sp>
        <p:nvSpPr>
          <p:cNvPr id="4" name="矩形 3"/>
          <p:cNvSpPr/>
          <p:nvPr/>
        </p:nvSpPr>
        <p:spPr>
          <a:xfrm>
            <a:off x="3544253" y="2688987"/>
            <a:ext cx="1441420" cy="1446550"/>
          </a:xfrm>
          <a:prstGeom prst="rect">
            <a:avLst/>
          </a:prstGeom>
        </p:spPr>
        <p:txBody>
          <a:bodyPr wrap="none">
            <a:spAutoFit/>
          </a:bodyPr>
          <a:lstStyle/>
          <a:p>
            <a:pPr algn="ctr"/>
            <a:r>
              <a:rPr lang="en-US" altLang="zh-CN" sz="8800" dirty="0" smtClean="0">
                <a:solidFill>
                  <a:srgbClr val="1E1C1D"/>
                </a:solidFill>
                <a:cs typeface="+mn-ea"/>
                <a:sym typeface="+mn-lt"/>
              </a:rPr>
              <a:t>04</a:t>
            </a:r>
            <a:endParaRPr lang="en-US" altLang="zh-CN" sz="8800" dirty="0">
              <a:solidFill>
                <a:srgbClr val="1E1C1D"/>
              </a:solidFill>
              <a:cs typeface="+mn-ea"/>
              <a:sym typeface="+mn-lt"/>
            </a:endParaRPr>
          </a:p>
        </p:txBody>
      </p:sp>
      <p:sp>
        <p:nvSpPr>
          <p:cNvPr id="5" name="矩形 4"/>
          <p:cNvSpPr/>
          <p:nvPr/>
        </p:nvSpPr>
        <p:spPr>
          <a:xfrm>
            <a:off x="2058843" y="2300649"/>
            <a:ext cx="8181473" cy="2271352"/>
          </a:xfrm>
          <a:prstGeom prst="rect">
            <a:avLst/>
          </a:prstGeom>
          <a:noFill/>
          <a:ln>
            <a:solidFill>
              <a:srgbClr val="A1C4F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14:presetBounceEnd="80000">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14:bounceEnd="80000">
                                          <p:cBhvr additive="base">
                                            <p:cTn id="12" dur="750" fill="hold"/>
                                            <p:tgtEl>
                                              <p:spTgt spid="4"/>
                                            </p:tgtEl>
                                            <p:attrNameLst>
                                              <p:attrName>ppt_x</p:attrName>
                                            </p:attrNameLst>
                                          </p:cBhvr>
                                          <p:tavLst>
                                            <p:tav tm="0">
                                              <p:val>
                                                <p:strVal val="0-#ppt_w/2"/>
                                              </p:val>
                                            </p:tav>
                                            <p:tav tm="100000">
                                              <p:val>
                                                <p:strVal val="#ppt_x"/>
                                              </p:val>
                                            </p:tav>
                                          </p:tavLst>
                                        </p:anim>
                                        <p:anim calcmode="lin" valueType="num" p14:bounceEnd="80000">
                                          <p:cBhvr additive="base">
                                            <p:cTn id="13" dur="750" fill="hold"/>
                                            <p:tgtEl>
                                              <p:spTgt spid="4"/>
                                            </p:tgtEl>
                                            <p:attrNameLst>
                                              <p:attrName>ppt_y</p:attrName>
                                            </p:attrNameLst>
                                          </p:cBhvr>
                                          <p:tavLst>
                                            <p:tav tm="0">
                                              <p:val>
                                                <p:strVal val="#ppt_y"/>
                                              </p:val>
                                            </p:tav>
                                            <p:tav tm="100000">
                                              <p:val>
                                                <p:strVal val="#ppt_y"/>
                                              </p:val>
                                            </p:tav>
                                          </p:tavLst>
                                        </p:anim>
                                      </p:childTnLst>
                                    </p:cTn>
                                  </p:par>
                                  <p:par>
                                    <p:cTn id="14" presetID="2" presetClass="entr" presetSubtype="2" fill="hold" grpId="0" nodeType="withEffect" p14:presetBounceEnd="80000">
                                      <p:stCondLst>
                                        <p:cond delay="500"/>
                                      </p:stCondLst>
                                      <p:childTnLst>
                                        <p:set>
                                          <p:cBhvr>
                                            <p:cTn id="15" dur="1" fill="hold">
                                              <p:stCondLst>
                                                <p:cond delay="0"/>
                                              </p:stCondLst>
                                            </p:cTn>
                                            <p:tgtEl>
                                              <p:spTgt spid="3"/>
                                            </p:tgtEl>
                                            <p:attrNameLst>
                                              <p:attrName>style.visibility</p:attrName>
                                            </p:attrNameLst>
                                          </p:cBhvr>
                                          <p:to>
                                            <p:strVal val="visible"/>
                                          </p:to>
                                        </p:set>
                                        <p:anim calcmode="lin" valueType="num" p14:bounceEnd="80000">
                                          <p:cBhvr additive="base">
                                            <p:cTn id="16" dur="750" fill="hold"/>
                                            <p:tgtEl>
                                              <p:spTgt spid="3"/>
                                            </p:tgtEl>
                                            <p:attrNameLst>
                                              <p:attrName>ppt_x</p:attrName>
                                            </p:attrNameLst>
                                          </p:cBhvr>
                                          <p:tavLst>
                                            <p:tav tm="0">
                                              <p:val>
                                                <p:strVal val="1+#ppt_w/2"/>
                                              </p:val>
                                            </p:tav>
                                            <p:tav tm="100000">
                                              <p:val>
                                                <p:strVal val="#ppt_x"/>
                                              </p:val>
                                            </p:tav>
                                          </p:tavLst>
                                        </p:anim>
                                        <p:anim calcmode="lin" valueType="num" p14:bounceEnd="80000">
                                          <p:cBhvr additive="base">
                                            <p:cTn id="17" dur="75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750" fill="hold"/>
                                            <p:tgtEl>
                                              <p:spTgt spid="4"/>
                                            </p:tgtEl>
                                            <p:attrNameLst>
                                              <p:attrName>ppt_x</p:attrName>
                                            </p:attrNameLst>
                                          </p:cBhvr>
                                          <p:tavLst>
                                            <p:tav tm="0">
                                              <p:val>
                                                <p:strVal val="0-#ppt_w/2"/>
                                              </p:val>
                                            </p:tav>
                                            <p:tav tm="100000">
                                              <p:val>
                                                <p:strVal val="#ppt_x"/>
                                              </p:val>
                                            </p:tav>
                                          </p:tavLst>
                                        </p:anim>
                                        <p:anim calcmode="lin" valueType="num">
                                          <p:cBhvr additive="base">
                                            <p:cTn id="13" dur="750" fill="hold"/>
                                            <p:tgtEl>
                                              <p:spTgt spid="4"/>
                                            </p:tgtEl>
                                            <p:attrNameLst>
                                              <p:attrName>ppt_y</p:attrName>
                                            </p:attrNameLst>
                                          </p:cBhvr>
                                          <p:tavLst>
                                            <p:tav tm="0">
                                              <p:val>
                                                <p:strVal val="#ppt_y"/>
                                              </p:val>
                                            </p:tav>
                                            <p:tav tm="100000">
                                              <p:val>
                                                <p:strVal val="#ppt_y"/>
                                              </p:val>
                                            </p:tav>
                                          </p:tavLst>
                                        </p:anim>
                                      </p:childTnLst>
                                    </p:cTn>
                                  </p:par>
                                  <p:par>
                                    <p:cTn id="14" presetID="2" presetClass="entr" presetSubtype="2" fill="hold" grpId="0" nodeType="withEffect">
                                      <p:stCondLst>
                                        <p:cond delay="500"/>
                                      </p:stCondLst>
                                      <p:childTnLst>
                                        <p:set>
                                          <p:cBhvr>
                                            <p:cTn id="15" dur="1" fill="hold">
                                              <p:stCondLst>
                                                <p:cond delay="0"/>
                                              </p:stCondLst>
                                            </p:cTn>
                                            <p:tgtEl>
                                              <p:spTgt spid="3"/>
                                            </p:tgtEl>
                                            <p:attrNameLst>
                                              <p:attrName>style.visibility</p:attrName>
                                            </p:attrNameLst>
                                          </p:cBhvr>
                                          <p:to>
                                            <p:strVal val="visible"/>
                                          </p:to>
                                        </p:set>
                                        <p:anim calcmode="lin" valueType="num">
                                          <p:cBhvr additive="base">
                                            <p:cTn id="16" dur="750" fill="hold"/>
                                            <p:tgtEl>
                                              <p:spTgt spid="3"/>
                                            </p:tgtEl>
                                            <p:attrNameLst>
                                              <p:attrName>ppt_x</p:attrName>
                                            </p:attrNameLst>
                                          </p:cBhvr>
                                          <p:tavLst>
                                            <p:tav tm="0">
                                              <p:val>
                                                <p:strVal val="1+#ppt_w/2"/>
                                              </p:val>
                                            </p:tav>
                                            <p:tav tm="100000">
                                              <p:val>
                                                <p:strVal val="#ppt_x"/>
                                              </p:val>
                                            </p:tav>
                                          </p:tavLst>
                                        </p:anim>
                                        <p:anim calcmode="lin" valueType="num">
                                          <p:cBhvr additive="base">
                                            <p:cTn id="17" dur="75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p:bldLst>
      </p:timing>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descr="cA4aKEIPQrerBnp1yGHv_IMG_9534-3-2-op"/>
          <p:cNvSpPr>
            <a:spLocks noChangeArrowheads="1"/>
          </p:cNvSpPr>
          <p:nvPr/>
        </p:nvSpPr>
        <p:spPr bwMode="auto">
          <a:xfrm>
            <a:off x="3541820" y="1362962"/>
            <a:ext cx="2457896" cy="2250281"/>
          </a:xfrm>
          <a:prstGeom prst="rect">
            <a:avLst/>
          </a:prstGeom>
          <a:blipFill dpi="0" rotWithShape="1">
            <a:blip r:embed="rId2" cstate="screen"/>
            <a:srcRect/>
            <a:stretch>
              <a:fillRect/>
            </a:stretch>
          </a:blipFill>
          <a:ln>
            <a:noFill/>
          </a:ln>
        </p:spPr>
        <p:txBody>
          <a:bodyPr/>
          <a:lstStyle/>
          <a:p>
            <a:endParaRPr lang="zh-CN" altLang="en-US" dirty="0">
              <a:cs typeface="+mn-ea"/>
              <a:sym typeface="+mn-lt"/>
            </a:endParaRPr>
          </a:p>
        </p:txBody>
      </p:sp>
      <p:sp>
        <p:nvSpPr>
          <p:cNvPr id="3" name="Rectangle 7" descr="photo-1416339276121-ba1dfa199912"/>
          <p:cNvSpPr>
            <a:spLocks noChangeArrowheads="1"/>
          </p:cNvSpPr>
          <p:nvPr/>
        </p:nvSpPr>
        <p:spPr bwMode="auto">
          <a:xfrm>
            <a:off x="6073387" y="1362962"/>
            <a:ext cx="2457896" cy="2250281"/>
          </a:xfrm>
          <a:prstGeom prst="rect">
            <a:avLst/>
          </a:prstGeom>
          <a:blipFill dpi="0" rotWithShape="1">
            <a:blip r:embed="rId3" cstate="screen"/>
            <a:srcRect/>
            <a:stretch>
              <a:fillRect/>
            </a:stretch>
          </a:blipFill>
          <a:ln>
            <a:noFill/>
          </a:ln>
        </p:spPr>
        <p:txBody>
          <a:bodyPr/>
          <a:lstStyle/>
          <a:p>
            <a:endParaRPr lang="zh-CN" altLang="en-US" dirty="0">
              <a:cs typeface="+mn-ea"/>
              <a:sym typeface="+mn-lt"/>
            </a:endParaRPr>
          </a:p>
        </p:txBody>
      </p:sp>
      <p:sp>
        <p:nvSpPr>
          <p:cNvPr id="4" name="Rectangle 8" descr="psb"/>
          <p:cNvSpPr>
            <a:spLocks noChangeArrowheads="1"/>
          </p:cNvSpPr>
          <p:nvPr/>
        </p:nvSpPr>
        <p:spPr bwMode="auto">
          <a:xfrm>
            <a:off x="3541820" y="3682449"/>
            <a:ext cx="2457896" cy="2252513"/>
          </a:xfrm>
          <a:prstGeom prst="rect">
            <a:avLst/>
          </a:prstGeom>
          <a:blipFill dpi="0" rotWithShape="1">
            <a:blip r:embed="rId4" cstate="screen"/>
            <a:srcRect/>
            <a:stretch>
              <a:fillRect/>
            </a:stretch>
          </a:blipFill>
          <a:ln>
            <a:noFill/>
          </a:ln>
        </p:spPr>
        <p:txBody>
          <a:bodyPr/>
          <a:lstStyle/>
          <a:p>
            <a:endParaRPr lang="zh-CN" altLang="en-US" dirty="0">
              <a:cs typeface="+mn-ea"/>
              <a:sym typeface="+mn-lt"/>
            </a:endParaRPr>
          </a:p>
        </p:txBody>
      </p:sp>
      <p:sp>
        <p:nvSpPr>
          <p:cNvPr id="5" name="Rectangle 9" descr="Money"/>
          <p:cNvSpPr>
            <a:spLocks noChangeArrowheads="1"/>
          </p:cNvSpPr>
          <p:nvPr/>
        </p:nvSpPr>
        <p:spPr bwMode="auto">
          <a:xfrm>
            <a:off x="6073387" y="3682449"/>
            <a:ext cx="2457896" cy="2252513"/>
          </a:xfrm>
          <a:prstGeom prst="rect">
            <a:avLst/>
          </a:prstGeom>
          <a:blipFill dpi="0" rotWithShape="1">
            <a:blip r:embed="rId5" cstate="screen"/>
            <a:srcRect/>
            <a:stretch>
              <a:fillRect/>
            </a:stretch>
          </a:blipFill>
          <a:ln>
            <a:noFill/>
          </a:ln>
        </p:spPr>
        <p:txBody>
          <a:bodyPr/>
          <a:lstStyle/>
          <a:p>
            <a:endParaRPr lang="zh-CN" altLang="en-US" dirty="0">
              <a:cs typeface="+mn-ea"/>
              <a:sym typeface="+mn-lt"/>
            </a:endParaRPr>
          </a:p>
        </p:txBody>
      </p:sp>
      <p:grpSp>
        <p:nvGrpSpPr>
          <p:cNvPr id="6" name="组合 3"/>
          <p:cNvGrpSpPr/>
          <p:nvPr/>
        </p:nvGrpSpPr>
        <p:grpSpPr>
          <a:xfrm>
            <a:off x="8120517" y="4394591"/>
            <a:ext cx="825996" cy="825996"/>
            <a:chOff x="8505528" y="4988149"/>
            <a:chExt cx="825996" cy="825996"/>
          </a:xfrm>
        </p:grpSpPr>
        <p:sp>
          <p:nvSpPr>
            <p:cNvPr id="7" name="Oval 13"/>
            <p:cNvSpPr>
              <a:spLocks noChangeArrowheads="1"/>
            </p:cNvSpPr>
            <p:nvPr/>
          </p:nvSpPr>
          <p:spPr bwMode="auto">
            <a:xfrm>
              <a:off x="8505528" y="4988149"/>
              <a:ext cx="825996" cy="825996"/>
            </a:xfrm>
            <a:prstGeom prst="ellipse">
              <a:avLst/>
            </a:prstGeom>
            <a:solidFill>
              <a:srgbClr val="A1C4F2"/>
            </a:solidFill>
            <a:ln w="12700">
              <a:noFill/>
              <a:round/>
            </a:ln>
          </p:spPr>
          <p:txBody>
            <a:bodyPr/>
            <a:lstStyle/>
            <a:p>
              <a:endParaRPr lang="zh-CN" altLang="en-US" dirty="0">
                <a:cs typeface="+mn-ea"/>
                <a:sym typeface="+mn-lt"/>
              </a:endParaRPr>
            </a:p>
          </p:txBody>
        </p:sp>
        <p:sp>
          <p:nvSpPr>
            <p:cNvPr id="8" name="Freeform 15"/>
            <p:cNvSpPr>
              <a:spLocks noEditPoints="1"/>
            </p:cNvSpPr>
            <p:nvPr/>
          </p:nvSpPr>
          <p:spPr bwMode="auto">
            <a:xfrm>
              <a:off x="8755559" y="5267202"/>
              <a:ext cx="325934" cy="267891"/>
            </a:xfrm>
            <a:custGeom>
              <a:avLst/>
              <a:gdLst>
                <a:gd name="T0" fmla="*/ 0 w 111"/>
                <a:gd name="T1" fmla="*/ 72 h 91"/>
                <a:gd name="T2" fmla="*/ 11 w 111"/>
                <a:gd name="T3" fmla="*/ 67 h 91"/>
                <a:gd name="T4" fmla="*/ 38 w 111"/>
                <a:gd name="T5" fmla="*/ 49 h 91"/>
                <a:gd name="T6" fmla="*/ 44 w 111"/>
                <a:gd name="T7" fmla="*/ 57 h 91"/>
                <a:gd name="T8" fmla="*/ 11 w 111"/>
                <a:gd name="T9" fmla="*/ 77 h 91"/>
                <a:gd name="T10" fmla="*/ 110 w 111"/>
                <a:gd name="T11" fmla="*/ 21 h 91"/>
                <a:gd name="T12" fmla="*/ 102 w 111"/>
                <a:gd name="T13" fmla="*/ 28 h 91"/>
                <a:gd name="T14" fmla="*/ 90 w 111"/>
                <a:gd name="T15" fmla="*/ 36 h 91"/>
                <a:gd name="T16" fmla="*/ 89 w 111"/>
                <a:gd name="T17" fmla="*/ 23 h 91"/>
                <a:gd name="T18" fmla="*/ 78 w 111"/>
                <a:gd name="T19" fmla="*/ 23 h 91"/>
                <a:gd name="T20" fmla="*/ 55 w 111"/>
                <a:gd name="T21" fmla="*/ 40 h 91"/>
                <a:gd name="T22" fmla="*/ 78 w 111"/>
                <a:gd name="T23" fmla="*/ 14 h 91"/>
                <a:gd name="T24" fmla="*/ 89 w 111"/>
                <a:gd name="T25" fmla="*/ 14 h 91"/>
                <a:gd name="T26" fmla="*/ 92 w 111"/>
                <a:gd name="T27" fmla="*/ 0 h 91"/>
                <a:gd name="T28" fmla="*/ 102 w 111"/>
                <a:gd name="T29" fmla="*/ 9 h 91"/>
                <a:gd name="T30" fmla="*/ 110 w 111"/>
                <a:gd name="T31" fmla="*/ 21 h 91"/>
                <a:gd name="T32" fmla="*/ 104 w 111"/>
                <a:gd name="T33" fmla="*/ 19 h 91"/>
                <a:gd name="T34" fmla="*/ 95 w 111"/>
                <a:gd name="T35" fmla="*/ 10 h 91"/>
                <a:gd name="T36" fmla="*/ 104 w 111"/>
                <a:gd name="T37" fmla="*/ 19 h 91"/>
                <a:gd name="T38" fmla="*/ 110 w 111"/>
                <a:gd name="T39" fmla="*/ 74 h 91"/>
                <a:gd name="T40" fmla="*/ 94 w 111"/>
                <a:gd name="T41" fmla="*/ 89 h 91"/>
                <a:gd name="T42" fmla="*/ 89 w 111"/>
                <a:gd name="T43" fmla="*/ 87 h 91"/>
                <a:gd name="T44" fmla="*/ 84 w 111"/>
                <a:gd name="T45" fmla="*/ 77 h 91"/>
                <a:gd name="T46" fmla="*/ 44 w 111"/>
                <a:gd name="T47" fmla="*/ 48 h 91"/>
                <a:gd name="T48" fmla="*/ 11 w 111"/>
                <a:gd name="T49" fmla="*/ 23 h 91"/>
                <a:gd name="T50" fmla="*/ 0 w 111"/>
                <a:gd name="T51" fmla="*/ 19 h 91"/>
                <a:gd name="T52" fmla="*/ 11 w 111"/>
                <a:gd name="T53" fmla="*/ 14 h 91"/>
                <a:gd name="T54" fmla="*/ 51 w 111"/>
                <a:gd name="T55" fmla="*/ 42 h 91"/>
                <a:gd name="T56" fmla="*/ 84 w 111"/>
                <a:gd name="T57" fmla="*/ 67 h 91"/>
                <a:gd name="T58" fmla="*/ 89 w 111"/>
                <a:gd name="T59" fmla="*/ 57 h 91"/>
                <a:gd name="T60" fmla="*/ 94 w 111"/>
                <a:gd name="T61" fmla="*/ 54 h 91"/>
                <a:gd name="T62" fmla="*/ 110 w 111"/>
                <a:gd name="T63" fmla="*/ 70 h 91"/>
                <a:gd name="T64" fmla="*/ 110 w 111"/>
                <a:gd name="T65" fmla="*/ 74 h 91"/>
                <a:gd name="T66" fmla="*/ 104 w 111"/>
                <a:gd name="T67" fmla="*/ 72 h 91"/>
                <a:gd name="T68" fmla="*/ 95 w 111"/>
                <a:gd name="T69" fmla="*/ 63 h 91"/>
                <a:gd name="T70" fmla="*/ 104 w 111"/>
                <a:gd name="T71" fmla="*/ 72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11" h="91">
                  <a:moveTo>
                    <a:pt x="5" y="77"/>
                  </a:moveTo>
                  <a:cubicBezTo>
                    <a:pt x="2" y="77"/>
                    <a:pt x="0" y="75"/>
                    <a:pt x="0" y="72"/>
                  </a:cubicBezTo>
                  <a:cubicBezTo>
                    <a:pt x="0" y="69"/>
                    <a:pt x="2" y="67"/>
                    <a:pt x="5" y="67"/>
                  </a:cubicBezTo>
                  <a:cubicBezTo>
                    <a:pt x="11" y="67"/>
                    <a:pt x="11" y="67"/>
                    <a:pt x="11" y="67"/>
                  </a:cubicBezTo>
                  <a:cubicBezTo>
                    <a:pt x="17" y="67"/>
                    <a:pt x="17" y="67"/>
                    <a:pt x="17" y="67"/>
                  </a:cubicBezTo>
                  <a:cubicBezTo>
                    <a:pt x="23" y="67"/>
                    <a:pt x="31" y="59"/>
                    <a:pt x="38" y="49"/>
                  </a:cubicBezTo>
                  <a:cubicBezTo>
                    <a:pt x="40" y="51"/>
                    <a:pt x="40" y="51"/>
                    <a:pt x="40" y="51"/>
                  </a:cubicBezTo>
                  <a:cubicBezTo>
                    <a:pt x="41" y="53"/>
                    <a:pt x="43" y="55"/>
                    <a:pt x="44" y="57"/>
                  </a:cubicBezTo>
                  <a:cubicBezTo>
                    <a:pt x="36" y="68"/>
                    <a:pt x="27" y="77"/>
                    <a:pt x="17" y="77"/>
                  </a:cubicBezTo>
                  <a:cubicBezTo>
                    <a:pt x="11" y="77"/>
                    <a:pt x="11" y="77"/>
                    <a:pt x="11" y="77"/>
                  </a:cubicBezTo>
                  <a:cubicBezTo>
                    <a:pt x="5" y="77"/>
                    <a:pt x="5" y="77"/>
                    <a:pt x="5" y="77"/>
                  </a:cubicBezTo>
                  <a:close/>
                  <a:moveTo>
                    <a:pt x="110" y="21"/>
                  </a:moveTo>
                  <a:cubicBezTo>
                    <a:pt x="110" y="21"/>
                    <a:pt x="110" y="21"/>
                    <a:pt x="110" y="21"/>
                  </a:cubicBezTo>
                  <a:cubicBezTo>
                    <a:pt x="102" y="28"/>
                    <a:pt x="102" y="28"/>
                    <a:pt x="102" y="28"/>
                  </a:cubicBezTo>
                  <a:cubicBezTo>
                    <a:pt x="94" y="36"/>
                    <a:pt x="94" y="36"/>
                    <a:pt x="94" y="36"/>
                  </a:cubicBezTo>
                  <a:cubicBezTo>
                    <a:pt x="93" y="37"/>
                    <a:pt x="91" y="37"/>
                    <a:pt x="90" y="36"/>
                  </a:cubicBezTo>
                  <a:cubicBezTo>
                    <a:pt x="90" y="35"/>
                    <a:pt x="89" y="35"/>
                    <a:pt x="89" y="34"/>
                  </a:cubicBezTo>
                  <a:cubicBezTo>
                    <a:pt x="89" y="23"/>
                    <a:pt x="89" y="23"/>
                    <a:pt x="89" y="23"/>
                  </a:cubicBezTo>
                  <a:cubicBezTo>
                    <a:pt x="84" y="23"/>
                    <a:pt x="84" y="23"/>
                    <a:pt x="84" y="23"/>
                  </a:cubicBezTo>
                  <a:cubicBezTo>
                    <a:pt x="78" y="23"/>
                    <a:pt x="78" y="23"/>
                    <a:pt x="78" y="23"/>
                  </a:cubicBezTo>
                  <a:cubicBezTo>
                    <a:pt x="71" y="23"/>
                    <a:pt x="64" y="32"/>
                    <a:pt x="56" y="41"/>
                  </a:cubicBezTo>
                  <a:cubicBezTo>
                    <a:pt x="55" y="40"/>
                    <a:pt x="55" y="40"/>
                    <a:pt x="55" y="40"/>
                  </a:cubicBezTo>
                  <a:cubicBezTo>
                    <a:pt x="53" y="38"/>
                    <a:pt x="52" y="36"/>
                    <a:pt x="50" y="34"/>
                  </a:cubicBezTo>
                  <a:cubicBezTo>
                    <a:pt x="59" y="23"/>
                    <a:pt x="68" y="14"/>
                    <a:pt x="78" y="14"/>
                  </a:cubicBezTo>
                  <a:cubicBezTo>
                    <a:pt x="84" y="14"/>
                    <a:pt x="84" y="14"/>
                    <a:pt x="84" y="14"/>
                  </a:cubicBezTo>
                  <a:cubicBezTo>
                    <a:pt x="89" y="14"/>
                    <a:pt x="89" y="14"/>
                    <a:pt x="89" y="14"/>
                  </a:cubicBezTo>
                  <a:cubicBezTo>
                    <a:pt x="89" y="3"/>
                    <a:pt x="89" y="3"/>
                    <a:pt x="89" y="3"/>
                  </a:cubicBezTo>
                  <a:cubicBezTo>
                    <a:pt x="89" y="1"/>
                    <a:pt x="91" y="0"/>
                    <a:pt x="92" y="0"/>
                  </a:cubicBezTo>
                  <a:cubicBezTo>
                    <a:pt x="93" y="0"/>
                    <a:pt x="94" y="1"/>
                    <a:pt x="94" y="1"/>
                  </a:cubicBezTo>
                  <a:cubicBezTo>
                    <a:pt x="102" y="9"/>
                    <a:pt x="102" y="9"/>
                    <a:pt x="102" y="9"/>
                  </a:cubicBezTo>
                  <a:cubicBezTo>
                    <a:pt x="110" y="17"/>
                    <a:pt x="110" y="17"/>
                    <a:pt x="110" y="17"/>
                  </a:cubicBezTo>
                  <a:cubicBezTo>
                    <a:pt x="111" y="18"/>
                    <a:pt x="111" y="19"/>
                    <a:pt x="110" y="21"/>
                  </a:cubicBezTo>
                  <a:cubicBezTo>
                    <a:pt x="110" y="21"/>
                    <a:pt x="110" y="21"/>
                    <a:pt x="110" y="21"/>
                  </a:cubicBezTo>
                  <a:close/>
                  <a:moveTo>
                    <a:pt x="104" y="19"/>
                  </a:moveTo>
                  <a:cubicBezTo>
                    <a:pt x="104" y="19"/>
                    <a:pt x="104" y="19"/>
                    <a:pt x="104" y="19"/>
                  </a:cubicBezTo>
                  <a:cubicBezTo>
                    <a:pt x="101" y="16"/>
                    <a:pt x="98" y="13"/>
                    <a:pt x="95" y="10"/>
                  </a:cubicBezTo>
                  <a:cubicBezTo>
                    <a:pt x="95" y="27"/>
                    <a:pt x="95" y="27"/>
                    <a:pt x="95" y="27"/>
                  </a:cubicBezTo>
                  <a:cubicBezTo>
                    <a:pt x="98" y="24"/>
                    <a:pt x="101" y="21"/>
                    <a:pt x="104" y="19"/>
                  </a:cubicBezTo>
                  <a:close/>
                  <a:moveTo>
                    <a:pt x="110" y="74"/>
                  </a:moveTo>
                  <a:cubicBezTo>
                    <a:pt x="110" y="74"/>
                    <a:pt x="110" y="74"/>
                    <a:pt x="110" y="74"/>
                  </a:cubicBezTo>
                  <a:cubicBezTo>
                    <a:pt x="102" y="82"/>
                    <a:pt x="102" y="82"/>
                    <a:pt x="102" y="82"/>
                  </a:cubicBezTo>
                  <a:cubicBezTo>
                    <a:pt x="94" y="89"/>
                    <a:pt x="94" y="89"/>
                    <a:pt x="94" y="89"/>
                  </a:cubicBezTo>
                  <a:cubicBezTo>
                    <a:pt x="93" y="91"/>
                    <a:pt x="91" y="91"/>
                    <a:pt x="90" y="89"/>
                  </a:cubicBezTo>
                  <a:cubicBezTo>
                    <a:pt x="90" y="89"/>
                    <a:pt x="89" y="88"/>
                    <a:pt x="89" y="87"/>
                  </a:cubicBezTo>
                  <a:cubicBezTo>
                    <a:pt x="89" y="77"/>
                    <a:pt x="89" y="77"/>
                    <a:pt x="89" y="77"/>
                  </a:cubicBezTo>
                  <a:cubicBezTo>
                    <a:pt x="84" y="77"/>
                    <a:pt x="84" y="77"/>
                    <a:pt x="84" y="77"/>
                  </a:cubicBezTo>
                  <a:cubicBezTo>
                    <a:pt x="78" y="77"/>
                    <a:pt x="78" y="77"/>
                    <a:pt x="78" y="77"/>
                  </a:cubicBezTo>
                  <a:cubicBezTo>
                    <a:pt x="65" y="77"/>
                    <a:pt x="54" y="62"/>
                    <a:pt x="44" y="48"/>
                  </a:cubicBezTo>
                  <a:cubicBezTo>
                    <a:pt x="34" y="36"/>
                    <a:pt x="25" y="23"/>
                    <a:pt x="17" y="23"/>
                  </a:cubicBezTo>
                  <a:cubicBezTo>
                    <a:pt x="11" y="23"/>
                    <a:pt x="11" y="23"/>
                    <a:pt x="11" y="23"/>
                  </a:cubicBezTo>
                  <a:cubicBezTo>
                    <a:pt x="5" y="23"/>
                    <a:pt x="5" y="23"/>
                    <a:pt x="5" y="23"/>
                  </a:cubicBezTo>
                  <a:cubicBezTo>
                    <a:pt x="2" y="23"/>
                    <a:pt x="0" y="21"/>
                    <a:pt x="0" y="19"/>
                  </a:cubicBezTo>
                  <a:cubicBezTo>
                    <a:pt x="0" y="16"/>
                    <a:pt x="2" y="14"/>
                    <a:pt x="5" y="14"/>
                  </a:cubicBezTo>
                  <a:cubicBezTo>
                    <a:pt x="11" y="14"/>
                    <a:pt x="11" y="14"/>
                    <a:pt x="11" y="14"/>
                  </a:cubicBezTo>
                  <a:cubicBezTo>
                    <a:pt x="17" y="14"/>
                    <a:pt x="17" y="14"/>
                    <a:pt x="17" y="14"/>
                  </a:cubicBezTo>
                  <a:cubicBezTo>
                    <a:pt x="29" y="14"/>
                    <a:pt x="40" y="28"/>
                    <a:pt x="51" y="42"/>
                  </a:cubicBezTo>
                  <a:cubicBezTo>
                    <a:pt x="60" y="55"/>
                    <a:pt x="70" y="67"/>
                    <a:pt x="78" y="67"/>
                  </a:cubicBezTo>
                  <a:cubicBezTo>
                    <a:pt x="84" y="67"/>
                    <a:pt x="84" y="67"/>
                    <a:pt x="84" y="67"/>
                  </a:cubicBezTo>
                  <a:cubicBezTo>
                    <a:pt x="89" y="67"/>
                    <a:pt x="89" y="67"/>
                    <a:pt x="89" y="67"/>
                  </a:cubicBezTo>
                  <a:cubicBezTo>
                    <a:pt x="89" y="57"/>
                    <a:pt x="89" y="57"/>
                    <a:pt x="89" y="57"/>
                  </a:cubicBezTo>
                  <a:cubicBezTo>
                    <a:pt x="89" y="55"/>
                    <a:pt x="91" y="54"/>
                    <a:pt x="92" y="54"/>
                  </a:cubicBezTo>
                  <a:cubicBezTo>
                    <a:pt x="93" y="54"/>
                    <a:pt x="94" y="54"/>
                    <a:pt x="94" y="54"/>
                  </a:cubicBezTo>
                  <a:cubicBezTo>
                    <a:pt x="102" y="62"/>
                    <a:pt x="102" y="62"/>
                    <a:pt x="102" y="62"/>
                  </a:cubicBezTo>
                  <a:cubicBezTo>
                    <a:pt x="110" y="70"/>
                    <a:pt x="110" y="70"/>
                    <a:pt x="110" y="70"/>
                  </a:cubicBezTo>
                  <a:cubicBezTo>
                    <a:pt x="111" y="71"/>
                    <a:pt x="111" y="73"/>
                    <a:pt x="110" y="74"/>
                  </a:cubicBezTo>
                  <a:cubicBezTo>
                    <a:pt x="110" y="74"/>
                    <a:pt x="110" y="74"/>
                    <a:pt x="110" y="74"/>
                  </a:cubicBezTo>
                  <a:close/>
                  <a:moveTo>
                    <a:pt x="104" y="72"/>
                  </a:moveTo>
                  <a:cubicBezTo>
                    <a:pt x="104" y="72"/>
                    <a:pt x="104" y="72"/>
                    <a:pt x="104" y="72"/>
                  </a:cubicBezTo>
                  <a:cubicBezTo>
                    <a:pt x="98" y="66"/>
                    <a:pt x="98" y="66"/>
                    <a:pt x="98" y="66"/>
                  </a:cubicBezTo>
                  <a:cubicBezTo>
                    <a:pt x="95" y="63"/>
                    <a:pt x="95" y="63"/>
                    <a:pt x="95" y="63"/>
                  </a:cubicBezTo>
                  <a:cubicBezTo>
                    <a:pt x="95" y="81"/>
                    <a:pt x="95" y="81"/>
                    <a:pt x="95" y="81"/>
                  </a:cubicBezTo>
                  <a:cubicBezTo>
                    <a:pt x="98" y="78"/>
                    <a:pt x="101" y="75"/>
                    <a:pt x="104" y="7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cs typeface="+mn-ea"/>
                <a:sym typeface="+mn-lt"/>
              </a:endParaRPr>
            </a:p>
          </p:txBody>
        </p:sp>
      </p:grpSp>
      <p:grpSp>
        <p:nvGrpSpPr>
          <p:cNvPr id="9" name="组合 1"/>
          <p:cNvGrpSpPr/>
          <p:nvPr/>
        </p:nvGrpSpPr>
        <p:grpSpPr>
          <a:xfrm>
            <a:off x="3142216" y="2097429"/>
            <a:ext cx="825996" cy="830461"/>
            <a:chOff x="3527227" y="2690987"/>
            <a:chExt cx="825996" cy="830461"/>
          </a:xfrm>
        </p:grpSpPr>
        <p:sp>
          <p:nvSpPr>
            <p:cNvPr id="10" name="Oval 10"/>
            <p:cNvSpPr>
              <a:spLocks noChangeArrowheads="1"/>
            </p:cNvSpPr>
            <p:nvPr/>
          </p:nvSpPr>
          <p:spPr bwMode="auto">
            <a:xfrm>
              <a:off x="3527227" y="2690987"/>
              <a:ext cx="825996" cy="830461"/>
            </a:xfrm>
            <a:prstGeom prst="ellipse">
              <a:avLst/>
            </a:prstGeom>
            <a:solidFill>
              <a:srgbClr val="F3CAD1"/>
            </a:solidFill>
            <a:ln w="12700">
              <a:noFill/>
              <a:round/>
            </a:ln>
          </p:spPr>
          <p:txBody>
            <a:bodyPr/>
            <a:lstStyle/>
            <a:p>
              <a:endParaRPr lang="zh-CN" altLang="en-US" dirty="0">
                <a:cs typeface="+mn-ea"/>
                <a:sym typeface="+mn-lt"/>
              </a:endParaRPr>
            </a:p>
          </p:txBody>
        </p:sp>
        <p:sp>
          <p:nvSpPr>
            <p:cNvPr id="11" name="Freeform 16"/>
            <p:cNvSpPr>
              <a:spLocks noEditPoints="1"/>
            </p:cNvSpPr>
            <p:nvPr/>
          </p:nvSpPr>
          <p:spPr bwMode="auto">
            <a:xfrm>
              <a:off x="3741539" y="2918695"/>
              <a:ext cx="366117" cy="379512"/>
            </a:xfrm>
            <a:custGeom>
              <a:avLst/>
              <a:gdLst>
                <a:gd name="T0" fmla="*/ 105 w 123"/>
                <a:gd name="T1" fmla="*/ 18 h 128"/>
                <a:gd name="T2" fmla="*/ 108 w 123"/>
                <a:gd name="T3" fmla="*/ 101 h 128"/>
                <a:gd name="T4" fmla="*/ 113 w 123"/>
                <a:gd name="T5" fmla="*/ 64 h 128"/>
                <a:gd name="T6" fmla="*/ 92 w 123"/>
                <a:gd name="T7" fmla="*/ 86 h 128"/>
                <a:gd name="T8" fmla="*/ 90 w 123"/>
                <a:gd name="T9" fmla="*/ 64 h 128"/>
                <a:gd name="T10" fmla="*/ 36 w 123"/>
                <a:gd name="T11" fmla="*/ 85 h 128"/>
                <a:gd name="T12" fmla="*/ 28 w 123"/>
                <a:gd name="T13" fmla="*/ 64 h 128"/>
                <a:gd name="T14" fmla="*/ 22 w 123"/>
                <a:gd name="T15" fmla="*/ 94 h 128"/>
                <a:gd name="T16" fmla="*/ 0 w 123"/>
                <a:gd name="T17" fmla="*/ 61 h 128"/>
                <a:gd name="T18" fmla="*/ 62 w 123"/>
                <a:gd name="T19" fmla="*/ 0 h 128"/>
                <a:gd name="T20" fmla="*/ 80 w 123"/>
                <a:gd name="T21" fmla="*/ 111 h 128"/>
                <a:gd name="T22" fmla="*/ 76 w 123"/>
                <a:gd name="T23" fmla="*/ 128 h 128"/>
                <a:gd name="T24" fmla="*/ 48 w 123"/>
                <a:gd name="T25" fmla="*/ 128 h 128"/>
                <a:gd name="T26" fmla="*/ 43 w 123"/>
                <a:gd name="T27" fmla="*/ 123 h 128"/>
                <a:gd name="T28" fmla="*/ 29 w 123"/>
                <a:gd name="T29" fmla="*/ 111 h 128"/>
                <a:gd name="T30" fmla="*/ 25 w 123"/>
                <a:gd name="T31" fmla="*/ 103 h 128"/>
                <a:gd name="T32" fmla="*/ 65 w 123"/>
                <a:gd name="T33" fmla="*/ 70 h 128"/>
                <a:gd name="T34" fmla="*/ 98 w 123"/>
                <a:gd name="T35" fmla="*/ 103 h 128"/>
                <a:gd name="T36" fmla="*/ 94 w 123"/>
                <a:gd name="T37" fmla="*/ 111 h 128"/>
                <a:gd name="T38" fmla="*/ 80 w 123"/>
                <a:gd name="T39" fmla="*/ 111 h 128"/>
                <a:gd name="T40" fmla="*/ 71 w 123"/>
                <a:gd name="T41" fmla="*/ 119 h 128"/>
                <a:gd name="T42" fmla="*/ 71 w 123"/>
                <a:gd name="T43" fmla="*/ 106 h 128"/>
                <a:gd name="T44" fmla="*/ 83 w 123"/>
                <a:gd name="T45" fmla="*/ 101 h 128"/>
                <a:gd name="T46" fmla="*/ 40 w 123"/>
                <a:gd name="T47" fmla="*/ 101 h 128"/>
                <a:gd name="T48" fmla="*/ 48 w 123"/>
                <a:gd name="T49" fmla="*/ 101 h 128"/>
                <a:gd name="T50" fmla="*/ 52 w 123"/>
                <a:gd name="T51" fmla="*/ 119 h 128"/>
                <a:gd name="T52" fmla="*/ 98 w 123"/>
                <a:gd name="T53" fmla="*/ 25 h 128"/>
                <a:gd name="T54" fmla="*/ 97 w 123"/>
                <a:gd name="T55" fmla="*/ 23 h 128"/>
                <a:gd name="T56" fmla="*/ 95 w 123"/>
                <a:gd name="T57" fmla="*/ 58 h 128"/>
                <a:gd name="T58" fmla="*/ 98 w 123"/>
                <a:gd name="T59" fmla="*/ 25 h 128"/>
                <a:gd name="T60" fmla="*/ 92 w 123"/>
                <a:gd name="T61" fmla="*/ 20 h 128"/>
                <a:gd name="T62" fmla="*/ 86 w 123"/>
                <a:gd name="T63" fmla="*/ 20 h 128"/>
                <a:gd name="T64" fmla="*/ 92 w 123"/>
                <a:gd name="T65" fmla="*/ 20 h 128"/>
                <a:gd name="T66" fmla="*/ 70 w 123"/>
                <a:gd name="T67" fmla="*/ 10 h 128"/>
                <a:gd name="T68" fmla="*/ 64 w 123"/>
                <a:gd name="T69" fmla="*/ 29 h 128"/>
                <a:gd name="T70" fmla="*/ 82 w 123"/>
                <a:gd name="T71" fmla="*/ 25 h 128"/>
                <a:gd name="T72" fmla="*/ 70 w 123"/>
                <a:gd name="T73" fmla="*/ 10 h 128"/>
                <a:gd name="T74" fmla="*/ 59 w 123"/>
                <a:gd name="T75" fmla="*/ 10 h 128"/>
                <a:gd name="T76" fmla="*/ 42 w 123"/>
                <a:gd name="T77" fmla="*/ 23 h 128"/>
                <a:gd name="T78" fmla="*/ 43 w 123"/>
                <a:gd name="T79" fmla="*/ 26 h 128"/>
                <a:gd name="T80" fmla="*/ 59 w 123"/>
                <a:gd name="T81" fmla="*/ 10 h 128"/>
                <a:gd name="T82" fmla="*/ 41 w 123"/>
                <a:gd name="T83" fmla="*/ 14 h 128"/>
                <a:gd name="T84" fmla="*/ 36 w 123"/>
                <a:gd name="T85" fmla="*/ 23 h 128"/>
                <a:gd name="T86" fmla="*/ 41 w 123"/>
                <a:gd name="T87" fmla="*/ 14 h 128"/>
                <a:gd name="T88" fmla="*/ 26 w 123"/>
                <a:gd name="T89" fmla="*/ 23 h 128"/>
                <a:gd name="T90" fmla="*/ 10 w 123"/>
                <a:gd name="T91" fmla="*/ 58 h 128"/>
                <a:gd name="T92" fmla="*/ 33 w 123"/>
                <a:gd name="T93" fmla="*/ 28 h 128"/>
                <a:gd name="T94" fmla="*/ 85 w 123"/>
                <a:gd name="T95" fmla="*/ 30 h 128"/>
                <a:gd name="T96" fmla="*/ 82 w 123"/>
                <a:gd name="T97" fmla="*/ 31 h 128"/>
                <a:gd name="T98" fmla="*/ 64 w 123"/>
                <a:gd name="T99" fmla="*/ 58 h 128"/>
                <a:gd name="T100" fmla="*/ 85 w 123"/>
                <a:gd name="T101" fmla="*/ 30 h 128"/>
                <a:gd name="T102" fmla="*/ 59 w 123"/>
                <a:gd name="T103" fmla="*/ 35 h 128"/>
                <a:gd name="T104" fmla="*/ 39 w 123"/>
                <a:gd name="T105" fmla="*/ 30 h 128"/>
                <a:gd name="T106" fmla="*/ 59 w 123"/>
                <a:gd name="T107" fmla="*/ 5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3" h="128">
                  <a:moveTo>
                    <a:pt x="62" y="0"/>
                  </a:moveTo>
                  <a:cubicBezTo>
                    <a:pt x="78" y="0"/>
                    <a:pt x="94" y="7"/>
                    <a:pt x="105" y="18"/>
                  </a:cubicBezTo>
                  <a:cubicBezTo>
                    <a:pt x="116" y="29"/>
                    <a:pt x="123" y="44"/>
                    <a:pt x="123" y="61"/>
                  </a:cubicBezTo>
                  <a:cubicBezTo>
                    <a:pt x="123" y="76"/>
                    <a:pt x="117" y="90"/>
                    <a:pt x="108" y="101"/>
                  </a:cubicBezTo>
                  <a:cubicBezTo>
                    <a:pt x="104" y="105"/>
                    <a:pt x="97" y="99"/>
                    <a:pt x="101" y="95"/>
                  </a:cubicBezTo>
                  <a:cubicBezTo>
                    <a:pt x="108" y="86"/>
                    <a:pt x="113" y="75"/>
                    <a:pt x="113" y="64"/>
                  </a:cubicBezTo>
                  <a:cubicBezTo>
                    <a:pt x="95" y="64"/>
                    <a:pt x="95" y="64"/>
                    <a:pt x="95" y="64"/>
                  </a:cubicBezTo>
                  <a:cubicBezTo>
                    <a:pt x="95" y="72"/>
                    <a:pt x="94" y="79"/>
                    <a:pt x="92" y="86"/>
                  </a:cubicBezTo>
                  <a:cubicBezTo>
                    <a:pt x="91" y="90"/>
                    <a:pt x="86" y="88"/>
                    <a:pt x="87" y="85"/>
                  </a:cubicBezTo>
                  <a:cubicBezTo>
                    <a:pt x="88" y="78"/>
                    <a:pt x="90" y="71"/>
                    <a:pt x="90" y="64"/>
                  </a:cubicBezTo>
                  <a:cubicBezTo>
                    <a:pt x="67" y="64"/>
                    <a:pt x="57" y="64"/>
                    <a:pt x="33" y="64"/>
                  </a:cubicBezTo>
                  <a:cubicBezTo>
                    <a:pt x="34" y="71"/>
                    <a:pt x="35" y="78"/>
                    <a:pt x="36" y="85"/>
                  </a:cubicBezTo>
                  <a:cubicBezTo>
                    <a:pt x="37" y="89"/>
                    <a:pt x="32" y="90"/>
                    <a:pt x="31" y="85"/>
                  </a:cubicBezTo>
                  <a:cubicBezTo>
                    <a:pt x="29" y="79"/>
                    <a:pt x="28" y="72"/>
                    <a:pt x="28" y="64"/>
                  </a:cubicBezTo>
                  <a:cubicBezTo>
                    <a:pt x="10" y="64"/>
                    <a:pt x="10" y="64"/>
                    <a:pt x="10" y="64"/>
                  </a:cubicBezTo>
                  <a:cubicBezTo>
                    <a:pt x="11" y="76"/>
                    <a:pt x="15" y="86"/>
                    <a:pt x="22" y="94"/>
                  </a:cubicBezTo>
                  <a:cubicBezTo>
                    <a:pt x="26" y="99"/>
                    <a:pt x="19" y="105"/>
                    <a:pt x="15" y="101"/>
                  </a:cubicBezTo>
                  <a:cubicBezTo>
                    <a:pt x="6" y="90"/>
                    <a:pt x="0" y="76"/>
                    <a:pt x="0" y="61"/>
                  </a:cubicBezTo>
                  <a:cubicBezTo>
                    <a:pt x="0" y="44"/>
                    <a:pt x="7" y="29"/>
                    <a:pt x="18" y="18"/>
                  </a:cubicBezTo>
                  <a:cubicBezTo>
                    <a:pt x="29" y="7"/>
                    <a:pt x="45" y="0"/>
                    <a:pt x="62" y="0"/>
                  </a:cubicBezTo>
                  <a:close/>
                  <a:moveTo>
                    <a:pt x="80" y="111"/>
                  </a:moveTo>
                  <a:cubicBezTo>
                    <a:pt x="80" y="111"/>
                    <a:pt x="80" y="111"/>
                    <a:pt x="80" y="111"/>
                  </a:cubicBezTo>
                  <a:cubicBezTo>
                    <a:pt x="80" y="123"/>
                    <a:pt x="80" y="123"/>
                    <a:pt x="80" y="123"/>
                  </a:cubicBezTo>
                  <a:cubicBezTo>
                    <a:pt x="80" y="126"/>
                    <a:pt x="78" y="128"/>
                    <a:pt x="76" y="128"/>
                  </a:cubicBezTo>
                  <a:cubicBezTo>
                    <a:pt x="75" y="128"/>
                    <a:pt x="75" y="128"/>
                    <a:pt x="75" y="128"/>
                  </a:cubicBezTo>
                  <a:cubicBezTo>
                    <a:pt x="48" y="128"/>
                    <a:pt x="48" y="128"/>
                    <a:pt x="48" y="128"/>
                  </a:cubicBezTo>
                  <a:cubicBezTo>
                    <a:pt x="45" y="128"/>
                    <a:pt x="43" y="126"/>
                    <a:pt x="43" y="123"/>
                  </a:cubicBezTo>
                  <a:cubicBezTo>
                    <a:pt x="43" y="123"/>
                    <a:pt x="43" y="123"/>
                    <a:pt x="43" y="123"/>
                  </a:cubicBezTo>
                  <a:cubicBezTo>
                    <a:pt x="43" y="111"/>
                    <a:pt x="43" y="111"/>
                    <a:pt x="43" y="111"/>
                  </a:cubicBezTo>
                  <a:cubicBezTo>
                    <a:pt x="29" y="111"/>
                    <a:pt x="29" y="111"/>
                    <a:pt x="29" y="111"/>
                  </a:cubicBezTo>
                  <a:cubicBezTo>
                    <a:pt x="26" y="111"/>
                    <a:pt x="24" y="109"/>
                    <a:pt x="24" y="106"/>
                  </a:cubicBezTo>
                  <a:cubicBezTo>
                    <a:pt x="24" y="105"/>
                    <a:pt x="25" y="103"/>
                    <a:pt x="25" y="103"/>
                  </a:cubicBezTo>
                  <a:cubicBezTo>
                    <a:pt x="58" y="70"/>
                    <a:pt x="58" y="70"/>
                    <a:pt x="58" y="70"/>
                  </a:cubicBezTo>
                  <a:cubicBezTo>
                    <a:pt x="60" y="68"/>
                    <a:pt x="63" y="68"/>
                    <a:pt x="65" y="70"/>
                  </a:cubicBezTo>
                  <a:cubicBezTo>
                    <a:pt x="65" y="70"/>
                    <a:pt x="65" y="70"/>
                    <a:pt x="65" y="70"/>
                  </a:cubicBezTo>
                  <a:cubicBezTo>
                    <a:pt x="98" y="103"/>
                    <a:pt x="98" y="103"/>
                    <a:pt x="98" y="103"/>
                  </a:cubicBezTo>
                  <a:cubicBezTo>
                    <a:pt x="100" y="104"/>
                    <a:pt x="100" y="107"/>
                    <a:pt x="98" y="109"/>
                  </a:cubicBezTo>
                  <a:cubicBezTo>
                    <a:pt x="97" y="110"/>
                    <a:pt x="96" y="111"/>
                    <a:pt x="94" y="111"/>
                  </a:cubicBezTo>
                  <a:cubicBezTo>
                    <a:pt x="94" y="111"/>
                    <a:pt x="94" y="111"/>
                    <a:pt x="94" y="111"/>
                  </a:cubicBezTo>
                  <a:cubicBezTo>
                    <a:pt x="80" y="111"/>
                    <a:pt x="80" y="111"/>
                    <a:pt x="80" y="111"/>
                  </a:cubicBezTo>
                  <a:close/>
                  <a:moveTo>
                    <a:pt x="71" y="119"/>
                  </a:moveTo>
                  <a:cubicBezTo>
                    <a:pt x="71" y="119"/>
                    <a:pt x="71" y="119"/>
                    <a:pt x="71" y="119"/>
                  </a:cubicBezTo>
                  <a:cubicBezTo>
                    <a:pt x="71" y="106"/>
                    <a:pt x="71" y="106"/>
                    <a:pt x="71" y="106"/>
                  </a:cubicBezTo>
                  <a:cubicBezTo>
                    <a:pt x="71" y="106"/>
                    <a:pt x="71" y="106"/>
                    <a:pt x="71" y="106"/>
                  </a:cubicBezTo>
                  <a:cubicBezTo>
                    <a:pt x="71" y="103"/>
                    <a:pt x="73" y="101"/>
                    <a:pt x="76" y="101"/>
                  </a:cubicBezTo>
                  <a:cubicBezTo>
                    <a:pt x="83" y="101"/>
                    <a:pt x="83" y="101"/>
                    <a:pt x="83" y="101"/>
                  </a:cubicBezTo>
                  <a:cubicBezTo>
                    <a:pt x="62" y="80"/>
                    <a:pt x="62" y="80"/>
                    <a:pt x="62" y="80"/>
                  </a:cubicBezTo>
                  <a:cubicBezTo>
                    <a:pt x="40" y="101"/>
                    <a:pt x="40" y="101"/>
                    <a:pt x="40" y="101"/>
                  </a:cubicBezTo>
                  <a:cubicBezTo>
                    <a:pt x="47" y="101"/>
                    <a:pt x="47" y="101"/>
                    <a:pt x="47" y="101"/>
                  </a:cubicBezTo>
                  <a:cubicBezTo>
                    <a:pt x="48" y="101"/>
                    <a:pt x="48" y="101"/>
                    <a:pt x="48" y="101"/>
                  </a:cubicBezTo>
                  <a:cubicBezTo>
                    <a:pt x="50" y="101"/>
                    <a:pt x="52" y="103"/>
                    <a:pt x="52" y="106"/>
                  </a:cubicBezTo>
                  <a:cubicBezTo>
                    <a:pt x="52" y="119"/>
                    <a:pt x="52" y="119"/>
                    <a:pt x="52" y="119"/>
                  </a:cubicBezTo>
                  <a:cubicBezTo>
                    <a:pt x="71" y="119"/>
                    <a:pt x="71" y="119"/>
                    <a:pt x="71" y="119"/>
                  </a:cubicBezTo>
                  <a:close/>
                  <a:moveTo>
                    <a:pt x="98" y="25"/>
                  </a:moveTo>
                  <a:cubicBezTo>
                    <a:pt x="98" y="25"/>
                    <a:pt x="98" y="25"/>
                    <a:pt x="98" y="25"/>
                  </a:cubicBezTo>
                  <a:cubicBezTo>
                    <a:pt x="98" y="24"/>
                    <a:pt x="97" y="24"/>
                    <a:pt x="97" y="23"/>
                  </a:cubicBezTo>
                  <a:cubicBezTo>
                    <a:pt x="95" y="25"/>
                    <a:pt x="92" y="26"/>
                    <a:pt x="90" y="28"/>
                  </a:cubicBezTo>
                  <a:cubicBezTo>
                    <a:pt x="93" y="37"/>
                    <a:pt x="95" y="47"/>
                    <a:pt x="95" y="58"/>
                  </a:cubicBezTo>
                  <a:cubicBezTo>
                    <a:pt x="113" y="58"/>
                    <a:pt x="113" y="58"/>
                    <a:pt x="113" y="58"/>
                  </a:cubicBezTo>
                  <a:cubicBezTo>
                    <a:pt x="112" y="45"/>
                    <a:pt x="107" y="33"/>
                    <a:pt x="98" y="25"/>
                  </a:cubicBezTo>
                  <a:close/>
                  <a:moveTo>
                    <a:pt x="92" y="20"/>
                  </a:moveTo>
                  <a:cubicBezTo>
                    <a:pt x="92" y="20"/>
                    <a:pt x="92" y="20"/>
                    <a:pt x="92" y="20"/>
                  </a:cubicBezTo>
                  <a:cubicBezTo>
                    <a:pt x="89" y="17"/>
                    <a:pt x="86" y="15"/>
                    <a:pt x="82" y="14"/>
                  </a:cubicBezTo>
                  <a:cubicBezTo>
                    <a:pt x="83" y="15"/>
                    <a:pt x="85" y="18"/>
                    <a:pt x="86" y="20"/>
                  </a:cubicBezTo>
                  <a:cubicBezTo>
                    <a:pt x="86" y="21"/>
                    <a:pt x="87" y="22"/>
                    <a:pt x="87" y="23"/>
                  </a:cubicBezTo>
                  <a:cubicBezTo>
                    <a:pt x="89" y="22"/>
                    <a:pt x="91" y="21"/>
                    <a:pt x="92" y="20"/>
                  </a:cubicBezTo>
                  <a:close/>
                  <a:moveTo>
                    <a:pt x="70" y="10"/>
                  </a:moveTo>
                  <a:cubicBezTo>
                    <a:pt x="70" y="10"/>
                    <a:pt x="70" y="10"/>
                    <a:pt x="70" y="10"/>
                  </a:cubicBezTo>
                  <a:cubicBezTo>
                    <a:pt x="68" y="10"/>
                    <a:pt x="66" y="10"/>
                    <a:pt x="64" y="10"/>
                  </a:cubicBezTo>
                  <a:cubicBezTo>
                    <a:pt x="64" y="29"/>
                    <a:pt x="64" y="29"/>
                    <a:pt x="64" y="29"/>
                  </a:cubicBezTo>
                  <a:cubicBezTo>
                    <a:pt x="70" y="29"/>
                    <a:pt x="75" y="28"/>
                    <a:pt x="80" y="26"/>
                  </a:cubicBezTo>
                  <a:cubicBezTo>
                    <a:pt x="81" y="26"/>
                    <a:pt x="82" y="25"/>
                    <a:pt x="82" y="25"/>
                  </a:cubicBezTo>
                  <a:cubicBezTo>
                    <a:pt x="82" y="24"/>
                    <a:pt x="81" y="23"/>
                    <a:pt x="81" y="23"/>
                  </a:cubicBezTo>
                  <a:cubicBezTo>
                    <a:pt x="78" y="17"/>
                    <a:pt x="74" y="13"/>
                    <a:pt x="70" y="10"/>
                  </a:cubicBezTo>
                  <a:close/>
                  <a:moveTo>
                    <a:pt x="59" y="10"/>
                  </a:moveTo>
                  <a:cubicBezTo>
                    <a:pt x="59" y="10"/>
                    <a:pt x="59" y="10"/>
                    <a:pt x="59" y="10"/>
                  </a:cubicBezTo>
                  <a:cubicBezTo>
                    <a:pt x="57" y="10"/>
                    <a:pt x="55" y="10"/>
                    <a:pt x="53" y="10"/>
                  </a:cubicBezTo>
                  <a:cubicBezTo>
                    <a:pt x="49" y="13"/>
                    <a:pt x="45" y="17"/>
                    <a:pt x="42" y="23"/>
                  </a:cubicBezTo>
                  <a:cubicBezTo>
                    <a:pt x="42" y="23"/>
                    <a:pt x="41" y="24"/>
                    <a:pt x="41" y="25"/>
                  </a:cubicBezTo>
                  <a:cubicBezTo>
                    <a:pt x="41" y="25"/>
                    <a:pt x="42" y="26"/>
                    <a:pt x="43" y="26"/>
                  </a:cubicBezTo>
                  <a:cubicBezTo>
                    <a:pt x="48" y="28"/>
                    <a:pt x="53" y="29"/>
                    <a:pt x="59" y="29"/>
                  </a:cubicBezTo>
                  <a:cubicBezTo>
                    <a:pt x="59" y="10"/>
                    <a:pt x="59" y="10"/>
                    <a:pt x="59" y="10"/>
                  </a:cubicBezTo>
                  <a:close/>
                  <a:moveTo>
                    <a:pt x="41" y="14"/>
                  </a:moveTo>
                  <a:cubicBezTo>
                    <a:pt x="41" y="14"/>
                    <a:pt x="41" y="14"/>
                    <a:pt x="41" y="14"/>
                  </a:cubicBezTo>
                  <a:cubicBezTo>
                    <a:pt x="37" y="15"/>
                    <a:pt x="34" y="17"/>
                    <a:pt x="31" y="20"/>
                  </a:cubicBezTo>
                  <a:cubicBezTo>
                    <a:pt x="32" y="21"/>
                    <a:pt x="34" y="22"/>
                    <a:pt x="36" y="23"/>
                  </a:cubicBezTo>
                  <a:cubicBezTo>
                    <a:pt x="36" y="22"/>
                    <a:pt x="37" y="21"/>
                    <a:pt x="37" y="20"/>
                  </a:cubicBezTo>
                  <a:cubicBezTo>
                    <a:pt x="38" y="18"/>
                    <a:pt x="40" y="15"/>
                    <a:pt x="41" y="14"/>
                  </a:cubicBezTo>
                  <a:close/>
                  <a:moveTo>
                    <a:pt x="26" y="23"/>
                  </a:moveTo>
                  <a:cubicBezTo>
                    <a:pt x="26" y="23"/>
                    <a:pt x="26" y="23"/>
                    <a:pt x="26" y="23"/>
                  </a:cubicBezTo>
                  <a:cubicBezTo>
                    <a:pt x="26" y="24"/>
                    <a:pt x="25" y="24"/>
                    <a:pt x="25" y="25"/>
                  </a:cubicBezTo>
                  <a:cubicBezTo>
                    <a:pt x="16" y="33"/>
                    <a:pt x="11" y="45"/>
                    <a:pt x="10" y="58"/>
                  </a:cubicBezTo>
                  <a:cubicBezTo>
                    <a:pt x="28" y="58"/>
                    <a:pt x="28" y="58"/>
                    <a:pt x="28" y="58"/>
                  </a:cubicBezTo>
                  <a:cubicBezTo>
                    <a:pt x="28" y="47"/>
                    <a:pt x="30" y="37"/>
                    <a:pt x="33" y="28"/>
                  </a:cubicBezTo>
                  <a:cubicBezTo>
                    <a:pt x="31" y="26"/>
                    <a:pt x="29" y="25"/>
                    <a:pt x="26" y="23"/>
                  </a:cubicBezTo>
                  <a:close/>
                  <a:moveTo>
                    <a:pt x="85" y="30"/>
                  </a:moveTo>
                  <a:cubicBezTo>
                    <a:pt x="85" y="30"/>
                    <a:pt x="85" y="30"/>
                    <a:pt x="85" y="30"/>
                  </a:cubicBezTo>
                  <a:cubicBezTo>
                    <a:pt x="84" y="31"/>
                    <a:pt x="83" y="31"/>
                    <a:pt x="82" y="31"/>
                  </a:cubicBezTo>
                  <a:cubicBezTo>
                    <a:pt x="77" y="33"/>
                    <a:pt x="71" y="35"/>
                    <a:pt x="64" y="35"/>
                  </a:cubicBezTo>
                  <a:cubicBezTo>
                    <a:pt x="64" y="58"/>
                    <a:pt x="64" y="58"/>
                    <a:pt x="64" y="58"/>
                  </a:cubicBezTo>
                  <a:cubicBezTo>
                    <a:pt x="90" y="58"/>
                    <a:pt x="90" y="58"/>
                    <a:pt x="90" y="58"/>
                  </a:cubicBezTo>
                  <a:cubicBezTo>
                    <a:pt x="89" y="48"/>
                    <a:pt x="88" y="38"/>
                    <a:pt x="85" y="30"/>
                  </a:cubicBezTo>
                  <a:close/>
                  <a:moveTo>
                    <a:pt x="59" y="35"/>
                  </a:moveTo>
                  <a:cubicBezTo>
                    <a:pt x="59" y="35"/>
                    <a:pt x="59" y="35"/>
                    <a:pt x="59" y="35"/>
                  </a:cubicBezTo>
                  <a:cubicBezTo>
                    <a:pt x="52" y="35"/>
                    <a:pt x="46" y="33"/>
                    <a:pt x="41" y="31"/>
                  </a:cubicBezTo>
                  <a:cubicBezTo>
                    <a:pt x="40" y="31"/>
                    <a:pt x="39" y="31"/>
                    <a:pt x="39" y="30"/>
                  </a:cubicBezTo>
                  <a:cubicBezTo>
                    <a:pt x="35" y="38"/>
                    <a:pt x="34" y="48"/>
                    <a:pt x="33" y="58"/>
                  </a:cubicBezTo>
                  <a:cubicBezTo>
                    <a:pt x="59" y="58"/>
                    <a:pt x="59" y="58"/>
                    <a:pt x="59" y="58"/>
                  </a:cubicBezTo>
                  <a:cubicBezTo>
                    <a:pt x="59" y="35"/>
                    <a:pt x="59" y="35"/>
                    <a:pt x="59" y="3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cs typeface="+mn-ea"/>
                <a:sym typeface="+mn-lt"/>
              </a:endParaRPr>
            </a:p>
          </p:txBody>
        </p:sp>
      </p:grpSp>
      <p:grpSp>
        <p:nvGrpSpPr>
          <p:cNvPr id="12" name="组合 2"/>
          <p:cNvGrpSpPr/>
          <p:nvPr/>
        </p:nvGrpSpPr>
        <p:grpSpPr>
          <a:xfrm>
            <a:off x="3142216" y="4394591"/>
            <a:ext cx="825996" cy="825996"/>
            <a:chOff x="3527227" y="4988149"/>
            <a:chExt cx="825996" cy="825996"/>
          </a:xfrm>
        </p:grpSpPr>
        <p:sp>
          <p:nvSpPr>
            <p:cNvPr id="13" name="Oval 11"/>
            <p:cNvSpPr>
              <a:spLocks noChangeArrowheads="1"/>
            </p:cNvSpPr>
            <p:nvPr/>
          </p:nvSpPr>
          <p:spPr bwMode="auto">
            <a:xfrm>
              <a:off x="3527227" y="4988149"/>
              <a:ext cx="825996" cy="825996"/>
            </a:xfrm>
            <a:prstGeom prst="ellipse">
              <a:avLst/>
            </a:prstGeom>
            <a:solidFill>
              <a:srgbClr val="F3CAD1"/>
            </a:solidFill>
            <a:ln w="12700">
              <a:noFill/>
              <a:round/>
            </a:ln>
          </p:spPr>
          <p:txBody>
            <a:bodyPr/>
            <a:lstStyle/>
            <a:p>
              <a:endParaRPr lang="zh-CN" altLang="en-US" dirty="0">
                <a:cs typeface="+mn-ea"/>
                <a:sym typeface="+mn-lt"/>
              </a:endParaRPr>
            </a:p>
          </p:txBody>
        </p:sp>
        <p:sp>
          <p:nvSpPr>
            <p:cNvPr id="14" name="Freeform 17"/>
            <p:cNvSpPr>
              <a:spLocks noEditPoints="1"/>
            </p:cNvSpPr>
            <p:nvPr/>
          </p:nvSpPr>
          <p:spPr bwMode="auto">
            <a:xfrm>
              <a:off x="3743773" y="5240413"/>
              <a:ext cx="361652" cy="321469"/>
            </a:xfrm>
            <a:custGeom>
              <a:avLst/>
              <a:gdLst>
                <a:gd name="T0" fmla="*/ 5 w 123"/>
                <a:gd name="T1" fmla="*/ 0 h 108"/>
                <a:gd name="T2" fmla="*/ 123 w 123"/>
                <a:gd name="T3" fmla="*/ 5 h 108"/>
                <a:gd name="T4" fmla="*/ 123 w 123"/>
                <a:gd name="T5" fmla="*/ 104 h 108"/>
                <a:gd name="T6" fmla="*/ 118 w 123"/>
                <a:gd name="T7" fmla="*/ 108 h 108"/>
                <a:gd name="T8" fmla="*/ 0 w 123"/>
                <a:gd name="T9" fmla="*/ 104 h 108"/>
                <a:gd name="T10" fmla="*/ 0 w 123"/>
                <a:gd name="T11" fmla="*/ 77 h 108"/>
                <a:gd name="T12" fmla="*/ 3 w 123"/>
                <a:gd name="T13" fmla="*/ 75 h 108"/>
                <a:gd name="T14" fmla="*/ 26 w 123"/>
                <a:gd name="T15" fmla="*/ 75 h 108"/>
                <a:gd name="T16" fmla="*/ 28 w 123"/>
                <a:gd name="T17" fmla="*/ 84 h 108"/>
                <a:gd name="T18" fmla="*/ 28 w 123"/>
                <a:gd name="T19" fmla="*/ 50 h 108"/>
                <a:gd name="T20" fmla="*/ 28 w 123"/>
                <a:gd name="T21" fmla="*/ 56 h 108"/>
                <a:gd name="T22" fmla="*/ 3 w 123"/>
                <a:gd name="T23" fmla="*/ 59 h 108"/>
                <a:gd name="T24" fmla="*/ 0 w 123"/>
                <a:gd name="T25" fmla="*/ 56 h 108"/>
                <a:gd name="T26" fmla="*/ 5 w 123"/>
                <a:gd name="T27" fmla="*/ 0 h 108"/>
                <a:gd name="T28" fmla="*/ 10 w 123"/>
                <a:gd name="T29" fmla="*/ 80 h 108"/>
                <a:gd name="T30" fmla="*/ 113 w 123"/>
                <a:gd name="T31" fmla="*/ 99 h 108"/>
                <a:gd name="T32" fmla="*/ 10 w 123"/>
                <a:gd name="T33" fmla="*/ 35 h 108"/>
                <a:gd name="T34" fmla="*/ 23 w 123"/>
                <a:gd name="T35" fmla="*/ 53 h 108"/>
                <a:gd name="T36" fmla="*/ 26 w 123"/>
                <a:gd name="T37" fmla="*/ 40 h 108"/>
                <a:gd name="T38" fmla="*/ 28 w 123"/>
                <a:gd name="T39" fmla="*/ 41 h 108"/>
                <a:gd name="T40" fmla="*/ 52 w 123"/>
                <a:gd name="T41" fmla="*/ 69 h 108"/>
                <a:gd name="T42" fmla="*/ 24 w 123"/>
                <a:gd name="T43" fmla="*/ 93 h 108"/>
                <a:gd name="T44" fmla="*/ 23 w 123"/>
                <a:gd name="T45" fmla="*/ 80 h 108"/>
                <a:gd name="T46" fmla="*/ 103 w 123"/>
                <a:gd name="T47" fmla="*/ 45 h 108"/>
                <a:gd name="T48" fmla="*/ 106 w 123"/>
                <a:gd name="T49" fmla="*/ 48 h 108"/>
                <a:gd name="T50" fmla="*/ 63 w 123"/>
                <a:gd name="T51" fmla="*/ 51 h 108"/>
                <a:gd name="T52" fmla="*/ 63 w 123"/>
                <a:gd name="T53" fmla="*/ 45 h 108"/>
                <a:gd name="T54" fmla="*/ 92 w 123"/>
                <a:gd name="T55" fmla="*/ 83 h 108"/>
                <a:gd name="T56" fmla="*/ 94 w 123"/>
                <a:gd name="T57" fmla="*/ 85 h 108"/>
                <a:gd name="T58" fmla="*/ 63 w 123"/>
                <a:gd name="T59" fmla="*/ 88 h 108"/>
                <a:gd name="T60" fmla="*/ 63 w 123"/>
                <a:gd name="T61" fmla="*/ 83 h 108"/>
                <a:gd name="T62" fmla="*/ 103 w 123"/>
                <a:gd name="T63" fmla="*/ 58 h 108"/>
                <a:gd name="T64" fmla="*/ 106 w 123"/>
                <a:gd name="T65" fmla="*/ 61 h 108"/>
                <a:gd name="T66" fmla="*/ 63 w 123"/>
                <a:gd name="T67" fmla="*/ 63 h 108"/>
                <a:gd name="T68" fmla="*/ 63 w 123"/>
                <a:gd name="T69" fmla="*/ 58 h 108"/>
                <a:gd name="T70" fmla="*/ 103 w 123"/>
                <a:gd name="T71" fmla="*/ 70 h 108"/>
                <a:gd name="T72" fmla="*/ 106 w 123"/>
                <a:gd name="T73" fmla="*/ 73 h 108"/>
                <a:gd name="T74" fmla="*/ 63 w 123"/>
                <a:gd name="T75" fmla="*/ 76 h 108"/>
                <a:gd name="T76" fmla="*/ 63 w 123"/>
                <a:gd name="T77" fmla="*/ 70 h 108"/>
                <a:gd name="T78" fmla="*/ 106 w 123"/>
                <a:gd name="T79" fmla="*/ 15 h 108"/>
                <a:gd name="T80" fmla="*/ 111 w 123"/>
                <a:gd name="T81" fmla="*/ 19 h 108"/>
                <a:gd name="T82" fmla="*/ 101 w 123"/>
                <a:gd name="T83" fmla="*/ 19 h 108"/>
                <a:gd name="T84" fmla="*/ 94 w 123"/>
                <a:gd name="T85" fmla="*/ 15 h 108"/>
                <a:gd name="T86" fmla="*/ 99 w 123"/>
                <a:gd name="T87" fmla="*/ 19 h 108"/>
                <a:gd name="T88" fmla="*/ 90 w 123"/>
                <a:gd name="T89" fmla="*/ 19 h 108"/>
                <a:gd name="T90" fmla="*/ 83 w 123"/>
                <a:gd name="T91" fmla="*/ 15 h 108"/>
                <a:gd name="T92" fmla="*/ 88 w 123"/>
                <a:gd name="T93" fmla="*/ 19 h 108"/>
                <a:gd name="T94" fmla="*/ 78 w 123"/>
                <a:gd name="T95" fmla="*/ 19 h 108"/>
                <a:gd name="T96" fmla="*/ 10 w 123"/>
                <a:gd name="T97" fmla="*/ 29 h 108"/>
                <a:gd name="T98" fmla="*/ 113 w 123"/>
                <a:gd name="T99" fmla="*/ 29 h 108"/>
                <a:gd name="T100" fmla="*/ 10 w 123"/>
                <a:gd name="T101" fmla="*/ 1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23" h="108">
                  <a:moveTo>
                    <a:pt x="5" y="0"/>
                  </a:moveTo>
                  <a:cubicBezTo>
                    <a:pt x="5" y="0"/>
                    <a:pt x="5" y="0"/>
                    <a:pt x="5" y="0"/>
                  </a:cubicBezTo>
                  <a:cubicBezTo>
                    <a:pt x="118" y="0"/>
                    <a:pt x="118" y="0"/>
                    <a:pt x="118" y="0"/>
                  </a:cubicBezTo>
                  <a:cubicBezTo>
                    <a:pt x="121" y="0"/>
                    <a:pt x="123" y="2"/>
                    <a:pt x="123" y="5"/>
                  </a:cubicBezTo>
                  <a:cubicBezTo>
                    <a:pt x="123" y="5"/>
                    <a:pt x="123" y="5"/>
                    <a:pt x="123" y="5"/>
                  </a:cubicBezTo>
                  <a:cubicBezTo>
                    <a:pt x="123" y="104"/>
                    <a:pt x="123" y="104"/>
                    <a:pt x="123" y="104"/>
                  </a:cubicBezTo>
                  <a:cubicBezTo>
                    <a:pt x="123" y="106"/>
                    <a:pt x="121" y="108"/>
                    <a:pt x="118" y="108"/>
                  </a:cubicBezTo>
                  <a:cubicBezTo>
                    <a:pt x="118" y="108"/>
                    <a:pt x="118" y="108"/>
                    <a:pt x="118" y="108"/>
                  </a:cubicBezTo>
                  <a:cubicBezTo>
                    <a:pt x="5" y="108"/>
                    <a:pt x="5" y="108"/>
                    <a:pt x="5" y="108"/>
                  </a:cubicBezTo>
                  <a:cubicBezTo>
                    <a:pt x="3" y="108"/>
                    <a:pt x="0" y="106"/>
                    <a:pt x="0" y="104"/>
                  </a:cubicBezTo>
                  <a:cubicBezTo>
                    <a:pt x="0" y="103"/>
                    <a:pt x="0" y="103"/>
                    <a:pt x="0" y="103"/>
                  </a:cubicBezTo>
                  <a:cubicBezTo>
                    <a:pt x="0" y="77"/>
                    <a:pt x="0" y="77"/>
                    <a:pt x="0" y="77"/>
                  </a:cubicBezTo>
                  <a:cubicBezTo>
                    <a:pt x="0" y="77"/>
                    <a:pt x="0" y="77"/>
                    <a:pt x="0" y="77"/>
                  </a:cubicBezTo>
                  <a:cubicBezTo>
                    <a:pt x="0" y="76"/>
                    <a:pt x="2" y="75"/>
                    <a:pt x="3" y="75"/>
                  </a:cubicBezTo>
                  <a:cubicBezTo>
                    <a:pt x="26" y="75"/>
                    <a:pt x="26" y="75"/>
                    <a:pt x="26" y="75"/>
                  </a:cubicBezTo>
                  <a:cubicBezTo>
                    <a:pt x="26" y="75"/>
                    <a:pt x="26" y="75"/>
                    <a:pt x="26" y="75"/>
                  </a:cubicBezTo>
                  <a:cubicBezTo>
                    <a:pt x="27" y="75"/>
                    <a:pt x="28" y="76"/>
                    <a:pt x="28" y="77"/>
                  </a:cubicBezTo>
                  <a:cubicBezTo>
                    <a:pt x="28" y="84"/>
                    <a:pt x="28" y="84"/>
                    <a:pt x="28" y="84"/>
                  </a:cubicBezTo>
                  <a:cubicBezTo>
                    <a:pt x="46" y="67"/>
                    <a:pt x="46" y="67"/>
                    <a:pt x="46" y="67"/>
                  </a:cubicBezTo>
                  <a:cubicBezTo>
                    <a:pt x="28" y="50"/>
                    <a:pt x="28" y="50"/>
                    <a:pt x="28" y="50"/>
                  </a:cubicBezTo>
                  <a:cubicBezTo>
                    <a:pt x="28" y="56"/>
                    <a:pt x="28" y="56"/>
                    <a:pt x="28" y="56"/>
                  </a:cubicBezTo>
                  <a:cubicBezTo>
                    <a:pt x="28" y="56"/>
                    <a:pt x="28" y="56"/>
                    <a:pt x="28" y="56"/>
                  </a:cubicBezTo>
                  <a:cubicBezTo>
                    <a:pt x="28" y="58"/>
                    <a:pt x="27" y="59"/>
                    <a:pt x="26" y="59"/>
                  </a:cubicBezTo>
                  <a:cubicBezTo>
                    <a:pt x="3" y="59"/>
                    <a:pt x="3" y="59"/>
                    <a:pt x="3" y="59"/>
                  </a:cubicBezTo>
                  <a:cubicBezTo>
                    <a:pt x="2" y="59"/>
                    <a:pt x="0" y="58"/>
                    <a:pt x="0" y="56"/>
                  </a:cubicBezTo>
                  <a:cubicBezTo>
                    <a:pt x="0" y="56"/>
                    <a:pt x="0" y="56"/>
                    <a:pt x="0" y="56"/>
                  </a:cubicBezTo>
                  <a:cubicBezTo>
                    <a:pt x="0" y="5"/>
                    <a:pt x="0" y="5"/>
                    <a:pt x="0" y="5"/>
                  </a:cubicBezTo>
                  <a:cubicBezTo>
                    <a:pt x="0" y="2"/>
                    <a:pt x="3" y="0"/>
                    <a:pt x="5" y="0"/>
                  </a:cubicBezTo>
                  <a:close/>
                  <a:moveTo>
                    <a:pt x="10" y="80"/>
                  </a:moveTo>
                  <a:cubicBezTo>
                    <a:pt x="10" y="80"/>
                    <a:pt x="10" y="80"/>
                    <a:pt x="10" y="80"/>
                  </a:cubicBezTo>
                  <a:cubicBezTo>
                    <a:pt x="10" y="99"/>
                    <a:pt x="10" y="99"/>
                    <a:pt x="10" y="99"/>
                  </a:cubicBezTo>
                  <a:cubicBezTo>
                    <a:pt x="113" y="99"/>
                    <a:pt x="113" y="99"/>
                    <a:pt x="113" y="99"/>
                  </a:cubicBezTo>
                  <a:cubicBezTo>
                    <a:pt x="113" y="35"/>
                    <a:pt x="113" y="35"/>
                    <a:pt x="113" y="35"/>
                  </a:cubicBezTo>
                  <a:cubicBezTo>
                    <a:pt x="10" y="35"/>
                    <a:pt x="10" y="35"/>
                    <a:pt x="10" y="35"/>
                  </a:cubicBezTo>
                  <a:cubicBezTo>
                    <a:pt x="10" y="53"/>
                    <a:pt x="10" y="53"/>
                    <a:pt x="10" y="53"/>
                  </a:cubicBezTo>
                  <a:cubicBezTo>
                    <a:pt x="23" y="53"/>
                    <a:pt x="23" y="53"/>
                    <a:pt x="23" y="53"/>
                  </a:cubicBezTo>
                  <a:cubicBezTo>
                    <a:pt x="23" y="43"/>
                    <a:pt x="23" y="43"/>
                    <a:pt x="23" y="43"/>
                  </a:cubicBezTo>
                  <a:cubicBezTo>
                    <a:pt x="23" y="41"/>
                    <a:pt x="24" y="40"/>
                    <a:pt x="26" y="40"/>
                  </a:cubicBezTo>
                  <a:cubicBezTo>
                    <a:pt x="26" y="40"/>
                    <a:pt x="27" y="40"/>
                    <a:pt x="28" y="41"/>
                  </a:cubicBezTo>
                  <a:cubicBezTo>
                    <a:pt x="28" y="41"/>
                    <a:pt x="28" y="41"/>
                    <a:pt x="28" y="41"/>
                  </a:cubicBezTo>
                  <a:cubicBezTo>
                    <a:pt x="52" y="65"/>
                    <a:pt x="52" y="65"/>
                    <a:pt x="52" y="65"/>
                  </a:cubicBezTo>
                  <a:cubicBezTo>
                    <a:pt x="53" y="66"/>
                    <a:pt x="53" y="68"/>
                    <a:pt x="52" y="69"/>
                  </a:cubicBezTo>
                  <a:cubicBezTo>
                    <a:pt x="28" y="93"/>
                    <a:pt x="28" y="93"/>
                    <a:pt x="28" y="93"/>
                  </a:cubicBezTo>
                  <a:cubicBezTo>
                    <a:pt x="27" y="94"/>
                    <a:pt x="25" y="94"/>
                    <a:pt x="24" y="93"/>
                  </a:cubicBezTo>
                  <a:cubicBezTo>
                    <a:pt x="23" y="92"/>
                    <a:pt x="23" y="92"/>
                    <a:pt x="23" y="91"/>
                  </a:cubicBezTo>
                  <a:cubicBezTo>
                    <a:pt x="23" y="80"/>
                    <a:pt x="23" y="80"/>
                    <a:pt x="23" y="80"/>
                  </a:cubicBezTo>
                  <a:cubicBezTo>
                    <a:pt x="10" y="80"/>
                    <a:pt x="10" y="80"/>
                    <a:pt x="10" y="80"/>
                  </a:cubicBezTo>
                  <a:close/>
                  <a:moveTo>
                    <a:pt x="103" y="45"/>
                  </a:moveTo>
                  <a:cubicBezTo>
                    <a:pt x="103" y="45"/>
                    <a:pt x="103" y="45"/>
                    <a:pt x="103" y="45"/>
                  </a:cubicBezTo>
                  <a:cubicBezTo>
                    <a:pt x="104" y="45"/>
                    <a:pt x="106" y="47"/>
                    <a:pt x="106" y="48"/>
                  </a:cubicBezTo>
                  <a:cubicBezTo>
                    <a:pt x="106" y="50"/>
                    <a:pt x="104" y="51"/>
                    <a:pt x="103" y="51"/>
                  </a:cubicBezTo>
                  <a:cubicBezTo>
                    <a:pt x="63" y="51"/>
                    <a:pt x="63" y="51"/>
                    <a:pt x="63" y="51"/>
                  </a:cubicBezTo>
                  <a:cubicBezTo>
                    <a:pt x="61" y="51"/>
                    <a:pt x="60" y="50"/>
                    <a:pt x="60" y="48"/>
                  </a:cubicBezTo>
                  <a:cubicBezTo>
                    <a:pt x="60" y="47"/>
                    <a:pt x="61" y="45"/>
                    <a:pt x="63" y="45"/>
                  </a:cubicBezTo>
                  <a:cubicBezTo>
                    <a:pt x="103" y="45"/>
                    <a:pt x="103" y="45"/>
                    <a:pt x="103" y="45"/>
                  </a:cubicBezTo>
                  <a:close/>
                  <a:moveTo>
                    <a:pt x="92" y="83"/>
                  </a:moveTo>
                  <a:cubicBezTo>
                    <a:pt x="92" y="83"/>
                    <a:pt x="92" y="83"/>
                    <a:pt x="92" y="83"/>
                  </a:cubicBezTo>
                  <a:cubicBezTo>
                    <a:pt x="93" y="83"/>
                    <a:pt x="94" y="84"/>
                    <a:pt x="94" y="85"/>
                  </a:cubicBezTo>
                  <a:cubicBezTo>
                    <a:pt x="94" y="87"/>
                    <a:pt x="93" y="88"/>
                    <a:pt x="92" y="88"/>
                  </a:cubicBezTo>
                  <a:cubicBezTo>
                    <a:pt x="63" y="88"/>
                    <a:pt x="63" y="88"/>
                    <a:pt x="63" y="88"/>
                  </a:cubicBezTo>
                  <a:cubicBezTo>
                    <a:pt x="61" y="88"/>
                    <a:pt x="60" y="87"/>
                    <a:pt x="60" y="85"/>
                  </a:cubicBezTo>
                  <a:cubicBezTo>
                    <a:pt x="60" y="84"/>
                    <a:pt x="61" y="83"/>
                    <a:pt x="63" y="83"/>
                  </a:cubicBezTo>
                  <a:cubicBezTo>
                    <a:pt x="92" y="83"/>
                    <a:pt x="92" y="83"/>
                    <a:pt x="92" y="83"/>
                  </a:cubicBezTo>
                  <a:close/>
                  <a:moveTo>
                    <a:pt x="103" y="58"/>
                  </a:moveTo>
                  <a:cubicBezTo>
                    <a:pt x="103" y="58"/>
                    <a:pt x="103" y="58"/>
                    <a:pt x="103" y="58"/>
                  </a:cubicBezTo>
                  <a:cubicBezTo>
                    <a:pt x="104" y="58"/>
                    <a:pt x="106" y="59"/>
                    <a:pt x="106" y="61"/>
                  </a:cubicBezTo>
                  <a:cubicBezTo>
                    <a:pt x="106" y="62"/>
                    <a:pt x="104" y="63"/>
                    <a:pt x="103" y="63"/>
                  </a:cubicBezTo>
                  <a:cubicBezTo>
                    <a:pt x="63" y="63"/>
                    <a:pt x="63" y="63"/>
                    <a:pt x="63" y="63"/>
                  </a:cubicBezTo>
                  <a:cubicBezTo>
                    <a:pt x="61" y="63"/>
                    <a:pt x="60" y="62"/>
                    <a:pt x="60" y="61"/>
                  </a:cubicBezTo>
                  <a:cubicBezTo>
                    <a:pt x="60" y="59"/>
                    <a:pt x="61" y="58"/>
                    <a:pt x="63" y="58"/>
                  </a:cubicBezTo>
                  <a:cubicBezTo>
                    <a:pt x="103" y="58"/>
                    <a:pt x="103" y="58"/>
                    <a:pt x="103" y="58"/>
                  </a:cubicBezTo>
                  <a:close/>
                  <a:moveTo>
                    <a:pt x="103" y="70"/>
                  </a:moveTo>
                  <a:cubicBezTo>
                    <a:pt x="103" y="70"/>
                    <a:pt x="103" y="70"/>
                    <a:pt x="103" y="70"/>
                  </a:cubicBezTo>
                  <a:cubicBezTo>
                    <a:pt x="104" y="70"/>
                    <a:pt x="106" y="71"/>
                    <a:pt x="106" y="73"/>
                  </a:cubicBezTo>
                  <a:cubicBezTo>
                    <a:pt x="106" y="75"/>
                    <a:pt x="104" y="76"/>
                    <a:pt x="103" y="76"/>
                  </a:cubicBezTo>
                  <a:cubicBezTo>
                    <a:pt x="63" y="76"/>
                    <a:pt x="63" y="76"/>
                    <a:pt x="63" y="76"/>
                  </a:cubicBezTo>
                  <a:cubicBezTo>
                    <a:pt x="61" y="76"/>
                    <a:pt x="60" y="75"/>
                    <a:pt x="60" y="73"/>
                  </a:cubicBezTo>
                  <a:cubicBezTo>
                    <a:pt x="60" y="71"/>
                    <a:pt x="61" y="70"/>
                    <a:pt x="63" y="70"/>
                  </a:cubicBezTo>
                  <a:cubicBezTo>
                    <a:pt x="103" y="70"/>
                    <a:pt x="103" y="70"/>
                    <a:pt x="103" y="70"/>
                  </a:cubicBezTo>
                  <a:close/>
                  <a:moveTo>
                    <a:pt x="106" y="15"/>
                  </a:moveTo>
                  <a:cubicBezTo>
                    <a:pt x="106" y="15"/>
                    <a:pt x="106" y="15"/>
                    <a:pt x="106" y="15"/>
                  </a:cubicBezTo>
                  <a:cubicBezTo>
                    <a:pt x="108" y="15"/>
                    <a:pt x="111" y="17"/>
                    <a:pt x="111" y="19"/>
                  </a:cubicBezTo>
                  <a:cubicBezTo>
                    <a:pt x="111" y="22"/>
                    <a:pt x="108" y="24"/>
                    <a:pt x="106" y="24"/>
                  </a:cubicBezTo>
                  <a:cubicBezTo>
                    <a:pt x="103" y="24"/>
                    <a:pt x="101" y="22"/>
                    <a:pt x="101" y="19"/>
                  </a:cubicBezTo>
                  <a:cubicBezTo>
                    <a:pt x="101" y="17"/>
                    <a:pt x="103" y="15"/>
                    <a:pt x="106" y="15"/>
                  </a:cubicBezTo>
                  <a:close/>
                  <a:moveTo>
                    <a:pt x="94" y="15"/>
                  </a:moveTo>
                  <a:cubicBezTo>
                    <a:pt x="94" y="15"/>
                    <a:pt x="94" y="15"/>
                    <a:pt x="94" y="15"/>
                  </a:cubicBezTo>
                  <a:cubicBezTo>
                    <a:pt x="97" y="15"/>
                    <a:pt x="99" y="17"/>
                    <a:pt x="99" y="19"/>
                  </a:cubicBezTo>
                  <a:cubicBezTo>
                    <a:pt x="99" y="22"/>
                    <a:pt x="97" y="24"/>
                    <a:pt x="94" y="24"/>
                  </a:cubicBezTo>
                  <a:cubicBezTo>
                    <a:pt x="92" y="24"/>
                    <a:pt x="90" y="22"/>
                    <a:pt x="90" y="19"/>
                  </a:cubicBezTo>
                  <a:cubicBezTo>
                    <a:pt x="90" y="17"/>
                    <a:pt x="92" y="15"/>
                    <a:pt x="94" y="15"/>
                  </a:cubicBezTo>
                  <a:close/>
                  <a:moveTo>
                    <a:pt x="83" y="15"/>
                  </a:moveTo>
                  <a:cubicBezTo>
                    <a:pt x="83" y="15"/>
                    <a:pt x="83" y="15"/>
                    <a:pt x="83" y="15"/>
                  </a:cubicBezTo>
                  <a:cubicBezTo>
                    <a:pt x="85" y="15"/>
                    <a:pt x="88" y="17"/>
                    <a:pt x="88" y="19"/>
                  </a:cubicBezTo>
                  <a:cubicBezTo>
                    <a:pt x="88" y="22"/>
                    <a:pt x="85" y="24"/>
                    <a:pt x="83" y="24"/>
                  </a:cubicBezTo>
                  <a:cubicBezTo>
                    <a:pt x="80" y="24"/>
                    <a:pt x="78" y="22"/>
                    <a:pt x="78" y="19"/>
                  </a:cubicBezTo>
                  <a:cubicBezTo>
                    <a:pt x="78" y="17"/>
                    <a:pt x="80" y="15"/>
                    <a:pt x="83" y="15"/>
                  </a:cubicBezTo>
                  <a:close/>
                  <a:moveTo>
                    <a:pt x="10" y="29"/>
                  </a:moveTo>
                  <a:cubicBezTo>
                    <a:pt x="10" y="29"/>
                    <a:pt x="10" y="29"/>
                    <a:pt x="10" y="29"/>
                  </a:cubicBezTo>
                  <a:cubicBezTo>
                    <a:pt x="113" y="29"/>
                    <a:pt x="113" y="29"/>
                    <a:pt x="113" y="29"/>
                  </a:cubicBezTo>
                  <a:cubicBezTo>
                    <a:pt x="113" y="10"/>
                    <a:pt x="113" y="10"/>
                    <a:pt x="113" y="10"/>
                  </a:cubicBezTo>
                  <a:cubicBezTo>
                    <a:pt x="10" y="10"/>
                    <a:pt x="10" y="10"/>
                    <a:pt x="10" y="10"/>
                  </a:cubicBezTo>
                  <a:cubicBezTo>
                    <a:pt x="10" y="29"/>
                    <a:pt x="10" y="29"/>
                    <a:pt x="10" y="2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cs typeface="+mn-ea"/>
                <a:sym typeface="+mn-lt"/>
              </a:endParaRPr>
            </a:p>
          </p:txBody>
        </p:sp>
      </p:grpSp>
      <p:grpSp>
        <p:nvGrpSpPr>
          <p:cNvPr id="15" name="组合 4"/>
          <p:cNvGrpSpPr/>
          <p:nvPr/>
        </p:nvGrpSpPr>
        <p:grpSpPr>
          <a:xfrm>
            <a:off x="8120517" y="2097429"/>
            <a:ext cx="825996" cy="830461"/>
            <a:chOff x="8505528" y="2690987"/>
            <a:chExt cx="825996" cy="830461"/>
          </a:xfrm>
        </p:grpSpPr>
        <p:sp>
          <p:nvSpPr>
            <p:cNvPr id="16" name="Oval 12"/>
            <p:cNvSpPr>
              <a:spLocks noChangeArrowheads="1"/>
            </p:cNvSpPr>
            <p:nvPr/>
          </p:nvSpPr>
          <p:spPr bwMode="auto">
            <a:xfrm>
              <a:off x="8505528" y="2690987"/>
              <a:ext cx="825996" cy="830461"/>
            </a:xfrm>
            <a:prstGeom prst="ellipse">
              <a:avLst/>
            </a:prstGeom>
            <a:solidFill>
              <a:srgbClr val="A1C4F2"/>
            </a:solidFill>
            <a:ln w="12700">
              <a:noFill/>
              <a:round/>
            </a:ln>
          </p:spPr>
          <p:txBody>
            <a:bodyPr/>
            <a:lstStyle/>
            <a:p>
              <a:endParaRPr lang="zh-CN" altLang="en-US" dirty="0">
                <a:cs typeface="+mn-ea"/>
                <a:sym typeface="+mn-lt"/>
              </a:endParaRPr>
            </a:p>
          </p:txBody>
        </p:sp>
        <p:sp>
          <p:nvSpPr>
            <p:cNvPr id="17" name="Freeform 18"/>
            <p:cNvSpPr>
              <a:spLocks noEditPoints="1"/>
            </p:cNvSpPr>
            <p:nvPr/>
          </p:nvSpPr>
          <p:spPr bwMode="auto">
            <a:xfrm>
              <a:off x="8737699" y="2952181"/>
              <a:ext cx="357188" cy="308074"/>
            </a:xfrm>
            <a:custGeom>
              <a:avLst/>
              <a:gdLst>
                <a:gd name="T0" fmla="*/ 101 w 122"/>
                <a:gd name="T1" fmla="*/ 17 h 106"/>
                <a:gd name="T2" fmla="*/ 15 w 122"/>
                <a:gd name="T3" fmla="*/ 48 h 106"/>
                <a:gd name="T4" fmla="*/ 9 w 122"/>
                <a:gd name="T5" fmla="*/ 58 h 106"/>
                <a:gd name="T6" fmla="*/ 17 w 122"/>
                <a:gd name="T7" fmla="*/ 59 h 106"/>
                <a:gd name="T8" fmla="*/ 107 w 122"/>
                <a:gd name="T9" fmla="*/ 96 h 106"/>
                <a:gd name="T10" fmla="*/ 107 w 122"/>
                <a:gd name="T11" fmla="*/ 97 h 106"/>
                <a:gd name="T12" fmla="*/ 112 w 122"/>
                <a:gd name="T13" fmla="*/ 97 h 106"/>
                <a:gd name="T14" fmla="*/ 112 w 122"/>
                <a:gd name="T15" fmla="*/ 97 h 106"/>
                <a:gd name="T16" fmla="*/ 113 w 122"/>
                <a:gd name="T17" fmla="*/ 96 h 106"/>
                <a:gd name="T18" fmla="*/ 113 w 122"/>
                <a:gd name="T19" fmla="*/ 9 h 106"/>
                <a:gd name="T20" fmla="*/ 112 w 122"/>
                <a:gd name="T21" fmla="*/ 9 h 106"/>
                <a:gd name="T22" fmla="*/ 107 w 122"/>
                <a:gd name="T23" fmla="*/ 9 h 106"/>
                <a:gd name="T24" fmla="*/ 107 w 122"/>
                <a:gd name="T25" fmla="*/ 10 h 106"/>
                <a:gd name="T26" fmla="*/ 107 w 122"/>
                <a:gd name="T27" fmla="*/ 11 h 106"/>
                <a:gd name="T28" fmla="*/ 107 w 122"/>
                <a:gd name="T29" fmla="*/ 96 h 106"/>
                <a:gd name="T30" fmla="*/ 92 w 122"/>
                <a:gd name="T31" fmla="*/ 24 h 106"/>
                <a:gd name="T32" fmla="*/ 94 w 122"/>
                <a:gd name="T33" fmla="*/ 30 h 106"/>
                <a:gd name="T34" fmla="*/ 25 w 122"/>
                <a:gd name="T35" fmla="*/ 51 h 106"/>
                <a:gd name="T36" fmla="*/ 92 w 122"/>
                <a:gd name="T37" fmla="*/ 24 h 106"/>
                <a:gd name="T38" fmla="*/ 34 w 122"/>
                <a:gd name="T39" fmla="*/ 75 h 106"/>
                <a:gd name="T40" fmla="*/ 32 w 122"/>
                <a:gd name="T41" fmla="*/ 83 h 106"/>
                <a:gd name="T42" fmla="*/ 58 w 122"/>
                <a:gd name="T43" fmla="*/ 93 h 106"/>
                <a:gd name="T44" fmla="*/ 62 w 122"/>
                <a:gd name="T45" fmla="*/ 93 h 106"/>
                <a:gd name="T46" fmla="*/ 64 w 122"/>
                <a:gd name="T47" fmla="*/ 91 h 106"/>
                <a:gd name="T48" fmla="*/ 66 w 122"/>
                <a:gd name="T49" fmla="*/ 86 h 106"/>
                <a:gd name="T50" fmla="*/ 74 w 122"/>
                <a:gd name="T51" fmla="*/ 90 h 106"/>
                <a:gd name="T52" fmla="*/ 73 w 122"/>
                <a:gd name="T53" fmla="*/ 94 h 106"/>
                <a:gd name="T54" fmla="*/ 66 w 122"/>
                <a:gd name="T55" fmla="*/ 102 h 106"/>
                <a:gd name="T56" fmla="*/ 55 w 122"/>
                <a:gd name="T57" fmla="*/ 102 h 106"/>
                <a:gd name="T58" fmla="*/ 32 w 122"/>
                <a:gd name="T59" fmla="*/ 94 h 106"/>
                <a:gd name="T60" fmla="*/ 23 w 122"/>
                <a:gd name="T61" fmla="*/ 76 h 106"/>
                <a:gd name="T62" fmla="*/ 14 w 122"/>
                <a:gd name="T63" fmla="*/ 68 h 106"/>
                <a:gd name="T64" fmla="*/ 2 w 122"/>
                <a:gd name="T65" fmla="*/ 65 h 106"/>
                <a:gd name="T66" fmla="*/ 0 w 122"/>
                <a:gd name="T67" fmla="*/ 60 h 106"/>
                <a:gd name="T68" fmla="*/ 2 w 122"/>
                <a:gd name="T69" fmla="*/ 41 h 106"/>
                <a:gd name="T70" fmla="*/ 8 w 122"/>
                <a:gd name="T71" fmla="*/ 38 h 106"/>
                <a:gd name="T72" fmla="*/ 98 w 122"/>
                <a:gd name="T73" fmla="*/ 8 h 106"/>
                <a:gd name="T74" fmla="*/ 101 w 122"/>
                <a:gd name="T75" fmla="*/ 2 h 106"/>
                <a:gd name="T76" fmla="*/ 112 w 122"/>
                <a:gd name="T77" fmla="*/ 0 h 106"/>
                <a:gd name="T78" fmla="*/ 120 w 122"/>
                <a:gd name="T79" fmla="*/ 3 h 106"/>
                <a:gd name="T80" fmla="*/ 122 w 122"/>
                <a:gd name="T81" fmla="*/ 96 h 106"/>
                <a:gd name="T82" fmla="*/ 119 w 122"/>
                <a:gd name="T83" fmla="*/ 104 h 106"/>
                <a:gd name="T84" fmla="*/ 112 w 122"/>
                <a:gd name="T85" fmla="*/ 106 h 106"/>
                <a:gd name="T86" fmla="*/ 101 w 122"/>
                <a:gd name="T87" fmla="*/ 103 h 106"/>
                <a:gd name="T88" fmla="*/ 74 w 122"/>
                <a:gd name="T89" fmla="*/ 90 h 106"/>
                <a:gd name="T90" fmla="*/ 101 w 122"/>
                <a:gd name="T91" fmla="*/ 2 h 106"/>
                <a:gd name="T92" fmla="*/ 101 w 122"/>
                <a:gd name="T93" fmla="*/ 2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22" h="106">
                  <a:moveTo>
                    <a:pt x="101" y="89"/>
                  </a:moveTo>
                  <a:cubicBezTo>
                    <a:pt x="101" y="17"/>
                    <a:pt x="101" y="17"/>
                    <a:pt x="101" y="17"/>
                  </a:cubicBezTo>
                  <a:cubicBezTo>
                    <a:pt x="17" y="47"/>
                    <a:pt x="17" y="47"/>
                    <a:pt x="17" y="47"/>
                  </a:cubicBezTo>
                  <a:cubicBezTo>
                    <a:pt x="16" y="48"/>
                    <a:pt x="16" y="48"/>
                    <a:pt x="15" y="48"/>
                  </a:cubicBezTo>
                  <a:cubicBezTo>
                    <a:pt x="9" y="48"/>
                    <a:pt x="9" y="48"/>
                    <a:pt x="9" y="48"/>
                  </a:cubicBezTo>
                  <a:cubicBezTo>
                    <a:pt x="9" y="58"/>
                    <a:pt x="9" y="58"/>
                    <a:pt x="9" y="58"/>
                  </a:cubicBezTo>
                  <a:cubicBezTo>
                    <a:pt x="15" y="58"/>
                    <a:pt x="15" y="58"/>
                    <a:pt x="15" y="58"/>
                  </a:cubicBezTo>
                  <a:cubicBezTo>
                    <a:pt x="16" y="58"/>
                    <a:pt x="16" y="58"/>
                    <a:pt x="17" y="59"/>
                  </a:cubicBezTo>
                  <a:cubicBezTo>
                    <a:pt x="45" y="69"/>
                    <a:pt x="73" y="79"/>
                    <a:pt x="101" y="89"/>
                  </a:cubicBezTo>
                  <a:close/>
                  <a:moveTo>
                    <a:pt x="107" y="96"/>
                  </a:moveTo>
                  <a:cubicBezTo>
                    <a:pt x="107" y="96"/>
                    <a:pt x="107" y="96"/>
                    <a:pt x="107" y="96"/>
                  </a:cubicBezTo>
                  <a:cubicBezTo>
                    <a:pt x="107" y="96"/>
                    <a:pt x="107" y="96"/>
                    <a:pt x="107" y="97"/>
                  </a:cubicBezTo>
                  <a:cubicBezTo>
                    <a:pt x="107" y="97"/>
                    <a:pt x="108" y="97"/>
                    <a:pt x="108" y="97"/>
                  </a:cubicBezTo>
                  <a:cubicBezTo>
                    <a:pt x="112" y="97"/>
                    <a:pt x="112" y="97"/>
                    <a:pt x="112" y="97"/>
                  </a:cubicBezTo>
                  <a:cubicBezTo>
                    <a:pt x="112" y="97"/>
                    <a:pt x="112" y="97"/>
                    <a:pt x="112" y="97"/>
                  </a:cubicBezTo>
                  <a:cubicBezTo>
                    <a:pt x="112" y="97"/>
                    <a:pt x="112" y="97"/>
                    <a:pt x="112" y="97"/>
                  </a:cubicBezTo>
                  <a:cubicBezTo>
                    <a:pt x="113" y="97"/>
                    <a:pt x="113" y="97"/>
                    <a:pt x="113" y="97"/>
                  </a:cubicBezTo>
                  <a:cubicBezTo>
                    <a:pt x="113" y="96"/>
                    <a:pt x="113" y="96"/>
                    <a:pt x="113" y="96"/>
                  </a:cubicBezTo>
                  <a:cubicBezTo>
                    <a:pt x="113" y="10"/>
                    <a:pt x="113" y="10"/>
                    <a:pt x="113" y="10"/>
                  </a:cubicBezTo>
                  <a:cubicBezTo>
                    <a:pt x="113" y="10"/>
                    <a:pt x="113" y="10"/>
                    <a:pt x="113" y="9"/>
                  </a:cubicBezTo>
                  <a:cubicBezTo>
                    <a:pt x="113" y="9"/>
                    <a:pt x="113" y="9"/>
                    <a:pt x="113" y="9"/>
                  </a:cubicBezTo>
                  <a:cubicBezTo>
                    <a:pt x="112" y="9"/>
                    <a:pt x="112" y="9"/>
                    <a:pt x="112" y="9"/>
                  </a:cubicBezTo>
                  <a:cubicBezTo>
                    <a:pt x="108" y="9"/>
                    <a:pt x="108" y="9"/>
                    <a:pt x="108" y="9"/>
                  </a:cubicBezTo>
                  <a:cubicBezTo>
                    <a:pt x="108" y="9"/>
                    <a:pt x="108" y="9"/>
                    <a:pt x="107" y="9"/>
                  </a:cubicBezTo>
                  <a:cubicBezTo>
                    <a:pt x="107" y="9"/>
                    <a:pt x="107" y="9"/>
                    <a:pt x="107" y="9"/>
                  </a:cubicBezTo>
                  <a:cubicBezTo>
                    <a:pt x="107" y="10"/>
                    <a:pt x="107" y="10"/>
                    <a:pt x="107" y="10"/>
                  </a:cubicBezTo>
                  <a:cubicBezTo>
                    <a:pt x="107" y="11"/>
                    <a:pt x="107" y="11"/>
                    <a:pt x="107" y="11"/>
                  </a:cubicBezTo>
                  <a:cubicBezTo>
                    <a:pt x="107" y="11"/>
                    <a:pt x="107" y="11"/>
                    <a:pt x="107" y="11"/>
                  </a:cubicBezTo>
                  <a:cubicBezTo>
                    <a:pt x="107" y="11"/>
                    <a:pt x="107" y="11"/>
                    <a:pt x="107" y="11"/>
                  </a:cubicBezTo>
                  <a:cubicBezTo>
                    <a:pt x="107" y="39"/>
                    <a:pt x="107" y="68"/>
                    <a:pt x="107" y="96"/>
                  </a:cubicBezTo>
                  <a:close/>
                  <a:moveTo>
                    <a:pt x="92" y="24"/>
                  </a:moveTo>
                  <a:cubicBezTo>
                    <a:pt x="92" y="24"/>
                    <a:pt x="92" y="24"/>
                    <a:pt x="92" y="24"/>
                  </a:cubicBezTo>
                  <a:cubicBezTo>
                    <a:pt x="94" y="24"/>
                    <a:pt x="95" y="24"/>
                    <a:pt x="96" y="26"/>
                  </a:cubicBezTo>
                  <a:cubicBezTo>
                    <a:pt x="96" y="27"/>
                    <a:pt x="96" y="29"/>
                    <a:pt x="94" y="30"/>
                  </a:cubicBezTo>
                  <a:cubicBezTo>
                    <a:pt x="29" y="53"/>
                    <a:pt x="29" y="53"/>
                    <a:pt x="29" y="53"/>
                  </a:cubicBezTo>
                  <a:cubicBezTo>
                    <a:pt x="28" y="54"/>
                    <a:pt x="26" y="53"/>
                    <a:pt x="25" y="51"/>
                  </a:cubicBezTo>
                  <a:cubicBezTo>
                    <a:pt x="25" y="50"/>
                    <a:pt x="26" y="48"/>
                    <a:pt x="27" y="48"/>
                  </a:cubicBezTo>
                  <a:cubicBezTo>
                    <a:pt x="92" y="24"/>
                    <a:pt x="92" y="24"/>
                    <a:pt x="92" y="24"/>
                  </a:cubicBezTo>
                  <a:close/>
                  <a:moveTo>
                    <a:pt x="34" y="75"/>
                  </a:moveTo>
                  <a:cubicBezTo>
                    <a:pt x="34" y="75"/>
                    <a:pt x="34" y="75"/>
                    <a:pt x="34" y="75"/>
                  </a:cubicBezTo>
                  <a:cubicBezTo>
                    <a:pt x="32" y="79"/>
                    <a:pt x="32" y="79"/>
                    <a:pt x="32" y="79"/>
                  </a:cubicBezTo>
                  <a:cubicBezTo>
                    <a:pt x="32" y="80"/>
                    <a:pt x="32" y="81"/>
                    <a:pt x="32" y="83"/>
                  </a:cubicBezTo>
                  <a:cubicBezTo>
                    <a:pt x="33" y="84"/>
                    <a:pt x="34" y="84"/>
                    <a:pt x="35" y="85"/>
                  </a:cubicBezTo>
                  <a:cubicBezTo>
                    <a:pt x="58" y="93"/>
                    <a:pt x="58" y="93"/>
                    <a:pt x="58" y="93"/>
                  </a:cubicBezTo>
                  <a:cubicBezTo>
                    <a:pt x="58" y="93"/>
                    <a:pt x="59" y="93"/>
                    <a:pt x="59" y="93"/>
                  </a:cubicBezTo>
                  <a:cubicBezTo>
                    <a:pt x="60" y="94"/>
                    <a:pt x="61" y="94"/>
                    <a:pt x="62" y="93"/>
                  </a:cubicBezTo>
                  <a:cubicBezTo>
                    <a:pt x="62" y="93"/>
                    <a:pt x="62" y="93"/>
                    <a:pt x="62" y="93"/>
                  </a:cubicBezTo>
                  <a:cubicBezTo>
                    <a:pt x="63" y="93"/>
                    <a:pt x="64" y="92"/>
                    <a:pt x="64" y="91"/>
                  </a:cubicBezTo>
                  <a:cubicBezTo>
                    <a:pt x="64" y="91"/>
                    <a:pt x="64" y="91"/>
                    <a:pt x="64" y="90"/>
                  </a:cubicBezTo>
                  <a:cubicBezTo>
                    <a:pt x="66" y="86"/>
                    <a:pt x="66" y="86"/>
                    <a:pt x="66" y="86"/>
                  </a:cubicBezTo>
                  <a:cubicBezTo>
                    <a:pt x="34" y="75"/>
                    <a:pt x="34" y="75"/>
                    <a:pt x="34" y="75"/>
                  </a:cubicBezTo>
                  <a:close/>
                  <a:moveTo>
                    <a:pt x="74" y="90"/>
                  </a:moveTo>
                  <a:cubicBezTo>
                    <a:pt x="74" y="90"/>
                    <a:pt x="74" y="90"/>
                    <a:pt x="74" y="90"/>
                  </a:cubicBezTo>
                  <a:cubicBezTo>
                    <a:pt x="73" y="94"/>
                    <a:pt x="73" y="94"/>
                    <a:pt x="73" y="94"/>
                  </a:cubicBezTo>
                  <a:cubicBezTo>
                    <a:pt x="73" y="94"/>
                    <a:pt x="73" y="94"/>
                    <a:pt x="73" y="94"/>
                  </a:cubicBezTo>
                  <a:cubicBezTo>
                    <a:pt x="72" y="98"/>
                    <a:pt x="69" y="100"/>
                    <a:pt x="66" y="102"/>
                  </a:cubicBezTo>
                  <a:cubicBezTo>
                    <a:pt x="66" y="102"/>
                    <a:pt x="66" y="102"/>
                    <a:pt x="66" y="102"/>
                  </a:cubicBezTo>
                  <a:cubicBezTo>
                    <a:pt x="63" y="103"/>
                    <a:pt x="59" y="103"/>
                    <a:pt x="55" y="102"/>
                  </a:cubicBezTo>
                  <a:cubicBezTo>
                    <a:pt x="55" y="102"/>
                    <a:pt x="55" y="102"/>
                    <a:pt x="55" y="102"/>
                  </a:cubicBezTo>
                  <a:cubicBezTo>
                    <a:pt x="32" y="94"/>
                    <a:pt x="32" y="94"/>
                    <a:pt x="32" y="94"/>
                  </a:cubicBezTo>
                  <a:cubicBezTo>
                    <a:pt x="28" y="92"/>
                    <a:pt x="25" y="90"/>
                    <a:pt x="24" y="86"/>
                  </a:cubicBezTo>
                  <a:cubicBezTo>
                    <a:pt x="22" y="83"/>
                    <a:pt x="22" y="80"/>
                    <a:pt x="23" y="76"/>
                  </a:cubicBezTo>
                  <a:cubicBezTo>
                    <a:pt x="25" y="72"/>
                    <a:pt x="25" y="72"/>
                    <a:pt x="25" y="72"/>
                  </a:cubicBezTo>
                  <a:cubicBezTo>
                    <a:pt x="14" y="68"/>
                    <a:pt x="14" y="68"/>
                    <a:pt x="14" y="68"/>
                  </a:cubicBezTo>
                  <a:cubicBezTo>
                    <a:pt x="8" y="68"/>
                    <a:pt x="8" y="68"/>
                    <a:pt x="8" y="68"/>
                  </a:cubicBezTo>
                  <a:cubicBezTo>
                    <a:pt x="6" y="68"/>
                    <a:pt x="4" y="67"/>
                    <a:pt x="2" y="65"/>
                  </a:cubicBezTo>
                  <a:cubicBezTo>
                    <a:pt x="2" y="65"/>
                    <a:pt x="2" y="65"/>
                    <a:pt x="2" y="65"/>
                  </a:cubicBezTo>
                  <a:cubicBezTo>
                    <a:pt x="1" y="64"/>
                    <a:pt x="0" y="62"/>
                    <a:pt x="0" y="60"/>
                  </a:cubicBezTo>
                  <a:cubicBezTo>
                    <a:pt x="0" y="46"/>
                    <a:pt x="0" y="46"/>
                    <a:pt x="0" y="46"/>
                  </a:cubicBezTo>
                  <a:cubicBezTo>
                    <a:pt x="0" y="44"/>
                    <a:pt x="1" y="42"/>
                    <a:pt x="2" y="41"/>
                  </a:cubicBezTo>
                  <a:cubicBezTo>
                    <a:pt x="3" y="40"/>
                    <a:pt x="3" y="40"/>
                    <a:pt x="3" y="40"/>
                  </a:cubicBezTo>
                  <a:cubicBezTo>
                    <a:pt x="4" y="39"/>
                    <a:pt x="6" y="38"/>
                    <a:pt x="8" y="38"/>
                  </a:cubicBezTo>
                  <a:cubicBezTo>
                    <a:pt x="14" y="38"/>
                    <a:pt x="14" y="38"/>
                    <a:pt x="14" y="38"/>
                  </a:cubicBezTo>
                  <a:cubicBezTo>
                    <a:pt x="98" y="8"/>
                    <a:pt x="98" y="8"/>
                    <a:pt x="98" y="8"/>
                  </a:cubicBezTo>
                  <a:cubicBezTo>
                    <a:pt x="98" y="6"/>
                    <a:pt x="99" y="4"/>
                    <a:pt x="101" y="3"/>
                  </a:cubicBezTo>
                  <a:cubicBezTo>
                    <a:pt x="101" y="2"/>
                    <a:pt x="101" y="2"/>
                    <a:pt x="101" y="2"/>
                  </a:cubicBezTo>
                  <a:cubicBezTo>
                    <a:pt x="103" y="1"/>
                    <a:pt x="105" y="0"/>
                    <a:pt x="108" y="0"/>
                  </a:cubicBezTo>
                  <a:cubicBezTo>
                    <a:pt x="112" y="0"/>
                    <a:pt x="112" y="0"/>
                    <a:pt x="112" y="0"/>
                  </a:cubicBezTo>
                  <a:cubicBezTo>
                    <a:pt x="115" y="0"/>
                    <a:pt x="117" y="1"/>
                    <a:pt x="119" y="3"/>
                  </a:cubicBezTo>
                  <a:cubicBezTo>
                    <a:pt x="120" y="3"/>
                    <a:pt x="120" y="3"/>
                    <a:pt x="120" y="3"/>
                  </a:cubicBezTo>
                  <a:cubicBezTo>
                    <a:pt x="121" y="5"/>
                    <a:pt x="122" y="7"/>
                    <a:pt x="122" y="10"/>
                  </a:cubicBezTo>
                  <a:cubicBezTo>
                    <a:pt x="122" y="96"/>
                    <a:pt x="122" y="96"/>
                    <a:pt x="122" y="96"/>
                  </a:cubicBezTo>
                  <a:cubicBezTo>
                    <a:pt x="122" y="99"/>
                    <a:pt x="121" y="101"/>
                    <a:pt x="119" y="103"/>
                  </a:cubicBezTo>
                  <a:cubicBezTo>
                    <a:pt x="119" y="104"/>
                    <a:pt x="119" y="104"/>
                    <a:pt x="119" y="104"/>
                  </a:cubicBezTo>
                  <a:cubicBezTo>
                    <a:pt x="117" y="105"/>
                    <a:pt x="114" y="106"/>
                    <a:pt x="112" y="106"/>
                  </a:cubicBezTo>
                  <a:cubicBezTo>
                    <a:pt x="112" y="106"/>
                    <a:pt x="112" y="106"/>
                    <a:pt x="112" y="106"/>
                  </a:cubicBezTo>
                  <a:cubicBezTo>
                    <a:pt x="108" y="106"/>
                    <a:pt x="108" y="106"/>
                    <a:pt x="108" y="106"/>
                  </a:cubicBezTo>
                  <a:cubicBezTo>
                    <a:pt x="105" y="106"/>
                    <a:pt x="103" y="105"/>
                    <a:pt x="101" y="103"/>
                  </a:cubicBezTo>
                  <a:cubicBezTo>
                    <a:pt x="99" y="102"/>
                    <a:pt x="98" y="100"/>
                    <a:pt x="98" y="98"/>
                  </a:cubicBezTo>
                  <a:cubicBezTo>
                    <a:pt x="74" y="90"/>
                    <a:pt x="74" y="90"/>
                    <a:pt x="74" y="90"/>
                  </a:cubicBezTo>
                  <a:close/>
                  <a:moveTo>
                    <a:pt x="101" y="2"/>
                  </a:moveTo>
                  <a:cubicBezTo>
                    <a:pt x="101" y="2"/>
                    <a:pt x="101" y="2"/>
                    <a:pt x="101" y="2"/>
                  </a:cubicBezTo>
                  <a:cubicBezTo>
                    <a:pt x="103" y="1"/>
                    <a:pt x="106" y="1"/>
                    <a:pt x="107" y="3"/>
                  </a:cubicBezTo>
                  <a:cubicBezTo>
                    <a:pt x="101" y="2"/>
                    <a:pt x="101" y="2"/>
                    <a:pt x="101"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cs typeface="+mn-ea"/>
                <a:sym typeface="+mn-lt"/>
              </a:endParaRPr>
            </a:p>
          </p:txBody>
        </p:sp>
      </p:grpSp>
      <p:sp>
        <p:nvSpPr>
          <p:cNvPr id="18" name="TextBox 23"/>
          <p:cNvSpPr txBox="1"/>
          <p:nvPr/>
        </p:nvSpPr>
        <p:spPr>
          <a:xfrm>
            <a:off x="1326096" y="2218537"/>
            <a:ext cx="1802699" cy="1015663"/>
          </a:xfrm>
          <a:prstGeom prst="rect">
            <a:avLst/>
          </a:prstGeom>
          <a:noFill/>
        </p:spPr>
        <p:txBody>
          <a:bodyPr wrap="square" rtlCol="0">
            <a:spAutoFit/>
          </a:bodyPr>
          <a:lstStyle/>
          <a:p>
            <a:pPr>
              <a:lnSpc>
                <a:spcPct val="150000"/>
              </a:lnSpc>
            </a:pPr>
            <a:r>
              <a:rPr lang="zh-CN" altLang="en-US" sz="1000" dirty="0" smtClean="0">
                <a:solidFill>
                  <a:schemeClr val="tx1">
                    <a:lumMod val="75000"/>
                    <a:lumOff val="25000"/>
                  </a:schemeClr>
                </a:solidFill>
                <a:cs typeface="+mn-ea"/>
                <a:sym typeface="+mn-lt"/>
              </a:rPr>
              <a:t>请替换文字内容，点击添加相关标题文字，修改文字内容，也可以直接复制你的内容到此。</a:t>
            </a:r>
            <a:endParaRPr lang="en-GB" altLang="zh-CN" sz="1000" dirty="0">
              <a:solidFill>
                <a:schemeClr val="tx1">
                  <a:lumMod val="75000"/>
                  <a:lumOff val="25000"/>
                </a:schemeClr>
              </a:solidFill>
              <a:cs typeface="+mn-ea"/>
              <a:sym typeface="+mn-lt"/>
            </a:endParaRPr>
          </a:p>
        </p:txBody>
      </p:sp>
      <p:sp>
        <p:nvSpPr>
          <p:cNvPr id="19" name="TextBox 24"/>
          <p:cNvSpPr txBox="1"/>
          <p:nvPr/>
        </p:nvSpPr>
        <p:spPr>
          <a:xfrm>
            <a:off x="1326097" y="1928152"/>
            <a:ext cx="1800493" cy="369332"/>
          </a:xfrm>
          <a:prstGeom prst="rect">
            <a:avLst/>
          </a:prstGeom>
          <a:noFill/>
        </p:spPr>
        <p:txBody>
          <a:bodyPr wrap="none" rtlCol="0">
            <a:spAutoFit/>
          </a:bodyPr>
          <a:lstStyle/>
          <a:p>
            <a:r>
              <a:rPr lang="zh-CN" altLang="en-US" sz="1800" dirty="0">
                <a:solidFill>
                  <a:schemeClr val="tx1">
                    <a:lumMod val="75000"/>
                    <a:lumOff val="25000"/>
                  </a:schemeClr>
                </a:solidFill>
                <a:cs typeface="+mn-ea"/>
                <a:sym typeface="+mn-lt"/>
              </a:rPr>
              <a:t>请替换文字内容</a:t>
            </a:r>
          </a:p>
        </p:txBody>
      </p:sp>
      <p:sp>
        <p:nvSpPr>
          <p:cNvPr id="20" name="TextBox 23"/>
          <p:cNvSpPr txBox="1"/>
          <p:nvPr/>
        </p:nvSpPr>
        <p:spPr>
          <a:xfrm>
            <a:off x="1326096" y="4618837"/>
            <a:ext cx="1802699" cy="1015663"/>
          </a:xfrm>
          <a:prstGeom prst="rect">
            <a:avLst/>
          </a:prstGeom>
          <a:noFill/>
        </p:spPr>
        <p:txBody>
          <a:bodyPr wrap="square" rtlCol="0">
            <a:spAutoFit/>
          </a:bodyPr>
          <a:lstStyle/>
          <a:p>
            <a:pPr>
              <a:lnSpc>
                <a:spcPct val="150000"/>
              </a:lnSpc>
            </a:pPr>
            <a:r>
              <a:rPr lang="zh-CN" altLang="en-US" sz="1000" dirty="0" smtClean="0">
                <a:solidFill>
                  <a:schemeClr val="tx1">
                    <a:lumMod val="75000"/>
                    <a:lumOff val="25000"/>
                  </a:schemeClr>
                </a:solidFill>
                <a:cs typeface="+mn-ea"/>
                <a:sym typeface="+mn-lt"/>
              </a:rPr>
              <a:t>请替换文字内容，点击添加相关标题文字，修改文字内容，也可以直接复制你的内容到此。</a:t>
            </a:r>
            <a:endParaRPr lang="en-GB" altLang="zh-CN" sz="1000" dirty="0">
              <a:solidFill>
                <a:schemeClr val="tx1">
                  <a:lumMod val="75000"/>
                  <a:lumOff val="25000"/>
                </a:schemeClr>
              </a:solidFill>
              <a:cs typeface="+mn-ea"/>
              <a:sym typeface="+mn-lt"/>
            </a:endParaRPr>
          </a:p>
        </p:txBody>
      </p:sp>
      <p:sp>
        <p:nvSpPr>
          <p:cNvPr id="21" name="TextBox 24"/>
          <p:cNvSpPr txBox="1"/>
          <p:nvPr/>
        </p:nvSpPr>
        <p:spPr>
          <a:xfrm>
            <a:off x="1326097" y="4328452"/>
            <a:ext cx="1800493" cy="369332"/>
          </a:xfrm>
          <a:prstGeom prst="rect">
            <a:avLst/>
          </a:prstGeom>
          <a:noFill/>
        </p:spPr>
        <p:txBody>
          <a:bodyPr wrap="none" rtlCol="0">
            <a:spAutoFit/>
          </a:bodyPr>
          <a:lstStyle/>
          <a:p>
            <a:r>
              <a:rPr lang="zh-CN" altLang="en-US" sz="1800" dirty="0">
                <a:solidFill>
                  <a:schemeClr val="tx1">
                    <a:lumMod val="75000"/>
                    <a:lumOff val="25000"/>
                  </a:schemeClr>
                </a:solidFill>
                <a:cs typeface="+mn-ea"/>
                <a:sym typeface="+mn-lt"/>
              </a:rPr>
              <a:t>请替换文字内容</a:t>
            </a:r>
          </a:p>
        </p:txBody>
      </p:sp>
      <p:sp>
        <p:nvSpPr>
          <p:cNvPr id="22" name="TextBox 23"/>
          <p:cNvSpPr txBox="1"/>
          <p:nvPr/>
        </p:nvSpPr>
        <p:spPr>
          <a:xfrm>
            <a:off x="8978408" y="2218537"/>
            <a:ext cx="1600005" cy="1015663"/>
          </a:xfrm>
          <a:prstGeom prst="rect">
            <a:avLst/>
          </a:prstGeom>
          <a:noFill/>
        </p:spPr>
        <p:txBody>
          <a:bodyPr wrap="square" rtlCol="0">
            <a:spAutoFit/>
          </a:bodyPr>
          <a:lstStyle/>
          <a:p>
            <a:pPr>
              <a:lnSpc>
                <a:spcPct val="150000"/>
              </a:lnSpc>
            </a:pPr>
            <a:r>
              <a:rPr lang="zh-CN" altLang="en-US" sz="1000" dirty="0" smtClean="0">
                <a:solidFill>
                  <a:schemeClr val="tx1">
                    <a:lumMod val="75000"/>
                    <a:lumOff val="25000"/>
                  </a:schemeClr>
                </a:solidFill>
                <a:cs typeface="+mn-ea"/>
                <a:sym typeface="+mn-lt"/>
              </a:rPr>
              <a:t>请替换文字内容，点击添加相关标题文字，修改文字内容，也可以直接复制你的内容到此。</a:t>
            </a:r>
            <a:endParaRPr lang="en-GB" altLang="zh-CN" sz="1000" dirty="0">
              <a:solidFill>
                <a:schemeClr val="tx1">
                  <a:lumMod val="75000"/>
                  <a:lumOff val="25000"/>
                </a:schemeClr>
              </a:solidFill>
              <a:cs typeface="+mn-ea"/>
              <a:sym typeface="+mn-lt"/>
            </a:endParaRPr>
          </a:p>
        </p:txBody>
      </p:sp>
      <p:sp>
        <p:nvSpPr>
          <p:cNvPr id="23" name="TextBox 24"/>
          <p:cNvSpPr txBox="1"/>
          <p:nvPr/>
        </p:nvSpPr>
        <p:spPr>
          <a:xfrm>
            <a:off x="8978408" y="1928152"/>
            <a:ext cx="1800493" cy="369332"/>
          </a:xfrm>
          <a:prstGeom prst="rect">
            <a:avLst/>
          </a:prstGeom>
          <a:noFill/>
        </p:spPr>
        <p:txBody>
          <a:bodyPr wrap="none" rtlCol="0">
            <a:spAutoFit/>
          </a:bodyPr>
          <a:lstStyle/>
          <a:p>
            <a:r>
              <a:rPr lang="zh-CN" altLang="en-US" sz="1800" dirty="0">
                <a:solidFill>
                  <a:schemeClr val="tx1">
                    <a:lumMod val="75000"/>
                    <a:lumOff val="25000"/>
                  </a:schemeClr>
                </a:solidFill>
                <a:cs typeface="+mn-ea"/>
                <a:sym typeface="+mn-lt"/>
              </a:rPr>
              <a:t>请替换文字内容</a:t>
            </a:r>
          </a:p>
        </p:txBody>
      </p:sp>
      <p:sp>
        <p:nvSpPr>
          <p:cNvPr id="24" name="TextBox 23"/>
          <p:cNvSpPr txBox="1"/>
          <p:nvPr/>
        </p:nvSpPr>
        <p:spPr>
          <a:xfrm>
            <a:off x="8978408" y="4618837"/>
            <a:ext cx="1600005" cy="1015663"/>
          </a:xfrm>
          <a:prstGeom prst="rect">
            <a:avLst/>
          </a:prstGeom>
          <a:noFill/>
        </p:spPr>
        <p:txBody>
          <a:bodyPr wrap="square" rtlCol="0">
            <a:spAutoFit/>
          </a:bodyPr>
          <a:lstStyle/>
          <a:p>
            <a:pPr>
              <a:lnSpc>
                <a:spcPct val="150000"/>
              </a:lnSpc>
            </a:pPr>
            <a:r>
              <a:rPr lang="zh-CN" altLang="en-US" sz="1000" dirty="0" smtClean="0">
                <a:solidFill>
                  <a:schemeClr val="tx1">
                    <a:lumMod val="75000"/>
                    <a:lumOff val="25000"/>
                  </a:schemeClr>
                </a:solidFill>
                <a:cs typeface="+mn-ea"/>
                <a:sym typeface="+mn-lt"/>
              </a:rPr>
              <a:t>请替换文字内容，点击添加相关标题文字，修改文字内容，也可以直接复制你的内容到此。</a:t>
            </a:r>
            <a:endParaRPr lang="en-GB" altLang="zh-CN" sz="1000" dirty="0">
              <a:solidFill>
                <a:schemeClr val="tx1">
                  <a:lumMod val="75000"/>
                  <a:lumOff val="25000"/>
                </a:schemeClr>
              </a:solidFill>
              <a:cs typeface="+mn-ea"/>
              <a:sym typeface="+mn-lt"/>
            </a:endParaRPr>
          </a:p>
        </p:txBody>
      </p:sp>
      <p:sp>
        <p:nvSpPr>
          <p:cNvPr id="25" name="TextBox 24"/>
          <p:cNvSpPr txBox="1"/>
          <p:nvPr/>
        </p:nvSpPr>
        <p:spPr>
          <a:xfrm>
            <a:off x="8978408" y="4328452"/>
            <a:ext cx="1800493" cy="369332"/>
          </a:xfrm>
          <a:prstGeom prst="rect">
            <a:avLst/>
          </a:prstGeom>
          <a:noFill/>
        </p:spPr>
        <p:txBody>
          <a:bodyPr wrap="none" rtlCol="0">
            <a:spAutoFit/>
          </a:bodyPr>
          <a:lstStyle/>
          <a:p>
            <a:r>
              <a:rPr lang="zh-CN" altLang="en-US" sz="1800" dirty="0">
                <a:solidFill>
                  <a:schemeClr val="tx1">
                    <a:lumMod val="75000"/>
                    <a:lumOff val="25000"/>
                  </a:schemeClr>
                </a:solidFill>
                <a:cs typeface="+mn-ea"/>
                <a:sym typeface="+mn-lt"/>
              </a:rPr>
              <a:t>请替换文字内容</a:t>
            </a:r>
          </a:p>
        </p:txBody>
      </p:sp>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grpId="0" nodeType="withEffect">
                                  <p:stCondLst>
                                    <p:cond delay="250"/>
                                  </p:stCondLst>
                                  <p:childTnLst>
                                    <p:set>
                                      <p:cBhvr>
                                        <p:cTn id="12" dur="1" fill="hold">
                                          <p:stCondLst>
                                            <p:cond delay="0"/>
                                          </p:stCondLst>
                                        </p:cTn>
                                        <p:tgtEl>
                                          <p:spTgt spid="3"/>
                                        </p:tgtEl>
                                        <p:attrNameLst>
                                          <p:attrName>style.visibility</p:attrName>
                                        </p:attrNameLst>
                                      </p:cBhvr>
                                      <p:to>
                                        <p:strVal val="visible"/>
                                      </p:to>
                                    </p:set>
                                    <p:anim calcmode="lin" valueType="num">
                                      <p:cBhvr>
                                        <p:cTn id="13" dur="1000" fill="hold"/>
                                        <p:tgtEl>
                                          <p:spTgt spid="3"/>
                                        </p:tgtEl>
                                        <p:attrNameLst>
                                          <p:attrName>ppt_w</p:attrName>
                                        </p:attrNameLst>
                                      </p:cBhvr>
                                      <p:tavLst>
                                        <p:tav tm="0">
                                          <p:val>
                                            <p:fltVal val="0"/>
                                          </p:val>
                                        </p:tav>
                                        <p:tav tm="100000">
                                          <p:val>
                                            <p:strVal val="#ppt_w"/>
                                          </p:val>
                                        </p:tav>
                                      </p:tavLst>
                                    </p:anim>
                                    <p:anim calcmode="lin" valueType="num">
                                      <p:cBhvr>
                                        <p:cTn id="14" dur="1000" fill="hold"/>
                                        <p:tgtEl>
                                          <p:spTgt spid="3"/>
                                        </p:tgtEl>
                                        <p:attrNameLst>
                                          <p:attrName>ppt_h</p:attrName>
                                        </p:attrNameLst>
                                      </p:cBhvr>
                                      <p:tavLst>
                                        <p:tav tm="0">
                                          <p:val>
                                            <p:fltVal val="0"/>
                                          </p:val>
                                        </p:tav>
                                        <p:tav tm="100000">
                                          <p:val>
                                            <p:strVal val="#ppt_h"/>
                                          </p:val>
                                        </p:tav>
                                      </p:tavLst>
                                    </p:anim>
                                    <p:anim calcmode="lin" valueType="num">
                                      <p:cBhvr>
                                        <p:cTn id="15" dur="1000" fill="hold"/>
                                        <p:tgtEl>
                                          <p:spTgt spid="3"/>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3"/>
                                        </p:tgtEl>
                                        <p:attrNameLst>
                                          <p:attrName>ppt_y</p:attrName>
                                        </p:attrNameLst>
                                      </p:cBhvr>
                                      <p:tavLst>
                                        <p:tav tm="0" fmla="#ppt_y+(sin(-2*pi*(1-$))*-#ppt_x+cos(-2*pi*(1-$))*(1-#ppt_y))*(1-$)">
                                          <p:val>
                                            <p:fltVal val="0"/>
                                          </p:val>
                                        </p:tav>
                                        <p:tav tm="100000">
                                          <p:val>
                                            <p:fltVal val="1"/>
                                          </p:val>
                                        </p:tav>
                                      </p:tavLst>
                                    </p:anim>
                                  </p:childTnLst>
                                </p:cTn>
                              </p:par>
                              <p:par>
                                <p:cTn id="17" presetID="15" presetClass="entr" presetSubtype="0" fill="hold" grpId="0" nodeType="withEffect">
                                  <p:stCondLst>
                                    <p:cond delay="500"/>
                                  </p:stCondLst>
                                  <p:childTnLst>
                                    <p:set>
                                      <p:cBhvr>
                                        <p:cTn id="18" dur="1" fill="hold">
                                          <p:stCondLst>
                                            <p:cond delay="0"/>
                                          </p:stCondLst>
                                        </p:cTn>
                                        <p:tgtEl>
                                          <p:spTgt spid="4"/>
                                        </p:tgtEl>
                                        <p:attrNameLst>
                                          <p:attrName>style.visibility</p:attrName>
                                        </p:attrNameLst>
                                      </p:cBhvr>
                                      <p:to>
                                        <p:strVal val="visible"/>
                                      </p:to>
                                    </p:set>
                                    <p:anim calcmode="lin" valueType="num">
                                      <p:cBhvr>
                                        <p:cTn id="19" dur="1000" fill="hold"/>
                                        <p:tgtEl>
                                          <p:spTgt spid="4"/>
                                        </p:tgtEl>
                                        <p:attrNameLst>
                                          <p:attrName>ppt_w</p:attrName>
                                        </p:attrNameLst>
                                      </p:cBhvr>
                                      <p:tavLst>
                                        <p:tav tm="0">
                                          <p:val>
                                            <p:fltVal val="0"/>
                                          </p:val>
                                        </p:tav>
                                        <p:tav tm="100000">
                                          <p:val>
                                            <p:strVal val="#ppt_w"/>
                                          </p:val>
                                        </p:tav>
                                      </p:tavLst>
                                    </p:anim>
                                    <p:anim calcmode="lin" valueType="num">
                                      <p:cBhvr>
                                        <p:cTn id="20" dur="1000" fill="hold"/>
                                        <p:tgtEl>
                                          <p:spTgt spid="4"/>
                                        </p:tgtEl>
                                        <p:attrNameLst>
                                          <p:attrName>ppt_h</p:attrName>
                                        </p:attrNameLst>
                                      </p:cBhvr>
                                      <p:tavLst>
                                        <p:tav tm="0">
                                          <p:val>
                                            <p:fltVal val="0"/>
                                          </p:val>
                                        </p:tav>
                                        <p:tav tm="100000">
                                          <p:val>
                                            <p:strVal val="#ppt_h"/>
                                          </p:val>
                                        </p:tav>
                                      </p:tavLst>
                                    </p:anim>
                                    <p:anim calcmode="lin" valueType="num">
                                      <p:cBhvr>
                                        <p:cTn id="21"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4"/>
                                        </p:tgtEl>
                                        <p:attrNameLst>
                                          <p:attrName>ppt_y</p:attrName>
                                        </p:attrNameLst>
                                      </p:cBhvr>
                                      <p:tavLst>
                                        <p:tav tm="0" fmla="#ppt_y+(sin(-2*pi*(1-$))*-#ppt_x+cos(-2*pi*(1-$))*(1-#ppt_y))*(1-$)">
                                          <p:val>
                                            <p:fltVal val="0"/>
                                          </p:val>
                                        </p:tav>
                                        <p:tav tm="100000">
                                          <p:val>
                                            <p:fltVal val="1"/>
                                          </p:val>
                                        </p:tav>
                                      </p:tavLst>
                                    </p:anim>
                                  </p:childTnLst>
                                </p:cTn>
                              </p:par>
                              <p:par>
                                <p:cTn id="23" presetID="15" presetClass="entr" presetSubtype="0" fill="hold" grpId="0" nodeType="withEffect">
                                  <p:stCondLst>
                                    <p:cond delay="750"/>
                                  </p:stCondLst>
                                  <p:childTnLst>
                                    <p:set>
                                      <p:cBhvr>
                                        <p:cTn id="24" dur="1" fill="hold">
                                          <p:stCondLst>
                                            <p:cond delay="0"/>
                                          </p:stCondLst>
                                        </p:cTn>
                                        <p:tgtEl>
                                          <p:spTgt spid="5"/>
                                        </p:tgtEl>
                                        <p:attrNameLst>
                                          <p:attrName>style.visibility</p:attrName>
                                        </p:attrNameLst>
                                      </p:cBhvr>
                                      <p:to>
                                        <p:strVal val="visible"/>
                                      </p:to>
                                    </p:set>
                                    <p:anim calcmode="lin" valueType="num">
                                      <p:cBhvr>
                                        <p:cTn id="25" dur="1000" fill="hold"/>
                                        <p:tgtEl>
                                          <p:spTgt spid="5"/>
                                        </p:tgtEl>
                                        <p:attrNameLst>
                                          <p:attrName>ppt_w</p:attrName>
                                        </p:attrNameLst>
                                      </p:cBhvr>
                                      <p:tavLst>
                                        <p:tav tm="0">
                                          <p:val>
                                            <p:fltVal val="0"/>
                                          </p:val>
                                        </p:tav>
                                        <p:tav tm="100000">
                                          <p:val>
                                            <p:strVal val="#ppt_w"/>
                                          </p:val>
                                        </p:tav>
                                      </p:tavLst>
                                    </p:anim>
                                    <p:anim calcmode="lin" valueType="num">
                                      <p:cBhvr>
                                        <p:cTn id="26" dur="1000" fill="hold"/>
                                        <p:tgtEl>
                                          <p:spTgt spid="5"/>
                                        </p:tgtEl>
                                        <p:attrNameLst>
                                          <p:attrName>ppt_h</p:attrName>
                                        </p:attrNameLst>
                                      </p:cBhvr>
                                      <p:tavLst>
                                        <p:tav tm="0">
                                          <p:val>
                                            <p:fltVal val="0"/>
                                          </p:val>
                                        </p:tav>
                                        <p:tav tm="100000">
                                          <p:val>
                                            <p:strVal val="#ppt_h"/>
                                          </p:val>
                                        </p:tav>
                                      </p:tavLst>
                                    </p:anim>
                                    <p:anim calcmode="lin" valueType="num">
                                      <p:cBhvr>
                                        <p:cTn id="27"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28"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par>
                          <p:cTn id="29" fill="hold">
                            <p:stCondLst>
                              <p:cond delay="1000"/>
                            </p:stCondLst>
                            <p:childTnLst>
                              <p:par>
                                <p:cTn id="30" presetID="42" presetClass="entr" presetSubtype="0" fill="hold" nodeType="after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anim calcmode="lin" valueType="num">
                                      <p:cBhvr>
                                        <p:cTn id="33" dur="500" fill="hold"/>
                                        <p:tgtEl>
                                          <p:spTgt spid="9"/>
                                        </p:tgtEl>
                                        <p:attrNameLst>
                                          <p:attrName>ppt_x</p:attrName>
                                        </p:attrNameLst>
                                      </p:cBhvr>
                                      <p:tavLst>
                                        <p:tav tm="0">
                                          <p:val>
                                            <p:strVal val="#ppt_x"/>
                                          </p:val>
                                        </p:tav>
                                        <p:tav tm="100000">
                                          <p:val>
                                            <p:strVal val="#ppt_x"/>
                                          </p:val>
                                        </p:tav>
                                      </p:tavLst>
                                    </p:anim>
                                    <p:anim calcmode="lin" valueType="num">
                                      <p:cBhvr>
                                        <p:cTn id="34" dur="500" fill="hold"/>
                                        <p:tgtEl>
                                          <p:spTgt spid="9"/>
                                        </p:tgtEl>
                                        <p:attrNameLst>
                                          <p:attrName>ppt_y</p:attrName>
                                        </p:attrNameLst>
                                      </p:cBhvr>
                                      <p:tavLst>
                                        <p:tav tm="0">
                                          <p:val>
                                            <p:strVal val="#ppt_y+.1"/>
                                          </p:val>
                                        </p:tav>
                                        <p:tav tm="100000">
                                          <p:val>
                                            <p:strVal val="#ppt_y"/>
                                          </p:val>
                                        </p:tav>
                                      </p:tavLst>
                                    </p:anim>
                                  </p:childTnLst>
                                </p:cTn>
                              </p:par>
                            </p:childTnLst>
                          </p:cTn>
                        </p:par>
                        <p:par>
                          <p:cTn id="35" fill="hold">
                            <p:stCondLst>
                              <p:cond delay="1500"/>
                            </p:stCondLst>
                            <p:childTnLst>
                              <p:par>
                                <p:cTn id="36" presetID="42" presetClass="entr" presetSubtype="0" fill="hold" nodeType="after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fade">
                                      <p:cBhvr>
                                        <p:cTn id="38" dur="500"/>
                                        <p:tgtEl>
                                          <p:spTgt spid="12"/>
                                        </p:tgtEl>
                                      </p:cBhvr>
                                    </p:animEffect>
                                    <p:anim calcmode="lin" valueType="num">
                                      <p:cBhvr>
                                        <p:cTn id="39" dur="500" fill="hold"/>
                                        <p:tgtEl>
                                          <p:spTgt spid="12"/>
                                        </p:tgtEl>
                                        <p:attrNameLst>
                                          <p:attrName>ppt_x</p:attrName>
                                        </p:attrNameLst>
                                      </p:cBhvr>
                                      <p:tavLst>
                                        <p:tav tm="0">
                                          <p:val>
                                            <p:strVal val="#ppt_x"/>
                                          </p:val>
                                        </p:tav>
                                        <p:tav tm="100000">
                                          <p:val>
                                            <p:strVal val="#ppt_x"/>
                                          </p:val>
                                        </p:tav>
                                      </p:tavLst>
                                    </p:anim>
                                    <p:anim calcmode="lin" valueType="num">
                                      <p:cBhvr>
                                        <p:cTn id="40" dur="500" fill="hold"/>
                                        <p:tgtEl>
                                          <p:spTgt spid="12"/>
                                        </p:tgtEl>
                                        <p:attrNameLst>
                                          <p:attrName>ppt_y</p:attrName>
                                        </p:attrNameLst>
                                      </p:cBhvr>
                                      <p:tavLst>
                                        <p:tav tm="0">
                                          <p:val>
                                            <p:strVal val="#ppt_y+.1"/>
                                          </p:val>
                                        </p:tav>
                                        <p:tav tm="100000">
                                          <p:val>
                                            <p:strVal val="#ppt_y"/>
                                          </p:val>
                                        </p:tav>
                                      </p:tavLst>
                                    </p:anim>
                                  </p:childTnLst>
                                </p:cTn>
                              </p:par>
                            </p:childTnLst>
                          </p:cTn>
                        </p:par>
                        <p:par>
                          <p:cTn id="41" fill="hold">
                            <p:stCondLst>
                              <p:cond delay="2000"/>
                            </p:stCondLst>
                            <p:childTnLst>
                              <p:par>
                                <p:cTn id="42" presetID="42" presetClass="entr" presetSubtype="0" fill="hold" nodeType="afterEffect">
                                  <p:stCondLst>
                                    <p:cond delay="0"/>
                                  </p:stCondLst>
                                  <p:childTnLst>
                                    <p:set>
                                      <p:cBhvr>
                                        <p:cTn id="43" dur="1" fill="hold">
                                          <p:stCondLst>
                                            <p:cond delay="0"/>
                                          </p:stCondLst>
                                        </p:cTn>
                                        <p:tgtEl>
                                          <p:spTgt spid="15"/>
                                        </p:tgtEl>
                                        <p:attrNameLst>
                                          <p:attrName>style.visibility</p:attrName>
                                        </p:attrNameLst>
                                      </p:cBhvr>
                                      <p:to>
                                        <p:strVal val="visible"/>
                                      </p:to>
                                    </p:set>
                                    <p:animEffect transition="in" filter="fade">
                                      <p:cBhvr>
                                        <p:cTn id="44" dur="500"/>
                                        <p:tgtEl>
                                          <p:spTgt spid="15"/>
                                        </p:tgtEl>
                                      </p:cBhvr>
                                    </p:animEffect>
                                    <p:anim calcmode="lin" valueType="num">
                                      <p:cBhvr>
                                        <p:cTn id="45" dur="500" fill="hold"/>
                                        <p:tgtEl>
                                          <p:spTgt spid="15"/>
                                        </p:tgtEl>
                                        <p:attrNameLst>
                                          <p:attrName>ppt_x</p:attrName>
                                        </p:attrNameLst>
                                      </p:cBhvr>
                                      <p:tavLst>
                                        <p:tav tm="0">
                                          <p:val>
                                            <p:strVal val="#ppt_x"/>
                                          </p:val>
                                        </p:tav>
                                        <p:tav tm="100000">
                                          <p:val>
                                            <p:strVal val="#ppt_x"/>
                                          </p:val>
                                        </p:tav>
                                      </p:tavLst>
                                    </p:anim>
                                    <p:anim calcmode="lin" valueType="num">
                                      <p:cBhvr>
                                        <p:cTn id="46" dur="500" fill="hold"/>
                                        <p:tgtEl>
                                          <p:spTgt spid="15"/>
                                        </p:tgtEl>
                                        <p:attrNameLst>
                                          <p:attrName>ppt_y</p:attrName>
                                        </p:attrNameLst>
                                      </p:cBhvr>
                                      <p:tavLst>
                                        <p:tav tm="0">
                                          <p:val>
                                            <p:strVal val="#ppt_y+.1"/>
                                          </p:val>
                                        </p:tav>
                                        <p:tav tm="100000">
                                          <p:val>
                                            <p:strVal val="#ppt_y"/>
                                          </p:val>
                                        </p:tav>
                                      </p:tavLst>
                                    </p:anim>
                                  </p:childTnLst>
                                </p:cTn>
                              </p:par>
                            </p:childTnLst>
                          </p:cTn>
                        </p:par>
                        <p:par>
                          <p:cTn id="47" fill="hold">
                            <p:stCondLst>
                              <p:cond delay="2500"/>
                            </p:stCondLst>
                            <p:childTnLst>
                              <p:par>
                                <p:cTn id="48" presetID="42" presetClass="entr" presetSubtype="0" fill="hold" nodeType="afterEffect">
                                  <p:stCondLst>
                                    <p:cond delay="0"/>
                                  </p:stCondLst>
                                  <p:childTnLst>
                                    <p:set>
                                      <p:cBhvr>
                                        <p:cTn id="49" dur="1" fill="hold">
                                          <p:stCondLst>
                                            <p:cond delay="0"/>
                                          </p:stCondLst>
                                        </p:cTn>
                                        <p:tgtEl>
                                          <p:spTgt spid="6"/>
                                        </p:tgtEl>
                                        <p:attrNameLst>
                                          <p:attrName>style.visibility</p:attrName>
                                        </p:attrNameLst>
                                      </p:cBhvr>
                                      <p:to>
                                        <p:strVal val="visible"/>
                                      </p:to>
                                    </p:set>
                                    <p:animEffect transition="in" filter="fade">
                                      <p:cBhvr>
                                        <p:cTn id="50" dur="500"/>
                                        <p:tgtEl>
                                          <p:spTgt spid="6"/>
                                        </p:tgtEl>
                                      </p:cBhvr>
                                    </p:animEffect>
                                    <p:anim calcmode="lin" valueType="num">
                                      <p:cBhvr>
                                        <p:cTn id="51" dur="500" fill="hold"/>
                                        <p:tgtEl>
                                          <p:spTgt spid="6"/>
                                        </p:tgtEl>
                                        <p:attrNameLst>
                                          <p:attrName>ppt_x</p:attrName>
                                        </p:attrNameLst>
                                      </p:cBhvr>
                                      <p:tavLst>
                                        <p:tav tm="0">
                                          <p:val>
                                            <p:strVal val="#ppt_x"/>
                                          </p:val>
                                        </p:tav>
                                        <p:tav tm="100000">
                                          <p:val>
                                            <p:strVal val="#ppt_x"/>
                                          </p:val>
                                        </p:tav>
                                      </p:tavLst>
                                    </p:anim>
                                    <p:anim calcmode="lin" valueType="num">
                                      <p:cBhvr>
                                        <p:cTn id="52" dur="500" fill="hold"/>
                                        <p:tgtEl>
                                          <p:spTgt spid="6"/>
                                        </p:tgtEl>
                                        <p:attrNameLst>
                                          <p:attrName>ppt_y</p:attrName>
                                        </p:attrNameLst>
                                      </p:cBhvr>
                                      <p:tavLst>
                                        <p:tav tm="0">
                                          <p:val>
                                            <p:strVal val="#ppt_y+.1"/>
                                          </p:val>
                                        </p:tav>
                                        <p:tav tm="100000">
                                          <p:val>
                                            <p:strVal val="#ppt_y"/>
                                          </p:val>
                                        </p:tav>
                                      </p:tavLst>
                                    </p:anim>
                                  </p:childTnLst>
                                </p:cTn>
                              </p:par>
                            </p:childTnLst>
                          </p:cTn>
                        </p:par>
                        <p:par>
                          <p:cTn id="53" fill="hold">
                            <p:stCondLst>
                              <p:cond delay="3000"/>
                            </p:stCondLst>
                            <p:childTnLst>
                              <p:par>
                                <p:cTn id="54" presetID="12" presetClass="entr" presetSubtype="4" fill="hold" grpId="0" nodeType="afterEffect">
                                  <p:stCondLst>
                                    <p:cond delay="0"/>
                                  </p:stCondLst>
                                  <p:childTnLst>
                                    <p:set>
                                      <p:cBhvr>
                                        <p:cTn id="55" dur="1" fill="hold">
                                          <p:stCondLst>
                                            <p:cond delay="0"/>
                                          </p:stCondLst>
                                        </p:cTn>
                                        <p:tgtEl>
                                          <p:spTgt spid="18"/>
                                        </p:tgtEl>
                                        <p:attrNameLst>
                                          <p:attrName>style.visibility</p:attrName>
                                        </p:attrNameLst>
                                      </p:cBhvr>
                                      <p:to>
                                        <p:strVal val="visible"/>
                                      </p:to>
                                    </p:set>
                                    <p:anim calcmode="lin" valueType="num">
                                      <p:cBhvr additive="base">
                                        <p:cTn id="56" dur="500"/>
                                        <p:tgtEl>
                                          <p:spTgt spid="18"/>
                                        </p:tgtEl>
                                        <p:attrNameLst>
                                          <p:attrName>ppt_y</p:attrName>
                                        </p:attrNameLst>
                                      </p:cBhvr>
                                      <p:tavLst>
                                        <p:tav tm="0">
                                          <p:val>
                                            <p:strVal val="#ppt_y+#ppt_h*1.125000"/>
                                          </p:val>
                                        </p:tav>
                                        <p:tav tm="100000">
                                          <p:val>
                                            <p:strVal val="#ppt_y"/>
                                          </p:val>
                                        </p:tav>
                                      </p:tavLst>
                                    </p:anim>
                                    <p:animEffect transition="in" filter="wipe(up)">
                                      <p:cBhvr>
                                        <p:cTn id="57" dur="500"/>
                                        <p:tgtEl>
                                          <p:spTgt spid="18"/>
                                        </p:tgtEl>
                                      </p:cBhvr>
                                    </p:animEffect>
                                  </p:childTnLst>
                                </p:cTn>
                              </p:par>
                              <p:par>
                                <p:cTn id="58" presetID="12" presetClass="entr" presetSubtype="1" fill="hold" grpId="0" nodeType="withEffect">
                                  <p:stCondLst>
                                    <p:cond delay="0"/>
                                  </p:stCondLst>
                                  <p:childTnLst>
                                    <p:set>
                                      <p:cBhvr>
                                        <p:cTn id="59" dur="1" fill="hold">
                                          <p:stCondLst>
                                            <p:cond delay="0"/>
                                          </p:stCondLst>
                                        </p:cTn>
                                        <p:tgtEl>
                                          <p:spTgt spid="19"/>
                                        </p:tgtEl>
                                        <p:attrNameLst>
                                          <p:attrName>style.visibility</p:attrName>
                                        </p:attrNameLst>
                                      </p:cBhvr>
                                      <p:to>
                                        <p:strVal val="visible"/>
                                      </p:to>
                                    </p:set>
                                    <p:anim calcmode="lin" valueType="num">
                                      <p:cBhvr additive="base">
                                        <p:cTn id="60" dur="500"/>
                                        <p:tgtEl>
                                          <p:spTgt spid="19"/>
                                        </p:tgtEl>
                                        <p:attrNameLst>
                                          <p:attrName>ppt_y</p:attrName>
                                        </p:attrNameLst>
                                      </p:cBhvr>
                                      <p:tavLst>
                                        <p:tav tm="0">
                                          <p:val>
                                            <p:strVal val="#ppt_y-#ppt_h*1.125000"/>
                                          </p:val>
                                        </p:tav>
                                        <p:tav tm="100000">
                                          <p:val>
                                            <p:strVal val="#ppt_y"/>
                                          </p:val>
                                        </p:tav>
                                      </p:tavLst>
                                    </p:anim>
                                    <p:animEffect transition="in" filter="wipe(down)">
                                      <p:cBhvr>
                                        <p:cTn id="61" dur="500"/>
                                        <p:tgtEl>
                                          <p:spTgt spid="19"/>
                                        </p:tgtEl>
                                      </p:cBhvr>
                                    </p:animEffect>
                                  </p:childTnLst>
                                </p:cTn>
                              </p:par>
                            </p:childTnLst>
                          </p:cTn>
                        </p:par>
                        <p:par>
                          <p:cTn id="62" fill="hold">
                            <p:stCondLst>
                              <p:cond delay="3500"/>
                            </p:stCondLst>
                            <p:childTnLst>
                              <p:par>
                                <p:cTn id="63" presetID="12" presetClass="entr" presetSubtype="4" fill="hold" grpId="0" nodeType="afterEffect">
                                  <p:stCondLst>
                                    <p:cond delay="0"/>
                                  </p:stCondLst>
                                  <p:childTnLst>
                                    <p:set>
                                      <p:cBhvr>
                                        <p:cTn id="64" dur="1" fill="hold">
                                          <p:stCondLst>
                                            <p:cond delay="0"/>
                                          </p:stCondLst>
                                        </p:cTn>
                                        <p:tgtEl>
                                          <p:spTgt spid="20"/>
                                        </p:tgtEl>
                                        <p:attrNameLst>
                                          <p:attrName>style.visibility</p:attrName>
                                        </p:attrNameLst>
                                      </p:cBhvr>
                                      <p:to>
                                        <p:strVal val="visible"/>
                                      </p:to>
                                    </p:set>
                                    <p:anim calcmode="lin" valueType="num">
                                      <p:cBhvr additive="base">
                                        <p:cTn id="65" dur="500"/>
                                        <p:tgtEl>
                                          <p:spTgt spid="20"/>
                                        </p:tgtEl>
                                        <p:attrNameLst>
                                          <p:attrName>ppt_y</p:attrName>
                                        </p:attrNameLst>
                                      </p:cBhvr>
                                      <p:tavLst>
                                        <p:tav tm="0">
                                          <p:val>
                                            <p:strVal val="#ppt_y+#ppt_h*1.125000"/>
                                          </p:val>
                                        </p:tav>
                                        <p:tav tm="100000">
                                          <p:val>
                                            <p:strVal val="#ppt_y"/>
                                          </p:val>
                                        </p:tav>
                                      </p:tavLst>
                                    </p:anim>
                                    <p:animEffect transition="in" filter="wipe(up)">
                                      <p:cBhvr>
                                        <p:cTn id="66" dur="500"/>
                                        <p:tgtEl>
                                          <p:spTgt spid="20"/>
                                        </p:tgtEl>
                                      </p:cBhvr>
                                    </p:animEffect>
                                  </p:childTnLst>
                                </p:cTn>
                              </p:par>
                              <p:par>
                                <p:cTn id="67" presetID="12" presetClass="entr" presetSubtype="1" fill="hold" grpId="0" nodeType="withEffect">
                                  <p:stCondLst>
                                    <p:cond delay="0"/>
                                  </p:stCondLst>
                                  <p:childTnLst>
                                    <p:set>
                                      <p:cBhvr>
                                        <p:cTn id="68" dur="1" fill="hold">
                                          <p:stCondLst>
                                            <p:cond delay="0"/>
                                          </p:stCondLst>
                                        </p:cTn>
                                        <p:tgtEl>
                                          <p:spTgt spid="21"/>
                                        </p:tgtEl>
                                        <p:attrNameLst>
                                          <p:attrName>style.visibility</p:attrName>
                                        </p:attrNameLst>
                                      </p:cBhvr>
                                      <p:to>
                                        <p:strVal val="visible"/>
                                      </p:to>
                                    </p:set>
                                    <p:anim calcmode="lin" valueType="num">
                                      <p:cBhvr additive="base">
                                        <p:cTn id="69" dur="500"/>
                                        <p:tgtEl>
                                          <p:spTgt spid="21"/>
                                        </p:tgtEl>
                                        <p:attrNameLst>
                                          <p:attrName>ppt_y</p:attrName>
                                        </p:attrNameLst>
                                      </p:cBhvr>
                                      <p:tavLst>
                                        <p:tav tm="0">
                                          <p:val>
                                            <p:strVal val="#ppt_y-#ppt_h*1.125000"/>
                                          </p:val>
                                        </p:tav>
                                        <p:tav tm="100000">
                                          <p:val>
                                            <p:strVal val="#ppt_y"/>
                                          </p:val>
                                        </p:tav>
                                      </p:tavLst>
                                    </p:anim>
                                    <p:animEffect transition="in" filter="wipe(down)">
                                      <p:cBhvr>
                                        <p:cTn id="70" dur="500"/>
                                        <p:tgtEl>
                                          <p:spTgt spid="21"/>
                                        </p:tgtEl>
                                      </p:cBhvr>
                                    </p:animEffect>
                                  </p:childTnLst>
                                </p:cTn>
                              </p:par>
                            </p:childTnLst>
                          </p:cTn>
                        </p:par>
                        <p:par>
                          <p:cTn id="71" fill="hold">
                            <p:stCondLst>
                              <p:cond delay="4000"/>
                            </p:stCondLst>
                            <p:childTnLst>
                              <p:par>
                                <p:cTn id="72" presetID="12" presetClass="entr" presetSubtype="4" fill="hold" grpId="0" nodeType="afterEffect">
                                  <p:stCondLst>
                                    <p:cond delay="0"/>
                                  </p:stCondLst>
                                  <p:childTnLst>
                                    <p:set>
                                      <p:cBhvr>
                                        <p:cTn id="73" dur="1" fill="hold">
                                          <p:stCondLst>
                                            <p:cond delay="0"/>
                                          </p:stCondLst>
                                        </p:cTn>
                                        <p:tgtEl>
                                          <p:spTgt spid="22"/>
                                        </p:tgtEl>
                                        <p:attrNameLst>
                                          <p:attrName>style.visibility</p:attrName>
                                        </p:attrNameLst>
                                      </p:cBhvr>
                                      <p:to>
                                        <p:strVal val="visible"/>
                                      </p:to>
                                    </p:set>
                                    <p:anim calcmode="lin" valueType="num">
                                      <p:cBhvr additive="base">
                                        <p:cTn id="74" dur="500"/>
                                        <p:tgtEl>
                                          <p:spTgt spid="22"/>
                                        </p:tgtEl>
                                        <p:attrNameLst>
                                          <p:attrName>ppt_y</p:attrName>
                                        </p:attrNameLst>
                                      </p:cBhvr>
                                      <p:tavLst>
                                        <p:tav tm="0">
                                          <p:val>
                                            <p:strVal val="#ppt_y+#ppt_h*1.125000"/>
                                          </p:val>
                                        </p:tav>
                                        <p:tav tm="100000">
                                          <p:val>
                                            <p:strVal val="#ppt_y"/>
                                          </p:val>
                                        </p:tav>
                                      </p:tavLst>
                                    </p:anim>
                                    <p:animEffect transition="in" filter="wipe(up)">
                                      <p:cBhvr>
                                        <p:cTn id="75" dur="500"/>
                                        <p:tgtEl>
                                          <p:spTgt spid="22"/>
                                        </p:tgtEl>
                                      </p:cBhvr>
                                    </p:animEffect>
                                  </p:childTnLst>
                                </p:cTn>
                              </p:par>
                              <p:par>
                                <p:cTn id="76" presetID="12" presetClass="entr" presetSubtype="1" fill="hold" grpId="0" nodeType="withEffect">
                                  <p:stCondLst>
                                    <p:cond delay="0"/>
                                  </p:stCondLst>
                                  <p:childTnLst>
                                    <p:set>
                                      <p:cBhvr>
                                        <p:cTn id="77" dur="1" fill="hold">
                                          <p:stCondLst>
                                            <p:cond delay="0"/>
                                          </p:stCondLst>
                                        </p:cTn>
                                        <p:tgtEl>
                                          <p:spTgt spid="23"/>
                                        </p:tgtEl>
                                        <p:attrNameLst>
                                          <p:attrName>style.visibility</p:attrName>
                                        </p:attrNameLst>
                                      </p:cBhvr>
                                      <p:to>
                                        <p:strVal val="visible"/>
                                      </p:to>
                                    </p:set>
                                    <p:anim calcmode="lin" valueType="num">
                                      <p:cBhvr additive="base">
                                        <p:cTn id="78" dur="500"/>
                                        <p:tgtEl>
                                          <p:spTgt spid="23"/>
                                        </p:tgtEl>
                                        <p:attrNameLst>
                                          <p:attrName>ppt_y</p:attrName>
                                        </p:attrNameLst>
                                      </p:cBhvr>
                                      <p:tavLst>
                                        <p:tav tm="0">
                                          <p:val>
                                            <p:strVal val="#ppt_y-#ppt_h*1.125000"/>
                                          </p:val>
                                        </p:tav>
                                        <p:tav tm="100000">
                                          <p:val>
                                            <p:strVal val="#ppt_y"/>
                                          </p:val>
                                        </p:tav>
                                      </p:tavLst>
                                    </p:anim>
                                    <p:animEffect transition="in" filter="wipe(down)">
                                      <p:cBhvr>
                                        <p:cTn id="79" dur="500"/>
                                        <p:tgtEl>
                                          <p:spTgt spid="23"/>
                                        </p:tgtEl>
                                      </p:cBhvr>
                                    </p:animEffect>
                                  </p:childTnLst>
                                </p:cTn>
                              </p:par>
                            </p:childTnLst>
                          </p:cTn>
                        </p:par>
                        <p:par>
                          <p:cTn id="80" fill="hold">
                            <p:stCondLst>
                              <p:cond delay="4500"/>
                            </p:stCondLst>
                            <p:childTnLst>
                              <p:par>
                                <p:cTn id="81" presetID="12" presetClass="entr" presetSubtype="4" fill="hold" grpId="0" nodeType="afterEffect">
                                  <p:stCondLst>
                                    <p:cond delay="0"/>
                                  </p:stCondLst>
                                  <p:childTnLst>
                                    <p:set>
                                      <p:cBhvr>
                                        <p:cTn id="82" dur="1" fill="hold">
                                          <p:stCondLst>
                                            <p:cond delay="0"/>
                                          </p:stCondLst>
                                        </p:cTn>
                                        <p:tgtEl>
                                          <p:spTgt spid="24"/>
                                        </p:tgtEl>
                                        <p:attrNameLst>
                                          <p:attrName>style.visibility</p:attrName>
                                        </p:attrNameLst>
                                      </p:cBhvr>
                                      <p:to>
                                        <p:strVal val="visible"/>
                                      </p:to>
                                    </p:set>
                                    <p:anim calcmode="lin" valueType="num">
                                      <p:cBhvr additive="base">
                                        <p:cTn id="83" dur="500"/>
                                        <p:tgtEl>
                                          <p:spTgt spid="24"/>
                                        </p:tgtEl>
                                        <p:attrNameLst>
                                          <p:attrName>ppt_y</p:attrName>
                                        </p:attrNameLst>
                                      </p:cBhvr>
                                      <p:tavLst>
                                        <p:tav tm="0">
                                          <p:val>
                                            <p:strVal val="#ppt_y+#ppt_h*1.125000"/>
                                          </p:val>
                                        </p:tav>
                                        <p:tav tm="100000">
                                          <p:val>
                                            <p:strVal val="#ppt_y"/>
                                          </p:val>
                                        </p:tav>
                                      </p:tavLst>
                                    </p:anim>
                                    <p:animEffect transition="in" filter="wipe(up)">
                                      <p:cBhvr>
                                        <p:cTn id="84" dur="500"/>
                                        <p:tgtEl>
                                          <p:spTgt spid="24"/>
                                        </p:tgtEl>
                                      </p:cBhvr>
                                    </p:animEffect>
                                  </p:childTnLst>
                                </p:cTn>
                              </p:par>
                              <p:par>
                                <p:cTn id="85" presetID="12" presetClass="entr" presetSubtype="1" fill="hold" grpId="0" nodeType="withEffect">
                                  <p:stCondLst>
                                    <p:cond delay="0"/>
                                  </p:stCondLst>
                                  <p:childTnLst>
                                    <p:set>
                                      <p:cBhvr>
                                        <p:cTn id="86" dur="1" fill="hold">
                                          <p:stCondLst>
                                            <p:cond delay="0"/>
                                          </p:stCondLst>
                                        </p:cTn>
                                        <p:tgtEl>
                                          <p:spTgt spid="25"/>
                                        </p:tgtEl>
                                        <p:attrNameLst>
                                          <p:attrName>style.visibility</p:attrName>
                                        </p:attrNameLst>
                                      </p:cBhvr>
                                      <p:to>
                                        <p:strVal val="visible"/>
                                      </p:to>
                                    </p:set>
                                    <p:anim calcmode="lin" valueType="num">
                                      <p:cBhvr additive="base">
                                        <p:cTn id="87" dur="500"/>
                                        <p:tgtEl>
                                          <p:spTgt spid="25"/>
                                        </p:tgtEl>
                                        <p:attrNameLst>
                                          <p:attrName>ppt_y</p:attrName>
                                        </p:attrNameLst>
                                      </p:cBhvr>
                                      <p:tavLst>
                                        <p:tav tm="0">
                                          <p:val>
                                            <p:strVal val="#ppt_y-#ppt_h*1.125000"/>
                                          </p:val>
                                        </p:tav>
                                        <p:tav tm="100000">
                                          <p:val>
                                            <p:strVal val="#ppt_y"/>
                                          </p:val>
                                        </p:tav>
                                      </p:tavLst>
                                    </p:anim>
                                    <p:animEffect transition="in" filter="wipe(down)">
                                      <p:cBhvr>
                                        <p:cTn id="88"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18" grpId="0"/>
      <p:bldP spid="19" grpId="0"/>
      <p:bldP spid="20" grpId="0"/>
      <p:bldP spid="21" grpId="0"/>
      <p:bldP spid="22" grpId="0"/>
      <p:bldP spid="23" grpId="0"/>
      <p:bldP spid="24" grpId="0"/>
      <p:bldP spid="2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任意多边形 6"/>
          <p:cNvSpPr/>
          <p:nvPr/>
        </p:nvSpPr>
        <p:spPr>
          <a:xfrm rot="16200000">
            <a:off x="312942" y="2729467"/>
            <a:ext cx="3303270" cy="1651635"/>
          </a:xfrm>
          <a:custGeom>
            <a:avLst/>
            <a:gdLst>
              <a:gd name="connsiteX0" fmla="*/ 0 w 3303270"/>
              <a:gd name="connsiteY0" fmla="*/ 0 h 1651635"/>
              <a:gd name="connsiteX1" fmla="*/ 3303270 w 3303270"/>
              <a:gd name="connsiteY1" fmla="*/ 0 h 1651635"/>
              <a:gd name="connsiteX2" fmla="*/ 1651635 w 3303270"/>
              <a:gd name="connsiteY2" fmla="*/ 1651635 h 1651635"/>
              <a:gd name="connsiteX3" fmla="*/ 0 w 3303270"/>
              <a:gd name="connsiteY3" fmla="*/ 0 h 1651635"/>
            </a:gdLst>
            <a:ahLst/>
            <a:cxnLst>
              <a:cxn ang="0">
                <a:pos x="connsiteX0" y="connsiteY0"/>
              </a:cxn>
              <a:cxn ang="0">
                <a:pos x="connsiteX1" y="connsiteY1"/>
              </a:cxn>
              <a:cxn ang="0">
                <a:pos x="connsiteX2" y="connsiteY2"/>
              </a:cxn>
              <a:cxn ang="0">
                <a:pos x="connsiteX3" y="connsiteY3"/>
              </a:cxn>
            </a:cxnLst>
            <a:rect l="l" t="t" r="r" b="b"/>
            <a:pathLst>
              <a:path w="3303270" h="1651635">
                <a:moveTo>
                  <a:pt x="0" y="0"/>
                </a:moveTo>
                <a:lnTo>
                  <a:pt x="3303270" y="0"/>
                </a:lnTo>
                <a:cubicBezTo>
                  <a:pt x="3303270" y="912173"/>
                  <a:pt x="2563808" y="1651635"/>
                  <a:pt x="1651635" y="1651635"/>
                </a:cubicBezTo>
                <a:cubicBezTo>
                  <a:pt x="739462" y="1651635"/>
                  <a:pt x="0" y="912173"/>
                  <a:pt x="0" y="0"/>
                </a:cubicBezTo>
                <a:close/>
              </a:path>
            </a:pathLst>
          </a:custGeom>
          <a:solidFill>
            <a:srgbClr val="A1C4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 name="矩形 2"/>
          <p:cNvSpPr/>
          <p:nvPr/>
        </p:nvSpPr>
        <p:spPr>
          <a:xfrm>
            <a:off x="1456328" y="2262622"/>
            <a:ext cx="954107" cy="2438488"/>
          </a:xfrm>
          <a:prstGeom prst="rect">
            <a:avLst/>
          </a:prstGeom>
        </p:spPr>
        <p:txBody>
          <a:bodyPr wrap="none">
            <a:spAutoFit/>
          </a:bodyPr>
          <a:lstStyle/>
          <a:p>
            <a:pPr algn="r">
              <a:lnSpc>
                <a:spcPct val="150000"/>
              </a:lnSpc>
            </a:pPr>
            <a:r>
              <a:rPr lang="zh-CN" altLang="en-US" sz="5400" spc="600" dirty="0" smtClean="0">
                <a:solidFill>
                  <a:schemeClr val="bg1"/>
                </a:solidFill>
                <a:cs typeface="+mn-ea"/>
                <a:sym typeface="+mn-lt"/>
              </a:rPr>
              <a:t>目</a:t>
            </a:r>
            <a:endParaRPr lang="en-US" altLang="zh-CN" sz="5400" spc="600" dirty="0" smtClean="0">
              <a:solidFill>
                <a:schemeClr val="bg1"/>
              </a:solidFill>
              <a:cs typeface="+mn-ea"/>
              <a:sym typeface="+mn-lt"/>
            </a:endParaRPr>
          </a:p>
          <a:p>
            <a:pPr algn="r">
              <a:lnSpc>
                <a:spcPct val="150000"/>
              </a:lnSpc>
            </a:pPr>
            <a:r>
              <a:rPr lang="zh-CN" altLang="en-US" sz="5400" spc="600" dirty="0" smtClean="0">
                <a:solidFill>
                  <a:schemeClr val="bg1"/>
                </a:solidFill>
                <a:cs typeface="+mn-ea"/>
                <a:sym typeface="+mn-lt"/>
              </a:rPr>
              <a:t>录</a:t>
            </a:r>
            <a:endParaRPr lang="en-US" altLang="zh-CN" sz="5400" spc="600" dirty="0">
              <a:solidFill>
                <a:schemeClr val="bg1"/>
              </a:solidFill>
              <a:cs typeface="+mn-ea"/>
              <a:sym typeface="+mn-lt"/>
            </a:endParaRPr>
          </a:p>
        </p:txBody>
      </p:sp>
      <p:sp>
        <p:nvSpPr>
          <p:cNvPr id="4" name="矩形 3"/>
          <p:cNvSpPr/>
          <p:nvPr/>
        </p:nvSpPr>
        <p:spPr>
          <a:xfrm>
            <a:off x="3218682" y="1972093"/>
            <a:ext cx="2310248" cy="581057"/>
          </a:xfrm>
          <a:prstGeom prst="rect">
            <a:avLst/>
          </a:prstGeom>
        </p:spPr>
        <p:txBody>
          <a:bodyPr wrap="none">
            <a:spAutoFit/>
          </a:bodyPr>
          <a:lstStyle/>
          <a:p>
            <a:pPr marL="342900" indent="-342900" algn="r">
              <a:lnSpc>
                <a:spcPct val="150000"/>
              </a:lnSpc>
              <a:buFont typeface="Wingdings" panose="05000000000000000000" pitchFamily="2" charset="2"/>
              <a:buChar char="l"/>
            </a:pPr>
            <a:r>
              <a:rPr lang="zh-CN" altLang="en-US" sz="2400" spc="600" dirty="0">
                <a:solidFill>
                  <a:schemeClr val="tx1">
                    <a:lumMod val="85000"/>
                    <a:lumOff val="15000"/>
                  </a:schemeClr>
                </a:solidFill>
                <a:cs typeface="+mn-ea"/>
                <a:sym typeface="+mn-lt"/>
              </a:rPr>
              <a:t>关于我</a:t>
            </a:r>
            <a:r>
              <a:rPr lang="en-US" altLang="zh-CN" sz="2400" spc="600" dirty="0">
                <a:solidFill>
                  <a:schemeClr val="tx1">
                    <a:lumMod val="85000"/>
                    <a:lumOff val="15000"/>
                  </a:schemeClr>
                </a:solidFill>
                <a:cs typeface="+mn-ea"/>
                <a:sym typeface="+mn-lt"/>
              </a:rPr>
              <a:t>ME</a:t>
            </a:r>
          </a:p>
        </p:txBody>
      </p:sp>
      <p:sp>
        <p:nvSpPr>
          <p:cNvPr id="5" name="矩形 4"/>
          <p:cNvSpPr/>
          <p:nvPr/>
        </p:nvSpPr>
        <p:spPr>
          <a:xfrm>
            <a:off x="3280363" y="2833867"/>
            <a:ext cx="2069797" cy="581057"/>
          </a:xfrm>
          <a:prstGeom prst="rect">
            <a:avLst/>
          </a:prstGeom>
        </p:spPr>
        <p:txBody>
          <a:bodyPr wrap="none">
            <a:spAutoFit/>
          </a:bodyPr>
          <a:lstStyle/>
          <a:p>
            <a:pPr marL="342900" indent="-342900" algn="r">
              <a:lnSpc>
                <a:spcPct val="150000"/>
              </a:lnSpc>
              <a:buFont typeface="Wingdings" panose="05000000000000000000" pitchFamily="2" charset="2"/>
              <a:buChar char="l"/>
            </a:pPr>
            <a:r>
              <a:rPr lang="zh-CN" altLang="en-US" sz="2400" spc="600" dirty="0">
                <a:solidFill>
                  <a:schemeClr val="tx1">
                    <a:lumMod val="85000"/>
                    <a:lumOff val="15000"/>
                  </a:schemeClr>
                </a:solidFill>
                <a:cs typeface="+mn-ea"/>
                <a:sym typeface="+mn-lt"/>
              </a:rPr>
              <a:t>岗位认知</a:t>
            </a:r>
            <a:endParaRPr lang="en-US" altLang="zh-CN" sz="2400" spc="600" dirty="0">
              <a:solidFill>
                <a:schemeClr val="tx1">
                  <a:lumMod val="85000"/>
                  <a:lumOff val="15000"/>
                </a:schemeClr>
              </a:solidFill>
              <a:cs typeface="+mn-ea"/>
              <a:sym typeface="+mn-lt"/>
            </a:endParaRPr>
          </a:p>
        </p:txBody>
      </p:sp>
      <p:sp>
        <p:nvSpPr>
          <p:cNvPr id="6" name="矩形 5"/>
          <p:cNvSpPr/>
          <p:nvPr/>
        </p:nvSpPr>
        <p:spPr>
          <a:xfrm>
            <a:off x="3280363" y="3695641"/>
            <a:ext cx="2069797" cy="581057"/>
          </a:xfrm>
          <a:prstGeom prst="rect">
            <a:avLst/>
          </a:prstGeom>
        </p:spPr>
        <p:txBody>
          <a:bodyPr wrap="none">
            <a:spAutoFit/>
          </a:bodyPr>
          <a:lstStyle/>
          <a:p>
            <a:pPr marL="342900" indent="-342900" algn="r">
              <a:lnSpc>
                <a:spcPct val="150000"/>
              </a:lnSpc>
              <a:buFont typeface="Wingdings" panose="05000000000000000000" pitchFamily="2" charset="2"/>
              <a:buChar char="l"/>
            </a:pPr>
            <a:r>
              <a:rPr lang="zh-CN" altLang="en-US" sz="2400" spc="600" dirty="0">
                <a:solidFill>
                  <a:schemeClr val="tx1">
                    <a:lumMod val="85000"/>
                    <a:lumOff val="15000"/>
                  </a:schemeClr>
                </a:solidFill>
                <a:cs typeface="+mn-ea"/>
                <a:sym typeface="+mn-lt"/>
              </a:rPr>
              <a:t>胜任能力</a:t>
            </a:r>
            <a:endParaRPr lang="en-US" altLang="zh-CN" sz="2400" spc="600" dirty="0">
              <a:solidFill>
                <a:schemeClr val="tx1">
                  <a:lumMod val="85000"/>
                  <a:lumOff val="15000"/>
                </a:schemeClr>
              </a:solidFill>
              <a:cs typeface="+mn-ea"/>
              <a:sym typeface="+mn-lt"/>
            </a:endParaRPr>
          </a:p>
        </p:txBody>
      </p:sp>
      <p:sp>
        <p:nvSpPr>
          <p:cNvPr id="7" name="矩形 6"/>
          <p:cNvSpPr/>
          <p:nvPr/>
        </p:nvSpPr>
        <p:spPr>
          <a:xfrm>
            <a:off x="3280363" y="4557416"/>
            <a:ext cx="2069797" cy="581057"/>
          </a:xfrm>
          <a:prstGeom prst="rect">
            <a:avLst/>
          </a:prstGeom>
        </p:spPr>
        <p:txBody>
          <a:bodyPr wrap="none">
            <a:spAutoFit/>
          </a:bodyPr>
          <a:lstStyle/>
          <a:p>
            <a:pPr marL="342900" indent="-342900" algn="r">
              <a:lnSpc>
                <a:spcPct val="150000"/>
              </a:lnSpc>
              <a:buFont typeface="Wingdings" panose="05000000000000000000" pitchFamily="2" charset="2"/>
              <a:buChar char="l"/>
            </a:pPr>
            <a:r>
              <a:rPr lang="zh-CN" altLang="en-US" sz="2400" spc="600" dirty="0">
                <a:solidFill>
                  <a:schemeClr val="tx1">
                    <a:lumMod val="85000"/>
                    <a:lumOff val="15000"/>
                  </a:schemeClr>
                </a:solidFill>
                <a:cs typeface="+mn-ea"/>
                <a:sym typeface="+mn-lt"/>
              </a:rPr>
              <a:t>未来规划</a:t>
            </a:r>
            <a:endParaRPr lang="en-US" altLang="zh-CN" sz="2400" spc="600" dirty="0">
              <a:solidFill>
                <a:schemeClr val="tx1">
                  <a:lumMod val="85000"/>
                  <a:lumOff val="15000"/>
                </a:schemeClr>
              </a:solidFill>
              <a:cs typeface="+mn-ea"/>
              <a:sym typeface="+mn-lt"/>
            </a:endParaRPr>
          </a:p>
        </p:txBody>
      </p:sp>
      <p:grpSp>
        <p:nvGrpSpPr>
          <p:cNvPr id="8" name="组 7"/>
          <p:cNvGrpSpPr/>
          <p:nvPr/>
        </p:nvGrpSpPr>
        <p:grpSpPr>
          <a:xfrm>
            <a:off x="6958356" y="2116506"/>
            <a:ext cx="2868861" cy="2877553"/>
            <a:chOff x="1985303" y="2502568"/>
            <a:chExt cx="2868861" cy="2877553"/>
          </a:xfrm>
        </p:grpSpPr>
        <p:pic>
          <p:nvPicPr>
            <p:cNvPr id="9" name="图片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27072" y="2696810"/>
              <a:ext cx="2585323" cy="2585323"/>
            </a:xfrm>
            <a:prstGeom prst="ellipse">
              <a:avLst/>
            </a:prstGeom>
            <a:ln>
              <a:solidFill>
                <a:schemeClr val="bg1"/>
              </a:solidFill>
            </a:ln>
          </p:spPr>
        </p:pic>
        <p:sp>
          <p:nvSpPr>
            <p:cNvPr id="10" name="椭圆 9"/>
            <p:cNvSpPr/>
            <p:nvPr/>
          </p:nvSpPr>
          <p:spPr>
            <a:xfrm>
              <a:off x="1985303" y="2502568"/>
              <a:ext cx="2868861" cy="2877553"/>
            </a:xfrm>
            <a:prstGeom prst="ellipse">
              <a:avLst/>
            </a:prstGeom>
            <a:noFill/>
            <a:ln>
              <a:solidFill>
                <a:srgbClr val="F3CAD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750"/>
                                        <p:tgtEl>
                                          <p:spTgt spid="2"/>
                                        </p:tgtEl>
                                      </p:cBhvr>
                                    </p:animEffect>
                                  </p:childTnLst>
                                </p:cTn>
                              </p:par>
                            </p:childTnLst>
                          </p:cTn>
                        </p:par>
                        <p:par>
                          <p:cTn id="8" fill="hold">
                            <p:stCondLst>
                              <p:cond delay="1000"/>
                            </p:stCondLst>
                            <p:childTnLst>
                              <p:par>
                                <p:cTn id="9" presetID="41" presetClass="entr" presetSubtype="0" fill="hold" grpId="0" nodeType="afterEffect">
                                  <p:stCondLst>
                                    <p:cond delay="0"/>
                                  </p:stCondLst>
                                  <p:iterate type="lt">
                                    <p:tmPct val="10000"/>
                                  </p:iterate>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12" dur="500" fill="hold"/>
                                        <p:tgtEl>
                                          <p:spTgt spid="3"/>
                                        </p:tgtEl>
                                        <p:attrNameLst>
                                          <p:attrName>ppt_y</p:attrName>
                                        </p:attrNameLst>
                                      </p:cBhvr>
                                      <p:tavLst>
                                        <p:tav tm="0">
                                          <p:val>
                                            <p:strVal val="#ppt_y"/>
                                          </p:val>
                                        </p:tav>
                                        <p:tav tm="100000">
                                          <p:val>
                                            <p:strVal val="#ppt_y"/>
                                          </p:val>
                                        </p:tav>
                                      </p:tavLst>
                                    </p:anim>
                                    <p:anim calcmode="lin" valueType="num">
                                      <p:cBhvr>
                                        <p:cTn id="13"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4"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5" dur="500" tmFilter="0,0; .5, 1; 1, 1"/>
                                        <p:tgtEl>
                                          <p:spTgt spid="3"/>
                                        </p:tgtEl>
                                      </p:cBhvr>
                                    </p:animEffect>
                                  </p:childTnLst>
                                </p:cTn>
                              </p:par>
                            </p:childTnLst>
                          </p:cTn>
                        </p:par>
                        <p:par>
                          <p:cTn id="16" fill="hold">
                            <p:stCondLst>
                              <p:cond delay="1299"/>
                            </p:stCondLst>
                            <p:childTnLst>
                              <p:par>
                                <p:cTn id="17" presetID="26" presetClass="emph" presetSubtype="0" fill="hold" grpId="1" nodeType="afterEffect">
                                  <p:stCondLst>
                                    <p:cond delay="0"/>
                                  </p:stCondLst>
                                  <p:iterate type="lt">
                                    <p:tmPct val="10000"/>
                                  </p:iterate>
                                  <p:childTnLst>
                                    <p:animEffect transition="out" filter="fade">
                                      <p:cBhvr>
                                        <p:cTn id="18" dur="500" tmFilter="0, 0; .2, .5; .8, .5; 1, 0"/>
                                        <p:tgtEl>
                                          <p:spTgt spid="3"/>
                                        </p:tgtEl>
                                      </p:cBhvr>
                                    </p:animEffect>
                                    <p:animScale>
                                      <p:cBhvr>
                                        <p:cTn id="19" dur="250" autoRev="1" fill="hold"/>
                                        <p:tgtEl>
                                          <p:spTgt spid="3"/>
                                        </p:tgtEl>
                                      </p:cBhvr>
                                      <p:by x="105000" y="105000"/>
                                    </p:animScale>
                                  </p:childTnLst>
                                </p:cTn>
                              </p:par>
                            </p:childTnLst>
                          </p:cTn>
                        </p:par>
                        <p:par>
                          <p:cTn id="20" fill="hold">
                            <p:stCondLst>
                              <p:cond delay="1850"/>
                            </p:stCondLst>
                            <p:childTnLst>
                              <p:par>
                                <p:cTn id="21" presetID="53" presetClass="entr" presetSubtype="528" fill="hold" grpId="0" nodeType="afterEffect">
                                  <p:stCondLst>
                                    <p:cond delay="0"/>
                                  </p:stCondLst>
                                  <p:iterate type="lt">
                                    <p:tmPct val="10000"/>
                                  </p:iterate>
                                  <p:childTnLst>
                                    <p:set>
                                      <p:cBhvr>
                                        <p:cTn id="22" dur="1" fill="hold">
                                          <p:stCondLst>
                                            <p:cond delay="0"/>
                                          </p:stCondLst>
                                        </p:cTn>
                                        <p:tgtEl>
                                          <p:spTgt spid="4"/>
                                        </p:tgtEl>
                                        <p:attrNameLst>
                                          <p:attrName>style.visibility</p:attrName>
                                        </p:attrNameLst>
                                      </p:cBhvr>
                                      <p:to>
                                        <p:strVal val="visible"/>
                                      </p:to>
                                    </p:set>
                                    <p:anim calcmode="lin" valueType="num">
                                      <p:cBhvr>
                                        <p:cTn id="23" dur="500" fill="hold"/>
                                        <p:tgtEl>
                                          <p:spTgt spid="4"/>
                                        </p:tgtEl>
                                        <p:attrNameLst>
                                          <p:attrName>ppt_w</p:attrName>
                                        </p:attrNameLst>
                                      </p:cBhvr>
                                      <p:tavLst>
                                        <p:tav tm="0">
                                          <p:val>
                                            <p:fltVal val="0"/>
                                          </p:val>
                                        </p:tav>
                                        <p:tav tm="100000">
                                          <p:val>
                                            <p:strVal val="#ppt_w"/>
                                          </p:val>
                                        </p:tav>
                                      </p:tavLst>
                                    </p:anim>
                                    <p:anim calcmode="lin" valueType="num">
                                      <p:cBhvr>
                                        <p:cTn id="24" dur="500" fill="hold"/>
                                        <p:tgtEl>
                                          <p:spTgt spid="4"/>
                                        </p:tgtEl>
                                        <p:attrNameLst>
                                          <p:attrName>ppt_h</p:attrName>
                                        </p:attrNameLst>
                                      </p:cBhvr>
                                      <p:tavLst>
                                        <p:tav tm="0">
                                          <p:val>
                                            <p:fltVal val="0"/>
                                          </p:val>
                                        </p:tav>
                                        <p:tav tm="100000">
                                          <p:val>
                                            <p:strVal val="#ppt_h"/>
                                          </p:val>
                                        </p:tav>
                                      </p:tavLst>
                                    </p:anim>
                                    <p:animEffect transition="in" filter="fade">
                                      <p:cBhvr>
                                        <p:cTn id="25" dur="500"/>
                                        <p:tgtEl>
                                          <p:spTgt spid="4"/>
                                        </p:tgtEl>
                                      </p:cBhvr>
                                    </p:animEffect>
                                    <p:anim calcmode="lin" valueType="num">
                                      <p:cBhvr>
                                        <p:cTn id="26" dur="500" fill="hold"/>
                                        <p:tgtEl>
                                          <p:spTgt spid="4"/>
                                        </p:tgtEl>
                                        <p:attrNameLst>
                                          <p:attrName>ppt_x</p:attrName>
                                        </p:attrNameLst>
                                      </p:cBhvr>
                                      <p:tavLst>
                                        <p:tav tm="0">
                                          <p:val>
                                            <p:fltVal val="0.5"/>
                                          </p:val>
                                        </p:tav>
                                        <p:tav tm="100000">
                                          <p:val>
                                            <p:strVal val="#ppt_x"/>
                                          </p:val>
                                        </p:tav>
                                      </p:tavLst>
                                    </p:anim>
                                    <p:anim calcmode="lin" valueType="num">
                                      <p:cBhvr>
                                        <p:cTn id="27" dur="500" fill="hold"/>
                                        <p:tgtEl>
                                          <p:spTgt spid="4"/>
                                        </p:tgtEl>
                                        <p:attrNameLst>
                                          <p:attrName>ppt_y</p:attrName>
                                        </p:attrNameLst>
                                      </p:cBhvr>
                                      <p:tavLst>
                                        <p:tav tm="0">
                                          <p:val>
                                            <p:fltVal val="0.5"/>
                                          </p:val>
                                        </p:tav>
                                        <p:tav tm="100000">
                                          <p:val>
                                            <p:strVal val="#ppt_y"/>
                                          </p:val>
                                        </p:tav>
                                      </p:tavLst>
                                    </p:anim>
                                  </p:childTnLst>
                                </p:cTn>
                              </p:par>
                            </p:childTnLst>
                          </p:cTn>
                        </p:par>
                        <p:par>
                          <p:cTn id="28" fill="hold">
                            <p:stCondLst>
                              <p:cond delay="2549"/>
                            </p:stCondLst>
                            <p:childTnLst>
                              <p:par>
                                <p:cTn id="29" presetID="53" presetClass="entr" presetSubtype="528" fill="hold" grpId="0" nodeType="afterEffect">
                                  <p:stCondLst>
                                    <p:cond delay="0"/>
                                  </p:stCondLst>
                                  <p:iterate type="lt">
                                    <p:tmPct val="10000"/>
                                  </p:iterate>
                                  <p:childTnLst>
                                    <p:set>
                                      <p:cBhvr>
                                        <p:cTn id="30" dur="1" fill="hold">
                                          <p:stCondLst>
                                            <p:cond delay="0"/>
                                          </p:stCondLst>
                                        </p:cTn>
                                        <p:tgtEl>
                                          <p:spTgt spid="5"/>
                                        </p:tgtEl>
                                        <p:attrNameLst>
                                          <p:attrName>style.visibility</p:attrName>
                                        </p:attrNameLst>
                                      </p:cBhvr>
                                      <p:to>
                                        <p:strVal val="visible"/>
                                      </p:to>
                                    </p:set>
                                    <p:anim calcmode="lin" valueType="num">
                                      <p:cBhvr>
                                        <p:cTn id="31" dur="500" fill="hold"/>
                                        <p:tgtEl>
                                          <p:spTgt spid="5"/>
                                        </p:tgtEl>
                                        <p:attrNameLst>
                                          <p:attrName>ppt_w</p:attrName>
                                        </p:attrNameLst>
                                      </p:cBhvr>
                                      <p:tavLst>
                                        <p:tav tm="0">
                                          <p:val>
                                            <p:fltVal val="0"/>
                                          </p:val>
                                        </p:tav>
                                        <p:tav tm="100000">
                                          <p:val>
                                            <p:strVal val="#ppt_w"/>
                                          </p:val>
                                        </p:tav>
                                      </p:tavLst>
                                    </p:anim>
                                    <p:anim calcmode="lin" valueType="num">
                                      <p:cBhvr>
                                        <p:cTn id="32" dur="500" fill="hold"/>
                                        <p:tgtEl>
                                          <p:spTgt spid="5"/>
                                        </p:tgtEl>
                                        <p:attrNameLst>
                                          <p:attrName>ppt_h</p:attrName>
                                        </p:attrNameLst>
                                      </p:cBhvr>
                                      <p:tavLst>
                                        <p:tav tm="0">
                                          <p:val>
                                            <p:fltVal val="0"/>
                                          </p:val>
                                        </p:tav>
                                        <p:tav tm="100000">
                                          <p:val>
                                            <p:strVal val="#ppt_h"/>
                                          </p:val>
                                        </p:tav>
                                      </p:tavLst>
                                    </p:anim>
                                    <p:animEffect transition="in" filter="fade">
                                      <p:cBhvr>
                                        <p:cTn id="33" dur="500"/>
                                        <p:tgtEl>
                                          <p:spTgt spid="5"/>
                                        </p:tgtEl>
                                      </p:cBhvr>
                                    </p:animEffect>
                                    <p:anim calcmode="lin" valueType="num">
                                      <p:cBhvr>
                                        <p:cTn id="34" dur="500" fill="hold"/>
                                        <p:tgtEl>
                                          <p:spTgt spid="5"/>
                                        </p:tgtEl>
                                        <p:attrNameLst>
                                          <p:attrName>ppt_x</p:attrName>
                                        </p:attrNameLst>
                                      </p:cBhvr>
                                      <p:tavLst>
                                        <p:tav tm="0">
                                          <p:val>
                                            <p:fltVal val="0.5"/>
                                          </p:val>
                                        </p:tav>
                                        <p:tav tm="100000">
                                          <p:val>
                                            <p:strVal val="#ppt_x"/>
                                          </p:val>
                                        </p:tav>
                                      </p:tavLst>
                                    </p:anim>
                                    <p:anim calcmode="lin" valueType="num">
                                      <p:cBhvr>
                                        <p:cTn id="35" dur="500" fill="hold"/>
                                        <p:tgtEl>
                                          <p:spTgt spid="5"/>
                                        </p:tgtEl>
                                        <p:attrNameLst>
                                          <p:attrName>ppt_y</p:attrName>
                                        </p:attrNameLst>
                                      </p:cBhvr>
                                      <p:tavLst>
                                        <p:tav tm="0">
                                          <p:val>
                                            <p:fltVal val="0.5"/>
                                          </p:val>
                                        </p:tav>
                                        <p:tav tm="100000">
                                          <p:val>
                                            <p:strVal val="#ppt_y"/>
                                          </p:val>
                                        </p:tav>
                                      </p:tavLst>
                                    </p:anim>
                                  </p:childTnLst>
                                </p:cTn>
                              </p:par>
                            </p:childTnLst>
                          </p:cTn>
                        </p:par>
                        <p:par>
                          <p:cTn id="36" fill="hold">
                            <p:stCondLst>
                              <p:cond delay="3199"/>
                            </p:stCondLst>
                            <p:childTnLst>
                              <p:par>
                                <p:cTn id="37" presetID="53" presetClass="entr" presetSubtype="528" fill="hold" grpId="0" nodeType="afterEffect">
                                  <p:stCondLst>
                                    <p:cond delay="0"/>
                                  </p:stCondLst>
                                  <p:iterate type="lt">
                                    <p:tmPct val="10000"/>
                                  </p:iterate>
                                  <p:childTnLst>
                                    <p:set>
                                      <p:cBhvr>
                                        <p:cTn id="38" dur="1" fill="hold">
                                          <p:stCondLst>
                                            <p:cond delay="0"/>
                                          </p:stCondLst>
                                        </p:cTn>
                                        <p:tgtEl>
                                          <p:spTgt spid="6"/>
                                        </p:tgtEl>
                                        <p:attrNameLst>
                                          <p:attrName>style.visibility</p:attrName>
                                        </p:attrNameLst>
                                      </p:cBhvr>
                                      <p:to>
                                        <p:strVal val="visible"/>
                                      </p:to>
                                    </p:set>
                                    <p:anim calcmode="lin" valueType="num">
                                      <p:cBhvr>
                                        <p:cTn id="39" dur="500" fill="hold"/>
                                        <p:tgtEl>
                                          <p:spTgt spid="6"/>
                                        </p:tgtEl>
                                        <p:attrNameLst>
                                          <p:attrName>ppt_w</p:attrName>
                                        </p:attrNameLst>
                                      </p:cBhvr>
                                      <p:tavLst>
                                        <p:tav tm="0">
                                          <p:val>
                                            <p:fltVal val="0"/>
                                          </p:val>
                                        </p:tav>
                                        <p:tav tm="100000">
                                          <p:val>
                                            <p:strVal val="#ppt_w"/>
                                          </p:val>
                                        </p:tav>
                                      </p:tavLst>
                                    </p:anim>
                                    <p:anim calcmode="lin" valueType="num">
                                      <p:cBhvr>
                                        <p:cTn id="40" dur="500" fill="hold"/>
                                        <p:tgtEl>
                                          <p:spTgt spid="6"/>
                                        </p:tgtEl>
                                        <p:attrNameLst>
                                          <p:attrName>ppt_h</p:attrName>
                                        </p:attrNameLst>
                                      </p:cBhvr>
                                      <p:tavLst>
                                        <p:tav tm="0">
                                          <p:val>
                                            <p:fltVal val="0"/>
                                          </p:val>
                                        </p:tav>
                                        <p:tav tm="100000">
                                          <p:val>
                                            <p:strVal val="#ppt_h"/>
                                          </p:val>
                                        </p:tav>
                                      </p:tavLst>
                                    </p:anim>
                                    <p:animEffect transition="in" filter="fade">
                                      <p:cBhvr>
                                        <p:cTn id="41" dur="500"/>
                                        <p:tgtEl>
                                          <p:spTgt spid="6"/>
                                        </p:tgtEl>
                                      </p:cBhvr>
                                    </p:animEffect>
                                    <p:anim calcmode="lin" valueType="num">
                                      <p:cBhvr>
                                        <p:cTn id="42" dur="500" fill="hold"/>
                                        <p:tgtEl>
                                          <p:spTgt spid="6"/>
                                        </p:tgtEl>
                                        <p:attrNameLst>
                                          <p:attrName>ppt_x</p:attrName>
                                        </p:attrNameLst>
                                      </p:cBhvr>
                                      <p:tavLst>
                                        <p:tav tm="0">
                                          <p:val>
                                            <p:fltVal val="0.5"/>
                                          </p:val>
                                        </p:tav>
                                        <p:tav tm="100000">
                                          <p:val>
                                            <p:strVal val="#ppt_x"/>
                                          </p:val>
                                        </p:tav>
                                      </p:tavLst>
                                    </p:anim>
                                    <p:anim calcmode="lin" valueType="num">
                                      <p:cBhvr>
                                        <p:cTn id="43" dur="500" fill="hold"/>
                                        <p:tgtEl>
                                          <p:spTgt spid="6"/>
                                        </p:tgtEl>
                                        <p:attrNameLst>
                                          <p:attrName>ppt_y</p:attrName>
                                        </p:attrNameLst>
                                      </p:cBhvr>
                                      <p:tavLst>
                                        <p:tav tm="0">
                                          <p:val>
                                            <p:fltVal val="0.5"/>
                                          </p:val>
                                        </p:tav>
                                        <p:tav tm="100000">
                                          <p:val>
                                            <p:strVal val="#ppt_y"/>
                                          </p:val>
                                        </p:tav>
                                      </p:tavLst>
                                    </p:anim>
                                  </p:childTnLst>
                                </p:cTn>
                              </p:par>
                            </p:childTnLst>
                          </p:cTn>
                        </p:par>
                        <p:par>
                          <p:cTn id="44" fill="hold">
                            <p:stCondLst>
                              <p:cond delay="3849"/>
                            </p:stCondLst>
                            <p:childTnLst>
                              <p:par>
                                <p:cTn id="45" presetID="53" presetClass="entr" presetSubtype="528" fill="hold" grpId="0" nodeType="afterEffect">
                                  <p:stCondLst>
                                    <p:cond delay="0"/>
                                  </p:stCondLst>
                                  <p:iterate type="lt">
                                    <p:tmPct val="10000"/>
                                  </p:iterate>
                                  <p:childTnLst>
                                    <p:set>
                                      <p:cBhvr>
                                        <p:cTn id="46" dur="1" fill="hold">
                                          <p:stCondLst>
                                            <p:cond delay="0"/>
                                          </p:stCondLst>
                                        </p:cTn>
                                        <p:tgtEl>
                                          <p:spTgt spid="7"/>
                                        </p:tgtEl>
                                        <p:attrNameLst>
                                          <p:attrName>style.visibility</p:attrName>
                                        </p:attrNameLst>
                                      </p:cBhvr>
                                      <p:to>
                                        <p:strVal val="visible"/>
                                      </p:to>
                                    </p:set>
                                    <p:anim calcmode="lin" valueType="num">
                                      <p:cBhvr>
                                        <p:cTn id="47" dur="500" fill="hold"/>
                                        <p:tgtEl>
                                          <p:spTgt spid="7"/>
                                        </p:tgtEl>
                                        <p:attrNameLst>
                                          <p:attrName>ppt_w</p:attrName>
                                        </p:attrNameLst>
                                      </p:cBhvr>
                                      <p:tavLst>
                                        <p:tav tm="0">
                                          <p:val>
                                            <p:fltVal val="0"/>
                                          </p:val>
                                        </p:tav>
                                        <p:tav tm="100000">
                                          <p:val>
                                            <p:strVal val="#ppt_w"/>
                                          </p:val>
                                        </p:tav>
                                      </p:tavLst>
                                    </p:anim>
                                    <p:anim calcmode="lin" valueType="num">
                                      <p:cBhvr>
                                        <p:cTn id="48" dur="500" fill="hold"/>
                                        <p:tgtEl>
                                          <p:spTgt spid="7"/>
                                        </p:tgtEl>
                                        <p:attrNameLst>
                                          <p:attrName>ppt_h</p:attrName>
                                        </p:attrNameLst>
                                      </p:cBhvr>
                                      <p:tavLst>
                                        <p:tav tm="0">
                                          <p:val>
                                            <p:fltVal val="0"/>
                                          </p:val>
                                        </p:tav>
                                        <p:tav tm="100000">
                                          <p:val>
                                            <p:strVal val="#ppt_h"/>
                                          </p:val>
                                        </p:tav>
                                      </p:tavLst>
                                    </p:anim>
                                    <p:animEffect transition="in" filter="fade">
                                      <p:cBhvr>
                                        <p:cTn id="49" dur="500"/>
                                        <p:tgtEl>
                                          <p:spTgt spid="7"/>
                                        </p:tgtEl>
                                      </p:cBhvr>
                                    </p:animEffect>
                                    <p:anim calcmode="lin" valueType="num">
                                      <p:cBhvr>
                                        <p:cTn id="50" dur="500" fill="hold"/>
                                        <p:tgtEl>
                                          <p:spTgt spid="7"/>
                                        </p:tgtEl>
                                        <p:attrNameLst>
                                          <p:attrName>ppt_x</p:attrName>
                                        </p:attrNameLst>
                                      </p:cBhvr>
                                      <p:tavLst>
                                        <p:tav tm="0">
                                          <p:val>
                                            <p:fltVal val="0.5"/>
                                          </p:val>
                                        </p:tav>
                                        <p:tav tm="100000">
                                          <p:val>
                                            <p:strVal val="#ppt_x"/>
                                          </p:val>
                                        </p:tav>
                                      </p:tavLst>
                                    </p:anim>
                                    <p:anim calcmode="lin" valueType="num">
                                      <p:cBhvr>
                                        <p:cTn id="51" dur="500" fill="hold"/>
                                        <p:tgtEl>
                                          <p:spTgt spid="7"/>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3" grpId="1"/>
      <p:bldP spid="4" grpId="0"/>
      <p:bldP spid="5" grpId="0"/>
      <p:bldP spid="6" grpId="0"/>
      <p:bldP spid="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4"/>
          <p:cNvSpPr/>
          <p:nvPr/>
        </p:nvSpPr>
        <p:spPr bwMode="auto">
          <a:xfrm rot="21600000">
            <a:off x="3938635" y="1779576"/>
            <a:ext cx="3620263" cy="3642863"/>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noFill/>
          <a:ln w="38100" cap="flat" cmpd="sng">
            <a:solidFill>
              <a:srgbClr val="A1C4F2"/>
            </a:solidFill>
            <a:prstDash val="solid"/>
            <a:bevel/>
          </a:ln>
          <a:effectLst/>
        </p:spPr>
        <p:txBody>
          <a:bodyPr lIns="24107" tIns="24107" rIns="24107" bIns="24107" anchor="ctr"/>
          <a:lstStyle/>
          <a:p>
            <a:pPr defTabSz="481965">
              <a:defRPr/>
            </a:pPr>
            <a:endParaRPr lang="es-ES" sz="4640" dirty="0">
              <a:solidFill>
                <a:schemeClr val="tx1">
                  <a:lumMod val="75000"/>
                  <a:lumOff val="25000"/>
                </a:schemeClr>
              </a:solidFill>
              <a:cs typeface="+mn-ea"/>
              <a:sym typeface="+mn-lt"/>
            </a:endParaRPr>
          </a:p>
        </p:txBody>
      </p:sp>
      <p:sp>
        <p:nvSpPr>
          <p:cNvPr id="3" name="AutoShape 6"/>
          <p:cNvSpPr/>
          <p:nvPr/>
        </p:nvSpPr>
        <p:spPr bwMode="auto">
          <a:xfrm rot="10800000">
            <a:off x="4435776" y="4841588"/>
            <a:ext cx="544923" cy="54827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solidFill>
            <a:srgbClr val="A1C4F2"/>
          </a:solidFill>
          <a:ln w="63500" cap="flat" cmpd="sng">
            <a:noFill/>
            <a:prstDash val="solid"/>
            <a:bevel/>
          </a:ln>
          <a:effectLst/>
        </p:spPr>
        <p:txBody>
          <a:bodyPr lIns="24107" tIns="24107" rIns="24107" bIns="24107" anchor="ctr"/>
          <a:lstStyle/>
          <a:p>
            <a:pPr defTabSz="481965">
              <a:defRPr/>
            </a:pPr>
            <a:endParaRPr lang="es-ES" sz="4640" dirty="0">
              <a:solidFill>
                <a:schemeClr val="tx1">
                  <a:lumMod val="75000"/>
                  <a:lumOff val="25000"/>
                </a:schemeClr>
              </a:solidFill>
              <a:cs typeface="+mn-ea"/>
              <a:sym typeface="+mn-lt"/>
            </a:endParaRPr>
          </a:p>
        </p:txBody>
      </p:sp>
      <p:sp>
        <p:nvSpPr>
          <p:cNvPr id="4" name="AutoShape 7"/>
          <p:cNvSpPr/>
          <p:nvPr/>
        </p:nvSpPr>
        <p:spPr bwMode="auto">
          <a:xfrm rot="10800000">
            <a:off x="6527716" y="4834441"/>
            <a:ext cx="544923" cy="54827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solidFill>
            <a:srgbClr val="A1C4F2"/>
          </a:solidFill>
          <a:ln w="63500" cap="flat" cmpd="sng">
            <a:noFill/>
            <a:prstDash val="solid"/>
            <a:bevel/>
          </a:ln>
          <a:effectLst/>
        </p:spPr>
        <p:txBody>
          <a:bodyPr lIns="24107" tIns="24107" rIns="24107" bIns="24107" anchor="ctr"/>
          <a:lstStyle/>
          <a:p>
            <a:pPr defTabSz="481965">
              <a:defRPr/>
            </a:pPr>
            <a:endParaRPr lang="es-ES" sz="4640" dirty="0">
              <a:solidFill>
                <a:schemeClr val="tx1">
                  <a:lumMod val="75000"/>
                  <a:lumOff val="25000"/>
                </a:schemeClr>
              </a:solidFill>
              <a:cs typeface="+mn-ea"/>
              <a:sym typeface="+mn-lt"/>
            </a:endParaRPr>
          </a:p>
        </p:txBody>
      </p:sp>
      <p:sp>
        <p:nvSpPr>
          <p:cNvPr id="5" name="AutoShape 9"/>
          <p:cNvSpPr/>
          <p:nvPr/>
        </p:nvSpPr>
        <p:spPr bwMode="auto">
          <a:xfrm rot="21599996">
            <a:off x="4543753" y="4967982"/>
            <a:ext cx="326452" cy="272042"/>
          </a:xfrm>
          <a:custGeom>
            <a:avLst/>
            <a:gdLst>
              <a:gd name="T0" fmla="*/ 10800 w 21600"/>
              <a:gd name="T1" fmla="*/ 10789 h 21579"/>
              <a:gd name="T2" fmla="*/ 10800 w 21600"/>
              <a:gd name="T3" fmla="*/ 10789 h 21579"/>
              <a:gd name="T4" fmla="*/ 10800 w 21600"/>
              <a:gd name="T5" fmla="*/ 10789 h 21579"/>
              <a:gd name="T6" fmla="*/ 10800 w 21600"/>
              <a:gd name="T7" fmla="*/ 10789 h 21579"/>
            </a:gdLst>
            <a:ahLst/>
            <a:cxnLst>
              <a:cxn ang="0">
                <a:pos x="T0" y="T1"/>
              </a:cxn>
              <a:cxn ang="0">
                <a:pos x="T2" y="T3"/>
              </a:cxn>
              <a:cxn ang="0">
                <a:pos x="T4" y="T5"/>
              </a:cxn>
              <a:cxn ang="0">
                <a:pos x="T6" y="T7"/>
              </a:cxn>
            </a:cxnLst>
            <a:rect l="0" t="0" r="r" b="b"/>
            <a:pathLst>
              <a:path w="21600" h="21579">
                <a:moveTo>
                  <a:pt x="21600" y="9391"/>
                </a:moveTo>
                <a:cubicBezTo>
                  <a:pt x="21600" y="9887"/>
                  <a:pt x="21472" y="10321"/>
                  <a:pt x="21218" y="10697"/>
                </a:cubicBezTo>
                <a:cubicBezTo>
                  <a:pt x="20963" y="11072"/>
                  <a:pt x="20647" y="11313"/>
                  <a:pt x="20263" y="11427"/>
                </a:cubicBezTo>
                <a:lnTo>
                  <a:pt x="20263" y="16610"/>
                </a:lnTo>
                <a:cubicBezTo>
                  <a:pt x="20263" y="17200"/>
                  <a:pt x="20087" y="17708"/>
                  <a:pt x="19729" y="18128"/>
                </a:cubicBezTo>
                <a:cubicBezTo>
                  <a:pt x="19374" y="18550"/>
                  <a:pt x="18951" y="18758"/>
                  <a:pt x="18459" y="18758"/>
                </a:cubicBezTo>
                <a:cubicBezTo>
                  <a:pt x="17927" y="18122"/>
                  <a:pt x="17286" y="17505"/>
                  <a:pt x="16537" y="16904"/>
                </a:cubicBezTo>
                <a:cubicBezTo>
                  <a:pt x="15785" y="16305"/>
                  <a:pt x="14980" y="15756"/>
                  <a:pt x="14116" y="15254"/>
                </a:cubicBezTo>
                <a:cubicBezTo>
                  <a:pt x="13254" y="14755"/>
                  <a:pt x="12363" y="14324"/>
                  <a:pt x="11449" y="13969"/>
                </a:cubicBezTo>
                <a:cubicBezTo>
                  <a:pt x="10536" y="13614"/>
                  <a:pt x="9648" y="13379"/>
                  <a:pt x="8788" y="13267"/>
                </a:cubicBezTo>
                <a:cubicBezTo>
                  <a:pt x="8453" y="13379"/>
                  <a:pt x="8179" y="13564"/>
                  <a:pt x="7968" y="13828"/>
                </a:cubicBezTo>
                <a:cubicBezTo>
                  <a:pt x="7758" y="14092"/>
                  <a:pt x="7613" y="14386"/>
                  <a:pt x="7535" y="14706"/>
                </a:cubicBezTo>
                <a:cubicBezTo>
                  <a:pt x="7457" y="15028"/>
                  <a:pt x="7449" y="15360"/>
                  <a:pt x="7510" y="15698"/>
                </a:cubicBezTo>
                <a:cubicBezTo>
                  <a:pt x="7574" y="16035"/>
                  <a:pt x="7719" y="16340"/>
                  <a:pt x="7946" y="16610"/>
                </a:cubicBezTo>
                <a:cubicBezTo>
                  <a:pt x="7750" y="16992"/>
                  <a:pt x="7660" y="17347"/>
                  <a:pt x="7677" y="17673"/>
                </a:cubicBezTo>
                <a:cubicBezTo>
                  <a:pt x="7692" y="17993"/>
                  <a:pt x="7772" y="18307"/>
                  <a:pt x="7917" y="18606"/>
                </a:cubicBezTo>
                <a:cubicBezTo>
                  <a:pt x="8059" y="18908"/>
                  <a:pt x="8255" y="19193"/>
                  <a:pt x="8497" y="19469"/>
                </a:cubicBezTo>
                <a:cubicBezTo>
                  <a:pt x="8737" y="19745"/>
                  <a:pt x="8996" y="20021"/>
                  <a:pt x="9271" y="20291"/>
                </a:cubicBezTo>
                <a:cubicBezTo>
                  <a:pt x="9114" y="20696"/>
                  <a:pt x="8842" y="21001"/>
                  <a:pt x="8455" y="21212"/>
                </a:cubicBezTo>
                <a:cubicBezTo>
                  <a:pt x="8069" y="21423"/>
                  <a:pt x="7655" y="21541"/>
                  <a:pt x="7212" y="21570"/>
                </a:cubicBezTo>
                <a:cubicBezTo>
                  <a:pt x="6771" y="21599"/>
                  <a:pt x="6340" y="21550"/>
                  <a:pt x="5917" y="21423"/>
                </a:cubicBezTo>
                <a:cubicBezTo>
                  <a:pt x="5496" y="21294"/>
                  <a:pt x="5163" y="21092"/>
                  <a:pt x="4923" y="20810"/>
                </a:cubicBezTo>
                <a:cubicBezTo>
                  <a:pt x="4781" y="20241"/>
                  <a:pt x="4624" y="19657"/>
                  <a:pt x="4453" y="19055"/>
                </a:cubicBezTo>
                <a:cubicBezTo>
                  <a:pt x="4281" y="18453"/>
                  <a:pt x="4139" y="17843"/>
                  <a:pt x="4032" y="17224"/>
                </a:cubicBezTo>
                <a:cubicBezTo>
                  <a:pt x="3921" y="16599"/>
                  <a:pt x="3868" y="15953"/>
                  <a:pt x="3868" y="15281"/>
                </a:cubicBezTo>
                <a:cubicBezTo>
                  <a:pt x="3868" y="14615"/>
                  <a:pt x="3961" y="13905"/>
                  <a:pt x="4149" y="13153"/>
                </a:cubicBezTo>
                <a:lnTo>
                  <a:pt x="1804" y="13153"/>
                </a:lnTo>
                <a:cubicBezTo>
                  <a:pt x="1312" y="13153"/>
                  <a:pt x="888" y="12945"/>
                  <a:pt x="533" y="12522"/>
                </a:cubicBezTo>
                <a:cubicBezTo>
                  <a:pt x="176" y="12100"/>
                  <a:pt x="0" y="11592"/>
                  <a:pt x="0" y="10990"/>
                </a:cubicBezTo>
                <a:lnTo>
                  <a:pt x="0" y="7774"/>
                </a:lnTo>
                <a:cubicBezTo>
                  <a:pt x="0" y="7184"/>
                  <a:pt x="176" y="6676"/>
                  <a:pt x="526" y="6245"/>
                </a:cubicBezTo>
                <a:cubicBezTo>
                  <a:pt x="878" y="5819"/>
                  <a:pt x="1304" y="5605"/>
                  <a:pt x="1804" y="5605"/>
                </a:cubicBezTo>
                <a:lnTo>
                  <a:pt x="7652" y="5605"/>
                </a:lnTo>
                <a:cubicBezTo>
                  <a:pt x="8551" y="5605"/>
                  <a:pt x="9508" y="5449"/>
                  <a:pt x="10524" y="5135"/>
                </a:cubicBezTo>
                <a:cubicBezTo>
                  <a:pt x="11540" y="4821"/>
                  <a:pt x="12536" y="4399"/>
                  <a:pt x="13511" y="3873"/>
                </a:cubicBezTo>
                <a:cubicBezTo>
                  <a:pt x="14488" y="3342"/>
                  <a:pt x="15408" y="2744"/>
                  <a:pt x="16272" y="2071"/>
                </a:cubicBezTo>
                <a:cubicBezTo>
                  <a:pt x="17134" y="1405"/>
                  <a:pt x="17864" y="713"/>
                  <a:pt x="18459" y="0"/>
                </a:cubicBezTo>
                <a:cubicBezTo>
                  <a:pt x="18951" y="0"/>
                  <a:pt x="19374" y="214"/>
                  <a:pt x="19729" y="633"/>
                </a:cubicBezTo>
                <a:cubicBezTo>
                  <a:pt x="20087" y="1056"/>
                  <a:pt x="20263" y="1567"/>
                  <a:pt x="20263" y="2165"/>
                </a:cubicBezTo>
                <a:lnTo>
                  <a:pt x="20263" y="7334"/>
                </a:lnTo>
                <a:cubicBezTo>
                  <a:pt x="20647" y="7445"/>
                  <a:pt x="20963" y="7692"/>
                  <a:pt x="21218" y="8070"/>
                </a:cubicBezTo>
                <a:cubicBezTo>
                  <a:pt x="21472" y="8454"/>
                  <a:pt x="21600" y="8895"/>
                  <a:pt x="21600" y="9391"/>
                </a:cubicBezTo>
                <a:moveTo>
                  <a:pt x="18459" y="2855"/>
                </a:moveTo>
                <a:cubicBezTo>
                  <a:pt x="17864" y="3407"/>
                  <a:pt x="17215" y="3941"/>
                  <a:pt x="16512" y="4451"/>
                </a:cubicBezTo>
                <a:cubicBezTo>
                  <a:pt x="15810" y="4962"/>
                  <a:pt x="15065" y="5423"/>
                  <a:pt x="14280" y="5834"/>
                </a:cubicBezTo>
                <a:cubicBezTo>
                  <a:pt x="13494" y="6245"/>
                  <a:pt x="12693" y="6609"/>
                  <a:pt x="11878" y="6923"/>
                </a:cubicBezTo>
                <a:cubicBezTo>
                  <a:pt x="11060" y="7237"/>
                  <a:pt x="10255" y="7462"/>
                  <a:pt x="9457" y="7603"/>
                </a:cubicBezTo>
                <a:lnTo>
                  <a:pt x="9457" y="11172"/>
                </a:lnTo>
                <a:cubicBezTo>
                  <a:pt x="10255" y="11325"/>
                  <a:pt x="11060" y="11554"/>
                  <a:pt x="11878" y="11862"/>
                </a:cubicBezTo>
                <a:cubicBezTo>
                  <a:pt x="12693" y="12170"/>
                  <a:pt x="13494" y="12537"/>
                  <a:pt x="14280" y="12956"/>
                </a:cubicBezTo>
                <a:cubicBezTo>
                  <a:pt x="15065" y="13379"/>
                  <a:pt x="15812" y="13843"/>
                  <a:pt x="16524" y="14347"/>
                </a:cubicBezTo>
                <a:cubicBezTo>
                  <a:pt x="17234" y="14855"/>
                  <a:pt x="17881" y="15380"/>
                  <a:pt x="18459" y="15921"/>
                </a:cubicBezTo>
                <a:lnTo>
                  <a:pt x="18459" y="2855"/>
                </a:lnTo>
                <a:close/>
              </a:path>
            </a:pathLst>
          </a:custGeom>
          <a:solidFill>
            <a:schemeClr val="bg1"/>
          </a:solidFill>
          <a:ln>
            <a:noFill/>
          </a:ln>
          <a:effectLst/>
        </p:spPr>
        <p:txBody>
          <a:bodyPr lIns="20090" tIns="20090" rIns="20090" bIns="20090" anchor="ctr"/>
          <a:lstStyle/>
          <a:p>
            <a:pPr defTabSz="341630">
              <a:defRPr/>
            </a:pPr>
            <a:endParaRPr lang="es-ES" sz="2250" dirty="0">
              <a:solidFill>
                <a:schemeClr val="tx1">
                  <a:lumMod val="75000"/>
                  <a:lumOff val="25000"/>
                </a:schemeClr>
              </a:solidFill>
              <a:effectLst>
                <a:outerShdw blurRad="38100" dist="38100" dir="2700000" algn="tl">
                  <a:srgbClr val="000000"/>
                </a:outerShdw>
              </a:effectLst>
              <a:cs typeface="+mn-ea"/>
              <a:sym typeface="+mn-lt"/>
            </a:endParaRPr>
          </a:p>
        </p:txBody>
      </p:sp>
      <p:sp>
        <p:nvSpPr>
          <p:cNvPr id="6" name="AutoShape 10"/>
          <p:cNvSpPr/>
          <p:nvPr/>
        </p:nvSpPr>
        <p:spPr bwMode="auto">
          <a:xfrm rot="21599996">
            <a:off x="6637368" y="4955813"/>
            <a:ext cx="326452" cy="32645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87" y="2580"/>
                </a:moveTo>
                <a:cubicBezTo>
                  <a:pt x="20419" y="2580"/>
                  <a:pt x="20793" y="2735"/>
                  <a:pt x="21116" y="3052"/>
                </a:cubicBezTo>
                <a:cubicBezTo>
                  <a:pt x="21438" y="3372"/>
                  <a:pt x="21599" y="3743"/>
                  <a:pt x="21599" y="4175"/>
                </a:cubicBezTo>
                <a:lnTo>
                  <a:pt x="21599" y="19987"/>
                </a:lnTo>
                <a:cubicBezTo>
                  <a:pt x="21599" y="20419"/>
                  <a:pt x="21438" y="20796"/>
                  <a:pt x="21116" y="21116"/>
                </a:cubicBezTo>
                <a:cubicBezTo>
                  <a:pt x="20793" y="21438"/>
                  <a:pt x="20419" y="21600"/>
                  <a:pt x="19987" y="21600"/>
                </a:cubicBezTo>
                <a:lnTo>
                  <a:pt x="1612" y="21600"/>
                </a:lnTo>
                <a:cubicBezTo>
                  <a:pt x="1180" y="21600"/>
                  <a:pt x="806" y="21438"/>
                  <a:pt x="483" y="21116"/>
                </a:cubicBezTo>
                <a:cubicBezTo>
                  <a:pt x="161" y="20796"/>
                  <a:pt x="0" y="20419"/>
                  <a:pt x="0" y="19987"/>
                </a:cubicBezTo>
                <a:lnTo>
                  <a:pt x="0" y="4175"/>
                </a:lnTo>
                <a:cubicBezTo>
                  <a:pt x="0" y="3743"/>
                  <a:pt x="161" y="3372"/>
                  <a:pt x="483" y="3052"/>
                </a:cubicBezTo>
                <a:cubicBezTo>
                  <a:pt x="806" y="2735"/>
                  <a:pt x="1180" y="2580"/>
                  <a:pt x="1612" y="2580"/>
                </a:cubicBezTo>
                <a:lnTo>
                  <a:pt x="2150" y="2580"/>
                </a:lnTo>
                <a:lnTo>
                  <a:pt x="2150" y="2401"/>
                </a:lnTo>
                <a:cubicBezTo>
                  <a:pt x="2150" y="2116"/>
                  <a:pt x="2196" y="1828"/>
                  <a:pt x="2288" y="1540"/>
                </a:cubicBezTo>
                <a:cubicBezTo>
                  <a:pt x="2381" y="1249"/>
                  <a:pt x="2530" y="990"/>
                  <a:pt x="2738" y="766"/>
                </a:cubicBezTo>
                <a:cubicBezTo>
                  <a:pt x="2942" y="541"/>
                  <a:pt x="3216" y="360"/>
                  <a:pt x="3555" y="213"/>
                </a:cubicBezTo>
                <a:cubicBezTo>
                  <a:pt x="3895" y="75"/>
                  <a:pt x="4310" y="0"/>
                  <a:pt x="4796" y="0"/>
                </a:cubicBezTo>
                <a:cubicBezTo>
                  <a:pt x="5283" y="0"/>
                  <a:pt x="5698" y="75"/>
                  <a:pt x="6037" y="213"/>
                </a:cubicBezTo>
                <a:cubicBezTo>
                  <a:pt x="6377" y="360"/>
                  <a:pt x="6651" y="541"/>
                  <a:pt x="6858" y="766"/>
                </a:cubicBezTo>
                <a:cubicBezTo>
                  <a:pt x="7062" y="990"/>
                  <a:pt x="7215" y="1255"/>
                  <a:pt x="7313" y="1546"/>
                </a:cubicBezTo>
                <a:cubicBezTo>
                  <a:pt x="7411" y="1840"/>
                  <a:pt x="7457" y="2125"/>
                  <a:pt x="7457" y="2401"/>
                </a:cubicBezTo>
                <a:lnTo>
                  <a:pt x="7457" y="2580"/>
                </a:lnTo>
                <a:lnTo>
                  <a:pt x="8133" y="2580"/>
                </a:lnTo>
                <a:lnTo>
                  <a:pt x="8133" y="2401"/>
                </a:lnTo>
                <a:cubicBezTo>
                  <a:pt x="8133" y="2116"/>
                  <a:pt x="8179" y="1828"/>
                  <a:pt x="8269" y="1540"/>
                </a:cubicBezTo>
                <a:cubicBezTo>
                  <a:pt x="8364" y="1249"/>
                  <a:pt x="8511" y="990"/>
                  <a:pt x="8718" y="766"/>
                </a:cubicBezTo>
                <a:cubicBezTo>
                  <a:pt x="8925" y="541"/>
                  <a:pt x="9199" y="360"/>
                  <a:pt x="9538" y="213"/>
                </a:cubicBezTo>
                <a:cubicBezTo>
                  <a:pt x="9878" y="74"/>
                  <a:pt x="10293" y="0"/>
                  <a:pt x="10779" y="0"/>
                </a:cubicBezTo>
                <a:cubicBezTo>
                  <a:pt x="11266" y="0"/>
                  <a:pt x="11678" y="74"/>
                  <a:pt x="12020" y="213"/>
                </a:cubicBezTo>
                <a:cubicBezTo>
                  <a:pt x="12360" y="360"/>
                  <a:pt x="12636" y="541"/>
                  <a:pt x="12852" y="766"/>
                </a:cubicBezTo>
                <a:cubicBezTo>
                  <a:pt x="13068" y="990"/>
                  <a:pt x="13227" y="1255"/>
                  <a:pt x="13322" y="1546"/>
                </a:cubicBezTo>
                <a:cubicBezTo>
                  <a:pt x="13417" y="1840"/>
                  <a:pt x="13469" y="2125"/>
                  <a:pt x="13469" y="2401"/>
                </a:cubicBezTo>
                <a:lnTo>
                  <a:pt x="13469" y="2580"/>
                </a:lnTo>
                <a:lnTo>
                  <a:pt x="14142" y="2580"/>
                </a:lnTo>
                <a:lnTo>
                  <a:pt x="14142" y="2401"/>
                </a:lnTo>
                <a:cubicBezTo>
                  <a:pt x="14142" y="2116"/>
                  <a:pt x="14191" y="1828"/>
                  <a:pt x="14286" y="1540"/>
                </a:cubicBezTo>
                <a:cubicBezTo>
                  <a:pt x="14384" y="1249"/>
                  <a:pt x="14534" y="990"/>
                  <a:pt x="14741" y="765"/>
                </a:cubicBezTo>
                <a:cubicBezTo>
                  <a:pt x="14948" y="541"/>
                  <a:pt x="15219" y="359"/>
                  <a:pt x="15556" y="213"/>
                </a:cubicBezTo>
                <a:cubicBezTo>
                  <a:pt x="15890" y="74"/>
                  <a:pt x="16305" y="0"/>
                  <a:pt x="16803" y="0"/>
                </a:cubicBezTo>
                <a:cubicBezTo>
                  <a:pt x="17289" y="0"/>
                  <a:pt x="17704" y="74"/>
                  <a:pt x="18044" y="213"/>
                </a:cubicBezTo>
                <a:cubicBezTo>
                  <a:pt x="18383" y="359"/>
                  <a:pt x="18657" y="541"/>
                  <a:pt x="18864" y="765"/>
                </a:cubicBezTo>
                <a:cubicBezTo>
                  <a:pt x="19069" y="990"/>
                  <a:pt x="19218" y="1255"/>
                  <a:pt x="19311" y="1546"/>
                </a:cubicBezTo>
                <a:cubicBezTo>
                  <a:pt x="19403" y="1839"/>
                  <a:pt x="19449" y="2125"/>
                  <a:pt x="19449" y="2401"/>
                </a:cubicBezTo>
                <a:lnTo>
                  <a:pt x="19449" y="2580"/>
                </a:lnTo>
                <a:lnTo>
                  <a:pt x="19987" y="2580"/>
                </a:lnTo>
                <a:close/>
                <a:moveTo>
                  <a:pt x="6066" y="7968"/>
                </a:moveTo>
                <a:lnTo>
                  <a:pt x="2179" y="7968"/>
                </a:lnTo>
                <a:lnTo>
                  <a:pt x="2179" y="11443"/>
                </a:lnTo>
                <a:lnTo>
                  <a:pt x="6066" y="11443"/>
                </a:lnTo>
                <a:lnTo>
                  <a:pt x="6066" y="7968"/>
                </a:lnTo>
                <a:close/>
                <a:moveTo>
                  <a:pt x="6066" y="11976"/>
                </a:moveTo>
                <a:lnTo>
                  <a:pt x="2179" y="11976"/>
                </a:lnTo>
                <a:lnTo>
                  <a:pt x="2179" y="15452"/>
                </a:lnTo>
                <a:lnTo>
                  <a:pt x="6066" y="15452"/>
                </a:lnTo>
                <a:lnTo>
                  <a:pt x="6066" y="11976"/>
                </a:lnTo>
                <a:close/>
                <a:moveTo>
                  <a:pt x="6066" y="15976"/>
                </a:moveTo>
                <a:lnTo>
                  <a:pt x="2179" y="15976"/>
                </a:lnTo>
                <a:lnTo>
                  <a:pt x="2179" y="19422"/>
                </a:lnTo>
                <a:lnTo>
                  <a:pt x="6066" y="19422"/>
                </a:lnTo>
                <a:lnTo>
                  <a:pt x="6066" y="15976"/>
                </a:lnTo>
                <a:close/>
                <a:moveTo>
                  <a:pt x="3754" y="5543"/>
                </a:moveTo>
                <a:cubicBezTo>
                  <a:pt x="3754" y="6067"/>
                  <a:pt x="4102" y="6323"/>
                  <a:pt x="4799" y="6323"/>
                </a:cubicBezTo>
                <a:cubicBezTo>
                  <a:pt x="5499" y="6323"/>
                  <a:pt x="5847" y="6067"/>
                  <a:pt x="5847" y="5543"/>
                </a:cubicBezTo>
                <a:lnTo>
                  <a:pt x="5847" y="2398"/>
                </a:lnTo>
                <a:cubicBezTo>
                  <a:pt x="5847" y="1877"/>
                  <a:pt x="5499" y="1612"/>
                  <a:pt x="4799" y="1612"/>
                </a:cubicBezTo>
                <a:cubicBezTo>
                  <a:pt x="4102" y="1612"/>
                  <a:pt x="3754" y="1877"/>
                  <a:pt x="3754" y="2398"/>
                </a:cubicBezTo>
                <a:lnTo>
                  <a:pt x="3754" y="5543"/>
                </a:lnTo>
                <a:close/>
                <a:moveTo>
                  <a:pt x="10535" y="7968"/>
                </a:moveTo>
                <a:lnTo>
                  <a:pt x="6607" y="7968"/>
                </a:lnTo>
                <a:lnTo>
                  <a:pt x="6607" y="11443"/>
                </a:lnTo>
                <a:lnTo>
                  <a:pt x="10535" y="11443"/>
                </a:lnTo>
                <a:lnTo>
                  <a:pt x="10535" y="7968"/>
                </a:lnTo>
                <a:close/>
                <a:moveTo>
                  <a:pt x="10535" y="11976"/>
                </a:moveTo>
                <a:lnTo>
                  <a:pt x="6607" y="11976"/>
                </a:lnTo>
                <a:lnTo>
                  <a:pt x="6607" y="15452"/>
                </a:lnTo>
                <a:lnTo>
                  <a:pt x="10535" y="15452"/>
                </a:lnTo>
                <a:lnTo>
                  <a:pt x="10535" y="11976"/>
                </a:lnTo>
                <a:close/>
                <a:moveTo>
                  <a:pt x="10535" y="15976"/>
                </a:moveTo>
                <a:lnTo>
                  <a:pt x="6607" y="15976"/>
                </a:lnTo>
                <a:lnTo>
                  <a:pt x="6607" y="19422"/>
                </a:lnTo>
                <a:lnTo>
                  <a:pt x="10535" y="19422"/>
                </a:lnTo>
                <a:lnTo>
                  <a:pt x="10535" y="15976"/>
                </a:lnTo>
                <a:close/>
                <a:moveTo>
                  <a:pt x="9774" y="5543"/>
                </a:moveTo>
                <a:cubicBezTo>
                  <a:pt x="9774" y="5825"/>
                  <a:pt x="9849" y="6027"/>
                  <a:pt x="9996" y="6145"/>
                </a:cubicBezTo>
                <a:cubicBezTo>
                  <a:pt x="10143" y="6269"/>
                  <a:pt x="10405" y="6323"/>
                  <a:pt x="10782" y="6323"/>
                </a:cubicBezTo>
                <a:cubicBezTo>
                  <a:pt x="11159" y="6323"/>
                  <a:pt x="11427" y="6263"/>
                  <a:pt x="11588" y="6139"/>
                </a:cubicBezTo>
                <a:cubicBezTo>
                  <a:pt x="11750" y="6015"/>
                  <a:pt x="11830" y="5819"/>
                  <a:pt x="11830" y="5543"/>
                </a:cubicBezTo>
                <a:lnTo>
                  <a:pt x="11830" y="2398"/>
                </a:lnTo>
                <a:cubicBezTo>
                  <a:pt x="11830" y="2128"/>
                  <a:pt x="11750" y="1932"/>
                  <a:pt x="11588" y="1802"/>
                </a:cubicBezTo>
                <a:cubicBezTo>
                  <a:pt x="11427" y="1673"/>
                  <a:pt x="11159" y="1612"/>
                  <a:pt x="10782" y="1612"/>
                </a:cubicBezTo>
                <a:cubicBezTo>
                  <a:pt x="10405" y="1612"/>
                  <a:pt x="10143" y="1679"/>
                  <a:pt x="9996" y="1814"/>
                </a:cubicBezTo>
                <a:cubicBezTo>
                  <a:pt x="9849" y="1944"/>
                  <a:pt x="9774" y="2139"/>
                  <a:pt x="9774" y="2398"/>
                </a:cubicBezTo>
                <a:lnTo>
                  <a:pt x="9774" y="5543"/>
                </a:lnTo>
                <a:close/>
                <a:moveTo>
                  <a:pt x="14986" y="7968"/>
                </a:moveTo>
                <a:lnTo>
                  <a:pt x="11073" y="7968"/>
                </a:lnTo>
                <a:lnTo>
                  <a:pt x="11073" y="11443"/>
                </a:lnTo>
                <a:lnTo>
                  <a:pt x="14986" y="11443"/>
                </a:lnTo>
                <a:lnTo>
                  <a:pt x="14986" y="7968"/>
                </a:lnTo>
                <a:close/>
                <a:moveTo>
                  <a:pt x="14986" y="11976"/>
                </a:moveTo>
                <a:lnTo>
                  <a:pt x="11073" y="11976"/>
                </a:lnTo>
                <a:lnTo>
                  <a:pt x="11073" y="15452"/>
                </a:lnTo>
                <a:lnTo>
                  <a:pt x="14986" y="15452"/>
                </a:lnTo>
                <a:lnTo>
                  <a:pt x="14986" y="11976"/>
                </a:lnTo>
                <a:close/>
                <a:moveTo>
                  <a:pt x="14986" y="15976"/>
                </a:moveTo>
                <a:lnTo>
                  <a:pt x="11073" y="15976"/>
                </a:lnTo>
                <a:lnTo>
                  <a:pt x="11073" y="19422"/>
                </a:lnTo>
                <a:lnTo>
                  <a:pt x="14986" y="19422"/>
                </a:lnTo>
                <a:lnTo>
                  <a:pt x="14986" y="15976"/>
                </a:lnTo>
                <a:close/>
                <a:moveTo>
                  <a:pt x="19423" y="7968"/>
                </a:moveTo>
                <a:lnTo>
                  <a:pt x="15521" y="7968"/>
                </a:lnTo>
                <a:lnTo>
                  <a:pt x="15521" y="11443"/>
                </a:lnTo>
                <a:lnTo>
                  <a:pt x="19423" y="11443"/>
                </a:lnTo>
                <a:lnTo>
                  <a:pt x="19423" y="7968"/>
                </a:lnTo>
                <a:close/>
                <a:moveTo>
                  <a:pt x="19423" y="11976"/>
                </a:moveTo>
                <a:lnTo>
                  <a:pt x="15521" y="11976"/>
                </a:lnTo>
                <a:lnTo>
                  <a:pt x="15521" y="15452"/>
                </a:lnTo>
                <a:lnTo>
                  <a:pt x="19423" y="15452"/>
                </a:lnTo>
                <a:lnTo>
                  <a:pt x="19423" y="11976"/>
                </a:lnTo>
                <a:close/>
                <a:moveTo>
                  <a:pt x="19423" y="15976"/>
                </a:moveTo>
                <a:lnTo>
                  <a:pt x="15521" y="15976"/>
                </a:lnTo>
                <a:lnTo>
                  <a:pt x="15521" y="19422"/>
                </a:lnTo>
                <a:lnTo>
                  <a:pt x="19423" y="19422"/>
                </a:lnTo>
                <a:lnTo>
                  <a:pt x="19423" y="15976"/>
                </a:lnTo>
                <a:close/>
                <a:moveTo>
                  <a:pt x="15758" y="5543"/>
                </a:moveTo>
                <a:cubicBezTo>
                  <a:pt x="15758" y="6067"/>
                  <a:pt x="16106" y="6323"/>
                  <a:pt x="16806" y="6323"/>
                </a:cubicBezTo>
                <a:cubicBezTo>
                  <a:pt x="17502" y="6323"/>
                  <a:pt x="17848" y="6067"/>
                  <a:pt x="17839" y="5543"/>
                </a:cubicBezTo>
                <a:lnTo>
                  <a:pt x="17839" y="2398"/>
                </a:lnTo>
                <a:cubicBezTo>
                  <a:pt x="17839" y="1877"/>
                  <a:pt x="17494" y="1612"/>
                  <a:pt x="16806" y="1612"/>
                </a:cubicBezTo>
                <a:cubicBezTo>
                  <a:pt x="16106" y="1612"/>
                  <a:pt x="15758" y="1877"/>
                  <a:pt x="15758" y="2398"/>
                </a:cubicBezTo>
                <a:lnTo>
                  <a:pt x="15758" y="5543"/>
                </a:lnTo>
                <a:close/>
              </a:path>
            </a:pathLst>
          </a:custGeom>
          <a:solidFill>
            <a:schemeClr val="bg1"/>
          </a:solidFill>
          <a:ln>
            <a:noFill/>
          </a:ln>
          <a:effectLst/>
        </p:spPr>
        <p:txBody>
          <a:bodyPr lIns="20090" tIns="20090" rIns="20090" bIns="20090" anchor="ctr"/>
          <a:lstStyle/>
          <a:p>
            <a:pPr defTabSz="341630">
              <a:defRPr/>
            </a:pPr>
            <a:endParaRPr lang="es-ES" sz="2250" dirty="0">
              <a:solidFill>
                <a:schemeClr val="tx1">
                  <a:lumMod val="75000"/>
                  <a:lumOff val="25000"/>
                </a:schemeClr>
              </a:solidFill>
              <a:effectLst>
                <a:outerShdw blurRad="38100" dist="38100" dir="2700000" algn="tl">
                  <a:srgbClr val="000000"/>
                </a:outerShdw>
              </a:effectLst>
              <a:cs typeface="+mn-ea"/>
              <a:sym typeface="+mn-lt"/>
            </a:endParaRPr>
          </a:p>
        </p:txBody>
      </p:sp>
      <p:sp>
        <p:nvSpPr>
          <p:cNvPr id="7" name="AutoShape 12"/>
          <p:cNvSpPr/>
          <p:nvPr/>
        </p:nvSpPr>
        <p:spPr bwMode="auto">
          <a:xfrm rot="21600000">
            <a:off x="6559185" y="1877931"/>
            <a:ext cx="544923" cy="54827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solidFill>
            <a:srgbClr val="A1C4F2"/>
          </a:solidFill>
          <a:ln w="63500" cap="flat" cmpd="sng">
            <a:noFill/>
            <a:prstDash val="solid"/>
            <a:bevel/>
          </a:ln>
          <a:effectLst/>
        </p:spPr>
        <p:txBody>
          <a:bodyPr lIns="24107" tIns="24107" rIns="24107" bIns="24107" anchor="ctr"/>
          <a:lstStyle/>
          <a:p>
            <a:pPr defTabSz="481965">
              <a:defRPr/>
            </a:pPr>
            <a:endParaRPr lang="es-ES" sz="4640" dirty="0">
              <a:solidFill>
                <a:schemeClr val="tx1">
                  <a:lumMod val="75000"/>
                  <a:lumOff val="25000"/>
                </a:schemeClr>
              </a:solidFill>
              <a:cs typeface="+mn-ea"/>
              <a:sym typeface="+mn-lt"/>
            </a:endParaRPr>
          </a:p>
        </p:txBody>
      </p:sp>
      <p:sp>
        <p:nvSpPr>
          <p:cNvPr id="8" name="AutoShape 13"/>
          <p:cNvSpPr/>
          <p:nvPr/>
        </p:nvSpPr>
        <p:spPr bwMode="auto">
          <a:xfrm rot="21600000">
            <a:off x="3688254" y="3221412"/>
            <a:ext cx="544922" cy="549108"/>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solidFill>
            <a:srgbClr val="A1C4F2"/>
          </a:solidFill>
          <a:ln w="63500" cap="flat" cmpd="sng">
            <a:noFill/>
            <a:prstDash val="solid"/>
            <a:bevel/>
          </a:ln>
          <a:effectLst/>
        </p:spPr>
        <p:txBody>
          <a:bodyPr lIns="24107" tIns="24107" rIns="24107" bIns="24107" anchor="ctr"/>
          <a:lstStyle/>
          <a:p>
            <a:pPr defTabSz="481965">
              <a:defRPr/>
            </a:pPr>
            <a:endParaRPr lang="es-ES" sz="4640" dirty="0">
              <a:solidFill>
                <a:schemeClr val="tx1">
                  <a:lumMod val="75000"/>
                  <a:lumOff val="25000"/>
                </a:schemeClr>
              </a:solidFill>
              <a:cs typeface="+mn-ea"/>
              <a:sym typeface="+mn-lt"/>
            </a:endParaRPr>
          </a:p>
        </p:txBody>
      </p:sp>
      <p:sp>
        <p:nvSpPr>
          <p:cNvPr id="9" name="AutoShape 14"/>
          <p:cNvSpPr/>
          <p:nvPr/>
        </p:nvSpPr>
        <p:spPr bwMode="auto">
          <a:xfrm rot="21600000">
            <a:off x="7286814" y="3355341"/>
            <a:ext cx="544923" cy="549108"/>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solidFill>
            <a:srgbClr val="A1C4F2"/>
          </a:solidFill>
          <a:ln w="63500" cap="flat" cmpd="sng">
            <a:noFill/>
            <a:prstDash val="solid"/>
            <a:bevel/>
          </a:ln>
          <a:effectLst/>
        </p:spPr>
        <p:txBody>
          <a:bodyPr lIns="24107" tIns="24107" rIns="24107" bIns="24107" anchor="ctr"/>
          <a:lstStyle/>
          <a:p>
            <a:pPr defTabSz="481965">
              <a:defRPr/>
            </a:pPr>
            <a:endParaRPr lang="es-ES" sz="4640" dirty="0">
              <a:solidFill>
                <a:schemeClr val="tx1">
                  <a:lumMod val="75000"/>
                  <a:lumOff val="25000"/>
                </a:schemeClr>
              </a:solidFill>
              <a:cs typeface="+mn-ea"/>
              <a:sym typeface="+mn-lt"/>
            </a:endParaRPr>
          </a:p>
        </p:txBody>
      </p:sp>
      <p:sp>
        <p:nvSpPr>
          <p:cNvPr id="10" name="AutoShape 15"/>
          <p:cNvSpPr/>
          <p:nvPr/>
        </p:nvSpPr>
        <p:spPr bwMode="auto">
          <a:xfrm rot="21600000">
            <a:off x="4804197" y="1644810"/>
            <a:ext cx="544923" cy="54827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solidFill>
            <a:srgbClr val="A1C4F2"/>
          </a:solidFill>
          <a:ln w="63500" cap="flat" cmpd="sng">
            <a:noFill/>
            <a:prstDash val="solid"/>
            <a:bevel/>
          </a:ln>
          <a:effectLst/>
        </p:spPr>
        <p:txBody>
          <a:bodyPr lIns="24107" tIns="24107" rIns="24107" bIns="24107" anchor="ctr"/>
          <a:lstStyle/>
          <a:p>
            <a:pPr defTabSz="481965">
              <a:defRPr/>
            </a:pPr>
            <a:endParaRPr lang="es-ES" sz="4640" dirty="0">
              <a:solidFill>
                <a:schemeClr val="tx1">
                  <a:lumMod val="75000"/>
                  <a:lumOff val="25000"/>
                </a:schemeClr>
              </a:solidFill>
              <a:cs typeface="+mn-ea"/>
              <a:sym typeface="+mn-lt"/>
            </a:endParaRPr>
          </a:p>
        </p:txBody>
      </p:sp>
      <p:sp>
        <p:nvSpPr>
          <p:cNvPr id="11" name="AutoShape 17"/>
          <p:cNvSpPr/>
          <p:nvPr/>
        </p:nvSpPr>
        <p:spPr bwMode="auto">
          <a:xfrm rot="21600000">
            <a:off x="3799582" y="3341111"/>
            <a:ext cx="326452" cy="327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357" y="18801"/>
                </a:moveTo>
                <a:cubicBezTo>
                  <a:pt x="21518" y="18965"/>
                  <a:pt x="21600" y="19177"/>
                  <a:pt x="21600" y="19436"/>
                </a:cubicBezTo>
                <a:cubicBezTo>
                  <a:pt x="21600" y="19580"/>
                  <a:pt x="21518" y="19775"/>
                  <a:pt x="21357" y="20018"/>
                </a:cubicBezTo>
                <a:cubicBezTo>
                  <a:pt x="21193" y="20261"/>
                  <a:pt x="20989" y="20504"/>
                  <a:pt x="20746" y="20741"/>
                </a:cubicBezTo>
                <a:cubicBezTo>
                  <a:pt x="20503" y="20978"/>
                  <a:pt x="20260" y="21184"/>
                  <a:pt x="20023" y="21348"/>
                </a:cubicBezTo>
                <a:cubicBezTo>
                  <a:pt x="19783" y="21518"/>
                  <a:pt x="19593" y="21599"/>
                  <a:pt x="19447" y="21599"/>
                </a:cubicBezTo>
                <a:cubicBezTo>
                  <a:pt x="19189" y="21599"/>
                  <a:pt x="18975" y="21515"/>
                  <a:pt x="18811" y="21343"/>
                </a:cubicBezTo>
                <a:lnTo>
                  <a:pt x="13957" y="16502"/>
                </a:lnTo>
                <a:cubicBezTo>
                  <a:pt x="13217" y="16980"/>
                  <a:pt x="12428" y="17350"/>
                  <a:pt x="11589" y="17604"/>
                </a:cubicBezTo>
                <a:cubicBezTo>
                  <a:pt x="10750" y="17864"/>
                  <a:pt x="9891" y="17991"/>
                  <a:pt x="9007" y="17991"/>
                </a:cubicBezTo>
                <a:cubicBezTo>
                  <a:pt x="7769" y="17991"/>
                  <a:pt x="6608" y="17759"/>
                  <a:pt x="5517" y="17290"/>
                </a:cubicBezTo>
                <a:cubicBezTo>
                  <a:pt x="4427" y="16822"/>
                  <a:pt x="3469" y="16175"/>
                  <a:pt x="2644" y="15353"/>
                </a:cubicBezTo>
                <a:cubicBezTo>
                  <a:pt x="1816" y="14534"/>
                  <a:pt x="1172" y="13580"/>
                  <a:pt x="700" y="12487"/>
                </a:cubicBezTo>
                <a:cubicBezTo>
                  <a:pt x="231" y="11400"/>
                  <a:pt x="0" y="10236"/>
                  <a:pt x="0" y="8999"/>
                </a:cubicBezTo>
                <a:cubicBezTo>
                  <a:pt x="0" y="7768"/>
                  <a:pt x="231" y="6602"/>
                  <a:pt x="700" y="5515"/>
                </a:cubicBezTo>
                <a:cubicBezTo>
                  <a:pt x="1169" y="4422"/>
                  <a:pt x="1816" y="3467"/>
                  <a:pt x="2644" y="2645"/>
                </a:cubicBezTo>
                <a:cubicBezTo>
                  <a:pt x="3469" y="1827"/>
                  <a:pt x="4424" y="1180"/>
                  <a:pt x="5512" y="708"/>
                </a:cubicBezTo>
                <a:cubicBezTo>
                  <a:pt x="6600" y="237"/>
                  <a:pt x="7764" y="0"/>
                  <a:pt x="9007" y="0"/>
                </a:cubicBezTo>
                <a:cubicBezTo>
                  <a:pt x="10244" y="0"/>
                  <a:pt x="11403" y="237"/>
                  <a:pt x="12488" y="708"/>
                </a:cubicBezTo>
                <a:cubicBezTo>
                  <a:pt x="13573" y="1180"/>
                  <a:pt x="14530" y="1827"/>
                  <a:pt x="15358" y="2645"/>
                </a:cubicBezTo>
                <a:cubicBezTo>
                  <a:pt x="16183" y="3467"/>
                  <a:pt x="16830" y="4422"/>
                  <a:pt x="17299" y="5515"/>
                </a:cubicBezTo>
                <a:cubicBezTo>
                  <a:pt x="17768" y="6602"/>
                  <a:pt x="18003" y="7768"/>
                  <a:pt x="18003" y="8999"/>
                </a:cubicBezTo>
                <a:cubicBezTo>
                  <a:pt x="18003" y="9886"/>
                  <a:pt x="17873" y="10747"/>
                  <a:pt x="17616" y="11589"/>
                </a:cubicBezTo>
                <a:cubicBezTo>
                  <a:pt x="17359" y="12433"/>
                  <a:pt x="16991" y="13218"/>
                  <a:pt x="16514" y="13947"/>
                </a:cubicBezTo>
                <a:lnTo>
                  <a:pt x="21357" y="18801"/>
                </a:lnTo>
                <a:close/>
                <a:moveTo>
                  <a:pt x="3596" y="8999"/>
                </a:moveTo>
                <a:cubicBezTo>
                  <a:pt x="3596" y="9759"/>
                  <a:pt x="3740" y="10465"/>
                  <a:pt x="4028" y="11117"/>
                </a:cubicBezTo>
                <a:cubicBezTo>
                  <a:pt x="4317" y="11770"/>
                  <a:pt x="4707" y="12337"/>
                  <a:pt x="5193" y="12820"/>
                </a:cubicBezTo>
                <a:cubicBezTo>
                  <a:pt x="5679" y="13300"/>
                  <a:pt x="6252" y="13684"/>
                  <a:pt x="6908" y="13969"/>
                </a:cubicBezTo>
                <a:cubicBezTo>
                  <a:pt x="7566" y="14252"/>
                  <a:pt x="8264" y="14393"/>
                  <a:pt x="9004" y="14393"/>
                </a:cubicBezTo>
                <a:cubicBezTo>
                  <a:pt x="9744" y="14393"/>
                  <a:pt x="10439" y="14252"/>
                  <a:pt x="11092" y="13969"/>
                </a:cubicBezTo>
                <a:cubicBezTo>
                  <a:pt x="11745" y="13684"/>
                  <a:pt x="12318" y="13300"/>
                  <a:pt x="12801" y="12820"/>
                </a:cubicBezTo>
                <a:cubicBezTo>
                  <a:pt x="13290" y="12337"/>
                  <a:pt x="13677" y="11770"/>
                  <a:pt x="13965" y="11117"/>
                </a:cubicBezTo>
                <a:cubicBezTo>
                  <a:pt x="14254" y="10465"/>
                  <a:pt x="14398" y="9759"/>
                  <a:pt x="14398" y="8999"/>
                </a:cubicBezTo>
                <a:cubicBezTo>
                  <a:pt x="14398" y="8259"/>
                  <a:pt x="14254" y="7565"/>
                  <a:pt x="13965" y="6912"/>
                </a:cubicBezTo>
                <a:cubicBezTo>
                  <a:pt x="13674" y="6257"/>
                  <a:pt x="13290" y="5684"/>
                  <a:pt x="12801" y="5192"/>
                </a:cubicBezTo>
                <a:cubicBezTo>
                  <a:pt x="12315" y="4704"/>
                  <a:pt x="11745" y="4317"/>
                  <a:pt x="11092" y="4032"/>
                </a:cubicBezTo>
                <a:cubicBezTo>
                  <a:pt x="10439" y="3749"/>
                  <a:pt x="9741" y="3605"/>
                  <a:pt x="9004" y="3605"/>
                </a:cubicBezTo>
                <a:cubicBezTo>
                  <a:pt x="8267" y="3605"/>
                  <a:pt x="7566" y="3749"/>
                  <a:pt x="6908" y="4032"/>
                </a:cubicBezTo>
                <a:cubicBezTo>
                  <a:pt x="6252" y="4317"/>
                  <a:pt x="5676" y="4704"/>
                  <a:pt x="5193" y="5192"/>
                </a:cubicBezTo>
                <a:cubicBezTo>
                  <a:pt x="4707" y="5684"/>
                  <a:pt x="4317" y="6257"/>
                  <a:pt x="4028" y="6912"/>
                </a:cubicBezTo>
                <a:cubicBezTo>
                  <a:pt x="3740" y="7565"/>
                  <a:pt x="3596" y="8256"/>
                  <a:pt x="3596" y="8999"/>
                </a:cubicBezTo>
                <a:moveTo>
                  <a:pt x="9007" y="5591"/>
                </a:moveTo>
                <a:cubicBezTo>
                  <a:pt x="9185" y="5591"/>
                  <a:pt x="9343" y="5656"/>
                  <a:pt x="9473" y="5785"/>
                </a:cubicBezTo>
                <a:cubicBezTo>
                  <a:pt x="9603" y="5918"/>
                  <a:pt x="9668" y="6082"/>
                  <a:pt x="9668" y="6279"/>
                </a:cubicBezTo>
                <a:cubicBezTo>
                  <a:pt x="9668" y="6460"/>
                  <a:pt x="9603" y="6616"/>
                  <a:pt x="9473" y="6745"/>
                </a:cubicBezTo>
                <a:cubicBezTo>
                  <a:pt x="9343" y="6878"/>
                  <a:pt x="9185" y="6943"/>
                  <a:pt x="9007" y="6943"/>
                </a:cubicBezTo>
                <a:cubicBezTo>
                  <a:pt x="8439" y="6943"/>
                  <a:pt x="7953" y="7144"/>
                  <a:pt x="7552" y="7536"/>
                </a:cubicBezTo>
                <a:cubicBezTo>
                  <a:pt x="7151" y="7934"/>
                  <a:pt x="6950" y="8423"/>
                  <a:pt x="6950" y="8996"/>
                </a:cubicBezTo>
                <a:cubicBezTo>
                  <a:pt x="6950" y="9180"/>
                  <a:pt x="6885" y="9332"/>
                  <a:pt x="6755" y="9465"/>
                </a:cubicBezTo>
                <a:cubicBezTo>
                  <a:pt x="6622" y="9595"/>
                  <a:pt x="6467" y="9657"/>
                  <a:pt x="6289" y="9657"/>
                </a:cubicBezTo>
                <a:cubicBezTo>
                  <a:pt x="6080" y="9657"/>
                  <a:pt x="5913" y="9595"/>
                  <a:pt x="5786" y="9465"/>
                </a:cubicBezTo>
                <a:cubicBezTo>
                  <a:pt x="5659" y="9332"/>
                  <a:pt x="5599" y="9180"/>
                  <a:pt x="5599" y="8996"/>
                </a:cubicBezTo>
                <a:cubicBezTo>
                  <a:pt x="5599" y="8539"/>
                  <a:pt x="5684" y="8104"/>
                  <a:pt x="5862" y="7686"/>
                </a:cubicBezTo>
                <a:cubicBezTo>
                  <a:pt x="6037" y="7271"/>
                  <a:pt x="6280" y="6907"/>
                  <a:pt x="6597" y="6590"/>
                </a:cubicBezTo>
                <a:cubicBezTo>
                  <a:pt x="6905" y="6277"/>
                  <a:pt x="7264" y="6028"/>
                  <a:pt x="7676" y="5856"/>
                </a:cubicBezTo>
                <a:cubicBezTo>
                  <a:pt x="8086" y="5681"/>
                  <a:pt x="8529" y="5591"/>
                  <a:pt x="9007" y="5591"/>
                </a:cubicBezTo>
              </a:path>
            </a:pathLst>
          </a:custGeom>
          <a:solidFill>
            <a:schemeClr val="bg1"/>
          </a:solidFill>
          <a:ln>
            <a:noFill/>
          </a:ln>
          <a:effectLst/>
        </p:spPr>
        <p:txBody>
          <a:bodyPr lIns="20090" tIns="20090" rIns="20090" bIns="20090" anchor="ctr"/>
          <a:lstStyle/>
          <a:p>
            <a:pPr defTabSz="341630">
              <a:defRPr/>
            </a:pPr>
            <a:endParaRPr lang="es-ES" sz="2250" dirty="0">
              <a:solidFill>
                <a:schemeClr val="tx1">
                  <a:lumMod val="75000"/>
                  <a:lumOff val="25000"/>
                </a:schemeClr>
              </a:solidFill>
              <a:effectLst>
                <a:outerShdw blurRad="38100" dist="38100" dir="2700000" algn="tl">
                  <a:srgbClr val="000000"/>
                </a:outerShdw>
              </a:effectLst>
              <a:cs typeface="+mn-ea"/>
              <a:sym typeface="+mn-lt"/>
            </a:endParaRPr>
          </a:p>
        </p:txBody>
      </p:sp>
      <p:sp>
        <p:nvSpPr>
          <p:cNvPr id="12" name="AutoShape 18"/>
          <p:cNvSpPr/>
          <p:nvPr/>
        </p:nvSpPr>
        <p:spPr bwMode="auto">
          <a:xfrm rot="21600000">
            <a:off x="6669677" y="2027764"/>
            <a:ext cx="327288" cy="272042"/>
          </a:xfrm>
          <a:custGeom>
            <a:avLst/>
            <a:gdLst>
              <a:gd name="T0" fmla="*/ 10800 w 21600"/>
              <a:gd name="T1" fmla="*/ 10789 h 21579"/>
              <a:gd name="T2" fmla="*/ 10800 w 21600"/>
              <a:gd name="T3" fmla="*/ 10789 h 21579"/>
              <a:gd name="T4" fmla="*/ 10800 w 21600"/>
              <a:gd name="T5" fmla="*/ 10789 h 21579"/>
              <a:gd name="T6" fmla="*/ 10800 w 21600"/>
              <a:gd name="T7" fmla="*/ 10789 h 21579"/>
            </a:gdLst>
            <a:ahLst/>
            <a:cxnLst>
              <a:cxn ang="0">
                <a:pos x="T0" y="T1"/>
              </a:cxn>
              <a:cxn ang="0">
                <a:pos x="T2" y="T3"/>
              </a:cxn>
              <a:cxn ang="0">
                <a:pos x="T4" y="T5"/>
              </a:cxn>
              <a:cxn ang="0">
                <a:pos x="T6" y="T7"/>
              </a:cxn>
            </a:cxnLst>
            <a:rect l="0" t="0" r="r" b="b"/>
            <a:pathLst>
              <a:path w="21600" h="21579">
                <a:moveTo>
                  <a:pt x="21600" y="9391"/>
                </a:moveTo>
                <a:cubicBezTo>
                  <a:pt x="21600" y="9887"/>
                  <a:pt x="21472" y="10321"/>
                  <a:pt x="21218" y="10697"/>
                </a:cubicBezTo>
                <a:cubicBezTo>
                  <a:pt x="20963" y="11072"/>
                  <a:pt x="20647" y="11313"/>
                  <a:pt x="20263" y="11427"/>
                </a:cubicBezTo>
                <a:lnTo>
                  <a:pt x="20263" y="16610"/>
                </a:lnTo>
                <a:cubicBezTo>
                  <a:pt x="20263" y="17200"/>
                  <a:pt x="20087" y="17708"/>
                  <a:pt x="19729" y="18128"/>
                </a:cubicBezTo>
                <a:cubicBezTo>
                  <a:pt x="19374" y="18550"/>
                  <a:pt x="18951" y="18758"/>
                  <a:pt x="18459" y="18758"/>
                </a:cubicBezTo>
                <a:cubicBezTo>
                  <a:pt x="17927" y="18122"/>
                  <a:pt x="17286" y="17505"/>
                  <a:pt x="16537" y="16904"/>
                </a:cubicBezTo>
                <a:cubicBezTo>
                  <a:pt x="15785" y="16305"/>
                  <a:pt x="14980" y="15756"/>
                  <a:pt x="14116" y="15254"/>
                </a:cubicBezTo>
                <a:cubicBezTo>
                  <a:pt x="13254" y="14755"/>
                  <a:pt x="12363" y="14324"/>
                  <a:pt x="11449" y="13969"/>
                </a:cubicBezTo>
                <a:cubicBezTo>
                  <a:pt x="10536" y="13614"/>
                  <a:pt x="9648" y="13379"/>
                  <a:pt x="8788" y="13267"/>
                </a:cubicBezTo>
                <a:cubicBezTo>
                  <a:pt x="8453" y="13379"/>
                  <a:pt x="8179" y="13564"/>
                  <a:pt x="7968" y="13828"/>
                </a:cubicBezTo>
                <a:cubicBezTo>
                  <a:pt x="7758" y="14092"/>
                  <a:pt x="7613" y="14386"/>
                  <a:pt x="7535" y="14706"/>
                </a:cubicBezTo>
                <a:cubicBezTo>
                  <a:pt x="7457" y="15028"/>
                  <a:pt x="7449" y="15360"/>
                  <a:pt x="7510" y="15698"/>
                </a:cubicBezTo>
                <a:cubicBezTo>
                  <a:pt x="7574" y="16035"/>
                  <a:pt x="7719" y="16340"/>
                  <a:pt x="7946" y="16610"/>
                </a:cubicBezTo>
                <a:cubicBezTo>
                  <a:pt x="7750" y="16992"/>
                  <a:pt x="7660" y="17347"/>
                  <a:pt x="7677" y="17673"/>
                </a:cubicBezTo>
                <a:cubicBezTo>
                  <a:pt x="7692" y="17993"/>
                  <a:pt x="7772" y="18307"/>
                  <a:pt x="7917" y="18606"/>
                </a:cubicBezTo>
                <a:cubicBezTo>
                  <a:pt x="8059" y="18908"/>
                  <a:pt x="8255" y="19193"/>
                  <a:pt x="8497" y="19469"/>
                </a:cubicBezTo>
                <a:cubicBezTo>
                  <a:pt x="8737" y="19745"/>
                  <a:pt x="8996" y="20021"/>
                  <a:pt x="9271" y="20291"/>
                </a:cubicBezTo>
                <a:cubicBezTo>
                  <a:pt x="9114" y="20696"/>
                  <a:pt x="8842" y="21001"/>
                  <a:pt x="8455" y="21212"/>
                </a:cubicBezTo>
                <a:cubicBezTo>
                  <a:pt x="8069" y="21423"/>
                  <a:pt x="7655" y="21541"/>
                  <a:pt x="7212" y="21570"/>
                </a:cubicBezTo>
                <a:cubicBezTo>
                  <a:pt x="6771" y="21600"/>
                  <a:pt x="6340" y="21550"/>
                  <a:pt x="5917" y="21423"/>
                </a:cubicBezTo>
                <a:cubicBezTo>
                  <a:pt x="5496" y="21294"/>
                  <a:pt x="5163" y="21092"/>
                  <a:pt x="4923" y="20810"/>
                </a:cubicBezTo>
                <a:cubicBezTo>
                  <a:pt x="4781" y="20241"/>
                  <a:pt x="4624" y="19657"/>
                  <a:pt x="4453" y="19055"/>
                </a:cubicBezTo>
                <a:cubicBezTo>
                  <a:pt x="4281" y="18453"/>
                  <a:pt x="4139" y="17843"/>
                  <a:pt x="4032" y="17224"/>
                </a:cubicBezTo>
                <a:cubicBezTo>
                  <a:pt x="3921" y="16599"/>
                  <a:pt x="3868" y="15953"/>
                  <a:pt x="3868" y="15281"/>
                </a:cubicBezTo>
                <a:cubicBezTo>
                  <a:pt x="3868" y="14615"/>
                  <a:pt x="3961" y="13905"/>
                  <a:pt x="4149" y="13153"/>
                </a:cubicBezTo>
                <a:lnTo>
                  <a:pt x="1804" y="13153"/>
                </a:lnTo>
                <a:cubicBezTo>
                  <a:pt x="1312" y="13153"/>
                  <a:pt x="888" y="12945"/>
                  <a:pt x="533" y="12522"/>
                </a:cubicBezTo>
                <a:cubicBezTo>
                  <a:pt x="176" y="12100"/>
                  <a:pt x="0" y="11592"/>
                  <a:pt x="0" y="10990"/>
                </a:cubicBezTo>
                <a:lnTo>
                  <a:pt x="0" y="7774"/>
                </a:lnTo>
                <a:cubicBezTo>
                  <a:pt x="0" y="7184"/>
                  <a:pt x="176" y="6676"/>
                  <a:pt x="526" y="6245"/>
                </a:cubicBezTo>
                <a:cubicBezTo>
                  <a:pt x="878" y="5819"/>
                  <a:pt x="1304" y="5605"/>
                  <a:pt x="1804" y="5605"/>
                </a:cubicBezTo>
                <a:lnTo>
                  <a:pt x="7652" y="5605"/>
                </a:lnTo>
                <a:cubicBezTo>
                  <a:pt x="8551" y="5605"/>
                  <a:pt x="9508" y="5449"/>
                  <a:pt x="10524" y="5135"/>
                </a:cubicBezTo>
                <a:cubicBezTo>
                  <a:pt x="11540" y="4821"/>
                  <a:pt x="12536" y="4399"/>
                  <a:pt x="13511" y="3873"/>
                </a:cubicBezTo>
                <a:cubicBezTo>
                  <a:pt x="14488" y="3342"/>
                  <a:pt x="15408" y="2744"/>
                  <a:pt x="16272" y="2071"/>
                </a:cubicBezTo>
                <a:cubicBezTo>
                  <a:pt x="17134" y="1405"/>
                  <a:pt x="17864" y="713"/>
                  <a:pt x="18459" y="0"/>
                </a:cubicBezTo>
                <a:cubicBezTo>
                  <a:pt x="18951" y="0"/>
                  <a:pt x="19374" y="214"/>
                  <a:pt x="19729" y="633"/>
                </a:cubicBezTo>
                <a:cubicBezTo>
                  <a:pt x="20087" y="1056"/>
                  <a:pt x="20263" y="1567"/>
                  <a:pt x="20263" y="2165"/>
                </a:cubicBezTo>
                <a:lnTo>
                  <a:pt x="20263" y="7334"/>
                </a:lnTo>
                <a:cubicBezTo>
                  <a:pt x="20647" y="7445"/>
                  <a:pt x="20963" y="7692"/>
                  <a:pt x="21218" y="8070"/>
                </a:cubicBezTo>
                <a:cubicBezTo>
                  <a:pt x="21472" y="8454"/>
                  <a:pt x="21600" y="8895"/>
                  <a:pt x="21600" y="9391"/>
                </a:cubicBezTo>
                <a:moveTo>
                  <a:pt x="18459" y="2855"/>
                </a:moveTo>
                <a:cubicBezTo>
                  <a:pt x="17864" y="3407"/>
                  <a:pt x="17215" y="3941"/>
                  <a:pt x="16512" y="4451"/>
                </a:cubicBezTo>
                <a:cubicBezTo>
                  <a:pt x="15810" y="4962"/>
                  <a:pt x="15065" y="5423"/>
                  <a:pt x="14280" y="5834"/>
                </a:cubicBezTo>
                <a:cubicBezTo>
                  <a:pt x="13494" y="6245"/>
                  <a:pt x="12693" y="6609"/>
                  <a:pt x="11878" y="6923"/>
                </a:cubicBezTo>
                <a:cubicBezTo>
                  <a:pt x="11060" y="7237"/>
                  <a:pt x="10255" y="7462"/>
                  <a:pt x="9457" y="7603"/>
                </a:cubicBezTo>
                <a:lnTo>
                  <a:pt x="9457" y="11172"/>
                </a:lnTo>
                <a:cubicBezTo>
                  <a:pt x="10255" y="11325"/>
                  <a:pt x="11060" y="11554"/>
                  <a:pt x="11878" y="11862"/>
                </a:cubicBezTo>
                <a:cubicBezTo>
                  <a:pt x="12693" y="12170"/>
                  <a:pt x="13494" y="12537"/>
                  <a:pt x="14280" y="12956"/>
                </a:cubicBezTo>
                <a:cubicBezTo>
                  <a:pt x="15065" y="13379"/>
                  <a:pt x="15812" y="13843"/>
                  <a:pt x="16524" y="14347"/>
                </a:cubicBezTo>
                <a:cubicBezTo>
                  <a:pt x="17234" y="14855"/>
                  <a:pt x="17881" y="15380"/>
                  <a:pt x="18459" y="15921"/>
                </a:cubicBezTo>
                <a:lnTo>
                  <a:pt x="18459" y="2855"/>
                </a:lnTo>
                <a:close/>
              </a:path>
            </a:pathLst>
          </a:custGeom>
          <a:solidFill>
            <a:schemeClr val="bg1"/>
          </a:solidFill>
          <a:ln>
            <a:noFill/>
          </a:ln>
          <a:effectLst/>
        </p:spPr>
        <p:txBody>
          <a:bodyPr lIns="20090" tIns="20090" rIns="20090" bIns="20090" anchor="ctr"/>
          <a:lstStyle/>
          <a:p>
            <a:pPr defTabSz="341630">
              <a:defRPr/>
            </a:pPr>
            <a:endParaRPr lang="es-ES" sz="2250" dirty="0">
              <a:solidFill>
                <a:schemeClr val="tx1">
                  <a:lumMod val="75000"/>
                  <a:lumOff val="25000"/>
                </a:schemeClr>
              </a:solidFill>
              <a:effectLst>
                <a:outerShdw blurRad="38100" dist="38100" dir="2700000" algn="tl">
                  <a:srgbClr val="000000"/>
                </a:outerShdw>
              </a:effectLst>
              <a:cs typeface="+mn-ea"/>
              <a:sym typeface="+mn-lt"/>
            </a:endParaRPr>
          </a:p>
        </p:txBody>
      </p:sp>
      <p:sp>
        <p:nvSpPr>
          <p:cNvPr id="13" name="AutoShape 19"/>
          <p:cNvSpPr/>
          <p:nvPr/>
        </p:nvSpPr>
        <p:spPr bwMode="auto">
          <a:xfrm rot="21600000">
            <a:off x="4913013" y="1745256"/>
            <a:ext cx="326452" cy="32645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87" y="2580"/>
                </a:moveTo>
                <a:cubicBezTo>
                  <a:pt x="20419" y="2580"/>
                  <a:pt x="20793" y="2735"/>
                  <a:pt x="21116" y="3052"/>
                </a:cubicBezTo>
                <a:cubicBezTo>
                  <a:pt x="21438" y="3372"/>
                  <a:pt x="21599" y="3743"/>
                  <a:pt x="21599" y="4175"/>
                </a:cubicBezTo>
                <a:lnTo>
                  <a:pt x="21599" y="19987"/>
                </a:lnTo>
                <a:cubicBezTo>
                  <a:pt x="21599" y="20419"/>
                  <a:pt x="21438" y="20796"/>
                  <a:pt x="21116" y="21116"/>
                </a:cubicBezTo>
                <a:cubicBezTo>
                  <a:pt x="20793" y="21438"/>
                  <a:pt x="20419" y="21600"/>
                  <a:pt x="19987" y="21600"/>
                </a:cubicBezTo>
                <a:lnTo>
                  <a:pt x="1612" y="21600"/>
                </a:lnTo>
                <a:cubicBezTo>
                  <a:pt x="1180" y="21600"/>
                  <a:pt x="806" y="21438"/>
                  <a:pt x="483" y="21116"/>
                </a:cubicBezTo>
                <a:cubicBezTo>
                  <a:pt x="161" y="20796"/>
                  <a:pt x="0" y="20419"/>
                  <a:pt x="0" y="19987"/>
                </a:cubicBezTo>
                <a:lnTo>
                  <a:pt x="0" y="4175"/>
                </a:lnTo>
                <a:cubicBezTo>
                  <a:pt x="0" y="3743"/>
                  <a:pt x="161" y="3372"/>
                  <a:pt x="483" y="3052"/>
                </a:cubicBezTo>
                <a:cubicBezTo>
                  <a:pt x="806" y="2735"/>
                  <a:pt x="1180" y="2580"/>
                  <a:pt x="1612" y="2580"/>
                </a:cubicBezTo>
                <a:lnTo>
                  <a:pt x="2150" y="2580"/>
                </a:lnTo>
                <a:lnTo>
                  <a:pt x="2150" y="2401"/>
                </a:lnTo>
                <a:cubicBezTo>
                  <a:pt x="2150" y="2116"/>
                  <a:pt x="2196" y="1828"/>
                  <a:pt x="2288" y="1540"/>
                </a:cubicBezTo>
                <a:cubicBezTo>
                  <a:pt x="2381" y="1249"/>
                  <a:pt x="2530" y="990"/>
                  <a:pt x="2738" y="766"/>
                </a:cubicBezTo>
                <a:cubicBezTo>
                  <a:pt x="2942" y="541"/>
                  <a:pt x="3216" y="360"/>
                  <a:pt x="3555" y="213"/>
                </a:cubicBezTo>
                <a:cubicBezTo>
                  <a:pt x="3895" y="75"/>
                  <a:pt x="4310" y="0"/>
                  <a:pt x="4796" y="0"/>
                </a:cubicBezTo>
                <a:cubicBezTo>
                  <a:pt x="5283" y="0"/>
                  <a:pt x="5698" y="75"/>
                  <a:pt x="6037" y="213"/>
                </a:cubicBezTo>
                <a:cubicBezTo>
                  <a:pt x="6377" y="360"/>
                  <a:pt x="6651" y="541"/>
                  <a:pt x="6858" y="766"/>
                </a:cubicBezTo>
                <a:cubicBezTo>
                  <a:pt x="7062" y="990"/>
                  <a:pt x="7215" y="1255"/>
                  <a:pt x="7313" y="1546"/>
                </a:cubicBezTo>
                <a:cubicBezTo>
                  <a:pt x="7411" y="1840"/>
                  <a:pt x="7457" y="2125"/>
                  <a:pt x="7457" y="2401"/>
                </a:cubicBezTo>
                <a:lnTo>
                  <a:pt x="7457" y="2580"/>
                </a:lnTo>
                <a:lnTo>
                  <a:pt x="8133" y="2580"/>
                </a:lnTo>
                <a:lnTo>
                  <a:pt x="8133" y="2401"/>
                </a:lnTo>
                <a:cubicBezTo>
                  <a:pt x="8133" y="2116"/>
                  <a:pt x="8179" y="1828"/>
                  <a:pt x="8269" y="1540"/>
                </a:cubicBezTo>
                <a:cubicBezTo>
                  <a:pt x="8364" y="1249"/>
                  <a:pt x="8511" y="990"/>
                  <a:pt x="8718" y="766"/>
                </a:cubicBezTo>
                <a:cubicBezTo>
                  <a:pt x="8925" y="541"/>
                  <a:pt x="9199" y="360"/>
                  <a:pt x="9538" y="213"/>
                </a:cubicBezTo>
                <a:cubicBezTo>
                  <a:pt x="9878" y="74"/>
                  <a:pt x="10293" y="0"/>
                  <a:pt x="10779" y="0"/>
                </a:cubicBezTo>
                <a:cubicBezTo>
                  <a:pt x="11266" y="0"/>
                  <a:pt x="11678" y="74"/>
                  <a:pt x="12020" y="213"/>
                </a:cubicBezTo>
                <a:cubicBezTo>
                  <a:pt x="12360" y="360"/>
                  <a:pt x="12636" y="541"/>
                  <a:pt x="12852" y="766"/>
                </a:cubicBezTo>
                <a:cubicBezTo>
                  <a:pt x="13068" y="990"/>
                  <a:pt x="13227" y="1255"/>
                  <a:pt x="13322" y="1546"/>
                </a:cubicBezTo>
                <a:cubicBezTo>
                  <a:pt x="13417" y="1840"/>
                  <a:pt x="13469" y="2125"/>
                  <a:pt x="13469" y="2401"/>
                </a:cubicBezTo>
                <a:lnTo>
                  <a:pt x="13469" y="2580"/>
                </a:lnTo>
                <a:lnTo>
                  <a:pt x="14142" y="2580"/>
                </a:lnTo>
                <a:lnTo>
                  <a:pt x="14142" y="2401"/>
                </a:lnTo>
                <a:cubicBezTo>
                  <a:pt x="14142" y="2116"/>
                  <a:pt x="14191" y="1828"/>
                  <a:pt x="14286" y="1540"/>
                </a:cubicBezTo>
                <a:cubicBezTo>
                  <a:pt x="14384" y="1249"/>
                  <a:pt x="14534" y="990"/>
                  <a:pt x="14741" y="765"/>
                </a:cubicBezTo>
                <a:cubicBezTo>
                  <a:pt x="14948" y="541"/>
                  <a:pt x="15219" y="359"/>
                  <a:pt x="15556" y="213"/>
                </a:cubicBezTo>
                <a:cubicBezTo>
                  <a:pt x="15890" y="74"/>
                  <a:pt x="16305" y="0"/>
                  <a:pt x="16803" y="0"/>
                </a:cubicBezTo>
                <a:cubicBezTo>
                  <a:pt x="17289" y="0"/>
                  <a:pt x="17704" y="74"/>
                  <a:pt x="18044" y="213"/>
                </a:cubicBezTo>
                <a:cubicBezTo>
                  <a:pt x="18383" y="359"/>
                  <a:pt x="18657" y="541"/>
                  <a:pt x="18864" y="765"/>
                </a:cubicBezTo>
                <a:cubicBezTo>
                  <a:pt x="19069" y="990"/>
                  <a:pt x="19218" y="1255"/>
                  <a:pt x="19311" y="1546"/>
                </a:cubicBezTo>
                <a:cubicBezTo>
                  <a:pt x="19403" y="1839"/>
                  <a:pt x="19449" y="2125"/>
                  <a:pt x="19449" y="2401"/>
                </a:cubicBezTo>
                <a:lnTo>
                  <a:pt x="19449" y="2580"/>
                </a:lnTo>
                <a:lnTo>
                  <a:pt x="19987" y="2580"/>
                </a:lnTo>
                <a:close/>
                <a:moveTo>
                  <a:pt x="6066" y="7968"/>
                </a:moveTo>
                <a:lnTo>
                  <a:pt x="2179" y="7968"/>
                </a:lnTo>
                <a:lnTo>
                  <a:pt x="2179" y="11443"/>
                </a:lnTo>
                <a:lnTo>
                  <a:pt x="6066" y="11443"/>
                </a:lnTo>
                <a:lnTo>
                  <a:pt x="6066" y="7968"/>
                </a:lnTo>
                <a:close/>
                <a:moveTo>
                  <a:pt x="6066" y="11976"/>
                </a:moveTo>
                <a:lnTo>
                  <a:pt x="2179" y="11976"/>
                </a:lnTo>
                <a:lnTo>
                  <a:pt x="2179" y="15452"/>
                </a:lnTo>
                <a:lnTo>
                  <a:pt x="6066" y="15452"/>
                </a:lnTo>
                <a:lnTo>
                  <a:pt x="6066" y="11976"/>
                </a:lnTo>
                <a:close/>
                <a:moveTo>
                  <a:pt x="6066" y="15976"/>
                </a:moveTo>
                <a:lnTo>
                  <a:pt x="2179" y="15976"/>
                </a:lnTo>
                <a:lnTo>
                  <a:pt x="2179" y="19422"/>
                </a:lnTo>
                <a:lnTo>
                  <a:pt x="6066" y="19422"/>
                </a:lnTo>
                <a:lnTo>
                  <a:pt x="6066" y="15976"/>
                </a:lnTo>
                <a:close/>
                <a:moveTo>
                  <a:pt x="3754" y="5543"/>
                </a:moveTo>
                <a:cubicBezTo>
                  <a:pt x="3754" y="6067"/>
                  <a:pt x="4102" y="6323"/>
                  <a:pt x="4799" y="6323"/>
                </a:cubicBezTo>
                <a:cubicBezTo>
                  <a:pt x="5499" y="6323"/>
                  <a:pt x="5847" y="6067"/>
                  <a:pt x="5847" y="5543"/>
                </a:cubicBezTo>
                <a:lnTo>
                  <a:pt x="5847" y="2398"/>
                </a:lnTo>
                <a:cubicBezTo>
                  <a:pt x="5847" y="1877"/>
                  <a:pt x="5499" y="1612"/>
                  <a:pt x="4799" y="1612"/>
                </a:cubicBezTo>
                <a:cubicBezTo>
                  <a:pt x="4102" y="1612"/>
                  <a:pt x="3754" y="1877"/>
                  <a:pt x="3754" y="2398"/>
                </a:cubicBezTo>
                <a:lnTo>
                  <a:pt x="3754" y="5543"/>
                </a:lnTo>
                <a:close/>
                <a:moveTo>
                  <a:pt x="10535" y="7968"/>
                </a:moveTo>
                <a:lnTo>
                  <a:pt x="6607" y="7968"/>
                </a:lnTo>
                <a:lnTo>
                  <a:pt x="6607" y="11443"/>
                </a:lnTo>
                <a:lnTo>
                  <a:pt x="10535" y="11443"/>
                </a:lnTo>
                <a:lnTo>
                  <a:pt x="10535" y="7968"/>
                </a:lnTo>
                <a:close/>
                <a:moveTo>
                  <a:pt x="10535" y="11976"/>
                </a:moveTo>
                <a:lnTo>
                  <a:pt x="6607" y="11976"/>
                </a:lnTo>
                <a:lnTo>
                  <a:pt x="6607" y="15452"/>
                </a:lnTo>
                <a:lnTo>
                  <a:pt x="10535" y="15452"/>
                </a:lnTo>
                <a:lnTo>
                  <a:pt x="10535" y="11976"/>
                </a:lnTo>
                <a:close/>
                <a:moveTo>
                  <a:pt x="10535" y="15976"/>
                </a:moveTo>
                <a:lnTo>
                  <a:pt x="6607" y="15976"/>
                </a:lnTo>
                <a:lnTo>
                  <a:pt x="6607" y="19422"/>
                </a:lnTo>
                <a:lnTo>
                  <a:pt x="10535" y="19422"/>
                </a:lnTo>
                <a:lnTo>
                  <a:pt x="10535" y="15976"/>
                </a:lnTo>
                <a:close/>
                <a:moveTo>
                  <a:pt x="9774" y="5543"/>
                </a:moveTo>
                <a:cubicBezTo>
                  <a:pt x="9774" y="5825"/>
                  <a:pt x="9849" y="6027"/>
                  <a:pt x="9996" y="6145"/>
                </a:cubicBezTo>
                <a:cubicBezTo>
                  <a:pt x="10143" y="6269"/>
                  <a:pt x="10405" y="6323"/>
                  <a:pt x="10782" y="6323"/>
                </a:cubicBezTo>
                <a:cubicBezTo>
                  <a:pt x="11159" y="6323"/>
                  <a:pt x="11427" y="6263"/>
                  <a:pt x="11588" y="6139"/>
                </a:cubicBezTo>
                <a:cubicBezTo>
                  <a:pt x="11750" y="6015"/>
                  <a:pt x="11830" y="5819"/>
                  <a:pt x="11830" y="5543"/>
                </a:cubicBezTo>
                <a:lnTo>
                  <a:pt x="11830" y="2398"/>
                </a:lnTo>
                <a:cubicBezTo>
                  <a:pt x="11830" y="2128"/>
                  <a:pt x="11750" y="1932"/>
                  <a:pt x="11588" y="1802"/>
                </a:cubicBezTo>
                <a:cubicBezTo>
                  <a:pt x="11427" y="1673"/>
                  <a:pt x="11159" y="1612"/>
                  <a:pt x="10782" y="1612"/>
                </a:cubicBezTo>
                <a:cubicBezTo>
                  <a:pt x="10405" y="1612"/>
                  <a:pt x="10143" y="1679"/>
                  <a:pt x="9996" y="1814"/>
                </a:cubicBezTo>
                <a:cubicBezTo>
                  <a:pt x="9849" y="1944"/>
                  <a:pt x="9774" y="2139"/>
                  <a:pt x="9774" y="2398"/>
                </a:cubicBezTo>
                <a:lnTo>
                  <a:pt x="9774" y="5543"/>
                </a:lnTo>
                <a:close/>
                <a:moveTo>
                  <a:pt x="14986" y="7968"/>
                </a:moveTo>
                <a:lnTo>
                  <a:pt x="11073" y="7968"/>
                </a:lnTo>
                <a:lnTo>
                  <a:pt x="11073" y="11443"/>
                </a:lnTo>
                <a:lnTo>
                  <a:pt x="14986" y="11443"/>
                </a:lnTo>
                <a:lnTo>
                  <a:pt x="14986" y="7968"/>
                </a:lnTo>
                <a:close/>
                <a:moveTo>
                  <a:pt x="14986" y="11976"/>
                </a:moveTo>
                <a:lnTo>
                  <a:pt x="11073" y="11976"/>
                </a:lnTo>
                <a:lnTo>
                  <a:pt x="11073" y="15452"/>
                </a:lnTo>
                <a:lnTo>
                  <a:pt x="14986" y="15452"/>
                </a:lnTo>
                <a:lnTo>
                  <a:pt x="14986" y="11976"/>
                </a:lnTo>
                <a:close/>
                <a:moveTo>
                  <a:pt x="14986" y="15976"/>
                </a:moveTo>
                <a:lnTo>
                  <a:pt x="11073" y="15976"/>
                </a:lnTo>
                <a:lnTo>
                  <a:pt x="11073" y="19422"/>
                </a:lnTo>
                <a:lnTo>
                  <a:pt x="14986" y="19422"/>
                </a:lnTo>
                <a:lnTo>
                  <a:pt x="14986" y="15976"/>
                </a:lnTo>
                <a:close/>
                <a:moveTo>
                  <a:pt x="19423" y="7968"/>
                </a:moveTo>
                <a:lnTo>
                  <a:pt x="15521" y="7968"/>
                </a:lnTo>
                <a:lnTo>
                  <a:pt x="15521" y="11443"/>
                </a:lnTo>
                <a:lnTo>
                  <a:pt x="19423" y="11443"/>
                </a:lnTo>
                <a:lnTo>
                  <a:pt x="19423" y="7968"/>
                </a:lnTo>
                <a:close/>
                <a:moveTo>
                  <a:pt x="19423" y="11976"/>
                </a:moveTo>
                <a:lnTo>
                  <a:pt x="15521" y="11976"/>
                </a:lnTo>
                <a:lnTo>
                  <a:pt x="15521" y="15452"/>
                </a:lnTo>
                <a:lnTo>
                  <a:pt x="19423" y="15452"/>
                </a:lnTo>
                <a:lnTo>
                  <a:pt x="19423" y="11976"/>
                </a:lnTo>
                <a:close/>
                <a:moveTo>
                  <a:pt x="19423" y="15976"/>
                </a:moveTo>
                <a:lnTo>
                  <a:pt x="15521" y="15976"/>
                </a:lnTo>
                <a:lnTo>
                  <a:pt x="15521" y="19422"/>
                </a:lnTo>
                <a:lnTo>
                  <a:pt x="19423" y="19422"/>
                </a:lnTo>
                <a:lnTo>
                  <a:pt x="19423" y="15976"/>
                </a:lnTo>
                <a:close/>
                <a:moveTo>
                  <a:pt x="15758" y="5543"/>
                </a:moveTo>
                <a:cubicBezTo>
                  <a:pt x="15758" y="6067"/>
                  <a:pt x="16106" y="6323"/>
                  <a:pt x="16806" y="6323"/>
                </a:cubicBezTo>
                <a:cubicBezTo>
                  <a:pt x="17502" y="6323"/>
                  <a:pt x="17848" y="6067"/>
                  <a:pt x="17839" y="5543"/>
                </a:cubicBezTo>
                <a:lnTo>
                  <a:pt x="17839" y="2398"/>
                </a:lnTo>
                <a:cubicBezTo>
                  <a:pt x="17839" y="1877"/>
                  <a:pt x="17494" y="1612"/>
                  <a:pt x="16806" y="1612"/>
                </a:cubicBezTo>
                <a:cubicBezTo>
                  <a:pt x="16106" y="1612"/>
                  <a:pt x="15758" y="1877"/>
                  <a:pt x="15758" y="2398"/>
                </a:cubicBezTo>
                <a:lnTo>
                  <a:pt x="15758" y="5543"/>
                </a:lnTo>
                <a:close/>
              </a:path>
            </a:pathLst>
          </a:custGeom>
          <a:solidFill>
            <a:schemeClr val="bg1"/>
          </a:solidFill>
          <a:ln>
            <a:noFill/>
          </a:ln>
          <a:effectLst/>
        </p:spPr>
        <p:txBody>
          <a:bodyPr lIns="20090" tIns="20090" rIns="20090" bIns="20090" anchor="ctr"/>
          <a:lstStyle/>
          <a:p>
            <a:pPr defTabSz="341630">
              <a:defRPr/>
            </a:pPr>
            <a:endParaRPr lang="es-ES" sz="2250" dirty="0">
              <a:solidFill>
                <a:schemeClr val="tx1">
                  <a:lumMod val="75000"/>
                  <a:lumOff val="25000"/>
                </a:schemeClr>
              </a:solidFill>
              <a:effectLst>
                <a:outerShdw blurRad="38100" dist="38100" dir="2700000" algn="tl">
                  <a:srgbClr val="000000"/>
                </a:outerShdw>
              </a:effectLst>
              <a:cs typeface="+mn-ea"/>
              <a:sym typeface="+mn-lt"/>
            </a:endParaRPr>
          </a:p>
        </p:txBody>
      </p:sp>
      <p:sp>
        <p:nvSpPr>
          <p:cNvPr id="14" name="AutoShape 20"/>
          <p:cNvSpPr/>
          <p:nvPr/>
        </p:nvSpPr>
        <p:spPr bwMode="auto">
          <a:xfrm rot="21600000">
            <a:off x="7406511" y="3481736"/>
            <a:ext cx="326452" cy="28878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8639"/>
                </a:moveTo>
                <a:cubicBezTo>
                  <a:pt x="21600" y="3959"/>
                  <a:pt x="16676" y="0"/>
                  <a:pt x="10800" y="0"/>
                </a:cubicBezTo>
                <a:cubicBezTo>
                  <a:pt x="4764" y="0"/>
                  <a:pt x="0" y="3959"/>
                  <a:pt x="0" y="8639"/>
                </a:cubicBezTo>
                <a:cubicBezTo>
                  <a:pt x="0" y="12059"/>
                  <a:pt x="2382" y="14939"/>
                  <a:pt x="5876" y="16379"/>
                </a:cubicBezTo>
                <a:cubicBezTo>
                  <a:pt x="6035" y="17279"/>
                  <a:pt x="5717" y="19079"/>
                  <a:pt x="3335" y="21599"/>
                </a:cubicBezTo>
                <a:cubicBezTo>
                  <a:pt x="3335" y="21599"/>
                  <a:pt x="8576" y="19979"/>
                  <a:pt x="11435" y="17279"/>
                </a:cubicBezTo>
                <a:cubicBezTo>
                  <a:pt x="17152" y="16919"/>
                  <a:pt x="21600" y="13139"/>
                  <a:pt x="21600" y="8639"/>
                </a:cubicBezTo>
                <a:close/>
              </a:path>
            </a:pathLst>
          </a:custGeom>
          <a:solidFill>
            <a:schemeClr val="bg1"/>
          </a:solidFill>
          <a:ln>
            <a:noFill/>
          </a:ln>
          <a:effectLst/>
        </p:spPr>
        <p:txBody>
          <a:bodyPr lIns="24107" tIns="24107" rIns="24107" bIns="24107"/>
          <a:lstStyle/>
          <a:p>
            <a:pPr defTabSz="481965">
              <a:defRPr/>
            </a:pPr>
            <a:endParaRPr lang="es-ES" sz="985" dirty="0">
              <a:solidFill>
                <a:schemeClr val="tx1">
                  <a:lumMod val="75000"/>
                  <a:lumOff val="25000"/>
                </a:schemeClr>
              </a:solidFill>
              <a:cs typeface="+mn-ea"/>
              <a:sym typeface="+mn-lt"/>
            </a:endParaRPr>
          </a:p>
        </p:txBody>
      </p:sp>
      <p:sp>
        <p:nvSpPr>
          <p:cNvPr id="15" name="AutoShape 21"/>
          <p:cNvSpPr/>
          <p:nvPr/>
        </p:nvSpPr>
        <p:spPr bwMode="auto">
          <a:xfrm>
            <a:off x="4521224" y="2455079"/>
            <a:ext cx="2465964" cy="2465964"/>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F3CAD1"/>
          </a:solidFill>
          <a:ln>
            <a:noFill/>
          </a:ln>
          <a:effectLst/>
        </p:spPr>
        <p:txBody>
          <a:bodyPr lIns="0" tIns="0" rIns="0" bIns="0" anchor="ctr"/>
          <a:lstStyle/>
          <a:p>
            <a:pPr>
              <a:defRPr/>
            </a:pPr>
            <a:endParaRPr lang="es-ES" sz="2955" dirty="0">
              <a:solidFill>
                <a:schemeClr val="tx1">
                  <a:lumMod val="75000"/>
                  <a:lumOff val="25000"/>
                </a:schemeClr>
              </a:solidFill>
              <a:effectLst>
                <a:outerShdw blurRad="38100" dist="38100" dir="2700000" algn="tl">
                  <a:srgbClr val="000000"/>
                </a:outerShdw>
              </a:effectLst>
              <a:cs typeface="+mn-ea"/>
              <a:sym typeface="+mn-lt"/>
            </a:endParaRPr>
          </a:p>
        </p:txBody>
      </p:sp>
      <p:sp>
        <p:nvSpPr>
          <p:cNvPr id="16" name="AutoShape 22"/>
          <p:cNvSpPr/>
          <p:nvPr/>
        </p:nvSpPr>
        <p:spPr bwMode="auto">
          <a:xfrm>
            <a:off x="5239465" y="3093921"/>
            <a:ext cx="1103143" cy="110314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357" y="18801"/>
                </a:moveTo>
                <a:cubicBezTo>
                  <a:pt x="21518" y="18965"/>
                  <a:pt x="21599" y="19177"/>
                  <a:pt x="21599" y="19436"/>
                </a:cubicBezTo>
                <a:cubicBezTo>
                  <a:pt x="21599" y="19580"/>
                  <a:pt x="21518" y="19775"/>
                  <a:pt x="21357" y="20018"/>
                </a:cubicBezTo>
                <a:cubicBezTo>
                  <a:pt x="21193" y="20261"/>
                  <a:pt x="20989" y="20504"/>
                  <a:pt x="20746" y="20741"/>
                </a:cubicBezTo>
                <a:cubicBezTo>
                  <a:pt x="20503" y="20978"/>
                  <a:pt x="20260" y="21184"/>
                  <a:pt x="20023" y="21348"/>
                </a:cubicBezTo>
                <a:cubicBezTo>
                  <a:pt x="19783" y="21518"/>
                  <a:pt x="19593" y="21600"/>
                  <a:pt x="19447" y="21600"/>
                </a:cubicBezTo>
                <a:cubicBezTo>
                  <a:pt x="19189" y="21600"/>
                  <a:pt x="18975" y="21515"/>
                  <a:pt x="18811" y="21343"/>
                </a:cubicBezTo>
                <a:lnTo>
                  <a:pt x="13957" y="16502"/>
                </a:lnTo>
                <a:cubicBezTo>
                  <a:pt x="13217" y="16980"/>
                  <a:pt x="12428" y="17350"/>
                  <a:pt x="11589" y="17604"/>
                </a:cubicBezTo>
                <a:cubicBezTo>
                  <a:pt x="10750" y="17864"/>
                  <a:pt x="9891" y="17991"/>
                  <a:pt x="9007" y="17991"/>
                </a:cubicBezTo>
                <a:cubicBezTo>
                  <a:pt x="7769" y="17991"/>
                  <a:pt x="6608" y="17759"/>
                  <a:pt x="5517" y="17290"/>
                </a:cubicBezTo>
                <a:cubicBezTo>
                  <a:pt x="4427" y="16822"/>
                  <a:pt x="3469" y="16175"/>
                  <a:pt x="2644" y="15353"/>
                </a:cubicBezTo>
                <a:cubicBezTo>
                  <a:pt x="1816" y="14534"/>
                  <a:pt x="1172" y="13580"/>
                  <a:pt x="700" y="12487"/>
                </a:cubicBezTo>
                <a:cubicBezTo>
                  <a:pt x="231" y="11400"/>
                  <a:pt x="0" y="10236"/>
                  <a:pt x="0" y="8999"/>
                </a:cubicBezTo>
                <a:cubicBezTo>
                  <a:pt x="0" y="7768"/>
                  <a:pt x="231" y="6602"/>
                  <a:pt x="700" y="5515"/>
                </a:cubicBezTo>
                <a:cubicBezTo>
                  <a:pt x="1169" y="4422"/>
                  <a:pt x="1816" y="3467"/>
                  <a:pt x="2644" y="2645"/>
                </a:cubicBezTo>
                <a:cubicBezTo>
                  <a:pt x="3469" y="1827"/>
                  <a:pt x="4424" y="1180"/>
                  <a:pt x="5512" y="708"/>
                </a:cubicBezTo>
                <a:cubicBezTo>
                  <a:pt x="6600" y="237"/>
                  <a:pt x="7764" y="0"/>
                  <a:pt x="9007" y="0"/>
                </a:cubicBezTo>
                <a:cubicBezTo>
                  <a:pt x="10244" y="0"/>
                  <a:pt x="11403" y="237"/>
                  <a:pt x="12488" y="708"/>
                </a:cubicBezTo>
                <a:cubicBezTo>
                  <a:pt x="13573" y="1180"/>
                  <a:pt x="14530" y="1827"/>
                  <a:pt x="15358" y="2645"/>
                </a:cubicBezTo>
                <a:cubicBezTo>
                  <a:pt x="16183" y="3467"/>
                  <a:pt x="16830" y="4422"/>
                  <a:pt x="17299" y="5515"/>
                </a:cubicBezTo>
                <a:cubicBezTo>
                  <a:pt x="17768" y="6602"/>
                  <a:pt x="18003" y="7768"/>
                  <a:pt x="18003" y="8999"/>
                </a:cubicBezTo>
                <a:cubicBezTo>
                  <a:pt x="18003" y="9886"/>
                  <a:pt x="17873" y="10747"/>
                  <a:pt x="17616" y="11589"/>
                </a:cubicBezTo>
                <a:cubicBezTo>
                  <a:pt x="17359" y="12433"/>
                  <a:pt x="16991" y="13218"/>
                  <a:pt x="16514" y="13947"/>
                </a:cubicBezTo>
                <a:lnTo>
                  <a:pt x="21357" y="18801"/>
                </a:lnTo>
                <a:close/>
                <a:moveTo>
                  <a:pt x="3596" y="8999"/>
                </a:moveTo>
                <a:cubicBezTo>
                  <a:pt x="3596" y="9759"/>
                  <a:pt x="3740" y="10465"/>
                  <a:pt x="4028" y="11117"/>
                </a:cubicBezTo>
                <a:cubicBezTo>
                  <a:pt x="4317" y="11770"/>
                  <a:pt x="4707" y="12337"/>
                  <a:pt x="5193" y="12820"/>
                </a:cubicBezTo>
                <a:cubicBezTo>
                  <a:pt x="5679" y="13300"/>
                  <a:pt x="6252" y="13684"/>
                  <a:pt x="6908" y="13969"/>
                </a:cubicBezTo>
                <a:cubicBezTo>
                  <a:pt x="7566" y="14252"/>
                  <a:pt x="8264" y="14393"/>
                  <a:pt x="9004" y="14393"/>
                </a:cubicBezTo>
                <a:cubicBezTo>
                  <a:pt x="9744" y="14393"/>
                  <a:pt x="10439" y="14252"/>
                  <a:pt x="11092" y="13969"/>
                </a:cubicBezTo>
                <a:cubicBezTo>
                  <a:pt x="11745" y="13684"/>
                  <a:pt x="12318" y="13300"/>
                  <a:pt x="12801" y="12820"/>
                </a:cubicBezTo>
                <a:cubicBezTo>
                  <a:pt x="13290" y="12337"/>
                  <a:pt x="13677" y="11770"/>
                  <a:pt x="13965" y="11117"/>
                </a:cubicBezTo>
                <a:cubicBezTo>
                  <a:pt x="14254" y="10465"/>
                  <a:pt x="14398" y="9759"/>
                  <a:pt x="14398" y="8999"/>
                </a:cubicBezTo>
                <a:cubicBezTo>
                  <a:pt x="14398" y="8259"/>
                  <a:pt x="14254" y="7565"/>
                  <a:pt x="13965" y="6912"/>
                </a:cubicBezTo>
                <a:cubicBezTo>
                  <a:pt x="13674" y="6257"/>
                  <a:pt x="13290" y="5684"/>
                  <a:pt x="12801" y="5192"/>
                </a:cubicBezTo>
                <a:cubicBezTo>
                  <a:pt x="12315" y="4704"/>
                  <a:pt x="11745" y="4317"/>
                  <a:pt x="11092" y="4032"/>
                </a:cubicBezTo>
                <a:cubicBezTo>
                  <a:pt x="10439" y="3749"/>
                  <a:pt x="9741" y="3605"/>
                  <a:pt x="9004" y="3605"/>
                </a:cubicBezTo>
                <a:cubicBezTo>
                  <a:pt x="8267" y="3605"/>
                  <a:pt x="7566" y="3749"/>
                  <a:pt x="6908" y="4032"/>
                </a:cubicBezTo>
                <a:cubicBezTo>
                  <a:pt x="6252" y="4317"/>
                  <a:pt x="5676" y="4704"/>
                  <a:pt x="5193" y="5192"/>
                </a:cubicBezTo>
                <a:cubicBezTo>
                  <a:pt x="4707" y="5684"/>
                  <a:pt x="4317" y="6257"/>
                  <a:pt x="4028" y="6912"/>
                </a:cubicBezTo>
                <a:cubicBezTo>
                  <a:pt x="3740" y="7565"/>
                  <a:pt x="3596" y="8256"/>
                  <a:pt x="3596" y="8999"/>
                </a:cubicBezTo>
                <a:moveTo>
                  <a:pt x="9007" y="5591"/>
                </a:moveTo>
                <a:cubicBezTo>
                  <a:pt x="9185" y="5591"/>
                  <a:pt x="9343" y="5656"/>
                  <a:pt x="9473" y="5785"/>
                </a:cubicBezTo>
                <a:cubicBezTo>
                  <a:pt x="9603" y="5918"/>
                  <a:pt x="9668" y="6082"/>
                  <a:pt x="9668" y="6279"/>
                </a:cubicBezTo>
                <a:cubicBezTo>
                  <a:pt x="9668" y="6460"/>
                  <a:pt x="9603" y="6616"/>
                  <a:pt x="9473" y="6745"/>
                </a:cubicBezTo>
                <a:cubicBezTo>
                  <a:pt x="9343" y="6878"/>
                  <a:pt x="9185" y="6943"/>
                  <a:pt x="9007" y="6943"/>
                </a:cubicBezTo>
                <a:cubicBezTo>
                  <a:pt x="8439" y="6943"/>
                  <a:pt x="7953" y="7144"/>
                  <a:pt x="7552" y="7536"/>
                </a:cubicBezTo>
                <a:cubicBezTo>
                  <a:pt x="7151" y="7934"/>
                  <a:pt x="6950" y="8423"/>
                  <a:pt x="6950" y="8996"/>
                </a:cubicBezTo>
                <a:cubicBezTo>
                  <a:pt x="6950" y="9180"/>
                  <a:pt x="6885" y="9332"/>
                  <a:pt x="6755" y="9465"/>
                </a:cubicBezTo>
                <a:cubicBezTo>
                  <a:pt x="6622" y="9595"/>
                  <a:pt x="6467" y="9657"/>
                  <a:pt x="6289" y="9657"/>
                </a:cubicBezTo>
                <a:cubicBezTo>
                  <a:pt x="6080" y="9657"/>
                  <a:pt x="5913" y="9595"/>
                  <a:pt x="5786" y="9465"/>
                </a:cubicBezTo>
                <a:cubicBezTo>
                  <a:pt x="5659" y="9332"/>
                  <a:pt x="5599" y="9180"/>
                  <a:pt x="5599" y="8996"/>
                </a:cubicBezTo>
                <a:cubicBezTo>
                  <a:pt x="5599" y="8539"/>
                  <a:pt x="5684" y="8104"/>
                  <a:pt x="5862" y="7686"/>
                </a:cubicBezTo>
                <a:cubicBezTo>
                  <a:pt x="6037" y="7271"/>
                  <a:pt x="6280" y="6907"/>
                  <a:pt x="6597" y="6590"/>
                </a:cubicBezTo>
                <a:cubicBezTo>
                  <a:pt x="6905" y="6277"/>
                  <a:pt x="7264" y="6028"/>
                  <a:pt x="7676" y="5856"/>
                </a:cubicBezTo>
                <a:cubicBezTo>
                  <a:pt x="8086" y="5681"/>
                  <a:pt x="8529" y="5591"/>
                  <a:pt x="9007" y="5591"/>
                </a:cubicBezTo>
              </a:path>
            </a:pathLst>
          </a:custGeom>
          <a:solidFill>
            <a:schemeClr val="bg1"/>
          </a:solidFill>
          <a:ln>
            <a:noFill/>
          </a:ln>
          <a:effectLst/>
        </p:spPr>
        <p:txBody>
          <a:bodyPr lIns="20090" tIns="20090" rIns="20090" bIns="20090" anchor="ctr"/>
          <a:lstStyle/>
          <a:p>
            <a:pPr defTabSz="341630">
              <a:defRPr/>
            </a:pPr>
            <a:endParaRPr lang="es-ES" sz="2250" dirty="0">
              <a:solidFill>
                <a:schemeClr val="tx1">
                  <a:lumMod val="75000"/>
                  <a:lumOff val="25000"/>
                </a:schemeClr>
              </a:solidFill>
              <a:effectLst>
                <a:outerShdw blurRad="38100" dist="38100" dir="2700000" algn="tl">
                  <a:srgbClr val="DDDDDD"/>
                </a:outerShdw>
              </a:effectLst>
              <a:cs typeface="+mn-ea"/>
              <a:sym typeface="+mn-lt"/>
            </a:endParaRPr>
          </a:p>
        </p:txBody>
      </p:sp>
      <p:sp>
        <p:nvSpPr>
          <p:cNvPr id="17" name="TextBox 20"/>
          <p:cNvSpPr txBox="1"/>
          <p:nvPr/>
        </p:nvSpPr>
        <p:spPr bwMode="auto">
          <a:xfrm>
            <a:off x="1360434" y="2011049"/>
            <a:ext cx="2254765" cy="762636"/>
          </a:xfrm>
          <a:prstGeom prst="rect">
            <a:avLst/>
          </a:prstGeom>
          <a:noFill/>
        </p:spPr>
        <p:txBody>
          <a:bodyPr vert="horz" wrap="square" lIns="131181" tIns="65591" rIns="131181" bIns="65591"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30000"/>
              </a:lnSpc>
            </a:pPr>
            <a:r>
              <a:rPr lang="zh-CN" altLang="en-US" sz="1050" dirty="0" smtClean="0">
                <a:solidFill>
                  <a:schemeClr val="tx1">
                    <a:lumMod val="75000"/>
                    <a:lumOff val="25000"/>
                  </a:schemeClr>
                </a:solidFill>
                <a:cs typeface="+mn-ea"/>
                <a:sym typeface="+mn-lt"/>
              </a:rPr>
              <a:t>请替换文字内容，点击添加相关标题文字，修改文字内容，也可以直接复制你的内容到此。</a:t>
            </a:r>
            <a:endParaRPr lang="en-GB" altLang="zh-CN" sz="1050" dirty="0">
              <a:solidFill>
                <a:schemeClr val="tx1">
                  <a:lumMod val="75000"/>
                  <a:lumOff val="25000"/>
                </a:schemeClr>
              </a:solidFill>
              <a:cs typeface="+mn-ea"/>
              <a:sym typeface="+mn-lt"/>
            </a:endParaRPr>
          </a:p>
        </p:txBody>
      </p:sp>
      <p:sp>
        <p:nvSpPr>
          <p:cNvPr id="18" name="TextBox 19"/>
          <p:cNvSpPr txBox="1">
            <a:spLocks noChangeArrowheads="1"/>
          </p:cNvSpPr>
          <p:nvPr/>
        </p:nvSpPr>
        <p:spPr bwMode="auto">
          <a:xfrm>
            <a:off x="1134874" y="1553504"/>
            <a:ext cx="2480327" cy="501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31181" tIns="65591" rIns="131181" bIns="65591"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r>
              <a:rPr lang="en-US" altLang="zh-CN" sz="2400" dirty="0">
                <a:solidFill>
                  <a:schemeClr val="tx1">
                    <a:lumMod val="75000"/>
                    <a:lumOff val="25000"/>
                  </a:schemeClr>
                </a:solidFill>
                <a:cs typeface="+mn-ea"/>
                <a:sym typeface="+mn-lt"/>
              </a:rPr>
              <a:t>YOUR TITLE</a:t>
            </a:r>
            <a:endParaRPr lang="zh-CN" altLang="en-US" sz="2400" dirty="0">
              <a:solidFill>
                <a:schemeClr val="tx1">
                  <a:lumMod val="75000"/>
                  <a:lumOff val="25000"/>
                </a:schemeClr>
              </a:solidFill>
              <a:cs typeface="+mn-ea"/>
              <a:sym typeface="+mn-lt"/>
            </a:endParaRPr>
          </a:p>
        </p:txBody>
      </p:sp>
      <p:sp>
        <p:nvSpPr>
          <p:cNvPr id="19" name="TextBox 20"/>
          <p:cNvSpPr txBox="1"/>
          <p:nvPr/>
        </p:nvSpPr>
        <p:spPr bwMode="auto">
          <a:xfrm>
            <a:off x="1360434" y="3582674"/>
            <a:ext cx="2254765" cy="762636"/>
          </a:xfrm>
          <a:prstGeom prst="rect">
            <a:avLst/>
          </a:prstGeom>
          <a:noFill/>
        </p:spPr>
        <p:txBody>
          <a:bodyPr vert="horz" wrap="square" lIns="131181" tIns="65591" rIns="131181" bIns="65591"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30000"/>
              </a:lnSpc>
            </a:pPr>
            <a:r>
              <a:rPr lang="zh-CN" altLang="en-US" sz="1050" dirty="0" smtClean="0">
                <a:solidFill>
                  <a:schemeClr val="tx1">
                    <a:lumMod val="75000"/>
                    <a:lumOff val="25000"/>
                  </a:schemeClr>
                </a:solidFill>
                <a:cs typeface="+mn-ea"/>
                <a:sym typeface="+mn-lt"/>
              </a:rPr>
              <a:t>请替换文字内容，点击添加相关标题文字，修改文字内容，也可以直接复制你的内容到此。</a:t>
            </a:r>
            <a:endParaRPr lang="en-GB" altLang="zh-CN" sz="1050" dirty="0">
              <a:solidFill>
                <a:schemeClr val="tx1">
                  <a:lumMod val="75000"/>
                  <a:lumOff val="25000"/>
                </a:schemeClr>
              </a:solidFill>
              <a:cs typeface="+mn-ea"/>
              <a:sym typeface="+mn-lt"/>
            </a:endParaRPr>
          </a:p>
        </p:txBody>
      </p:sp>
      <p:sp>
        <p:nvSpPr>
          <p:cNvPr id="20" name="TextBox 19"/>
          <p:cNvSpPr txBox="1">
            <a:spLocks noChangeArrowheads="1"/>
          </p:cNvSpPr>
          <p:nvPr/>
        </p:nvSpPr>
        <p:spPr bwMode="auto">
          <a:xfrm>
            <a:off x="1134874" y="3125129"/>
            <a:ext cx="2480327" cy="501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31181" tIns="65591" rIns="131181" bIns="65591"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r>
              <a:rPr lang="en-US" altLang="zh-CN" sz="2400" dirty="0">
                <a:solidFill>
                  <a:schemeClr val="tx1">
                    <a:lumMod val="75000"/>
                    <a:lumOff val="25000"/>
                  </a:schemeClr>
                </a:solidFill>
                <a:cs typeface="+mn-ea"/>
                <a:sym typeface="+mn-lt"/>
              </a:rPr>
              <a:t>YOUR TITLE</a:t>
            </a:r>
            <a:endParaRPr lang="zh-CN" altLang="en-US" sz="2400" dirty="0">
              <a:solidFill>
                <a:schemeClr val="tx1">
                  <a:lumMod val="75000"/>
                  <a:lumOff val="25000"/>
                </a:schemeClr>
              </a:solidFill>
              <a:cs typeface="+mn-ea"/>
              <a:sym typeface="+mn-lt"/>
            </a:endParaRPr>
          </a:p>
        </p:txBody>
      </p:sp>
      <p:sp>
        <p:nvSpPr>
          <p:cNvPr id="21" name="TextBox 20"/>
          <p:cNvSpPr txBox="1"/>
          <p:nvPr/>
        </p:nvSpPr>
        <p:spPr bwMode="auto">
          <a:xfrm>
            <a:off x="1360434" y="5240024"/>
            <a:ext cx="2254765" cy="762636"/>
          </a:xfrm>
          <a:prstGeom prst="rect">
            <a:avLst/>
          </a:prstGeom>
          <a:noFill/>
        </p:spPr>
        <p:txBody>
          <a:bodyPr vert="horz" wrap="square" lIns="131181" tIns="65591" rIns="131181" bIns="65591"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30000"/>
              </a:lnSpc>
            </a:pPr>
            <a:r>
              <a:rPr lang="zh-CN" altLang="en-US" sz="1050" dirty="0" smtClean="0">
                <a:solidFill>
                  <a:schemeClr val="tx1">
                    <a:lumMod val="75000"/>
                    <a:lumOff val="25000"/>
                  </a:schemeClr>
                </a:solidFill>
                <a:cs typeface="+mn-ea"/>
                <a:sym typeface="+mn-lt"/>
              </a:rPr>
              <a:t>请替换文字内容，点击添加相关标题文字，修改文字内容，也可以直接复制你的内容到此。</a:t>
            </a:r>
            <a:endParaRPr lang="en-GB" altLang="zh-CN" sz="1050" dirty="0">
              <a:solidFill>
                <a:schemeClr val="tx1">
                  <a:lumMod val="75000"/>
                  <a:lumOff val="25000"/>
                </a:schemeClr>
              </a:solidFill>
              <a:cs typeface="+mn-ea"/>
              <a:sym typeface="+mn-lt"/>
            </a:endParaRPr>
          </a:p>
        </p:txBody>
      </p:sp>
      <p:sp>
        <p:nvSpPr>
          <p:cNvPr id="22" name="TextBox 19"/>
          <p:cNvSpPr txBox="1">
            <a:spLocks noChangeArrowheads="1"/>
          </p:cNvSpPr>
          <p:nvPr/>
        </p:nvSpPr>
        <p:spPr bwMode="auto">
          <a:xfrm>
            <a:off x="1134874" y="4782479"/>
            <a:ext cx="2480327" cy="501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31181" tIns="65591" rIns="131181" bIns="65591"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r>
              <a:rPr lang="en-US" altLang="zh-CN" sz="2400" dirty="0">
                <a:solidFill>
                  <a:schemeClr val="tx1">
                    <a:lumMod val="75000"/>
                    <a:lumOff val="25000"/>
                  </a:schemeClr>
                </a:solidFill>
                <a:cs typeface="+mn-ea"/>
                <a:sym typeface="+mn-lt"/>
              </a:rPr>
              <a:t>YOUR TITLE</a:t>
            </a:r>
            <a:endParaRPr lang="zh-CN" altLang="en-US" sz="2400" dirty="0">
              <a:solidFill>
                <a:schemeClr val="tx1">
                  <a:lumMod val="75000"/>
                  <a:lumOff val="25000"/>
                </a:schemeClr>
              </a:solidFill>
              <a:cs typeface="+mn-ea"/>
              <a:sym typeface="+mn-lt"/>
            </a:endParaRPr>
          </a:p>
        </p:txBody>
      </p:sp>
      <p:sp>
        <p:nvSpPr>
          <p:cNvPr id="23" name="TextBox 20"/>
          <p:cNvSpPr txBox="1"/>
          <p:nvPr/>
        </p:nvSpPr>
        <p:spPr bwMode="auto">
          <a:xfrm>
            <a:off x="8068065" y="5240024"/>
            <a:ext cx="2480328" cy="762636"/>
          </a:xfrm>
          <a:prstGeom prst="rect">
            <a:avLst/>
          </a:prstGeom>
          <a:noFill/>
        </p:spPr>
        <p:txBody>
          <a:bodyPr vert="horz" wrap="square" lIns="131181" tIns="65591" rIns="131181" bIns="65591"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30000"/>
              </a:lnSpc>
            </a:pPr>
            <a:r>
              <a:rPr lang="zh-CN" altLang="en-US" sz="1050" dirty="0" smtClean="0">
                <a:solidFill>
                  <a:schemeClr val="tx1">
                    <a:lumMod val="75000"/>
                    <a:lumOff val="25000"/>
                  </a:schemeClr>
                </a:solidFill>
                <a:cs typeface="+mn-ea"/>
                <a:sym typeface="+mn-lt"/>
              </a:rPr>
              <a:t>请替换文字内容，点击添加相关标题文字，修改文字内容，也可以直接复制你的内容到此。</a:t>
            </a:r>
            <a:endParaRPr lang="en-GB" altLang="zh-CN" sz="1050" dirty="0">
              <a:solidFill>
                <a:schemeClr val="tx1">
                  <a:lumMod val="75000"/>
                  <a:lumOff val="25000"/>
                </a:schemeClr>
              </a:solidFill>
              <a:cs typeface="+mn-ea"/>
              <a:sym typeface="+mn-lt"/>
            </a:endParaRPr>
          </a:p>
        </p:txBody>
      </p:sp>
      <p:sp>
        <p:nvSpPr>
          <p:cNvPr id="24" name="TextBox 19"/>
          <p:cNvSpPr txBox="1">
            <a:spLocks noChangeArrowheads="1"/>
          </p:cNvSpPr>
          <p:nvPr/>
        </p:nvSpPr>
        <p:spPr bwMode="auto">
          <a:xfrm>
            <a:off x="8068066" y="4782479"/>
            <a:ext cx="2480327" cy="501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31181" tIns="65591" rIns="131181" bIns="65591"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altLang="zh-CN" sz="2400" dirty="0">
                <a:solidFill>
                  <a:schemeClr val="tx1">
                    <a:lumMod val="75000"/>
                    <a:lumOff val="25000"/>
                  </a:schemeClr>
                </a:solidFill>
                <a:cs typeface="+mn-ea"/>
                <a:sym typeface="+mn-lt"/>
              </a:rPr>
              <a:t>YOUR TITLE</a:t>
            </a:r>
            <a:endParaRPr lang="zh-CN" altLang="en-US" sz="2400" dirty="0">
              <a:solidFill>
                <a:schemeClr val="tx1">
                  <a:lumMod val="75000"/>
                  <a:lumOff val="25000"/>
                </a:schemeClr>
              </a:solidFill>
              <a:cs typeface="+mn-ea"/>
              <a:sym typeface="+mn-lt"/>
            </a:endParaRPr>
          </a:p>
        </p:txBody>
      </p:sp>
      <p:sp>
        <p:nvSpPr>
          <p:cNvPr id="25" name="TextBox 20"/>
          <p:cNvSpPr txBox="1"/>
          <p:nvPr/>
        </p:nvSpPr>
        <p:spPr bwMode="auto">
          <a:xfrm>
            <a:off x="8068065" y="3811274"/>
            <a:ext cx="2480328" cy="762636"/>
          </a:xfrm>
          <a:prstGeom prst="rect">
            <a:avLst/>
          </a:prstGeom>
          <a:noFill/>
        </p:spPr>
        <p:txBody>
          <a:bodyPr vert="horz" wrap="square" lIns="131181" tIns="65591" rIns="131181" bIns="65591"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30000"/>
              </a:lnSpc>
            </a:pPr>
            <a:r>
              <a:rPr lang="zh-CN" altLang="en-US" sz="1050" dirty="0" smtClean="0">
                <a:solidFill>
                  <a:schemeClr val="tx1">
                    <a:lumMod val="75000"/>
                    <a:lumOff val="25000"/>
                  </a:schemeClr>
                </a:solidFill>
                <a:cs typeface="+mn-ea"/>
                <a:sym typeface="+mn-lt"/>
              </a:rPr>
              <a:t>请替换文字内容，点击添加相关标题文字，修改文字内容，也可以直接复制你的内容到此。</a:t>
            </a:r>
            <a:endParaRPr lang="en-GB" altLang="zh-CN" sz="1050" dirty="0">
              <a:solidFill>
                <a:schemeClr val="tx1">
                  <a:lumMod val="75000"/>
                  <a:lumOff val="25000"/>
                </a:schemeClr>
              </a:solidFill>
              <a:cs typeface="+mn-ea"/>
              <a:sym typeface="+mn-lt"/>
            </a:endParaRPr>
          </a:p>
        </p:txBody>
      </p:sp>
      <p:sp>
        <p:nvSpPr>
          <p:cNvPr id="26" name="TextBox 19"/>
          <p:cNvSpPr txBox="1">
            <a:spLocks noChangeArrowheads="1"/>
          </p:cNvSpPr>
          <p:nvPr/>
        </p:nvSpPr>
        <p:spPr bwMode="auto">
          <a:xfrm>
            <a:off x="8068066" y="3353729"/>
            <a:ext cx="2480327" cy="501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31181" tIns="65591" rIns="131181" bIns="65591"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altLang="zh-CN" sz="2400" dirty="0">
                <a:solidFill>
                  <a:schemeClr val="tx1">
                    <a:lumMod val="75000"/>
                    <a:lumOff val="25000"/>
                  </a:schemeClr>
                </a:solidFill>
                <a:cs typeface="+mn-ea"/>
                <a:sym typeface="+mn-lt"/>
              </a:rPr>
              <a:t>YOUR TITLE</a:t>
            </a:r>
            <a:endParaRPr lang="zh-CN" altLang="en-US" sz="2400" dirty="0">
              <a:solidFill>
                <a:schemeClr val="tx1">
                  <a:lumMod val="75000"/>
                  <a:lumOff val="25000"/>
                </a:schemeClr>
              </a:solidFill>
              <a:cs typeface="+mn-ea"/>
              <a:sym typeface="+mn-lt"/>
            </a:endParaRPr>
          </a:p>
        </p:txBody>
      </p:sp>
      <p:sp>
        <p:nvSpPr>
          <p:cNvPr id="27" name="TextBox 20"/>
          <p:cNvSpPr txBox="1"/>
          <p:nvPr/>
        </p:nvSpPr>
        <p:spPr bwMode="auto">
          <a:xfrm>
            <a:off x="8068065" y="2025336"/>
            <a:ext cx="2480328" cy="762636"/>
          </a:xfrm>
          <a:prstGeom prst="rect">
            <a:avLst/>
          </a:prstGeom>
          <a:noFill/>
        </p:spPr>
        <p:txBody>
          <a:bodyPr vert="horz" wrap="square" lIns="131181" tIns="65591" rIns="131181" bIns="65591"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30000"/>
              </a:lnSpc>
            </a:pPr>
            <a:r>
              <a:rPr lang="zh-CN" altLang="en-US" sz="1050" dirty="0" smtClean="0">
                <a:solidFill>
                  <a:schemeClr val="tx1">
                    <a:lumMod val="75000"/>
                    <a:lumOff val="25000"/>
                  </a:schemeClr>
                </a:solidFill>
                <a:cs typeface="+mn-ea"/>
                <a:sym typeface="+mn-lt"/>
              </a:rPr>
              <a:t>请替换文字内容，点击添加相关标题文字，修改文字内容，也可以直接复制你的内容到此。</a:t>
            </a:r>
            <a:endParaRPr lang="en-GB" altLang="zh-CN" sz="1050" dirty="0">
              <a:solidFill>
                <a:schemeClr val="tx1">
                  <a:lumMod val="75000"/>
                  <a:lumOff val="25000"/>
                </a:schemeClr>
              </a:solidFill>
              <a:cs typeface="+mn-ea"/>
              <a:sym typeface="+mn-lt"/>
            </a:endParaRPr>
          </a:p>
        </p:txBody>
      </p:sp>
      <p:sp>
        <p:nvSpPr>
          <p:cNvPr id="28" name="TextBox 19"/>
          <p:cNvSpPr txBox="1">
            <a:spLocks noChangeArrowheads="1"/>
          </p:cNvSpPr>
          <p:nvPr/>
        </p:nvSpPr>
        <p:spPr bwMode="auto">
          <a:xfrm>
            <a:off x="8068066" y="1567791"/>
            <a:ext cx="2480327" cy="501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31181" tIns="65591" rIns="131181" bIns="65591"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altLang="zh-CN" sz="2400" dirty="0">
                <a:solidFill>
                  <a:schemeClr val="tx1">
                    <a:lumMod val="75000"/>
                    <a:lumOff val="25000"/>
                  </a:schemeClr>
                </a:solidFill>
                <a:cs typeface="+mn-ea"/>
                <a:sym typeface="+mn-lt"/>
              </a:rPr>
              <a:t>YOUR TITLE</a:t>
            </a:r>
            <a:endParaRPr lang="zh-CN" altLang="en-US" sz="2400" dirty="0">
              <a:solidFill>
                <a:schemeClr val="tx1">
                  <a:lumMod val="75000"/>
                  <a:lumOff val="25000"/>
                </a:schemeClr>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50" fill="hold"/>
                                        <p:tgtEl>
                                          <p:spTgt spid="2"/>
                                        </p:tgtEl>
                                        <p:attrNameLst>
                                          <p:attrName>ppt_w</p:attrName>
                                        </p:attrNameLst>
                                      </p:cBhvr>
                                      <p:tavLst>
                                        <p:tav tm="0">
                                          <p:val>
                                            <p:fltVal val="0"/>
                                          </p:val>
                                        </p:tav>
                                        <p:tav tm="100000">
                                          <p:val>
                                            <p:strVal val="#ppt_w"/>
                                          </p:val>
                                        </p:tav>
                                      </p:tavLst>
                                    </p:anim>
                                    <p:anim calcmode="lin" valueType="num">
                                      <p:cBhvr>
                                        <p:cTn id="8" dur="250" fill="hold"/>
                                        <p:tgtEl>
                                          <p:spTgt spid="2"/>
                                        </p:tgtEl>
                                        <p:attrNameLst>
                                          <p:attrName>ppt_h</p:attrName>
                                        </p:attrNameLst>
                                      </p:cBhvr>
                                      <p:tavLst>
                                        <p:tav tm="0">
                                          <p:val>
                                            <p:fltVal val="0"/>
                                          </p:val>
                                        </p:tav>
                                        <p:tav tm="100000">
                                          <p:val>
                                            <p:strVal val="#ppt_h"/>
                                          </p:val>
                                        </p:tav>
                                      </p:tavLst>
                                    </p:anim>
                                    <p:animEffect transition="in" filter="fade">
                                      <p:cBhvr>
                                        <p:cTn id="9" dur="250"/>
                                        <p:tgtEl>
                                          <p:spTgt spid="2"/>
                                        </p:tgtEl>
                                      </p:cBhvr>
                                    </p:animEffect>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250"/>
                                        <p:tgtEl>
                                          <p:spTgt spid="15"/>
                                        </p:tgtEl>
                                      </p:cBhvr>
                                    </p:animEffect>
                                  </p:childTnLst>
                                </p:cTn>
                              </p:par>
                            </p:childTnLst>
                          </p:cTn>
                        </p:par>
                        <p:par>
                          <p:cTn id="14" fill="hold">
                            <p:stCondLst>
                              <p:cond delay="1000"/>
                            </p:stCondLst>
                            <p:childTnLst>
                              <p:par>
                                <p:cTn id="15" presetID="1" presetClass="entr" presetSubtype="0" fill="hold" grpId="0" nodeType="after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childTnLst>
                          </p:cTn>
                        </p:par>
                        <p:par>
                          <p:cTn id="17" fill="hold">
                            <p:stCondLst>
                              <p:cond delay="1000"/>
                            </p:stCondLst>
                            <p:childTnLst>
                              <p:par>
                                <p:cTn id="18" presetID="53" presetClass="entr" presetSubtype="16" fill="hold" grpId="0" nodeType="after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p:cTn id="20" dur="250" fill="hold"/>
                                        <p:tgtEl>
                                          <p:spTgt spid="7"/>
                                        </p:tgtEl>
                                        <p:attrNameLst>
                                          <p:attrName>ppt_w</p:attrName>
                                        </p:attrNameLst>
                                      </p:cBhvr>
                                      <p:tavLst>
                                        <p:tav tm="0">
                                          <p:val>
                                            <p:fltVal val="0"/>
                                          </p:val>
                                        </p:tav>
                                        <p:tav tm="100000">
                                          <p:val>
                                            <p:strVal val="#ppt_w"/>
                                          </p:val>
                                        </p:tav>
                                      </p:tavLst>
                                    </p:anim>
                                    <p:anim calcmode="lin" valueType="num">
                                      <p:cBhvr>
                                        <p:cTn id="21" dur="250" fill="hold"/>
                                        <p:tgtEl>
                                          <p:spTgt spid="7"/>
                                        </p:tgtEl>
                                        <p:attrNameLst>
                                          <p:attrName>ppt_h</p:attrName>
                                        </p:attrNameLst>
                                      </p:cBhvr>
                                      <p:tavLst>
                                        <p:tav tm="0">
                                          <p:val>
                                            <p:fltVal val="0"/>
                                          </p:val>
                                        </p:tav>
                                        <p:tav tm="100000">
                                          <p:val>
                                            <p:strVal val="#ppt_h"/>
                                          </p:val>
                                        </p:tav>
                                      </p:tavLst>
                                    </p:anim>
                                    <p:animEffect transition="in" filter="fade">
                                      <p:cBhvr>
                                        <p:cTn id="22" dur="250"/>
                                        <p:tgtEl>
                                          <p:spTgt spid="7"/>
                                        </p:tgtEl>
                                      </p:cBhvr>
                                    </p:animEffect>
                                  </p:childTnLst>
                                </p:cTn>
                              </p:par>
                            </p:childTnLst>
                          </p:cTn>
                        </p:par>
                        <p:par>
                          <p:cTn id="23" fill="hold">
                            <p:stCondLst>
                              <p:cond delay="1500"/>
                            </p:stCondLst>
                            <p:childTnLst>
                              <p:par>
                                <p:cTn id="24" presetID="1" presetClass="entr" presetSubtype="0" fill="hold" grpId="0" nodeType="afterEffect">
                                  <p:stCondLst>
                                    <p:cond delay="0"/>
                                  </p:stCondLst>
                                  <p:childTnLst>
                                    <p:set>
                                      <p:cBhvr>
                                        <p:cTn id="25" dur="1" fill="hold">
                                          <p:stCondLst>
                                            <p:cond delay="0"/>
                                          </p:stCondLst>
                                        </p:cTn>
                                        <p:tgtEl>
                                          <p:spTgt spid="12"/>
                                        </p:tgtEl>
                                        <p:attrNameLst>
                                          <p:attrName>style.visibility</p:attrName>
                                        </p:attrNameLst>
                                      </p:cBhvr>
                                      <p:to>
                                        <p:strVal val="visible"/>
                                      </p:to>
                                    </p:set>
                                  </p:childTnLst>
                                </p:cTn>
                              </p:par>
                            </p:childTnLst>
                          </p:cTn>
                        </p:par>
                        <p:par>
                          <p:cTn id="26" fill="hold">
                            <p:stCondLst>
                              <p:cond delay="1500"/>
                            </p:stCondLst>
                            <p:childTnLst>
                              <p:par>
                                <p:cTn id="27" presetID="53" presetClass="entr" presetSubtype="16" fill="hold" grpId="0" nodeType="after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p:cTn id="29" dur="250" fill="hold"/>
                                        <p:tgtEl>
                                          <p:spTgt spid="9"/>
                                        </p:tgtEl>
                                        <p:attrNameLst>
                                          <p:attrName>ppt_w</p:attrName>
                                        </p:attrNameLst>
                                      </p:cBhvr>
                                      <p:tavLst>
                                        <p:tav tm="0">
                                          <p:val>
                                            <p:fltVal val="0"/>
                                          </p:val>
                                        </p:tav>
                                        <p:tav tm="100000">
                                          <p:val>
                                            <p:strVal val="#ppt_w"/>
                                          </p:val>
                                        </p:tav>
                                      </p:tavLst>
                                    </p:anim>
                                    <p:anim calcmode="lin" valueType="num">
                                      <p:cBhvr>
                                        <p:cTn id="30" dur="250" fill="hold"/>
                                        <p:tgtEl>
                                          <p:spTgt spid="9"/>
                                        </p:tgtEl>
                                        <p:attrNameLst>
                                          <p:attrName>ppt_h</p:attrName>
                                        </p:attrNameLst>
                                      </p:cBhvr>
                                      <p:tavLst>
                                        <p:tav tm="0">
                                          <p:val>
                                            <p:fltVal val="0"/>
                                          </p:val>
                                        </p:tav>
                                        <p:tav tm="100000">
                                          <p:val>
                                            <p:strVal val="#ppt_h"/>
                                          </p:val>
                                        </p:tav>
                                      </p:tavLst>
                                    </p:anim>
                                    <p:animEffect transition="in" filter="fade">
                                      <p:cBhvr>
                                        <p:cTn id="31" dur="250"/>
                                        <p:tgtEl>
                                          <p:spTgt spid="9"/>
                                        </p:tgtEl>
                                      </p:cBhvr>
                                    </p:animEffect>
                                  </p:childTnLst>
                                </p:cTn>
                              </p:par>
                            </p:childTnLst>
                          </p:cTn>
                        </p:par>
                        <p:par>
                          <p:cTn id="32" fill="hold">
                            <p:stCondLst>
                              <p:cond delay="2000"/>
                            </p:stCondLst>
                            <p:childTnLst>
                              <p:par>
                                <p:cTn id="33" presetID="1" presetClass="entr" presetSubtype="0" fill="hold" grpId="0" nodeType="after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par>
                          <p:cTn id="35" fill="hold">
                            <p:stCondLst>
                              <p:cond delay="2000"/>
                            </p:stCondLst>
                            <p:childTnLst>
                              <p:par>
                                <p:cTn id="36" presetID="53" presetClass="entr" presetSubtype="16" fill="hold" grpId="0" nodeType="afterEffect">
                                  <p:stCondLst>
                                    <p:cond delay="0"/>
                                  </p:stCondLst>
                                  <p:childTnLst>
                                    <p:set>
                                      <p:cBhvr>
                                        <p:cTn id="37" dur="1" fill="hold">
                                          <p:stCondLst>
                                            <p:cond delay="0"/>
                                          </p:stCondLst>
                                        </p:cTn>
                                        <p:tgtEl>
                                          <p:spTgt spid="4"/>
                                        </p:tgtEl>
                                        <p:attrNameLst>
                                          <p:attrName>style.visibility</p:attrName>
                                        </p:attrNameLst>
                                      </p:cBhvr>
                                      <p:to>
                                        <p:strVal val="visible"/>
                                      </p:to>
                                    </p:set>
                                    <p:anim calcmode="lin" valueType="num">
                                      <p:cBhvr>
                                        <p:cTn id="38" dur="250" fill="hold"/>
                                        <p:tgtEl>
                                          <p:spTgt spid="4"/>
                                        </p:tgtEl>
                                        <p:attrNameLst>
                                          <p:attrName>ppt_w</p:attrName>
                                        </p:attrNameLst>
                                      </p:cBhvr>
                                      <p:tavLst>
                                        <p:tav tm="0">
                                          <p:val>
                                            <p:fltVal val="0"/>
                                          </p:val>
                                        </p:tav>
                                        <p:tav tm="100000">
                                          <p:val>
                                            <p:strVal val="#ppt_w"/>
                                          </p:val>
                                        </p:tav>
                                      </p:tavLst>
                                    </p:anim>
                                    <p:anim calcmode="lin" valueType="num">
                                      <p:cBhvr>
                                        <p:cTn id="39" dur="250" fill="hold"/>
                                        <p:tgtEl>
                                          <p:spTgt spid="4"/>
                                        </p:tgtEl>
                                        <p:attrNameLst>
                                          <p:attrName>ppt_h</p:attrName>
                                        </p:attrNameLst>
                                      </p:cBhvr>
                                      <p:tavLst>
                                        <p:tav tm="0">
                                          <p:val>
                                            <p:fltVal val="0"/>
                                          </p:val>
                                        </p:tav>
                                        <p:tav tm="100000">
                                          <p:val>
                                            <p:strVal val="#ppt_h"/>
                                          </p:val>
                                        </p:tav>
                                      </p:tavLst>
                                    </p:anim>
                                    <p:animEffect transition="in" filter="fade">
                                      <p:cBhvr>
                                        <p:cTn id="40" dur="250"/>
                                        <p:tgtEl>
                                          <p:spTgt spid="4"/>
                                        </p:tgtEl>
                                      </p:cBhvr>
                                    </p:animEffect>
                                  </p:childTnLst>
                                </p:cTn>
                              </p:par>
                            </p:childTnLst>
                          </p:cTn>
                        </p:par>
                        <p:par>
                          <p:cTn id="41" fill="hold">
                            <p:stCondLst>
                              <p:cond delay="2500"/>
                            </p:stCondLst>
                            <p:childTnLst>
                              <p:par>
                                <p:cTn id="42" presetID="1" presetClass="entr" presetSubtype="0" fill="hold" grpId="0" nodeType="afterEffect">
                                  <p:stCondLst>
                                    <p:cond delay="0"/>
                                  </p:stCondLst>
                                  <p:childTnLst>
                                    <p:set>
                                      <p:cBhvr>
                                        <p:cTn id="43" dur="1" fill="hold">
                                          <p:stCondLst>
                                            <p:cond delay="0"/>
                                          </p:stCondLst>
                                        </p:cTn>
                                        <p:tgtEl>
                                          <p:spTgt spid="6"/>
                                        </p:tgtEl>
                                        <p:attrNameLst>
                                          <p:attrName>style.visibility</p:attrName>
                                        </p:attrNameLst>
                                      </p:cBhvr>
                                      <p:to>
                                        <p:strVal val="visible"/>
                                      </p:to>
                                    </p:set>
                                  </p:childTnLst>
                                </p:cTn>
                              </p:par>
                            </p:childTnLst>
                          </p:cTn>
                        </p:par>
                        <p:par>
                          <p:cTn id="44" fill="hold">
                            <p:stCondLst>
                              <p:cond delay="2500"/>
                            </p:stCondLst>
                            <p:childTnLst>
                              <p:par>
                                <p:cTn id="45" presetID="53" presetClass="entr" presetSubtype="16" fill="hold" grpId="0" nodeType="afterEffect">
                                  <p:stCondLst>
                                    <p:cond delay="0"/>
                                  </p:stCondLst>
                                  <p:childTnLst>
                                    <p:set>
                                      <p:cBhvr>
                                        <p:cTn id="46" dur="1" fill="hold">
                                          <p:stCondLst>
                                            <p:cond delay="0"/>
                                          </p:stCondLst>
                                        </p:cTn>
                                        <p:tgtEl>
                                          <p:spTgt spid="3"/>
                                        </p:tgtEl>
                                        <p:attrNameLst>
                                          <p:attrName>style.visibility</p:attrName>
                                        </p:attrNameLst>
                                      </p:cBhvr>
                                      <p:to>
                                        <p:strVal val="visible"/>
                                      </p:to>
                                    </p:set>
                                    <p:anim calcmode="lin" valueType="num">
                                      <p:cBhvr>
                                        <p:cTn id="47" dur="250" fill="hold"/>
                                        <p:tgtEl>
                                          <p:spTgt spid="3"/>
                                        </p:tgtEl>
                                        <p:attrNameLst>
                                          <p:attrName>ppt_w</p:attrName>
                                        </p:attrNameLst>
                                      </p:cBhvr>
                                      <p:tavLst>
                                        <p:tav tm="0">
                                          <p:val>
                                            <p:fltVal val="0"/>
                                          </p:val>
                                        </p:tav>
                                        <p:tav tm="100000">
                                          <p:val>
                                            <p:strVal val="#ppt_w"/>
                                          </p:val>
                                        </p:tav>
                                      </p:tavLst>
                                    </p:anim>
                                    <p:anim calcmode="lin" valueType="num">
                                      <p:cBhvr>
                                        <p:cTn id="48" dur="250" fill="hold"/>
                                        <p:tgtEl>
                                          <p:spTgt spid="3"/>
                                        </p:tgtEl>
                                        <p:attrNameLst>
                                          <p:attrName>ppt_h</p:attrName>
                                        </p:attrNameLst>
                                      </p:cBhvr>
                                      <p:tavLst>
                                        <p:tav tm="0">
                                          <p:val>
                                            <p:fltVal val="0"/>
                                          </p:val>
                                        </p:tav>
                                        <p:tav tm="100000">
                                          <p:val>
                                            <p:strVal val="#ppt_h"/>
                                          </p:val>
                                        </p:tav>
                                      </p:tavLst>
                                    </p:anim>
                                    <p:animEffect transition="in" filter="fade">
                                      <p:cBhvr>
                                        <p:cTn id="49" dur="250"/>
                                        <p:tgtEl>
                                          <p:spTgt spid="3"/>
                                        </p:tgtEl>
                                      </p:cBhvr>
                                    </p:animEffect>
                                  </p:childTnLst>
                                </p:cTn>
                              </p:par>
                            </p:childTnLst>
                          </p:cTn>
                        </p:par>
                        <p:par>
                          <p:cTn id="50" fill="hold">
                            <p:stCondLst>
                              <p:cond delay="3000"/>
                            </p:stCondLst>
                            <p:childTnLst>
                              <p:par>
                                <p:cTn id="51" presetID="1" presetClass="entr" presetSubtype="0" fill="hold" grpId="0" nodeType="afterEffect">
                                  <p:stCondLst>
                                    <p:cond delay="0"/>
                                  </p:stCondLst>
                                  <p:childTnLst>
                                    <p:set>
                                      <p:cBhvr>
                                        <p:cTn id="52" dur="1" fill="hold">
                                          <p:stCondLst>
                                            <p:cond delay="0"/>
                                          </p:stCondLst>
                                        </p:cTn>
                                        <p:tgtEl>
                                          <p:spTgt spid="5"/>
                                        </p:tgtEl>
                                        <p:attrNameLst>
                                          <p:attrName>style.visibility</p:attrName>
                                        </p:attrNameLst>
                                      </p:cBhvr>
                                      <p:to>
                                        <p:strVal val="visible"/>
                                      </p:to>
                                    </p:set>
                                  </p:childTnLst>
                                </p:cTn>
                              </p:par>
                            </p:childTnLst>
                          </p:cTn>
                        </p:par>
                        <p:par>
                          <p:cTn id="53" fill="hold">
                            <p:stCondLst>
                              <p:cond delay="3000"/>
                            </p:stCondLst>
                            <p:childTnLst>
                              <p:par>
                                <p:cTn id="54" presetID="53" presetClass="entr" presetSubtype="16" fill="hold" grpId="0" nodeType="afterEffect">
                                  <p:stCondLst>
                                    <p:cond delay="0"/>
                                  </p:stCondLst>
                                  <p:childTnLst>
                                    <p:set>
                                      <p:cBhvr>
                                        <p:cTn id="55" dur="1" fill="hold">
                                          <p:stCondLst>
                                            <p:cond delay="0"/>
                                          </p:stCondLst>
                                        </p:cTn>
                                        <p:tgtEl>
                                          <p:spTgt spid="8"/>
                                        </p:tgtEl>
                                        <p:attrNameLst>
                                          <p:attrName>style.visibility</p:attrName>
                                        </p:attrNameLst>
                                      </p:cBhvr>
                                      <p:to>
                                        <p:strVal val="visible"/>
                                      </p:to>
                                    </p:set>
                                    <p:anim calcmode="lin" valueType="num">
                                      <p:cBhvr>
                                        <p:cTn id="56" dur="250" fill="hold"/>
                                        <p:tgtEl>
                                          <p:spTgt spid="8"/>
                                        </p:tgtEl>
                                        <p:attrNameLst>
                                          <p:attrName>ppt_w</p:attrName>
                                        </p:attrNameLst>
                                      </p:cBhvr>
                                      <p:tavLst>
                                        <p:tav tm="0">
                                          <p:val>
                                            <p:fltVal val="0"/>
                                          </p:val>
                                        </p:tav>
                                        <p:tav tm="100000">
                                          <p:val>
                                            <p:strVal val="#ppt_w"/>
                                          </p:val>
                                        </p:tav>
                                      </p:tavLst>
                                    </p:anim>
                                    <p:anim calcmode="lin" valueType="num">
                                      <p:cBhvr>
                                        <p:cTn id="57" dur="250" fill="hold"/>
                                        <p:tgtEl>
                                          <p:spTgt spid="8"/>
                                        </p:tgtEl>
                                        <p:attrNameLst>
                                          <p:attrName>ppt_h</p:attrName>
                                        </p:attrNameLst>
                                      </p:cBhvr>
                                      <p:tavLst>
                                        <p:tav tm="0">
                                          <p:val>
                                            <p:fltVal val="0"/>
                                          </p:val>
                                        </p:tav>
                                        <p:tav tm="100000">
                                          <p:val>
                                            <p:strVal val="#ppt_h"/>
                                          </p:val>
                                        </p:tav>
                                      </p:tavLst>
                                    </p:anim>
                                    <p:animEffect transition="in" filter="fade">
                                      <p:cBhvr>
                                        <p:cTn id="58" dur="250"/>
                                        <p:tgtEl>
                                          <p:spTgt spid="8"/>
                                        </p:tgtEl>
                                      </p:cBhvr>
                                    </p:animEffect>
                                  </p:childTnLst>
                                </p:cTn>
                              </p:par>
                            </p:childTnLst>
                          </p:cTn>
                        </p:par>
                        <p:par>
                          <p:cTn id="59" fill="hold">
                            <p:stCondLst>
                              <p:cond delay="3500"/>
                            </p:stCondLst>
                            <p:childTnLst>
                              <p:par>
                                <p:cTn id="60" presetID="1" presetClass="entr" presetSubtype="0" fill="hold" grpId="0" nodeType="afterEffect">
                                  <p:stCondLst>
                                    <p:cond delay="0"/>
                                  </p:stCondLst>
                                  <p:childTnLst>
                                    <p:set>
                                      <p:cBhvr>
                                        <p:cTn id="61" dur="1" fill="hold">
                                          <p:stCondLst>
                                            <p:cond delay="0"/>
                                          </p:stCondLst>
                                        </p:cTn>
                                        <p:tgtEl>
                                          <p:spTgt spid="11"/>
                                        </p:tgtEl>
                                        <p:attrNameLst>
                                          <p:attrName>style.visibility</p:attrName>
                                        </p:attrNameLst>
                                      </p:cBhvr>
                                      <p:to>
                                        <p:strVal val="visible"/>
                                      </p:to>
                                    </p:set>
                                  </p:childTnLst>
                                </p:cTn>
                              </p:par>
                            </p:childTnLst>
                          </p:cTn>
                        </p:par>
                        <p:par>
                          <p:cTn id="62" fill="hold">
                            <p:stCondLst>
                              <p:cond delay="3500"/>
                            </p:stCondLst>
                            <p:childTnLst>
                              <p:par>
                                <p:cTn id="63" presetID="53" presetClass="entr" presetSubtype="16" fill="hold" grpId="0" nodeType="afterEffect">
                                  <p:stCondLst>
                                    <p:cond delay="0"/>
                                  </p:stCondLst>
                                  <p:childTnLst>
                                    <p:set>
                                      <p:cBhvr>
                                        <p:cTn id="64" dur="1" fill="hold">
                                          <p:stCondLst>
                                            <p:cond delay="0"/>
                                          </p:stCondLst>
                                        </p:cTn>
                                        <p:tgtEl>
                                          <p:spTgt spid="10"/>
                                        </p:tgtEl>
                                        <p:attrNameLst>
                                          <p:attrName>style.visibility</p:attrName>
                                        </p:attrNameLst>
                                      </p:cBhvr>
                                      <p:to>
                                        <p:strVal val="visible"/>
                                      </p:to>
                                    </p:set>
                                    <p:anim calcmode="lin" valueType="num">
                                      <p:cBhvr>
                                        <p:cTn id="65" dur="250" fill="hold"/>
                                        <p:tgtEl>
                                          <p:spTgt spid="10"/>
                                        </p:tgtEl>
                                        <p:attrNameLst>
                                          <p:attrName>ppt_w</p:attrName>
                                        </p:attrNameLst>
                                      </p:cBhvr>
                                      <p:tavLst>
                                        <p:tav tm="0">
                                          <p:val>
                                            <p:fltVal val="0"/>
                                          </p:val>
                                        </p:tav>
                                        <p:tav tm="100000">
                                          <p:val>
                                            <p:strVal val="#ppt_w"/>
                                          </p:val>
                                        </p:tav>
                                      </p:tavLst>
                                    </p:anim>
                                    <p:anim calcmode="lin" valueType="num">
                                      <p:cBhvr>
                                        <p:cTn id="66" dur="250" fill="hold"/>
                                        <p:tgtEl>
                                          <p:spTgt spid="10"/>
                                        </p:tgtEl>
                                        <p:attrNameLst>
                                          <p:attrName>ppt_h</p:attrName>
                                        </p:attrNameLst>
                                      </p:cBhvr>
                                      <p:tavLst>
                                        <p:tav tm="0">
                                          <p:val>
                                            <p:fltVal val="0"/>
                                          </p:val>
                                        </p:tav>
                                        <p:tav tm="100000">
                                          <p:val>
                                            <p:strVal val="#ppt_h"/>
                                          </p:val>
                                        </p:tav>
                                      </p:tavLst>
                                    </p:anim>
                                    <p:animEffect transition="in" filter="fade">
                                      <p:cBhvr>
                                        <p:cTn id="67" dur="250"/>
                                        <p:tgtEl>
                                          <p:spTgt spid="10"/>
                                        </p:tgtEl>
                                      </p:cBhvr>
                                    </p:animEffect>
                                  </p:childTnLst>
                                </p:cTn>
                              </p:par>
                            </p:childTnLst>
                          </p:cTn>
                        </p:par>
                        <p:par>
                          <p:cTn id="68" fill="hold">
                            <p:stCondLst>
                              <p:cond delay="4000"/>
                            </p:stCondLst>
                            <p:childTnLst>
                              <p:par>
                                <p:cTn id="69" presetID="1" presetClass="entr" presetSubtype="0" fill="hold" grpId="0" nodeType="afterEffect">
                                  <p:stCondLst>
                                    <p:cond delay="0"/>
                                  </p:stCondLst>
                                  <p:childTnLst>
                                    <p:set>
                                      <p:cBhvr>
                                        <p:cTn id="70" dur="1" fill="hold">
                                          <p:stCondLst>
                                            <p:cond delay="0"/>
                                          </p:stCondLst>
                                        </p:cTn>
                                        <p:tgtEl>
                                          <p:spTgt spid="13"/>
                                        </p:tgtEl>
                                        <p:attrNameLst>
                                          <p:attrName>style.visibility</p:attrName>
                                        </p:attrNameLst>
                                      </p:cBhvr>
                                      <p:to>
                                        <p:strVal val="visible"/>
                                      </p:to>
                                    </p:set>
                                  </p:childTnLst>
                                </p:cTn>
                              </p:par>
                            </p:childTnLst>
                          </p:cTn>
                        </p:par>
                        <p:par>
                          <p:cTn id="71" fill="hold">
                            <p:stCondLst>
                              <p:cond delay="4000"/>
                            </p:stCondLst>
                            <p:childTnLst>
                              <p:par>
                                <p:cTn id="72" presetID="42" presetClass="entr" presetSubtype="0" fill="hold" grpId="0" nodeType="afterEffect">
                                  <p:stCondLst>
                                    <p:cond delay="0"/>
                                  </p:stCondLst>
                                  <p:childTnLst>
                                    <p:set>
                                      <p:cBhvr>
                                        <p:cTn id="73" dur="1" fill="hold">
                                          <p:stCondLst>
                                            <p:cond delay="0"/>
                                          </p:stCondLst>
                                        </p:cTn>
                                        <p:tgtEl>
                                          <p:spTgt spid="17"/>
                                        </p:tgtEl>
                                        <p:attrNameLst>
                                          <p:attrName>style.visibility</p:attrName>
                                        </p:attrNameLst>
                                      </p:cBhvr>
                                      <p:to>
                                        <p:strVal val="visible"/>
                                      </p:to>
                                    </p:set>
                                    <p:animEffect transition="in" filter="fade">
                                      <p:cBhvr>
                                        <p:cTn id="74" dur="1000"/>
                                        <p:tgtEl>
                                          <p:spTgt spid="17"/>
                                        </p:tgtEl>
                                      </p:cBhvr>
                                    </p:animEffect>
                                    <p:anim calcmode="lin" valueType="num">
                                      <p:cBhvr>
                                        <p:cTn id="75" dur="1000" fill="hold"/>
                                        <p:tgtEl>
                                          <p:spTgt spid="17"/>
                                        </p:tgtEl>
                                        <p:attrNameLst>
                                          <p:attrName>ppt_x</p:attrName>
                                        </p:attrNameLst>
                                      </p:cBhvr>
                                      <p:tavLst>
                                        <p:tav tm="0">
                                          <p:val>
                                            <p:strVal val="#ppt_x"/>
                                          </p:val>
                                        </p:tav>
                                        <p:tav tm="100000">
                                          <p:val>
                                            <p:strVal val="#ppt_x"/>
                                          </p:val>
                                        </p:tav>
                                      </p:tavLst>
                                    </p:anim>
                                    <p:anim calcmode="lin" valueType="num">
                                      <p:cBhvr>
                                        <p:cTn id="76" dur="1000" fill="hold"/>
                                        <p:tgtEl>
                                          <p:spTgt spid="17"/>
                                        </p:tgtEl>
                                        <p:attrNameLst>
                                          <p:attrName>ppt_y</p:attrName>
                                        </p:attrNameLst>
                                      </p:cBhvr>
                                      <p:tavLst>
                                        <p:tav tm="0">
                                          <p:val>
                                            <p:strVal val="#ppt_y+.1"/>
                                          </p:val>
                                        </p:tav>
                                        <p:tav tm="100000">
                                          <p:val>
                                            <p:strVal val="#ppt_y"/>
                                          </p:val>
                                        </p:tav>
                                      </p:tavLst>
                                    </p:anim>
                                  </p:childTnLst>
                                </p:cTn>
                              </p:par>
                              <p:par>
                                <p:cTn id="77" presetID="42" presetClass="entr" presetSubtype="0" fill="hold" grpId="0" nodeType="withEffect">
                                  <p:stCondLst>
                                    <p:cond delay="0"/>
                                  </p:stCondLst>
                                  <p:childTnLst>
                                    <p:set>
                                      <p:cBhvr>
                                        <p:cTn id="78" dur="1" fill="hold">
                                          <p:stCondLst>
                                            <p:cond delay="0"/>
                                          </p:stCondLst>
                                        </p:cTn>
                                        <p:tgtEl>
                                          <p:spTgt spid="18"/>
                                        </p:tgtEl>
                                        <p:attrNameLst>
                                          <p:attrName>style.visibility</p:attrName>
                                        </p:attrNameLst>
                                      </p:cBhvr>
                                      <p:to>
                                        <p:strVal val="visible"/>
                                      </p:to>
                                    </p:set>
                                    <p:animEffect transition="in" filter="fade">
                                      <p:cBhvr>
                                        <p:cTn id="79" dur="1000"/>
                                        <p:tgtEl>
                                          <p:spTgt spid="18"/>
                                        </p:tgtEl>
                                      </p:cBhvr>
                                    </p:animEffect>
                                    <p:anim calcmode="lin" valueType="num">
                                      <p:cBhvr>
                                        <p:cTn id="80" dur="1000" fill="hold"/>
                                        <p:tgtEl>
                                          <p:spTgt spid="18"/>
                                        </p:tgtEl>
                                        <p:attrNameLst>
                                          <p:attrName>ppt_x</p:attrName>
                                        </p:attrNameLst>
                                      </p:cBhvr>
                                      <p:tavLst>
                                        <p:tav tm="0">
                                          <p:val>
                                            <p:strVal val="#ppt_x"/>
                                          </p:val>
                                        </p:tav>
                                        <p:tav tm="100000">
                                          <p:val>
                                            <p:strVal val="#ppt_x"/>
                                          </p:val>
                                        </p:tav>
                                      </p:tavLst>
                                    </p:anim>
                                    <p:anim calcmode="lin" valueType="num">
                                      <p:cBhvr>
                                        <p:cTn id="81" dur="1000" fill="hold"/>
                                        <p:tgtEl>
                                          <p:spTgt spid="18"/>
                                        </p:tgtEl>
                                        <p:attrNameLst>
                                          <p:attrName>ppt_y</p:attrName>
                                        </p:attrNameLst>
                                      </p:cBhvr>
                                      <p:tavLst>
                                        <p:tav tm="0">
                                          <p:val>
                                            <p:strVal val="#ppt_y+.1"/>
                                          </p:val>
                                        </p:tav>
                                        <p:tav tm="100000">
                                          <p:val>
                                            <p:strVal val="#ppt_y"/>
                                          </p:val>
                                        </p:tav>
                                      </p:tavLst>
                                    </p:anim>
                                  </p:childTnLst>
                                </p:cTn>
                              </p:par>
                            </p:childTnLst>
                          </p:cTn>
                        </p:par>
                        <p:par>
                          <p:cTn id="82" fill="hold">
                            <p:stCondLst>
                              <p:cond delay="5000"/>
                            </p:stCondLst>
                            <p:childTnLst>
                              <p:par>
                                <p:cTn id="83" presetID="42" presetClass="entr" presetSubtype="0" fill="hold" grpId="0" nodeType="afterEffect">
                                  <p:stCondLst>
                                    <p:cond delay="0"/>
                                  </p:stCondLst>
                                  <p:childTnLst>
                                    <p:set>
                                      <p:cBhvr>
                                        <p:cTn id="84" dur="1" fill="hold">
                                          <p:stCondLst>
                                            <p:cond delay="0"/>
                                          </p:stCondLst>
                                        </p:cTn>
                                        <p:tgtEl>
                                          <p:spTgt spid="19"/>
                                        </p:tgtEl>
                                        <p:attrNameLst>
                                          <p:attrName>style.visibility</p:attrName>
                                        </p:attrNameLst>
                                      </p:cBhvr>
                                      <p:to>
                                        <p:strVal val="visible"/>
                                      </p:to>
                                    </p:set>
                                    <p:animEffect transition="in" filter="fade">
                                      <p:cBhvr>
                                        <p:cTn id="85" dur="1000"/>
                                        <p:tgtEl>
                                          <p:spTgt spid="19"/>
                                        </p:tgtEl>
                                      </p:cBhvr>
                                    </p:animEffect>
                                    <p:anim calcmode="lin" valueType="num">
                                      <p:cBhvr>
                                        <p:cTn id="86" dur="1000" fill="hold"/>
                                        <p:tgtEl>
                                          <p:spTgt spid="19"/>
                                        </p:tgtEl>
                                        <p:attrNameLst>
                                          <p:attrName>ppt_x</p:attrName>
                                        </p:attrNameLst>
                                      </p:cBhvr>
                                      <p:tavLst>
                                        <p:tav tm="0">
                                          <p:val>
                                            <p:strVal val="#ppt_x"/>
                                          </p:val>
                                        </p:tav>
                                        <p:tav tm="100000">
                                          <p:val>
                                            <p:strVal val="#ppt_x"/>
                                          </p:val>
                                        </p:tav>
                                      </p:tavLst>
                                    </p:anim>
                                    <p:anim calcmode="lin" valueType="num">
                                      <p:cBhvr>
                                        <p:cTn id="87" dur="1000" fill="hold"/>
                                        <p:tgtEl>
                                          <p:spTgt spid="19"/>
                                        </p:tgtEl>
                                        <p:attrNameLst>
                                          <p:attrName>ppt_y</p:attrName>
                                        </p:attrNameLst>
                                      </p:cBhvr>
                                      <p:tavLst>
                                        <p:tav tm="0">
                                          <p:val>
                                            <p:strVal val="#ppt_y+.1"/>
                                          </p:val>
                                        </p:tav>
                                        <p:tav tm="100000">
                                          <p:val>
                                            <p:strVal val="#ppt_y"/>
                                          </p:val>
                                        </p:tav>
                                      </p:tavLst>
                                    </p:anim>
                                  </p:childTnLst>
                                </p:cTn>
                              </p:par>
                              <p:par>
                                <p:cTn id="88" presetID="42" presetClass="entr" presetSubtype="0" fill="hold" grpId="0" nodeType="withEffect">
                                  <p:stCondLst>
                                    <p:cond delay="0"/>
                                  </p:stCondLst>
                                  <p:childTnLst>
                                    <p:set>
                                      <p:cBhvr>
                                        <p:cTn id="89" dur="1" fill="hold">
                                          <p:stCondLst>
                                            <p:cond delay="0"/>
                                          </p:stCondLst>
                                        </p:cTn>
                                        <p:tgtEl>
                                          <p:spTgt spid="20"/>
                                        </p:tgtEl>
                                        <p:attrNameLst>
                                          <p:attrName>style.visibility</p:attrName>
                                        </p:attrNameLst>
                                      </p:cBhvr>
                                      <p:to>
                                        <p:strVal val="visible"/>
                                      </p:to>
                                    </p:set>
                                    <p:animEffect transition="in" filter="fade">
                                      <p:cBhvr>
                                        <p:cTn id="90" dur="1000"/>
                                        <p:tgtEl>
                                          <p:spTgt spid="20"/>
                                        </p:tgtEl>
                                      </p:cBhvr>
                                    </p:animEffect>
                                    <p:anim calcmode="lin" valueType="num">
                                      <p:cBhvr>
                                        <p:cTn id="91" dur="1000" fill="hold"/>
                                        <p:tgtEl>
                                          <p:spTgt spid="20"/>
                                        </p:tgtEl>
                                        <p:attrNameLst>
                                          <p:attrName>ppt_x</p:attrName>
                                        </p:attrNameLst>
                                      </p:cBhvr>
                                      <p:tavLst>
                                        <p:tav tm="0">
                                          <p:val>
                                            <p:strVal val="#ppt_x"/>
                                          </p:val>
                                        </p:tav>
                                        <p:tav tm="100000">
                                          <p:val>
                                            <p:strVal val="#ppt_x"/>
                                          </p:val>
                                        </p:tav>
                                      </p:tavLst>
                                    </p:anim>
                                    <p:anim calcmode="lin" valueType="num">
                                      <p:cBhvr>
                                        <p:cTn id="92" dur="1000" fill="hold"/>
                                        <p:tgtEl>
                                          <p:spTgt spid="20"/>
                                        </p:tgtEl>
                                        <p:attrNameLst>
                                          <p:attrName>ppt_y</p:attrName>
                                        </p:attrNameLst>
                                      </p:cBhvr>
                                      <p:tavLst>
                                        <p:tav tm="0">
                                          <p:val>
                                            <p:strVal val="#ppt_y+.1"/>
                                          </p:val>
                                        </p:tav>
                                        <p:tav tm="100000">
                                          <p:val>
                                            <p:strVal val="#ppt_y"/>
                                          </p:val>
                                        </p:tav>
                                      </p:tavLst>
                                    </p:anim>
                                  </p:childTnLst>
                                </p:cTn>
                              </p:par>
                            </p:childTnLst>
                          </p:cTn>
                        </p:par>
                        <p:par>
                          <p:cTn id="93" fill="hold">
                            <p:stCondLst>
                              <p:cond delay="6000"/>
                            </p:stCondLst>
                            <p:childTnLst>
                              <p:par>
                                <p:cTn id="94" presetID="42" presetClass="entr" presetSubtype="0" fill="hold" grpId="0" nodeType="afterEffect">
                                  <p:stCondLst>
                                    <p:cond delay="0"/>
                                  </p:stCondLst>
                                  <p:childTnLst>
                                    <p:set>
                                      <p:cBhvr>
                                        <p:cTn id="95" dur="1" fill="hold">
                                          <p:stCondLst>
                                            <p:cond delay="0"/>
                                          </p:stCondLst>
                                        </p:cTn>
                                        <p:tgtEl>
                                          <p:spTgt spid="21"/>
                                        </p:tgtEl>
                                        <p:attrNameLst>
                                          <p:attrName>style.visibility</p:attrName>
                                        </p:attrNameLst>
                                      </p:cBhvr>
                                      <p:to>
                                        <p:strVal val="visible"/>
                                      </p:to>
                                    </p:set>
                                    <p:animEffect transition="in" filter="fade">
                                      <p:cBhvr>
                                        <p:cTn id="96" dur="1000"/>
                                        <p:tgtEl>
                                          <p:spTgt spid="21"/>
                                        </p:tgtEl>
                                      </p:cBhvr>
                                    </p:animEffect>
                                    <p:anim calcmode="lin" valueType="num">
                                      <p:cBhvr>
                                        <p:cTn id="97" dur="1000" fill="hold"/>
                                        <p:tgtEl>
                                          <p:spTgt spid="21"/>
                                        </p:tgtEl>
                                        <p:attrNameLst>
                                          <p:attrName>ppt_x</p:attrName>
                                        </p:attrNameLst>
                                      </p:cBhvr>
                                      <p:tavLst>
                                        <p:tav tm="0">
                                          <p:val>
                                            <p:strVal val="#ppt_x"/>
                                          </p:val>
                                        </p:tav>
                                        <p:tav tm="100000">
                                          <p:val>
                                            <p:strVal val="#ppt_x"/>
                                          </p:val>
                                        </p:tav>
                                      </p:tavLst>
                                    </p:anim>
                                    <p:anim calcmode="lin" valueType="num">
                                      <p:cBhvr>
                                        <p:cTn id="98" dur="1000" fill="hold"/>
                                        <p:tgtEl>
                                          <p:spTgt spid="21"/>
                                        </p:tgtEl>
                                        <p:attrNameLst>
                                          <p:attrName>ppt_y</p:attrName>
                                        </p:attrNameLst>
                                      </p:cBhvr>
                                      <p:tavLst>
                                        <p:tav tm="0">
                                          <p:val>
                                            <p:strVal val="#ppt_y+.1"/>
                                          </p:val>
                                        </p:tav>
                                        <p:tav tm="100000">
                                          <p:val>
                                            <p:strVal val="#ppt_y"/>
                                          </p:val>
                                        </p:tav>
                                      </p:tavLst>
                                    </p:anim>
                                  </p:childTnLst>
                                </p:cTn>
                              </p:par>
                              <p:par>
                                <p:cTn id="99" presetID="42" presetClass="entr" presetSubtype="0" fill="hold" grpId="0" nodeType="withEffect">
                                  <p:stCondLst>
                                    <p:cond delay="0"/>
                                  </p:stCondLst>
                                  <p:childTnLst>
                                    <p:set>
                                      <p:cBhvr>
                                        <p:cTn id="100" dur="1" fill="hold">
                                          <p:stCondLst>
                                            <p:cond delay="0"/>
                                          </p:stCondLst>
                                        </p:cTn>
                                        <p:tgtEl>
                                          <p:spTgt spid="22"/>
                                        </p:tgtEl>
                                        <p:attrNameLst>
                                          <p:attrName>style.visibility</p:attrName>
                                        </p:attrNameLst>
                                      </p:cBhvr>
                                      <p:to>
                                        <p:strVal val="visible"/>
                                      </p:to>
                                    </p:set>
                                    <p:animEffect transition="in" filter="fade">
                                      <p:cBhvr>
                                        <p:cTn id="101" dur="1000"/>
                                        <p:tgtEl>
                                          <p:spTgt spid="22"/>
                                        </p:tgtEl>
                                      </p:cBhvr>
                                    </p:animEffect>
                                    <p:anim calcmode="lin" valueType="num">
                                      <p:cBhvr>
                                        <p:cTn id="102" dur="1000" fill="hold"/>
                                        <p:tgtEl>
                                          <p:spTgt spid="22"/>
                                        </p:tgtEl>
                                        <p:attrNameLst>
                                          <p:attrName>ppt_x</p:attrName>
                                        </p:attrNameLst>
                                      </p:cBhvr>
                                      <p:tavLst>
                                        <p:tav tm="0">
                                          <p:val>
                                            <p:strVal val="#ppt_x"/>
                                          </p:val>
                                        </p:tav>
                                        <p:tav tm="100000">
                                          <p:val>
                                            <p:strVal val="#ppt_x"/>
                                          </p:val>
                                        </p:tav>
                                      </p:tavLst>
                                    </p:anim>
                                    <p:anim calcmode="lin" valueType="num">
                                      <p:cBhvr>
                                        <p:cTn id="103" dur="1000" fill="hold"/>
                                        <p:tgtEl>
                                          <p:spTgt spid="22"/>
                                        </p:tgtEl>
                                        <p:attrNameLst>
                                          <p:attrName>ppt_y</p:attrName>
                                        </p:attrNameLst>
                                      </p:cBhvr>
                                      <p:tavLst>
                                        <p:tav tm="0">
                                          <p:val>
                                            <p:strVal val="#ppt_y+.1"/>
                                          </p:val>
                                        </p:tav>
                                        <p:tav tm="100000">
                                          <p:val>
                                            <p:strVal val="#ppt_y"/>
                                          </p:val>
                                        </p:tav>
                                      </p:tavLst>
                                    </p:anim>
                                  </p:childTnLst>
                                </p:cTn>
                              </p:par>
                            </p:childTnLst>
                          </p:cTn>
                        </p:par>
                        <p:par>
                          <p:cTn id="104" fill="hold">
                            <p:stCondLst>
                              <p:cond delay="7000"/>
                            </p:stCondLst>
                            <p:childTnLst>
                              <p:par>
                                <p:cTn id="105" presetID="42" presetClass="entr" presetSubtype="0" fill="hold" grpId="0" nodeType="afterEffect">
                                  <p:stCondLst>
                                    <p:cond delay="0"/>
                                  </p:stCondLst>
                                  <p:childTnLst>
                                    <p:set>
                                      <p:cBhvr>
                                        <p:cTn id="106" dur="1" fill="hold">
                                          <p:stCondLst>
                                            <p:cond delay="0"/>
                                          </p:stCondLst>
                                        </p:cTn>
                                        <p:tgtEl>
                                          <p:spTgt spid="23"/>
                                        </p:tgtEl>
                                        <p:attrNameLst>
                                          <p:attrName>style.visibility</p:attrName>
                                        </p:attrNameLst>
                                      </p:cBhvr>
                                      <p:to>
                                        <p:strVal val="visible"/>
                                      </p:to>
                                    </p:set>
                                    <p:animEffect transition="in" filter="fade">
                                      <p:cBhvr>
                                        <p:cTn id="107" dur="1000"/>
                                        <p:tgtEl>
                                          <p:spTgt spid="23"/>
                                        </p:tgtEl>
                                      </p:cBhvr>
                                    </p:animEffect>
                                    <p:anim calcmode="lin" valueType="num">
                                      <p:cBhvr>
                                        <p:cTn id="108" dur="1000" fill="hold"/>
                                        <p:tgtEl>
                                          <p:spTgt spid="23"/>
                                        </p:tgtEl>
                                        <p:attrNameLst>
                                          <p:attrName>ppt_x</p:attrName>
                                        </p:attrNameLst>
                                      </p:cBhvr>
                                      <p:tavLst>
                                        <p:tav tm="0">
                                          <p:val>
                                            <p:strVal val="#ppt_x"/>
                                          </p:val>
                                        </p:tav>
                                        <p:tav tm="100000">
                                          <p:val>
                                            <p:strVal val="#ppt_x"/>
                                          </p:val>
                                        </p:tav>
                                      </p:tavLst>
                                    </p:anim>
                                    <p:anim calcmode="lin" valueType="num">
                                      <p:cBhvr>
                                        <p:cTn id="109" dur="1000" fill="hold"/>
                                        <p:tgtEl>
                                          <p:spTgt spid="23"/>
                                        </p:tgtEl>
                                        <p:attrNameLst>
                                          <p:attrName>ppt_y</p:attrName>
                                        </p:attrNameLst>
                                      </p:cBhvr>
                                      <p:tavLst>
                                        <p:tav tm="0">
                                          <p:val>
                                            <p:strVal val="#ppt_y+.1"/>
                                          </p:val>
                                        </p:tav>
                                        <p:tav tm="100000">
                                          <p:val>
                                            <p:strVal val="#ppt_y"/>
                                          </p:val>
                                        </p:tav>
                                      </p:tavLst>
                                    </p:anim>
                                  </p:childTnLst>
                                </p:cTn>
                              </p:par>
                              <p:par>
                                <p:cTn id="110" presetID="42" presetClass="entr" presetSubtype="0" fill="hold" grpId="0" nodeType="withEffect">
                                  <p:stCondLst>
                                    <p:cond delay="0"/>
                                  </p:stCondLst>
                                  <p:childTnLst>
                                    <p:set>
                                      <p:cBhvr>
                                        <p:cTn id="111" dur="1" fill="hold">
                                          <p:stCondLst>
                                            <p:cond delay="0"/>
                                          </p:stCondLst>
                                        </p:cTn>
                                        <p:tgtEl>
                                          <p:spTgt spid="24"/>
                                        </p:tgtEl>
                                        <p:attrNameLst>
                                          <p:attrName>style.visibility</p:attrName>
                                        </p:attrNameLst>
                                      </p:cBhvr>
                                      <p:to>
                                        <p:strVal val="visible"/>
                                      </p:to>
                                    </p:set>
                                    <p:animEffect transition="in" filter="fade">
                                      <p:cBhvr>
                                        <p:cTn id="112" dur="1000"/>
                                        <p:tgtEl>
                                          <p:spTgt spid="24"/>
                                        </p:tgtEl>
                                      </p:cBhvr>
                                    </p:animEffect>
                                    <p:anim calcmode="lin" valueType="num">
                                      <p:cBhvr>
                                        <p:cTn id="113" dur="1000" fill="hold"/>
                                        <p:tgtEl>
                                          <p:spTgt spid="24"/>
                                        </p:tgtEl>
                                        <p:attrNameLst>
                                          <p:attrName>ppt_x</p:attrName>
                                        </p:attrNameLst>
                                      </p:cBhvr>
                                      <p:tavLst>
                                        <p:tav tm="0">
                                          <p:val>
                                            <p:strVal val="#ppt_x"/>
                                          </p:val>
                                        </p:tav>
                                        <p:tav tm="100000">
                                          <p:val>
                                            <p:strVal val="#ppt_x"/>
                                          </p:val>
                                        </p:tav>
                                      </p:tavLst>
                                    </p:anim>
                                    <p:anim calcmode="lin" valueType="num">
                                      <p:cBhvr>
                                        <p:cTn id="114" dur="1000" fill="hold"/>
                                        <p:tgtEl>
                                          <p:spTgt spid="24"/>
                                        </p:tgtEl>
                                        <p:attrNameLst>
                                          <p:attrName>ppt_y</p:attrName>
                                        </p:attrNameLst>
                                      </p:cBhvr>
                                      <p:tavLst>
                                        <p:tav tm="0">
                                          <p:val>
                                            <p:strVal val="#ppt_y+.1"/>
                                          </p:val>
                                        </p:tav>
                                        <p:tav tm="100000">
                                          <p:val>
                                            <p:strVal val="#ppt_y"/>
                                          </p:val>
                                        </p:tav>
                                      </p:tavLst>
                                    </p:anim>
                                  </p:childTnLst>
                                </p:cTn>
                              </p:par>
                            </p:childTnLst>
                          </p:cTn>
                        </p:par>
                        <p:par>
                          <p:cTn id="115" fill="hold">
                            <p:stCondLst>
                              <p:cond delay="8000"/>
                            </p:stCondLst>
                            <p:childTnLst>
                              <p:par>
                                <p:cTn id="116" presetID="42" presetClass="entr" presetSubtype="0" fill="hold" grpId="0" nodeType="afterEffect">
                                  <p:stCondLst>
                                    <p:cond delay="0"/>
                                  </p:stCondLst>
                                  <p:childTnLst>
                                    <p:set>
                                      <p:cBhvr>
                                        <p:cTn id="117" dur="1" fill="hold">
                                          <p:stCondLst>
                                            <p:cond delay="0"/>
                                          </p:stCondLst>
                                        </p:cTn>
                                        <p:tgtEl>
                                          <p:spTgt spid="25"/>
                                        </p:tgtEl>
                                        <p:attrNameLst>
                                          <p:attrName>style.visibility</p:attrName>
                                        </p:attrNameLst>
                                      </p:cBhvr>
                                      <p:to>
                                        <p:strVal val="visible"/>
                                      </p:to>
                                    </p:set>
                                    <p:animEffect transition="in" filter="fade">
                                      <p:cBhvr>
                                        <p:cTn id="118" dur="1000"/>
                                        <p:tgtEl>
                                          <p:spTgt spid="25"/>
                                        </p:tgtEl>
                                      </p:cBhvr>
                                    </p:animEffect>
                                    <p:anim calcmode="lin" valueType="num">
                                      <p:cBhvr>
                                        <p:cTn id="119" dur="1000" fill="hold"/>
                                        <p:tgtEl>
                                          <p:spTgt spid="25"/>
                                        </p:tgtEl>
                                        <p:attrNameLst>
                                          <p:attrName>ppt_x</p:attrName>
                                        </p:attrNameLst>
                                      </p:cBhvr>
                                      <p:tavLst>
                                        <p:tav tm="0">
                                          <p:val>
                                            <p:strVal val="#ppt_x"/>
                                          </p:val>
                                        </p:tav>
                                        <p:tav tm="100000">
                                          <p:val>
                                            <p:strVal val="#ppt_x"/>
                                          </p:val>
                                        </p:tav>
                                      </p:tavLst>
                                    </p:anim>
                                    <p:anim calcmode="lin" valueType="num">
                                      <p:cBhvr>
                                        <p:cTn id="120" dur="1000" fill="hold"/>
                                        <p:tgtEl>
                                          <p:spTgt spid="25"/>
                                        </p:tgtEl>
                                        <p:attrNameLst>
                                          <p:attrName>ppt_y</p:attrName>
                                        </p:attrNameLst>
                                      </p:cBhvr>
                                      <p:tavLst>
                                        <p:tav tm="0">
                                          <p:val>
                                            <p:strVal val="#ppt_y+.1"/>
                                          </p:val>
                                        </p:tav>
                                        <p:tav tm="100000">
                                          <p:val>
                                            <p:strVal val="#ppt_y"/>
                                          </p:val>
                                        </p:tav>
                                      </p:tavLst>
                                    </p:anim>
                                  </p:childTnLst>
                                </p:cTn>
                              </p:par>
                              <p:par>
                                <p:cTn id="121" presetID="42" presetClass="entr" presetSubtype="0" fill="hold" grpId="0" nodeType="withEffect">
                                  <p:stCondLst>
                                    <p:cond delay="0"/>
                                  </p:stCondLst>
                                  <p:childTnLst>
                                    <p:set>
                                      <p:cBhvr>
                                        <p:cTn id="122" dur="1" fill="hold">
                                          <p:stCondLst>
                                            <p:cond delay="0"/>
                                          </p:stCondLst>
                                        </p:cTn>
                                        <p:tgtEl>
                                          <p:spTgt spid="26"/>
                                        </p:tgtEl>
                                        <p:attrNameLst>
                                          <p:attrName>style.visibility</p:attrName>
                                        </p:attrNameLst>
                                      </p:cBhvr>
                                      <p:to>
                                        <p:strVal val="visible"/>
                                      </p:to>
                                    </p:set>
                                    <p:animEffect transition="in" filter="fade">
                                      <p:cBhvr>
                                        <p:cTn id="123" dur="1000"/>
                                        <p:tgtEl>
                                          <p:spTgt spid="26"/>
                                        </p:tgtEl>
                                      </p:cBhvr>
                                    </p:animEffect>
                                    <p:anim calcmode="lin" valueType="num">
                                      <p:cBhvr>
                                        <p:cTn id="124" dur="1000" fill="hold"/>
                                        <p:tgtEl>
                                          <p:spTgt spid="26"/>
                                        </p:tgtEl>
                                        <p:attrNameLst>
                                          <p:attrName>ppt_x</p:attrName>
                                        </p:attrNameLst>
                                      </p:cBhvr>
                                      <p:tavLst>
                                        <p:tav tm="0">
                                          <p:val>
                                            <p:strVal val="#ppt_x"/>
                                          </p:val>
                                        </p:tav>
                                        <p:tav tm="100000">
                                          <p:val>
                                            <p:strVal val="#ppt_x"/>
                                          </p:val>
                                        </p:tav>
                                      </p:tavLst>
                                    </p:anim>
                                    <p:anim calcmode="lin" valueType="num">
                                      <p:cBhvr>
                                        <p:cTn id="125" dur="1000" fill="hold"/>
                                        <p:tgtEl>
                                          <p:spTgt spid="26"/>
                                        </p:tgtEl>
                                        <p:attrNameLst>
                                          <p:attrName>ppt_y</p:attrName>
                                        </p:attrNameLst>
                                      </p:cBhvr>
                                      <p:tavLst>
                                        <p:tav tm="0">
                                          <p:val>
                                            <p:strVal val="#ppt_y+.1"/>
                                          </p:val>
                                        </p:tav>
                                        <p:tav tm="100000">
                                          <p:val>
                                            <p:strVal val="#ppt_y"/>
                                          </p:val>
                                        </p:tav>
                                      </p:tavLst>
                                    </p:anim>
                                  </p:childTnLst>
                                </p:cTn>
                              </p:par>
                            </p:childTnLst>
                          </p:cTn>
                        </p:par>
                        <p:par>
                          <p:cTn id="126" fill="hold">
                            <p:stCondLst>
                              <p:cond delay="9000"/>
                            </p:stCondLst>
                            <p:childTnLst>
                              <p:par>
                                <p:cTn id="127" presetID="42" presetClass="entr" presetSubtype="0" fill="hold" grpId="0" nodeType="afterEffect">
                                  <p:stCondLst>
                                    <p:cond delay="0"/>
                                  </p:stCondLst>
                                  <p:childTnLst>
                                    <p:set>
                                      <p:cBhvr>
                                        <p:cTn id="128" dur="1" fill="hold">
                                          <p:stCondLst>
                                            <p:cond delay="0"/>
                                          </p:stCondLst>
                                        </p:cTn>
                                        <p:tgtEl>
                                          <p:spTgt spid="27"/>
                                        </p:tgtEl>
                                        <p:attrNameLst>
                                          <p:attrName>style.visibility</p:attrName>
                                        </p:attrNameLst>
                                      </p:cBhvr>
                                      <p:to>
                                        <p:strVal val="visible"/>
                                      </p:to>
                                    </p:set>
                                    <p:animEffect transition="in" filter="fade">
                                      <p:cBhvr>
                                        <p:cTn id="129" dur="1000"/>
                                        <p:tgtEl>
                                          <p:spTgt spid="27"/>
                                        </p:tgtEl>
                                      </p:cBhvr>
                                    </p:animEffect>
                                    <p:anim calcmode="lin" valueType="num">
                                      <p:cBhvr>
                                        <p:cTn id="130" dur="1000" fill="hold"/>
                                        <p:tgtEl>
                                          <p:spTgt spid="27"/>
                                        </p:tgtEl>
                                        <p:attrNameLst>
                                          <p:attrName>ppt_x</p:attrName>
                                        </p:attrNameLst>
                                      </p:cBhvr>
                                      <p:tavLst>
                                        <p:tav tm="0">
                                          <p:val>
                                            <p:strVal val="#ppt_x"/>
                                          </p:val>
                                        </p:tav>
                                        <p:tav tm="100000">
                                          <p:val>
                                            <p:strVal val="#ppt_x"/>
                                          </p:val>
                                        </p:tav>
                                      </p:tavLst>
                                    </p:anim>
                                    <p:anim calcmode="lin" valueType="num">
                                      <p:cBhvr>
                                        <p:cTn id="131" dur="1000" fill="hold"/>
                                        <p:tgtEl>
                                          <p:spTgt spid="27"/>
                                        </p:tgtEl>
                                        <p:attrNameLst>
                                          <p:attrName>ppt_y</p:attrName>
                                        </p:attrNameLst>
                                      </p:cBhvr>
                                      <p:tavLst>
                                        <p:tav tm="0">
                                          <p:val>
                                            <p:strVal val="#ppt_y+.1"/>
                                          </p:val>
                                        </p:tav>
                                        <p:tav tm="100000">
                                          <p:val>
                                            <p:strVal val="#ppt_y"/>
                                          </p:val>
                                        </p:tav>
                                      </p:tavLst>
                                    </p:anim>
                                  </p:childTnLst>
                                </p:cTn>
                              </p:par>
                              <p:par>
                                <p:cTn id="132" presetID="42" presetClass="entr" presetSubtype="0" fill="hold" grpId="0" nodeType="withEffect">
                                  <p:stCondLst>
                                    <p:cond delay="0"/>
                                  </p:stCondLst>
                                  <p:childTnLst>
                                    <p:set>
                                      <p:cBhvr>
                                        <p:cTn id="133" dur="1" fill="hold">
                                          <p:stCondLst>
                                            <p:cond delay="0"/>
                                          </p:stCondLst>
                                        </p:cTn>
                                        <p:tgtEl>
                                          <p:spTgt spid="28"/>
                                        </p:tgtEl>
                                        <p:attrNameLst>
                                          <p:attrName>style.visibility</p:attrName>
                                        </p:attrNameLst>
                                      </p:cBhvr>
                                      <p:to>
                                        <p:strVal val="visible"/>
                                      </p:to>
                                    </p:set>
                                    <p:animEffect transition="in" filter="fade">
                                      <p:cBhvr>
                                        <p:cTn id="134" dur="1000"/>
                                        <p:tgtEl>
                                          <p:spTgt spid="28"/>
                                        </p:tgtEl>
                                      </p:cBhvr>
                                    </p:animEffect>
                                    <p:anim calcmode="lin" valueType="num">
                                      <p:cBhvr>
                                        <p:cTn id="135" dur="1000" fill="hold"/>
                                        <p:tgtEl>
                                          <p:spTgt spid="28"/>
                                        </p:tgtEl>
                                        <p:attrNameLst>
                                          <p:attrName>ppt_x</p:attrName>
                                        </p:attrNameLst>
                                      </p:cBhvr>
                                      <p:tavLst>
                                        <p:tav tm="0">
                                          <p:val>
                                            <p:strVal val="#ppt_x"/>
                                          </p:val>
                                        </p:tav>
                                        <p:tav tm="100000">
                                          <p:val>
                                            <p:strVal val="#ppt_x"/>
                                          </p:val>
                                        </p:tav>
                                      </p:tavLst>
                                    </p:anim>
                                    <p:anim calcmode="lin" valueType="num">
                                      <p:cBhvr>
                                        <p:cTn id="136"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p:bldP spid="18" grpId="0"/>
      <p:bldP spid="19" grpId="0"/>
      <p:bldP spid="20" grpId="0"/>
      <p:bldP spid="21" grpId="0"/>
      <p:bldP spid="22" grpId="0"/>
      <p:bldP spid="23" grpId="0"/>
      <p:bldP spid="24" grpId="0"/>
      <p:bldP spid="25" grpId="0"/>
      <p:bldP spid="26" grpId="0"/>
      <p:bldP spid="27" grpId="0"/>
      <p:bldP spid="2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4"/>
          <p:cNvSpPr/>
          <p:nvPr/>
        </p:nvSpPr>
        <p:spPr>
          <a:xfrm>
            <a:off x="6972208" y="1843221"/>
            <a:ext cx="2996385" cy="3026347"/>
          </a:xfrm>
          <a:prstGeom prst="ellipse">
            <a:avLst/>
          </a:prstGeom>
          <a:solidFill>
            <a:srgbClr val="A1C4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cs typeface="+mn-ea"/>
              <a:sym typeface="+mn-lt"/>
            </a:endParaRPr>
          </a:p>
        </p:txBody>
      </p:sp>
      <p:sp>
        <p:nvSpPr>
          <p:cNvPr id="3" name="Oval 7"/>
          <p:cNvSpPr/>
          <p:nvPr/>
        </p:nvSpPr>
        <p:spPr>
          <a:xfrm>
            <a:off x="5407423" y="1843220"/>
            <a:ext cx="2046572" cy="2067036"/>
          </a:xfrm>
          <a:prstGeom prst="ellipse">
            <a:avLst/>
          </a:prstGeom>
          <a:solidFill>
            <a:srgbClr val="F3CA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cs typeface="+mn-ea"/>
              <a:sym typeface="+mn-lt"/>
            </a:endParaRPr>
          </a:p>
        </p:txBody>
      </p:sp>
      <p:sp>
        <p:nvSpPr>
          <p:cNvPr id="4" name="Oval 8"/>
          <p:cNvSpPr/>
          <p:nvPr/>
        </p:nvSpPr>
        <p:spPr>
          <a:xfrm>
            <a:off x="1767211" y="2219525"/>
            <a:ext cx="2251229" cy="2273739"/>
          </a:xfrm>
          <a:prstGeom prst="ellipse">
            <a:avLst/>
          </a:prstGeom>
          <a:solidFill>
            <a:srgbClr val="F3CA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cs typeface="+mn-ea"/>
              <a:sym typeface="+mn-lt"/>
            </a:endParaRPr>
          </a:p>
        </p:txBody>
      </p:sp>
      <p:sp>
        <p:nvSpPr>
          <p:cNvPr id="5" name="Oval 5"/>
          <p:cNvSpPr/>
          <p:nvPr/>
        </p:nvSpPr>
        <p:spPr>
          <a:xfrm>
            <a:off x="3465829" y="2876740"/>
            <a:ext cx="2723987" cy="2751225"/>
          </a:xfrm>
          <a:prstGeom prst="ellipse">
            <a:avLst/>
          </a:prstGeom>
          <a:solidFill>
            <a:srgbClr val="A1C4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cs typeface="+mn-ea"/>
              <a:sym typeface="+mn-lt"/>
            </a:endParaRPr>
          </a:p>
        </p:txBody>
      </p:sp>
      <p:sp>
        <p:nvSpPr>
          <p:cNvPr id="6" name="Rectangle 52"/>
          <p:cNvSpPr/>
          <p:nvPr/>
        </p:nvSpPr>
        <p:spPr>
          <a:xfrm>
            <a:off x="3823924" y="4045268"/>
            <a:ext cx="2043977" cy="722505"/>
          </a:xfrm>
          <a:prstGeom prst="rect">
            <a:avLst/>
          </a:prstGeom>
        </p:spPr>
        <p:txBody>
          <a:bodyPr wrap="square">
            <a:spAutoFit/>
          </a:bodyPr>
          <a:lstStyle/>
          <a:p>
            <a:pPr algn="ctr">
              <a:lnSpc>
                <a:spcPct val="130000"/>
              </a:lnSpc>
            </a:pPr>
            <a:r>
              <a:rPr lang="zh-CN" altLang="en-US" sz="1050" dirty="0" smtClean="0">
                <a:solidFill>
                  <a:schemeClr val="bg1"/>
                </a:solidFill>
                <a:cs typeface="+mn-ea"/>
                <a:sym typeface="+mn-lt"/>
              </a:rPr>
              <a:t>请替换文字内容，点击添加相关标题文字，修改文字内容，也可以直接复制你的内容到此。</a:t>
            </a:r>
            <a:endParaRPr lang="en-GB" altLang="zh-CN" sz="1050" dirty="0">
              <a:solidFill>
                <a:schemeClr val="bg1"/>
              </a:solidFill>
              <a:cs typeface="+mn-ea"/>
              <a:sym typeface="+mn-lt"/>
            </a:endParaRPr>
          </a:p>
        </p:txBody>
      </p:sp>
      <p:sp>
        <p:nvSpPr>
          <p:cNvPr id="7" name="TextBox 53"/>
          <p:cNvSpPr txBox="1"/>
          <p:nvPr/>
        </p:nvSpPr>
        <p:spPr>
          <a:xfrm>
            <a:off x="3825342" y="3565072"/>
            <a:ext cx="1990481" cy="461665"/>
          </a:xfrm>
          <a:prstGeom prst="rect">
            <a:avLst/>
          </a:prstGeom>
          <a:noFill/>
        </p:spPr>
        <p:txBody>
          <a:bodyPr wrap="none" rtlCol="0">
            <a:spAutoFit/>
          </a:bodyPr>
          <a:lstStyle/>
          <a:p>
            <a:pPr algn="ctr">
              <a:defRPr/>
            </a:pPr>
            <a:r>
              <a:rPr lang="en-US" altLang="zh-CN" sz="2400" dirty="0">
                <a:solidFill>
                  <a:schemeClr val="bg1"/>
                </a:solidFill>
                <a:cs typeface="+mn-ea"/>
                <a:sym typeface="+mn-lt"/>
              </a:rPr>
              <a:t>YOUR TITLE</a:t>
            </a:r>
            <a:endParaRPr lang="zh-CN" altLang="en-US" sz="2400" dirty="0">
              <a:solidFill>
                <a:schemeClr val="bg1"/>
              </a:solidFill>
              <a:cs typeface="+mn-ea"/>
              <a:sym typeface="+mn-lt"/>
            </a:endParaRPr>
          </a:p>
        </p:txBody>
      </p:sp>
      <p:sp>
        <p:nvSpPr>
          <p:cNvPr id="8" name="Rectangle 52"/>
          <p:cNvSpPr/>
          <p:nvPr/>
        </p:nvSpPr>
        <p:spPr>
          <a:xfrm>
            <a:off x="7481524" y="3059430"/>
            <a:ext cx="2043977" cy="722505"/>
          </a:xfrm>
          <a:prstGeom prst="rect">
            <a:avLst/>
          </a:prstGeom>
        </p:spPr>
        <p:txBody>
          <a:bodyPr wrap="square">
            <a:spAutoFit/>
          </a:bodyPr>
          <a:lstStyle/>
          <a:p>
            <a:pPr algn="ctr">
              <a:lnSpc>
                <a:spcPct val="130000"/>
              </a:lnSpc>
            </a:pPr>
            <a:r>
              <a:rPr lang="zh-CN" altLang="en-US" sz="1050" dirty="0" smtClean="0">
                <a:solidFill>
                  <a:schemeClr val="bg1"/>
                </a:solidFill>
                <a:cs typeface="+mn-ea"/>
                <a:sym typeface="+mn-lt"/>
              </a:rPr>
              <a:t>请替换文字内容，点击添加相关标题文字，修改文字内容，也可以直接复制你的内容到此。</a:t>
            </a:r>
            <a:endParaRPr lang="en-GB" altLang="zh-CN" sz="1050" dirty="0">
              <a:solidFill>
                <a:schemeClr val="bg1"/>
              </a:solidFill>
              <a:cs typeface="+mn-ea"/>
              <a:sym typeface="+mn-lt"/>
            </a:endParaRPr>
          </a:p>
        </p:txBody>
      </p:sp>
      <p:sp>
        <p:nvSpPr>
          <p:cNvPr id="9" name="TextBox 53"/>
          <p:cNvSpPr txBox="1"/>
          <p:nvPr/>
        </p:nvSpPr>
        <p:spPr>
          <a:xfrm>
            <a:off x="7482942" y="2579234"/>
            <a:ext cx="1990481" cy="461665"/>
          </a:xfrm>
          <a:prstGeom prst="rect">
            <a:avLst/>
          </a:prstGeom>
          <a:noFill/>
        </p:spPr>
        <p:txBody>
          <a:bodyPr wrap="none" rtlCol="0">
            <a:spAutoFit/>
          </a:bodyPr>
          <a:lstStyle/>
          <a:p>
            <a:pPr algn="ctr">
              <a:defRPr/>
            </a:pPr>
            <a:r>
              <a:rPr lang="en-US" altLang="zh-CN" sz="2400" dirty="0">
                <a:solidFill>
                  <a:schemeClr val="bg1"/>
                </a:solidFill>
                <a:cs typeface="+mn-ea"/>
                <a:sym typeface="+mn-lt"/>
              </a:rPr>
              <a:t>YOUR TITLE</a:t>
            </a:r>
            <a:endParaRPr lang="zh-CN" altLang="en-US" sz="2400" dirty="0">
              <a:solidFill>
                <a:schemeClr val="bg1"/>
              </a:solidFill>
              <a:cs typeface="+mn-ea"/>
              <a:sym typeface="+mn-lt"/>
            </a:endParaRPr>
          </a:p>
        </p:txBody>
      </p:sp>
      <p:sp>
        <p:nvSpPr>
          <p:cNvPr id="10" name="Rectangle 52"/>
          <p:cNvSpPr/>
          <p:nvPr/>
        </p:nvSpPr>
        <p:spPr>
          <a:xfrm>
            <a:off x="1923687" y="3243940"/>
            <a:ext cx="1872709" cy="722505"/>
          </a:xfrm>
          <a:prstGeom prst="rect">
            <a:avLst/>
          </a:prstGeom>
        </p:spPr>
        <p:txBody>
          <a:bodyPr wrap="square">
            <a:spAutoFit/>
          </a:bodyPr>
          <a:lstStyle/>
          <a:p>
            <a:pPr algn="ctr">
              <a:lnSpc>
                <a:spcPct val="130000"/>
              </a:lnSpc>
            </a:pPr>
            <a:r>
              <a:rPr lang="zh-CN" altLang="en-US" sz="1050" dirty="0">
                <a:solidFill>
                  <a:schemeClr val="bg1"/>
                </a:solidFill>
                <a:cs typeface="+mn-ea"/>
                <a:sym typeface="+mn-lt"/>
              </a:rPr>
              <a:t>点击添加相关标题文字，点击添加相关标题文字，点击添加相关标题文字。</a:t>
            </a:r>
            <a:endParaRPr lang="en-GB" altLang="zh-CN" sz="1050" dirty="0">
              <a:solidFill>
                <a:schemeClr val="bg1"/>
              </a:solidFill>
              <a:cs typeface="+mn-ea"/>
              <a:sym typeface="+mn-lt"/>
            </a:endParaRPr>
          </a:p>
        </p:txBody>
      </p:sp>
      <p:sp>
        <p:nvSpPr>
          <p:cNvPr id="11" name="TextBox 53"/>
          <p:cNvSpPr txBox="1"/>
          <p:nvPr/>
        </p:nvSpPr>
        <p:spPr>
          <a:xfrm>
            <a:off x="1925105" y="2763743"/>
            <a:ext cx="1990481" cy="461665"/>
          </a:xfrm>
          <a:prstGeom prst="rect">
            <a:avLst/>
          </a:prstGeom>
          <a:noFill/>
        </p:spPr>
        <p:txBody>
          <a:bodyPr wrap="none" rtlCol="0">
            <a:spAutoFit/>
          </a:bodyPr>
          <a:lstStyle/>
          <a:p>
            <a:pPr algn="ctr">
              <a:defRPr/>
            </a:pPr>
            <a:r>
              <a:rPr lang="en-US" altLang="zh-CN" sz="2400" dirty="0">
                <a:solidFill>
                  <a:schemeClr val="bg1"/>
                </a:solidFill>
                <a:cs typeface="+mn-ea"/>
                <a:sym typeface="+mn-lt"/>
              </a:rPr>
              <a:t>YOUR TITLE</a:t>
            </a:r>
            <a:endParaRPr lang="zh-CN" altLang="en-US" sz="2400" dirty="0">
              <a:solidFill>
                <a:schemeClr val="bg1"/>
              </a:solidFill>
              <a:cs typeface="+mn-ea"/>
              <a:sym typeface="+mn-lt"/>
            </a:endParaRPr>
          </a:p>
        </p:txBody>
      </p:sp>
      <p:sp>
        <p:nvSpPr>
          <p:cNvPr id="12" name="Rectangle 52"/>
          <p:cNvSpPr/>
          <p:nvPr/>
        </p:nvSpPr>
        <p:spPr>
          <a:xfrm>
            <a:off x="5620814" y="2801028"/>
            <a:ext cx="1872709" cy="722505"/>
          </a:xfrm>
          <a:prstGeom prst="rect">
            <a:avLst/>
          </a:prstGeom>
        </p:spPr>
        <p:txBody>
          <a:bodyPr wrap="square">
            <a:spAutoFit/>
          </a:bodyPr>
          <a:lstStyle/>
          <a:p>
            <a:pPr algn="ctr">
              <a:lnSpc>
                <a:spcPct val="130000"/>
              </a:lnSpc>
            </a:pPr>
            <a:r>
              <a:rPr lang="zh-CN" altLang="en-US" sz="1050" dirty="0">
                <a:solidFill>
                  <a:schemeClr val="bg1"/>
                </a:solidFill>
                <a:cs typeface="+mn-ea"/>
                <a:sym typeface="+mn-lt"/>
              </a:rPr>
              <a:t>点击添加相关标题文字，点击添加相关标题文字，点击添加相关标题文字。</a:t>
            </a:r>
            <a:endParaRPr lang="en-GB" altLang="zh-CN" sz="1050" dirty="0">
              <a:solidFill>
                <a:schemeClr val="bg1"/>
              </a:solidFill>
              <a:cs typeface="+mn-ea"/>
              <a:sym typeface="+mn-lt"/>
            </a:endParaRPr>
          </a:p>
        </p:txBody>
      </p:sp>
      <p:sp>
        <p:nvSpPr>
          <p:cNvPr id="13" name="TextBox 53"/>
          <p:cNvSpPr txBox="1"/>
          <p:nvPr/>
        </p:nvSpPr>
        <p:spPr>
          <a:xfrm>
            <a:off x="5508779" y="2320831"/>
            <a:ext cx="1990481" cy="461665"/>
          </a:xfrm>
          <a:prstGeom prst="rect">
            <a:avLst/>
          </a:prstGeom>
          <a:noFill/>
        </p:spPr>
        <p:txBody>
          <a:bodyPr wrap="none" rtlCol="0">
            <a:spAutoFit/>
          </a:bodyPr>
          <a:lstStyle/>
          <a:p>
            <a:pPr algn="ctr">
              <a:defRPr/>
            </a:pPr>
            <a:r>
              <a:rPr lang="en-US" altLang="zh-CN" sz="2400" dirty="0">
                <a:solidFill>
                  <a:schemeClr val="bg1"/>
                </a:solidFill>
                <a:cs typeface="+mn-ea"/>
                <a:sym typeface="+mn-lt"/>
              </a:rPr>
              <a:t>YOUR TITLE</a:t>
            </a:r>
            <a:endParaRPr lang="zh-CN" altLang="en-US" sz="2400" dirty="0">
              <a:solidFill>
                <a:schemeClr val="bg1"/>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 calcmode="lin" valueType="num">
                                      <p:cBhvr>
                                        <p:cTn id="9" dur="500" fill="hold"/>
                                        <p:tgtEl>
                                          <p:spTgt spid="4"/>
                                        </p:tgtEl>
                                        <p:attrNameLst>
                                          <p:attrName>ppt_x</p:attrName>
                                        </p:attrNameLst>
                                      </p:cBhvr>
                                      <p:tavLst>
                                        <p:tav tm="0" fmla="#ppt_x+(cos(-2*pi*(1-$))*-#ppt_x-sin(-2*pi*(1-$))*(1-#ppt_y))*(1-$)">
                                          <p:val>
                                            <p:fltVal val="0"/>
                                          </p:val>
                                        </p:tav>
                                        <p:tav tm="100000">
                                          <p:val>
                                            <p:fltVal val="1"/>
                                          </p:val>
                                        </p:tav>
                                      </p:tavLst>
                                    </p:anim>
                                    <p:anim calcmode="lin" valueType="num">
                                      <p:cBhvr>
                                        <p:cTn id="10" dur="500" fill="hold"/>
                                        <p:tgtEl>
                                          <p:spTgt spid="4"/>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500"/>
                            </p:stCondLst>
                            <p:childTnLst>
                              <p:par>
                                <p:cTn id="12" presetID="15" presetClass="entr" presetSubtype="0"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 calcmode="lin" valueType="num">
                                      <p:cBhvr>
                                        <p:cTn id="16" dur="500" fill="hold"/>
                                        <p:tgtEl>
                                          <p:spTgt spid="5"/>
                                        </p:tgtEl>
                                        <p:attrNameLst>
                                          <p:attrName>ppt_x</p:attrName>
                                        </p:attrNameLst>
                                      </p:cBhvr>
                                      <p:tavLst>
                                        <p:tav tm="0" fmla="#ppt_x+(cos(-2*pi*(1-$))*-#ppt_x-sin(-2*pi*(1-$))*(1-#ppt_y))*(1-$)">
                                          <p:val>
                                            <p:fltVal val="0"/>
                                          </p:val>
                                        </p:tav>
                                        <p:tav tm="100000">
                                          <p:val>
                                            <p:fltVal val="1"/>
                                          </p:val>
                                        </p:tav>
                                      </p:tavLst>
                                    </p:anim>
                                    <p:anim calcmode="lin" valueType="num">
                                      <p:cBhvr>
                                        <p:cTn id="17" dur="500" fill="hold"/>
                                        <p:tgtEl>
                                          <p:spTgt spid="5"/>
                                        </p:tgtEl>
                                        <p:attrNameLst>
                                          <p:attrName>ppt_y</p:attrName>
                                        </p:attrNameLst>
                                      </p:cBhvr>
                                      <p:tavLst>
                                        <p:tav tm="0" fmla="#ppt_y+(sin(-2*pi*(1-$))*-#ppt_x+cos(-2*pi*(1-$))*(1-#ppt_y))*(1-$)">
                                          <p:val>
                                            <p:fltVal val="0"/>
                                          </p:val>
                                        </p:tav>
                                        <p:tav tm="100000">
                                          <p:val>
                                            <p:fltVal val="1"/>
                                          </p:val>
                                        </p:tav>
                                      </p:tavLst>
                                    </p:anim>
                                  </p:childTnLst>
                                </p:cTn>
                              </p:par>
                            </p:childTnLst>
                          </p:cTn>
                        </p:par>
                        <p:par>
                          <p:cTn id="18" fill="hold">
                            <p:stCondLst>
                              <p:cond delay="1000"/>
                            </p:stCondLst>
                            <p:childTnLst>
                              <p:par>
                                <p:cTn id="19" presetID="15" presetClass="entr" presetSubtype="0" fill="hold" grpId="0" nodeType="after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p:cTn id="21" dur="500" fill="hold"/>
                                        <p:tgtEl>
                                          <p:spTgt spid="3"/>
                                        </p:tgtEl>
                                        <p:attrNameLst>
                                          <p:attrName>ppt_w</p:attrName>
                                        </p:attrNameLst>
                                      </p:cBhvr>
                                      <p:tavLst>
                                        <p:tav tm="0">
                                          <p:val>
                                            <p:fltVal val="0"/>
                                          </p:val>
                                        </p:tav>
                                        <p:tav tm="100000">
                                          <p:val>
                                            <p:strVal val="#ppt_w"/>
                                          </p:val>
                                        </p:tav>
                                      </p:tavLst>
                                    </p:anim>
                                    <p:anim calcmode="lin" valueType="num">
                                      <p:cBhvr>
                                        <p:cTn id="22" dur="500" fill="hold"/>
                                        <p:tgtEl>
                                          <p:spTgt spid="3"/>
                                        </p:tgtEl>
                                        <p:attrNameLst>
                                          <p:attrName>ppt_h</p:attrName>
                                        </p:attrNameLst>
                                      </p:cBhvr>
                                      <p:tavLst>
                                        <p:tav tm="0">
                                          <p:val>
                                            <p:fltVal val="0"/>
                                          </p:val>
                                        </p:tav>
                                        <p:tav tm="100000">
                                          <p:val>
                                            <p:strVal val="#ppt_h"/>
                                          </p:val>
                                        </p:tav>
                                      </p:tavLst>
                                    </p:anim>
                                    <p:anim calcmode="lin" valueType="num">
                                      <p:cBhvr>
                                        <p:cTn id="23" dur="500" fill="hold"/>
                                        <p:tgtEl>
                                          <p:spTgt spid="3"/>
                                        </p:tgtEl>
                                        <p:attrNameLst>
                                          <p:attrName>ppt_x</p:attrName>
                                        </p:attrNameLst>
                                      </p:cBhvr>
                                      <p:tavLst>
                                        <p:tav tm="0" fmla="#ppt_x+(cos(-2*pi*(1-$))*-#ppt_x-sin(-2*pi*(1-$))*(1-#ppt_y))*(1-$)">
                                          <p:val>
                                            <p:fltVal val="0"/>
                                          </p:val>
                                        </p:tav>
                                        <p:tav tm="100000">
                                          <p:val>
                                            <p:fltVal val="1"/>
                                          </p:val>
                                        </p:tav>
                                      </p:tavLst>
                                    </p:anim>
                                    <p:anim calcmode="lin" valueType="num">
                                      <p:cBhvr>
                                        <p:cTn id="24" dur="500" fill="hold"/>
                                        <p:tgtEl>
                                          <p:spTgt spid="3"/>
                                        </p:tgtEl>
                                        <p:attrNameLst>
                                          <p:attrName>ppt_y</p:attrName>
                                        </p:attrNameLst>
                                      </p:cBhvr>
                                      <p:tavLst>
                                        <p:tav tm="0" fmla="#ppt_y+(sin(-2*pi*(1-$))*-#ppt_x+cos(-2*pi*(1-$))*(1-#ppt_y))*(1-$)">
                                          <p:val>
                                            <p:fltVal val="0"/>
                                          </p:val>
                                        </p:tav>
                                        <p:tav tm="100000">
                                          <p:val>
                                            <p:fltVal val="1"/>
                                          </p:val>
                                        </p:tav>
                                      </p:tavLst>
                                    </p:anim>
                                  </p:childTnLst>
                                </p:cTn>
                              </p:par>
                            </p:childTnLst>
                          </p:cTn>
                        </p:par>
                        <p:par>
                          <p:cTn id="25" fill="hold">
                            <p:stCondLst>
                              <p:cond delay="1500"/>
                            </p:stCondLst>
                            <p:childTnLst>
                              <p:par>
                                <p:cTn id="26" presetID="15" presetClass="entr" presetSubtype="0" fill="hold" grpId="0" nodeType="afterEffect">
                                  <p:stCondLst>
                                    <p:cond delay="0"/>
                                  </p:stCondLst>
                                  <p:childTnLst>
                                    <p:set>
                                      <p:cBhvr>
                                        <p:cTn id="27" dur="1" fill="hold">
                                          <p:stCondLst>
                                            <p:cond delay="0"/>
                                          </p:stCondLst>
                                        </p:cTn>
                                        <p:tgtEl>
                                          <p:spTgt spid="2"/>
                                        </p:tgtEl>
                                        <p:attrNameLst>
                                          <p:attrName>style.visibility</p:attrName>
                                        </p:attrNameLst>
                                      </p:cBhvr>
                                      <p:to>
                                        <p:strVal val="visible"/>
                                      </p:to>
                                    </p:set>
                                    <p:anim calcmode="lin" valueType="num">
                                      <p:cBhvr>
                                        <p:cTn id="28" dur="500" fill="hold"/>
                                        <p:tgtEl>
                                          <p:spTgt spid="2"/>
                                        </p:tgtEl>
                                        <p:attrNameLst>
                                          <p:attrName>ppt_w</p:attrName>
                                        </p:attrNameLst>
                                      </p:cBhvr>
                                      <p:tavLst>
                                        <p:tav tm="0">
                                          <p:val>
                                            <p:fltVal val="0"/>
                                          </p:val>
                                        </p:tav>
                                        <p:tav tm="100000">
                                          <p:val>
                                            <p:strVal val="#ppt_w"/>
                                          </p:val>
                                        </p:tav>
                                      </p:tavLst>
                                    </p:anim>
                                    <p:anim calcmode="lin" valueType="num">
                                      <p:cBhvr>
                                        <p:cTn id="29" dur="500" fill="hold"/>
                                        <p:tgtEl>
                                          <p:spTgt spid="2"/>
                                        </p:tgtEl>
                                        <p:attrNameLst>
                                          <p:attrName>ppt_h</p:attrName>
                                        </p:attrNameLst>
                                      </p:cBhvr>
                                      <p:tavLst>
                                        <p:tav tm="0">
                                          <p:val>
                                            <p:fltVal val="0"/>
                                          </p:val>
                                        </p:tav>
                                        <p:tav tm="100000">
                                          <p:val>
                                            <p:strVal val="#ppt_h"/>
                                          </p:val>
                                        </p:tav>
                                      </p:tavLst>
                                    </p:anim>
                                    <p:anim calcmode="lin" valueType="num">
                                      <p:cBhvr>
                                        <p:cTn id="30" dur="500" fill="hold"/>
                                        <p:tgtEl>
                                          <p:spTgt spid="2"/>
                                        </p:tgtEl>
                                        <p:attrNameLst>
                                          <p:attrName>ppt_x</p:attrName>
                                        </p:attrNameLst>
                                      </p:cBhvr>
                                      <p:tavLst>
                                        <p:tav tm="0" fmla="#ppt_x+(cos(-2*pi*(1-$))*-#ppt_x-sin(-2*pi*(1-$))*(1-#ppt_y))*(1-$)">
                                          <p:val>
                                            <p:fltVal val="0"/>
                                          </p:val>
                                        </p:tav>
                                        <p:tav tm="100000">
                                          <p:val>
                                            <p:fltVal val="1"/>
                                          </p:val>
                                        </p:tav>
                                      </p:tavLst>
                                    </p:anim>
                                    <p:anim calcmode="lin" valueType="num">
                                      <p:cBhvr>
                                        <p:cTn id="31" dur="500" fill="hold"/>
                                        <p:tgtEl>
                                          <p:spTgt spid="2"/>
                                        </p:tgtEl>
                                        <p:attrNameLst>
                                          <p:attrName>ppt_y</p:attrName>
                                        </p:attrNameLst>
                                      </p:cBhvr>
                                      <p:tavLst>
                                        <p:tav tm="0" fmla="#ppt_y+(sin(-2*pi*(1-$))*-#ppt_x+cos(-2*pi*(1-$))*(1-#ppt_y))*(1-$)">
                                          <p:val>
                                            <p:fltVal val="0"/>
                                          </p:val>
                                        </p:tav>
                                        <p:tav tm="100000">
                                          <p:val>
                                            <p:fltVal val="1"/>
                                          </p:val>
                                        </p:tav>
                                      </p:tavLst>
                                    </p:anim>
                                  </p:childTnLst>
                                </p:cTn>
                              </p:par>
                            </p:childTnLst>
                          </p:cTn>
                        </p:par>
                        <p:par>
                          <p:cTn id="32" fill="hold">
                            <p:stCondLst>
                              <p:cond delay="2000"/>
                            </p:stCondLst>
                            <p:childTnLst>
                              <p:par>
                                <p:cTn id="33" presetID="10" presetClass="entr" presetSubtype="0"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fade">
                                      <p:cBhvr>
                                        <p:cTn id="35" dur="500"/>
                                        <p:tgtEl>
                                          <p:spTgt spid="11"/>
                                        </p:tgtEl>
                                      </p:cBhvr>
                                    </p:animEffect>
                                  </p:childTnLst>
                                </p:cTn>
                              </p:par>
                            </p:childTnLst>
                          </p:cTn>
                        </p:par>
                        <p:par>
                          <p:cTn id="36" fill="hold">
                            <p:stCondLst>
                              <p:cond delay="2500"/>
                            </p:stCondLst>
                            <p:childTnLst>
                              <p:par>
                                <p:cTn id="37" presetID="10" presetClass="entr" presetSubtype="0" fill="hold" grpId="0" nodeType="after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fade">
                                      <p:cBhvr>
                                        <p:cTn id="39" dur="500"/>
                                        <p:tgtEl>
                                          <p:spTgt spid="10"/>
                                        </p:tgtEl>
                                      </p:cBhvr>
                                    </p:animEffect>
                                  </p:childTnLst>
                                </p:cTn>
                              </p:par>
                            </p:childTnLst>
                          </p:cTn>
                        </p:par>
                        <p:par>
                          <p:cTn id="40" fill="hold">
                            <p:stCondLst>
                              <p:cond delay="3000"/>
                            </p:stCondLst>
                            <p:childTnLst>
                              <p:par>
                                <p:cTn id="41" presetID="10" presetClass="entr" presetSubtype="0" fill="hold" grpId="0" nodeType="after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fade">
                                      <p:cBhvr>
                                        <p:cTn id="43" dur="500"/>
                                        <p:tgtEl>
                                          <p:spTgt spid="7"/>
                                        </p:tgtEl>
                                      </p:cBhvr>
                                    </p:animEffect>
                                  </p:childTnLst>
                                </p:cTn>
                              </p:par>
                            </p:childTnLst>
                          </p:cTn>
                        </p:par>
                        <p:par>
                          <p:cTn id="44" fill="hold">
                            <p:stCondLst>
                              <p:cond delay="3500"/>
                            </p:stCondLst>
                            <p:childTnLst>
                              <p:par>
                                <p:cTn id="45" presetID="10" presetClass="entr" presetSubtype="0" fill="hold" grpId="0" nodeType="after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fade">
                                      <p:cBhvr>
                                        <p:cTn id="47" dur="500"/>
                                        <p:tgtEl>
                                          <p:spTgt spid="6"/>
                                        </p:tgtEl>
                                      </p:cBhvr>
                                    </p:animEffect>
                                  </p:childTnLst>
                                </p:cTn>
                              </p:par>
                            </p:childTnLst>
                          </p:cTn>
                        </p:par>
                        <p:par>
                          <p:cTn id="48" fill="hold">
                            <p:stCondLst>
                              <p:cond delay="4000"/>
                            </p:stCondLst>
                            <p:childTnLst>
                              <p:par>
                                <p:cTn id="49" presetID="10" presetClass="entr" presetSubtype="0" fill="hold" grpId="0" nodeType="after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fade">
                                      <p:cBhvr>
                                        <p:cTn id="51" dur="500"/>
                                        <p:tgtEl>
                                          <p:spTgt spid="13"/>
                                        </p:tgtEl>
                                      </p:cBhvr>
                                    </p:animEffect>
                                  </p:childTnLst>
                                </p:cTn>
                              </p:par>
                            </p:childTnLst>
                          </p:cTn>
                        </p:par>
                        <p:par>
                          <p:cTn id="52" fill="hold">
                            <p:stCondLst>
                              <p:cond delay="4500"/>
                            </p:stCondLst>
                            <p:childTnLst>
                              <p:par>
                                <p:cTn id="53" presetID="10" presetClass="entr" presetSubtype="0" fill="hold" grpId="0" nodeType="afterEffect">
                                  <p:stCondLst>
                                    <p:cond delay="0"/>
                                  </p:stCondLst>
                                  <p:childTnLst>
                                    <p:set>
                                      <p:cBhvr>
                                        <p:cTn id="54" dur="1" fill="hold">
                                          <p:stCondLst>
                                            <p:cond delay="0"/>
                                          </p:stCondLst>
                                        </p:cTn>
                                        <p:tgtEl>
                                          <p:spTgt spid="12"/>
                                        </p:tgtEl>
                                        <p:attrNameLst>
                                          <p:attrName>style.visibility</p:attrName>
                                        </p:attrNameLst>
                                      </p:cBhvr>
                                      <p:to>
                                        <p:strVal val="visible"/>
                                      </p:to>
                                    </p:set>
                                    <p:animEffect transition="in" filter="fade">
                                      <p:cBhvr>
                                        <p:cTn id="55" dur="500"/>
                                        <p:tgtEl>
                                          <p:spTgt spid="12"/>
                                        </p:tgtEl>
                                      </p:cBhvr>
                                    </p:animEffect>
                                  </p:childTnLst>
                                </p:cTn>
                              </p:par>
                            </p:childTnLst>
                          </p:cTn>
                        </p:par>
                        <p:par>
                          <p:cTn id="56" fill="hold">
                            <p:stCondLst>
                              <p:cond delay="5000"/>
                            </p:stCondLst>
                            <p:childTnLst>
                              <p:par>
                                <p:cTn id="57" presetID="10" presetClass="entr" presetSubtype="0" fill="hold" grpId="0" nodeType="afterEffect">
                                  <p:stCondLst>
                                    <p:cond delay="0"/>
                                  </p:stCondLst>
                                  <p:childTnLst>
                                    <p:set>
                                      <p:cBhvr>
                                        <p:cTn id="58" dur="1" fill="hold">
                                          <p:stCondLst>
                                            <p:cond delay="0"/>
                                          </p:stCondLst>
                                        </p:cTn>
                                        <p:tgtEl>
                                          <p:spTgt spid="9"/>
                                        </p:tgtEl>
                                        <p:attrNameLst>
                                          <p:attrName>style.visibility</p:attrName>
                                        </p:attrNameLst>
                                      </p:cBhvr>
                                      <p:to>
                                        <p:strVal val="visible"/>
                                      </p:to>
                                    </p:set>
                                    <p:animEffect transition="in" filter="fade">
                                      <p:cBhvr>
                                        <p:cTn id="59" dur="500"/>
                                        <p:tgtEl>
                                          <p:spTgt spid="9"/>
                                        </p:tgtEl>
                                      </p:cBhvr>
                                    </p:animEffect>
                                  </p:childTnLst>
                                </p:cTn>
                              </p:par>
                            </p:childTnLst>
                          </p:cTn>
                        </p:par>
                        <p:par>
                          <p:cTn id="60" fill="hold">
                            <p:stCondLst>
                              <p:cond delay="5500"/>
                            </p:stCondLst>
                            <p:childTnLst>
                              <p:par>
                                <p:cTn id="61" presetID="10" presetClass="entr" presetSubtype="0" fill="hold" grpId="0" nodeType="afterEffect">
                                  <p:stCondLst>
                                    <p:cond delay="0"/>
                                  </p:stCondLst>
                                  <p:childTnLst>
                                    <p:set>
                                      <p:cBhvr>
                                        <p:cTn id="62" dur="1" fill="hold">
                                          <p:stCondLst>
                                            <p:cond delay="0"/>
                                          </p:stCondLst>
                                        </p:cTn>
                                        <p:tgtEl>
                                          <p:spTgt spid="8"/>
                                        </p:tgtEl>
                                        <p:attrNameLst>
                                          <p:attrName>style.visibility</p:attrName>
                                        </p:attrNameLst>
                                      </p:cBhvr>
                                      <p:to>
                                        <p:strVal val="visible"/>
                                      </p:to>
                                    </p:set>
                                    <p:animEffect transition="in" filter="fade">
                                      <p:cBhvr>
                                        <p:cTn id="6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p:bldP spid="7" grpId="0"/>
      <p:bldP spid="8" grpId="0"/>
      <p:bldP spid="9" grpId="0"/>
      <p:bldP spid="10" grpId="0"/>
      <p:bldP spid="11" grpId="0"/>
      <p:bldP spid="12" grpId="0"/>
      <p:bldP spid="1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4"/>
          <p:cNvSpPr/>
          <p:nvPr/>
        </p:nvSpPr>
        <p:spPr>
          <a:xfrm>
            <a:off x="2857632" y="1695435"/>
            <a:ext cx="621604" cy="624355"/>
          </a:xfrm>
          <a:prstGeom prst="ellipse">
            <a:avLst/>
          </a:prstGeom>
          <a:solidFill>
            <a:srgbClr val="F3CAD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72327" tIns="36164" rIns="72327" bIns="36164" spcCol="0" rtlCol="0" anchor="ctr"/>
          <a:lstStyle/>
          <a:p>
            <a:pPr algn="ctr"/>
            <a:endParaRPr lang="en-US" sz="2530" dirty="0">
              <a:solidFill>
                <a:schemeClr val="tx2">
                  <a:lumMod val="75000"/>
                </a:schemeClr>
              </a:solidFill>
              <a:cs typeface="+mn-ea"/>
              <a:sym typeface="+mn-lt"/>
            </a:endParaRPr>
          </a:p>
        </p:txBody>
      </p:sp>
      <p:sp>
        <p:nvSpPr>
          <p:cNvPr id="3" name="Oval 12"/>
          <p:cNvSpPr/>
          <p:nvPr/>
        </p:nvSpPr>
        <p:spPr>
          <a:xfrm>
            <a:off x="5642383" y="1695435"/>
            <a:ext cx="621604" cy="624355"/>
          </a:xfrm>
          <a:prstGeom prst="ellipse">
            <a:avLst/>
          </a:prstGeom>
          <a:solidFill>
            <a:srgbClr val="F3CAD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72327" tIns="36164" rIns="72327" bIns="36164" spcCol="0" rtlCol="0" anchor="ctr"/>
          <a:lstStyle/>
          <a:p>
            <a:pPr algn="ctr"/>
            <a:endParaRPr lang="en-US" sz="2530" dirty="0">
              <a:solidFill>
                <a:schemeClr val="tx2">
                  <a:lumMod val="75000"/>
                </a:schemeClr>
              </a:solidFill>
              <a:cs typeface="+mn-ea"/>
              <a:sym typeface="+mn-lt"/>
            </a:endParaRPr>
          </a:p>
        </p:txBody>
      </p:sp>
      <p:sp>
        <p:nvSpPr>
          <p:cNvPr id="4" name="Oval 14"/>
          <p:cNvSpPr/>
          <p:nvPr/>
        </p:nvSpPr>
        <p:spPr>
          <a:xfrm>
            <a:off x="8426278" y="1695435"/>
            <a:ext cx="620229" cy="624355"/>
          </a:xfrm>
          <a:prstGeom prst="ellipse">
            <a:avLst/>
          </a:prstGeom>
          <a:solidFill>
            <a:srgbClr val="F3CAD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72327" tIns="36164" rIns="72327" bIns="36164" spcCol="0" rtlCol="0" anchor="ctr"/>
          <a:lstStyle/>
          <a:p>
            <a:pPr algn="ctr"/>
            <a:endParaRPr lang="en-US" sz="2530" dirty="0">
              <a:solidFill>
                <a:schemeClr val="tx2">
                  <a:lumMod val="75000"/>
                </a:schemeClr>
              </a:solidFill>
              <a:cs typeface="+mn-ea"/>
              <a:sym typeface="+mn-lt"/>
            </a:endParaRPr>
          </a:p>
        </p:txBody>
      </p:sp>
      <p:grpSp>
        <p:nvGrpSpPr>
          <p:cNvPr id="6" name="Group 20"/>
          <p:cNvGrpSpPr/>
          <p:nvPr/>
        </p:nvGrpSpPr>
        <p:grpSpPr>
          <a:xfrm>
            <a:off x="2981311" y="1819327"/>
            <a:ext cx="374247" cy="376570"/>
            <a:chOff x="7971783" y="2080670"/>
            <a:chExt cx="401822" cy="404317"/>
          </a:xfrm>
          <a:solidFill>
            <a:schemeClr val="bg1"/>
          </a:solidFill>
        </p:grpSpPr>
        <p:sp>
          <p:nvSpPr>
            <p:cNvPr id="7" name="Freeform 42"/>
            <p:cNvSpPr>
              <a:spLocks noEditPoints="1"/>
            </p:cNvSpPr>
            <p:nvPr/>
          </p:nvSpPr>
          <p:spPr bwMode="auto">
            <a:xfrm>
              <a:off x="7971783" y="2080670"/>
              <a:ext cx="401822" cy="404317"/>
            </a:xfrm>
            <a:custGeom>
              <a:avLst/>
              <a:gdLst>
                <a:gd name="T0" fmla="*/ 60 w 121"/>
                <a:gd name="T1" fmla="*/ 0 h 121"/>
                <a:gd name="T2" fmla="*/ 0 w 121"/>
                <a:gd name="T3" fmla="*/ 61 h 121"/>
                <a:gd name="T4" fmla="*/ 60 w 121"/>
                <a:gd name="T5" fmla="*/ 121 h 121"/>
                <a:gd name="T6" fmla="*/ 121 w 121"/>
                <a:gd name="T7" fmla="*/ 61 h 121"/>
                <a:gd name="T8" fmla="*/ 60 w 121"/>
                <a:gd name="T9" fmla="*/ 0 h 121"/>
                <a:gd name="T10" fmla="*/ 60 w 121"/>
                <a:gd name="T11" fmla="*/ 111 h 121"/>
                <a:gd name="T12" fmla="*/ 10 w 121"/>
                <a:gd name="T13" fmla="*/ 61 h 121"/>
                <a:gd name="T14" fmla="*/ 60 w 121"/>
                <a:gd name="T15" fmla="*/ 10 h 121"/>
                <a:gd name="T16" fmla="*/ 111 w 121"/>
                <a:gd name="T17" fmla="*/ 61 h 121"/>
                <a:gd name="T18" fmla="*/ 60 w 121"/>
                <a:gd name="T19" fmla="*/ 111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1" h="121">
                  <a:moveTo>
                    <a:pt x="60" y="0"/>
                  </a:moveTo>
                  <a:cubicBezTo>
                    <a:pt x="27" y="0"/>
                    <a:pt x="0" y="27"/>
                    <a:pt x="0" y="61"/>
                  </a:cubicBezTo>
                  <a:cubicBezTo>
                    <a:pt x="0" y="94"/>
                    <a:pt x="27" y="121"/>
                    <a:pt x="60" y="121"/>
                  </a:cubicBezTo>
                  <a:cubicBezTo>
                    <a:pt x="94" y="121"/>
                    <a:pt x="121" y="94"/>
                    <a:pt x="121" y="61"/>
                  </a:cubicBezTo>
                  <a:cubicBezTo>
                    <a:pt x="121" y="27"/>
                    <a:pt x="94" y="0"/>
                    <a:pt x="60" y="0"/>
                  </a:cubicBezTo>
                  <a:close/>
                  <a:moveTo>
                    <a:pt x="60" y="111"/>
                  </a:moveTo>
                  <a:cubicBezTo>
                    <a:pt x="32" y="111"/>
                    <a:pt x="10" y="89"/>
                    <a:pt x="10" y="61"/>
                  </a:cubicBezTo>
                  <a:cubicBezTo>
                    <a:pt x="10" y="33"/>
                    <a:pt x="32" y="10"/>
                    <a:pt x="60" y="10"/>
                  </a:cubicBezTo>
                  <a:cubicBezTo>
                    <a:pt x="88" y="10"/>
                    <a:pt x="111" y="33"/>
                    <a:pt x="111" y="61"/>
                  </a:cubicBezTo>
                  <a:cubicBezTo>
                    <a:pt x="111" y="89"/>
                    <a:pt x="88" y="111"/>
                    <a:pt x="60" y="1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lgn="ctr" fontAlgn="auto">
                <a:spcBef>
                  <a:spcPts val="0"/>
                </a:spcBef>
                <a:spcAft>
                  <a:spcPts val="0"/>
                </a:spcAft>
                <a:defRPr/>
              </a:pPr>
              <a:endParaRPr lang="en-US" dirty="0">
                <a:solidFill>
                  <a:schemeClr val="bg1">
                    <a:lumMod val="95000"/>
                  </a:schemeClr>
                </a:solidFill>
                <a:cs typeface="+mn-ea"/>
                <a:sym typeface="+mn-lt"/>
              </a:endParaRPr>
            </a:p>
          </p:txBody>
        </p:sp>
        <p:sp>
          <p:nvSpPr>
            <p:cNvPr id="8" name="Freeform 43"/>
            <p:cNvSpPr/>
            <p:nvPr/>
          </p:nvSpPr>
          <p:spPr bwMode="auto">
            <a:xfrm>
              <a:off x="8079103" y="2178006"/>
              <a:ext cx="139764" cy="199662"/>
            </a:xfrm>
            <a:custGeom>
              <a:avLst/>
              <a:gdLst>
                <a:gd name="T0" fmla="*/ 42 w 42"/>
                <a:gd name="T1" fmla="*/ 60 h 60"/>
                <a:gd name="T2" fmla="*/ 42 w 42"/>
                <a:gd name="T3" fmla="*/ 0 h 60"/>
                <a:gd name="T4" fmla="*/ 0 w 42"/>
                <a:gd name="T5" fmla="*/ 42 h 60"/>
                <a:gd name="T6" fmla="*/ 42 w 42"/>
                <a:gd name="T7" fmla="*/ 60 h 60"/>
              </a:gdLst>
              <a:ahLst/>
              <a:cxnLst>
                <a:cxn ang="0">
                  <a:pos x="T0" y="T1"/>
                </a:cxn>
                <a:cxn ang="0">
                  <a:pos x="T2" y="T3"/>
                </a:cxn>
                <a:cxn ang="0">
                  <a:pos x="T4" y="T5"/>
                </a:cxn>
                <a:cxn ang="0">
                  <a:pos x="T6" y="T7"/>
                </a:cxn>
              </a:cxnLst>
              <a:rect l="0" t="0" r="r" b="b"/>
              <a:pathLst>
                <a:path w="42" h="60">
                  <a:moveTo>
                    <a:pt x="42" y="60"/>
                  </a:moveTo>
                  <a:cubicBezTo>
                    <a:pt x="42" y="0"/>
                    <a:pt x="42" y="0"/>
                    <a:pt x="42" y="0"/>
                  </a:cubicBezTo>
                  <a:cubicBezTo>
                    <a:pt x="0" y="42"/>
                    <a:pt x="0" y="42"/>
                    <a:pt x="0" y="42"/>
                  </a:cubicBezTo>
                  <a:cubicBezTo>
                    <a:pt x="29" y="42"/>
                    <a:pt x="42" y="60"/>
                    <a:pt x="42" y="6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lgn="ctr" fontAlgn="auto">
                <a:spcBef>
                  <a:spcPts val="0"/>
                </a:spcBef>
                <a:spcAft>
                  <a:spcPts val="0"/>
                </a:spcAft>
                <a:defRPr/>
              </a:pPr>
              <a:endParaRPr lang="en-US" dirty="0">
                <a:solidFill>
                  <a:schemeClr val="bg1">
                    <a:lumMod val="95000"/>
                  </a:schemeClr>
                </a:solidFill>
                <a:cs typeface="+mn-ea"/>
                <a:sym typeface="+mn-lt"/>
              </a:endParaRPr>
            </a:p>
          </p:txBody>
        </p:sp>
      </p:grpSp>
      <p:grpSp>
        <p:nvGrpSpPr>
          <p:cNvPr id="9" name="Group 23"/>
          <p:cNvGrpSpPr/>
          <p:nvPr/>
        </p:nvGrpSpPr>
        <p:grpSpPr>
          <a:xfrm>
            <a:off x="5793357" y="1868275"/>
            <a:ext cx="319657" cy="278675"/>
            <a:chOff x="7540014" y="4306907"/>
            <a:chExt cx="389342" cy="339426"/>
          </a:xfrm>
          <a:solidFill>
            <a:schemeClr val="bg1"/>
          </a:solidFill>
        </p:grpSpPr>
        <p:sp>
          <p:nvSpPr>
            <p:cNvPr id="10" name="Freeform 110"/>
            <p:cNvSpPr/>
            <p:nvPr/>
          </p:nvSpPr>
          <p:spPr bwMode="auto">
            <a:xfrm>
              <a:off x="7799575" y="4409234"/>
              <a:ext cx="102328" cy="102328"/>
            </a:xfrm>
            <a:custGeom>
              <a:avLst/>
              <a:gdLst>
                <a:gd name="T0" fmla="*/ 0 w 41"/>
                <a:gd name="T1" fmla="*/ 39 h 41"/>
                <a:gd name="T2" fmla="*/ 3 w 41"/>
                <a:gd name="T3" fmla="*/ 41 h 41"/>
                <a:gd name="T4" fmla="*/ 41 w 41"/>
                <a:gd name="T5" fmla="*/ 3 h 41"/>
                <a:gd name="T6" fmla="*/ 39 w 41"/>
                <a:gd name="T7" fmla="*/ 0 h 41"/>
                <a:gd name="T8" fmla="*/ 0 w 41"/>
                <a:gd name="T9" fmla="*/ 39 h 41"/>
              </a:gdLst>
              <a:ahLst/>
              <a:cxnLst>
                <a:cxn ang="0">
                  <a:pos x="T0" y="T1"/>
                </a:cxn>
                <a:cxn ang="0">
                  <a:pos x="T2" y="T3"/>
                </a:cxn>
                <a:cxn ang="0">
                  <a:pos x="T4" y="T5"/>
                </a:cxn>
                <a:cxn ang="0">
                  <a:pos x="T6" y="T7"/>
                </a:cxn>
                <a:cxn ang="0">
                  <a:pos x="T8" y="T9"/>
                </a:cxn>
              </a:cxnLst>
              <a:rect l="0" t="0" r="r" b="b"/>
              <a:pathLst>
                <a:path w="41" h="41">
                  <a:moveTo>
                    <a:pt x="0" y="39"/>
                  </a:moveTo>
                  <a:lnTo>
                    <a:pt x="3" y="41"/>
                  </a:lnTo>
                  <a:lnTo>
                    <a:pt x="41" y="3"/>
                  </a:lnTo>
                  <a:lnTo>
                    <a:pt x="39" y="0"/>
                  </a:lnTo>
                  <a:lnTo>
                    <a:pt x="0" y="3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lgn="ctr" fontAlgn="auto">
                <a:spcBef>
                  <a:spcPts val="0"/>
                </a:spcBef>
                <a:spcAft>
                  <a:spcPts val="0"/>
                </a:spcAft>
                <a:defRPr/>
              </a:pPr>
              <a:endParaRPr lang="en-US" dirty="0">
                <a:solidFill>
                  <a:schemeClr val="bg1">
                    <a:lumMod val="95000"/>
                  </a:schemeClr>
                </a:solidFill>
                <a:cs typeface="+mn-ea"/>
                <a:sym typeface="+mn-lt"/>
              </a:endParaRPr>
            </a:p>
          </p:txBody>
        </p:sp>
        <p:sp>
          <p:nvSpPr>
            <p:cNvPr id="11" name="Freeform 111"/>
            <p:cNvSpPr/>
            <p:nvPr/>
          </p:nvSpPr>
          <p:spPr bwMode="auto">
            <a:xfrm>
              <a:off x="7777112" y="4381780"/>
              <a:ext cx="109814" cy="114806"/>
            </a:xfrm>
            <a:custGeom>
              <a:avLst/>
              <a:gdLst>
                <a:gd name="T0" fmla="*/ 37 w 44"/>
                <a:gd name="T1" fmla="*/ 0 h 46"/>
                <a:gd name="T2" fmla="*/ 0 w 44"/>
                <a:gd name="T3" fmla="*/ 39 h 46"/>
                <a:gd name="T4" fmla="*/ 6 w 44"/>
                <a:gd name="T5" fmla="*/ 46 h 46"/>
                <a:gd name="T6" fmla="*/ 44 w 44"/>
                <a:gd name="T7" fmla="*/ 8 h 46"/>
                <a:gd name="T8" fmla="*/ 37 w 44"/>
                <a:gd name="T9" fmla="*/ 0 h 46"/>
              </a:gdLst>
              <a:ahLst/>
              <a:cxnLst>
                <a:cxn ang="0">
                  <a:pos x="T0" y="T1"/>
                </a:cxn>
                <a:cxn ang="0">
                  <a:pos x="T2" y="T3"/>
                </a:cxn>
                <a:cxn ang="0">
                  <a:pos x="T4" y="T5"/>
                </a:cxn>
                <a:cxn ang="0">
                  <a:pos x="T6" y="T7"/>
                </a:cxn>
                <a:cxn ang="0">
                  <a:pos x="T8" y="T9"/>
                </a:cxn>
              </a:cxnLst>
              <a:rect l="0" t="0" r="r" b="b"/>
              <a:pathLst>
                <a:path w="44" h="46">
                  <a:moveTo>
                    <a:pt x="37" y="0"/>
                  </a:moveTo>
                  <a:lnTo>
                    <a:pt x="0" y="39"/>
                  </a:lnTo>
                  <a:lnTo>
                    <a:pt x="6" y="46"/>
                  </a:lnTo>
                  <a:lnTo>
                    <a:pt x="44" y="8"/>
                  </a:lnTo>
                  <a:lnTo>
                    <a:pt x="3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lgn="ctr" fontAlgn="auto">
                <a:spcBef>
                  <a:spcPts val="0"/>
                </a:spcBef>
                <a:spcAft>
                  <a:spcPts val="0"/>
                </a:spcAft>
                <a:defRPr/>
              </a:pPr>
              <a:endParaRPr lang="en-US" dirty="0">
                <a:solidFill>
                  <a:schemeClr val="bg1">
                    <a:lumMod val="95000"/>
                  </a:schemeClr>
                </a:solidFill>
                <a:cs typeface="+mn-ea"/>
                <a:sym typeface="+mn-lt"/>
              </a:endParaRPr>
            </a:p>
          </p:txBody>
        </p:sp>
        <p:sp>
          <p:nvSpPr>
            <p:cNvPr id="12" name="Freeform 112"/>
            <p:cNvSpPr/>
            <p:nvPr/>
          </p:nvSpPr>
          <p:spPr bwMode="auto">
            <a:xfrm>
              <a:off x="7757146" y="4366805"/>
              <a:ext cx="104823" cy="104823"/>
            </a:xfrm>
            <a:custGeom>
              <a:avLst/>
              <a:gdLst>
                <a:gd name="T0" fmla="*/ 0 w 42"/>
                <a:gd name="T1" fmla="*/ 38 h 42"/>
                <a:gd name="T2" fmla="*/ 4 w 42"/>
                <a:gd name="T3" fmla="*/ 42 h 42"/>
                <a:gd name="T4" fmla="*/ 42 w 42"/>
                <a:gd name="T5" fmla="*/ 4 h 42"/>
                <a:gd name="T6" fmla="*/ 38 w 42"/>
                <a:gd name="T7" fmla="*/ 0 h 42"/>
                <a:gd name="T8" fmla="*/ 0 w 42"/>
                <a:gd name="T9" fmla="*/ 38 h 42"/>
              </a:gdLst>
              <a:ahLst/>
              <a:cxnLst>
                <a:cxn ang="0">
                  <a:pos x="T0" y="T1"/>
                </a:cxn>
                <a:cxn ang="0">
                  <a:pos x="T2" y="T3"/>
                </a:cxn>
                <a:cxn ang="0">
                  <a:pos x="T4" y="T5"/>
                </a:cxn>
                <a:cxn ang="0">
                  <a:pos x="T6" y="T7"/>
                </a:cxn>
                <a:cxn ang="0">
                  <a:pos x="T8" y="T9"/>
                </a:cxn>
              </a:cxnLst>
              <a:rect l="0" t="0" r="r" b="b"/>
              <a:pathLst>
                <a:path w="42" h="42">
                  <a:moveTo>
                    <a:pt x="0" y="38"/>
                  </a:moveTo>
                  <a:lnTo>
                    <a:pt x="4" y="42"/>
                  </a:lnTo>
                  <a:lnTo>
                    <a:pt x="42" y="4"/>
                  </a:lnTo>
                  <a:lnTo>
                    <a:pt x="38" y="0"/>
                  </a:lnTo>
                  <a:lnTo>
                    <a:pt x="0" y="3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lgn="ctr" fontAlgn="auto">
                <a:spcBef>
                  <a:spcPts val="0"/>
                </a:spcBef>
                <a:spcAft>
                  <a:spcPts val="0"/>
                </a:spcAft>
                <a:defRPr/>
              </a:pPr>
              <a:endParaRPr lang="en-US" dirty="0">
                <a:solidFill>
                  <a:schemeClr val="bg1">
                    <a:lumMod val="95000"/>
                  </a:schemeClr>
                </a:solidFill>
                <a:cs typeface="+mn-ea"/>
                <a:sym typeface="+mn-lt"/>
              </a:endParaRPr>
            </a:p>
          </p:txBody>
        </p:sp>
        <p:sp>
          <p:nvSpPr>
            <p:cNvPr id="13" name="Freeform 113"/>
            <p:cNvSpPr/>
            <p:nvPr/>
          </p:nvSpPr>
          <p:spPr bwMode="auto">
            <a:xfrm>
              <a:off x="7729693" y="4469133"/>
              <a:ext cx="69882" cy="69882"/>
            </a:xfrm>
            <a:custGeom>
              <a:avLst/>
              <a:gdLst>
                <a:gd name="T0" fmla="*/ 28 w 28"/>
                <a:gd name="T1" fmla="*/ 20 h 28"/>
                <a:gd name="T2" fmla="*/ 8 w 28"/>
                <a:gd name="T3" fmla="*/ 0 h 28"/>
                <a:gd name="T4" fmla="*/ 0 w 28"/>
                <a:gd name="T5" fmla="*/ 20 h 28"/>
                <a:gd name="T6" fmla="*/ 9 w 28"/>
                <a:gd name="T7" fmla="*/ 28 h 28"/>
                <a:gd name="T8" fmla="*/ 28 w 28"/>
                <a:gd name="T9" fmla="*/ 20 h 28"/>
              </a:gdLst>
              <a:ahLst/>
              <a:cxnLst>
                <a:cxn ang="0">
                  <a:pos x="T0" y="T1"/>
                </a:cxn>
                <a:cxn ang="0">
                  <a:pos x="T2" y="T3"/>
                </a:cxn>
                <a:cxn ang="0">
                  <a:pos x="T4" y="T5"/>
                </a:cxn>
                <a:cxn ang="0">
                  <a:pos x="T6" y="T7"/>
                </a:cxn>
                <a:cxn ang="0">
                  <a:pos x="T8" y="T9"/>
                </a:cxn>
              </a:cxnLst>
              <a:rect l="0" t="0" r="r" b="b"/>
              <a:pathLst>
                <a:path w="28" h="28">
                  <a:moveTo>
                    <a:pt x="28" y="20"/>
                  </a:moveTo>
                  <a:lnTo>
                    <a:pt x="8" y="0"/>
                  </a:lnTo>
                  <a:lnTo>
                    <a:pt x="0" y="20"/>
                  </a:lnTo>
                  <a:lnTo>
                    <a:pt x="9" y="28"/>
                  </a:lnTo>
                  <a:lnTo>
                    <a:pt x="28" y="2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lgn="ctr" fontAlgn="auto">
                <a:spcBef>
                  <a:spcPts val="0"/>
                </a:spcBef>
                <a:spcAft>
                  <a:spcPts val="0"/>
                </a:spcAft>
                <a:defRPr/>
              </a:pPr>
              <a:endParaRPr lang="en-US" dirty="0">
                <a:solidFill>
                  <a:schemeClr val="bg1">
                    <a:lumMod val="95000"/>
                  </a:schemeClr>
                </a:solidFill>
                <a:cs typeface="+mn-ea"/>
                <a:sym typeface="+mn-lt"/>
              </a:endParaRPr>
            </a:p>
          </p:txBody>
        </p:sp>
        <p:sp>
          <p:nvSpPr>
            <p:cNvPr id="14" name="Freeform 114"/>
            <p:cNvSpPr/>
            <p:nvPr/>
          </p:nvSpPr>
          <p:spPr bwMode="auto">
            <a:xfrm>
              <a:off x="7712222" y="4526535"/>
              <a:ext cx="34941" cy="32446"/>
            </a:xfrm>
            <a:custGeom>
              <a:avLst/>
              <a:gdLst>
                <a:gd name="T0" fmla="*/ 0 w 14"/>
                <a:gd name="T1" fmla="*/ 13 h 13"/>
                <a:gd name="T2" fmla="*/ 14 w 14"/>
                <a:gd name="T3" fmla="*/ 6 h 13"/>
                <a:gd name="T4" fmla="*/ 6 w 14"/>
                <a:gd name="T5" fmla="*/ 0 h 13"/>
                <a:gd name="T6" fmla="*/ 0 w 14"/>
                <a:gd name="T7" fmla="*/ 13 h 13"/>
              </a:gdLst>
              <a:ahLst/>
              <a:cxnLst>
                <a:cxn ang="0">
                  <a:pos x="T0" y="T1"/>
                </a:cxn>
                <a:cxn ang="0">
                  <a:pos x="T2" y="T3"/>
                </a:cxn>
                <a:cxn ang="0">
                  <a:pos x="T4" y="T5"/>
                </a:cxn>
                <a:cxn ang="0">
                  <a:pos x="T6" y="T7"/>
                </a:cxn>
              </a:cxnLst>
              <a:rect l="0" t="0" r="r" b="b"/>
              <a:pathLst>
                <a:path w="14" h="13">
                  <a:moveTo>
                    <a:pt x="0" y="13"/>
                  </a:moveTo>
                  <a:lnTo>
                    <a:pt x="14" y="6"/>
                  </a:lnTo>
                  <a:lnTo>
                    <a:pt x="6" y="0"/>
                  </a:lnTo>
                  <a:lnTo>
                    <a:pt x="0" y="1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lgn="ctr" fontAlgn="auto">
                <a:spcBef>
                  <a:spcPts val="0"/>
                </a:spcBef>
                <a:spcAft>
                  <a:spcPts val="0"/>
                </a:spcAft>
                <a:defRPr/>
              </a:pPr>
              <a:endParaRPr lang="en-US" dirty="0">
                <a:solidFill>
                  <a:schemeClr val="bg1">
                    <a:lumMod val="95000"/>
                  </a:schemeClr>
                </a:solidFill>
                <a:cs typeface="+mn-ea"/>
                <a:sym typeface="+mn-lt"/>
              </a:endParaRPr>
            </a:p>
          </p:txBody>
        </p:sp>
        <p:sp>
          <p:nvSpPr>
            <p:cNvPr id="15" name="Freeform 115"/>
            <p:cNvSpPr/>
            <p:nvPr/>
          </p:nvSpPr>
          <p:spPr bwMode="auto">
            <a:xfrm>
              <a:off x="7859474" y="4341848"/>
              <a:ext cx="69882" cy="69882"/>
            </a:xfrm>
            <a:custGeom>
              <a:avLst/>
              <a:gdLst>
                <a:gd name="T0" fmla="*/ 7 w 28"/>
                <a:gd name="T1" fmla="*/ 0 h 28"/>
                <a:gd name="T2" fmla="*/ 0 w 28"/>
                <a:gd name="T3" fmla="*/ 8 h 28"/>
                <a:gd name="T4" fmla="*/ 20 w 28"/>
                <a:gd name="T5" fmla="*/ 28 h 28"/>
                <a:gd name="T6" fmla="*/ 28 w 28"/>
                <a:gd name="T7" fmla="*/ 20 h 28"/>
                <a:gd name="T8" fmla="*/ 7 w 28"/>
                <a:gd name="T9" fmla="*/ 0 h 28"/>
              </a:gdLst>
              <a:ahLst/>
              <a:cxnLst>
                <a:cxn ang="0">
                  <a:pos x="T0" y="T1"/>
                </a:cxn>
                <a:cxn ang="0">
                  <a:pos x="T2" y="T3"/>
                </a:cxn>
                <a:cxn ang="0">
                  <a:pos x="T4" y="T5"/>
                </a:cxn>
                <a:cxn ang="0">
                  <a:pos x="T6" y="T7"/>
                </a:cxn>
                <a:cxn ang="0">
                  <a:pos x="T8" y="T9"/>
                </a:cxn>
              </a:cxnLst>
              <a:rect l="0" t="0" r="r" b="b"/>
              <a:pathLst>
                <a:path w="28" h="28">
                  <a:moveTo>
                    <a:pt x="7" y="0"/>
                  </a:moveTo>
                  <a:lnTo>
                    <a:pt x="0" y="8"/>
                  </a:lnTo>
                  <a:lnTo>
                    <a:pt x="20" y="28"/>
                  </a:lnTo>
                  <a:lnTo>
                    <a:pt x="28" y="20"/>
                  </a:lnTo>
                  <a:lnTo>
                    <a:pt x="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lgn="ctr" fontAlgn="auto">
                <a:spcBef>
                  <a:spcPts val="0"/>
                </a:spcBef>
                <a:spcAft>
                  <a:spcPts val="0"/>
                </a:spcAft>
                <a:defRPr/>
              </a:pPr>
              <a:endParaRPr lang="en-US" dirty="0">
                <a:solidFill>
                  <a:schemeClr val="bg1">
                    <a:lumMod val="95000"/>
                  </a:schemeClr>
                </a:solidFill>
                <a:cs typeface="+mn-ea"/>
                <a:sym typeface="+mn-lt"/>
              </a:endParaRPr>
            </a:p>
          </p:txBody>
        </p:sp>
        <p:sp>
          <p:nvSpPr>
            <p:cNvPr id="16" name="Freeform 116"/>
            <p:cNvSpPr/>
            <p:nvPr/>
          </p:nvSpPr>
          <p:spPr bwMode="auto">
            <a:xfrm>
              <a:off x="7540014" y="4306907"/>
              <a:ext cx="279527" cy="339426"/>
            </a:xfrm>
            <a:custGeom>
              <a:avLst/>
              <a:gdLst>
                <a:gd name="T0" fmla="*/ 104 w 112"/>
                <a:gd name="T1" fmla="*/ 101 h 136"/>
                <a:gd name="T2" fmla="*/ 83 w 112"/>
                <a:gd name="T3" fmla="*/ 101 h 136"/>
                <a:gd name="T4" fmla="*/ 83 w 112"/>
                <a:gd name="T5" fmla="*/ 129 h 136"/>
                <a:gd name="T6" fmla="*/ 7 w 112"/>
                <a:gd name="T7" fmla="*/ 129 h 136"/>
                <a:gd name="T8" fmla="*/ 7 w 112"/>
                <a:gd name="T9" fmla="*/ 32 h 136"/>
                <a:gd name="T10" fmla="*/ 104 w 112"/>
                <a:gd name="T11" fmla="*/ 32 h 136"/>
                <a:gd name="T12" fmla="*/ 104 w 112"/>
                <a:gd name="T13" fmla="*/ 40 h 136"/>
                <a:gd name="T14" fmla="*/ 112 w 112"/>
                <a:gd name="T15" fmla="*/ 32 h 136"/>
                <a:gd name="T16" fmla="*/ 112 w 112"/>
                <a:gd name="T17" fmla="*/ 6 h 136"/>
                <a:gd name="T18" fmla="*/ 97 w 112"/>
                <a:gd name="T19" fmla="*/ 6 h 136"/>
                <a:gd name="T20" fmla="*/ 97 w 112"/>
                <a:gd name="T21" fmla="*/ 20 h 136"/>
                <a:gd name="T22" fmla="*/ 95 w 112"/>
                <a:gd name="T23" fmla="*/ 20 h 136"/>
                <a:gd name="T24" fmla="*/ 95 w 112"/>
                <a:gd name="T25" fmla="*/ 0 h 136"/>
                <a:gd name="T26" fmla="*/ 89 w 112"/>
                <a:gd name="T27" fmla="*/ 0 h 136"/>
                <a:gd name="T28" fmla="*/ 89 w 112"/>
                <a:gd name="T29" fmla="*/ 20 h 136"/>
                <a:gd name="T30" fmla="*/ 87 w 112"/>
                <a:gd name="T31" fmla="*/ 20 h 136"/>
                <a:gd name="T32" fmla="*/ 87 w 112"/>
                <a:gd name="T33" fmla="*/ 6 h 136"/>
                <a:gd name="T34" fmla="*/ 79 w 112"/>
                <a:gd name="T35" fmla="*/ 6 h 136"/>
                <a:gd name="T36" fmla="*/ 79 w 112"/>
                <a:gd name="T37" fmla="*/ 20 h 136"/>
                <a:gd name="T38" fmla="*/ 76 w 112"/>
                <a:gd name="T39" fmla="*/ 20 h 136"/>
                <a:gd name="T40" fmla="*/ 76 w 112"/>
                <a:gd name="T41" fmla="*/ 0 h 136"/>
                <a:gd name="T42" fmla="*/ 72 w 112"/>
                <a:gd name="T43" fmla="*/ 0 h 136"/>
                <a:gd name="T44" fmla="*/ 72 w 112"/>
                <a:gd name="T45" fmla="*/ 20 h 136"/>
                <a:gd name="T46" fmla="*/ 68 w 112"/>
                <a:gd name="T47" fmla="*/ 20 h 136"/>
                <a:gd name="T48" fmla="*/ 68 w 112"/>
                <a:gd name="T49" fmla="*/ 6 h 136"/>
                <a:gd name="T50" fmla="*/ 60 w 112"/>
                <a:gd name="T51" fmla="*/ 6 h 136"/>
                <a:gd name="T52" fmla="*/ 60 w 112"/>
                <a:gd name="T53" fmla="*/ 20 h 136"/>
                <a:gd name="T54" fmla="*/ 57 w 112"/>
                <a:gd name="T55" fmla="*/ 20 h 136"/>
                <a:gd name="T56" fmla="*/ 57 w 112"/>
                <a:gd name="T57" fmla="*/ 0 h 136"/>
                <a:gd name="T58" fmla="*/ 53 w 112"/>
                <a:gd name="T59" fmla="*/ 0 h 136"/>
                <a:gd name="T60" fmla="*/ 53 w 112"/>
                <a:gd name="T61" fmla="*/ 20 h 136"/>
                <a:gd name="T62" fmla="*/ 51 w 112"/>
                <a:gd name="T63" fmla="*/ 20 h 136"/>
                <a:gd name="T64" fmla="*/ 51 w 112"/>
                <a:gd name="T65" fmla="*/ 6 h 136"/>
                <a:gd name="T66" fmla="*/ 43 w 112"/>
                <a:gd name="T67" fmla="*/ 6 h 136"/>
                <a:gd name="T68" fmla="*/ 43 w 112"/>
                <a:gd name="T69" fmla="*/ 20 h 136"/>
                <a:gd name="T70" fmla="*/ 40 w 112"/>
                <a:gd name="T71" fmla="*/ 20 h 136"/>
                <a:gd name="T72" fmla="*/ 40 w 112"/>
                <a:gd name="T73" fmla="*/ 0 h 136"/>
                <a:gd name="T74" fmla="*/ 35 w 112"/>
                <a:gd name="T75" fmla="*/ 0 h 136"/>
                <a:gd name="T76" fmla="*/ 35 w 112"/>
                <a:gd name="T77" fmla="*/ 20 h 136"/>
                <a:gd name="T78" fmla="*/ 32 w 112"/>
                <a:gd name="T79" fmla="*/ 20 h 136"/>
                <a:gd name="T80" fmla="*/ 32 w 112"/>
                <a:gd name="T81" fmla="*/ 6 h 136"/>
                <a:gd name="T82" fmla="*/ 25 w 112"/>
                <a:gd name="T83" fmla="*/ 6 h 136"/>
                <a:gd name="T84" fmla="*/ 25 w 112"/>
                <a:gd name="T85" fmla="*/ 20 h 136"/>
                <a:gd name="T86" fmla="*/ 23 w 112"/>
                <a:gd name="T87" fmla="*/ 20 h 136"/>
                <a:gd name="T88" fmla="*/ 23 w 112"/>
                <a:gd name="T89" fmla="*/ 0 h 136"/>
                <a:gd name="T90" fmla="*/ 17 w 112"/>
                <a:gd name="T91" fmla="*/ 0 h 136"/>
                <a:gd name="T92" fmla="*/ 17 w 112"/>
                <a:gd name="T93" fmla="*/ 20 h 136"/>
                <a:gd name="T94" fmla="*/ 15 w 112"/>
                <a:gd name="T95" fmla="*/ 20 h 136"/>
                <a:gd name="T96" fmla="*/ 15 w 112"/>
                <a:gd name="T97" fmla="*/ 6 h 136"/>
                <a:gd name="T98" fmla="*/ 0 w 112"/>
                <a:gd name="T99" fmla="*/ 6 h 136"/>
                <a:gd name="T100" fmla="*/ 0 w 112"/>
                <a:gd name="T101" fmla="*/ 24 h 136"/>
                <a:gd name="T102" fmla="*/ 0 w 112"/>
                <a:gd name="T103" fmla="*/ 28 h 136"/>
                <a:gd name="T104" fmla="*/ 0 w 112"/>
                <a:gd name="T105" fmla="*/ 136 h 136"/>
                <a:gd name="T106" fmla="*/ 89 w 112"/>
                <a:gd name="T107" fmla="*/ 136 h 136"/>
                <a:gd name="T108" fmla="*/ 112 w 112"/>
                <a:gd name="T109" fmla="*/ 110 h 136"/>
                <a:gd name="T110" fmla="*/ 112 w 112"/>
                <a:gd name="T111" fmla="*/ 84 h 136"/>
                <a:gd name="T112" fmla="*/ 104 w 112"/>
                <a:gd name="T113" fmla="*/ 92 h 136"/>
                <a:gd name="T114" fmla="*/ 104 w 112"/>
                <a:gd name="T115" fmla="*/ 101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2" h="136">
                  <a:moveTo>
                    <a:pt x="104" y="101"/>
                  </a:moveTo>
                  <a:lnTo>
                    <a:pt x="83" y="101"/>
                  </a:lnTo>
                  <a:lnTo>
                    <a:pt x="83" y="129"/>
                  </a:lnTo>
                  <a:lnTo>
                    <a:pt x="7" y="129"/>
                  </a:lnTo>
                  <a:lnTo>
                    <a:pt x="7" y="32"/>
                  </a:lnTo>
                  <a:lnTo>
                    <a:pt x="104" y="32"/>
                  </a:lnTo>
                  <a:lnTo>
                    <a:pt x="104" y="40"/>
                  </a:lnTo>
                  <a:lnTo>
                    <a:pt x="112" y="32"/>
                  </a:lnTo>
                  <a:lnTo>
                    <a:pt x="112" y="6"/>
                  </a:lnTo>
                  <a:lnTo>
                    <a:pt x="97" y="6"/>
                  </a:lnTo>
                  <a:lnTo>
                    <a:pt x="97" y="20"/>
                  </a:lnTo>
                  <a:lnTo>
                    <a:pt x="95" y="20"/>
                  </a:lnTo>
                  <a:lnTo>
                    <a:pt x="95" y="0"/>
                  </a:lnTo>
                  <a:lnTo>
                    <a:pt x="89" y="0"/>
                  </a:lnTo>
                  <a:lnTo>
                    <a:pt x="89" y="20"/>
                  </a:lnTo>
                  <a:lnTo>
                    <a:pt x="87" y="20"/>
                  </a:lnTo>
                  <a:lnTo>
                    <a:pt x="87" y="6"/>
                  </a:lnTo>
                  <a:lnTo>
                    <a:pt x="79" y="6"/>
                  </a:lnTo>
                  <a:lnTo>
                    <a:pt x="79" y="20"/>
                  </a:lnTo>
                  <a:lnTo>
                    <a:pt x="76" y="20"/>
                  </a:lnTo>
                  <a:lnTo>
                    <a:pt x="76" y="0"/>
                  </a:lnTo>
                  <a:lnTo>
                    <a:pt x="72" y="0"/>
                  </a:lnTo>
                  <a:lnTo>
                    <a:pt x="72" y="20"/>
                  </a:lnTo>
                  <a:lnTo>
                    <a:pt x="68" y="20"/>
                  </a:lnTo>
                  <a:lnTo>
                    <a:pt x="68" y="6"/>
                  </a:lnTo>
                  <a:lnTo>
                    <a:pt x="60" y="6"/>
                  </a:lnTo>
                  <a:lnTo>
                    <a:pt x="60" y="20"/>
                  </a:lnTo>
                  <a:lnTo>
                    <a:pt x="57" y="20"/>
                  </a:lnTo>
                  <a:lnTo>
                    <a:pt x="57" y="0"/>
                  </a:lnTo>
                  <a:lnTo>
                    <a:pt x="53" y="0"/>
                  </a:lnTo>
                  <a:lnTo>
                    <a:pt x="53" y="20"/>
                  </a:lnTo>
                  <a:lnTo>
                    <a:pt x="51" y="20"/>
                  </a:lnTo>
                  <a:lnTo>
                    <a:pt x="51" y="6"/>
                  </a:lnTo>
                  <a:lnTo>
                    <a:pt x="43" y="6"/>
                  </a:lnTo>
                  <a:lnTo>
                    <a:pt x="43" y="20"/>
                  </a:lnTo>
                  <a:lnTo>
                    <a:pt x="40" y="20"/>
                  </a:lnTo>
                  <a:lnTo>
                    <a:pt x="40" y="0"/>
                  </a:lnTo>
                  <a:lnTo>
                    <a:pt x="35" y="0"/>
                  </a:lnTo>
                  <a:lnTo>
                    <a:pt x="35" y="20"/>
                  </a:lnTo>
                  <a:lnTo>
                    <a:pt x="32" y="20"/>
                  </a:lnTo>
                  <a:lnTo>
                    <a:pt x="32" y="6"/>
                  </a:lnTo>
                  <a:lnTo>
                    <a:pt x="25" y="6"/>
                  </a:lnTo>
                  <a:lnTo>
                    <a:pt x="25" y="20"/>
                  </a:lnTo>
                  <a:lnTo>
                    <a:pt x="23" y="20"/>
                  </a:lnTo>
                  <a:lnTo>
                    <a:pt x="23" y="0"/>
                  </a:lnTo>
                  <a:lnTo>
                    <a:pt x="17" y="0"/>
                  </a:lnTo>
                  <a:lnTo>
                    <a:pt x="17" y="20"/>
                  </a:lnTo>
                  <a:lnTo>
                    <a:pt x="15" y="20"/>
                  </a:lnTo>
                  <a:lnTo>
                    <a:pt x="15" y="6"/>
                  </a:lnTo>
                  <a:lnTo>
                    <a:pt x="0" y="6"/>
                  </a:lnTo>
                  <a:lnTo>
                    <a:pt x="0" y="24"/>
                  </a:lnTo>
                  <a:lnTo>
                    <a:pt x="0" y="28"/>
                  </a:lnTo>
                  <a:lnTo>
                    <a:pt x="0" y="136"/>
                  </a:lnTo>
                  <a:lnTo>
                    <a:pt x="89" y="136"/>
                  </a:lnTo>
                  <a:lnTo>
                    <a:pt x="112" y="110"/>
                  </a:lnTo>
                  <a:lnTo>
                    <a:pt x="112" y="84"/>
                  </a:lnTo>
                  <a:lnTo>
                    <a:pt x="104" y="92"/>
                  </a:lnTo>
                  <a:lnTo>
                    <a:pt x="104" y="10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lgn="ctr" fontAlgn="auto">
                <a:spcBef>
                  <a:spcPts val="0"/>
                </a:spcBef>
                <a:spcAft>
                  <a:spcPts val="0"/>
                </a:spcAft>
                <a:defRPr/>
              </a:pPr>
              <a:endParaRPr lang="en-US" dirty="0">
                <a:solidFill>
                  <a:schemeClr val="bg1">
                    <a:lumMod val="95000"/>
                  </a:schemeClr>
                </a:solidFill>
                <a:cs typeface="+mn-ea"/>
                <a:sym typeface="+mn-lt"/>
              </a:endParaRPr>
            </a:p>
          </p:txBody>
        </p:sp>
        <p:sp>
          <p:nvSpPr>
            <p:cNvPr id="17" name="Rectangle 117"/>
            <p:cNvSpPr>
              <a:spLocks noChangeArrowheads="1"/>
            </p:cNvSpPr>
            <p:nvPr/>
          </p:nvSpPr>
          <p:spPr bwMode="auto">
            <a:xfrm>
              <a:off x="7589930" y="4421713"/>
              <a:ext cx="109814" cy="1747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fontAlgn="auto">
                <a:spcBef>
                  <a:spcPts val="0"/>
                </a:spcBef>
                <a:spcAft>
                  <a:spcPts val="0"/>
                </a:spcAft>
                <a:defRPr/>
              </a:pPr>
              <a:endParaRPr lang="en-US" dirty="0">
                <a:solidFill>
                  <a:schemeClr val="bg1">
                    <a:lumMod val="95000"/>
                  </a:schemeClr>
                </a:solidFill>
                <a:cs typeface="+mn-ea"/>
                <a:sym typeface="+mn-lt"/>
              </a:endParaRPr>
            </a:p>
          </p:txBody>
        </p:sp>
        <p:sp>
          <p:nvSpPr>
            <p:cNvPr id="18" name="Rectangle 118"/>
            <p:cNvSpPr>
              <a:spLocks noChangeArrowheads="1"/>
            </p:cNvSpPr>
            <p:nvPr/>
          </p:nvSpPr>
          <p:spPr bwMode="auto">
            <a:xfrm>
              <a:off x="7589930" y="4461645"/>
              <a:ext cx="109814" cy="1747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fontAlgn="auto">
                <a:spcBef>
                  <a:spcPts val="0"/>
                </a:spcBef>
                <a:spcAft>
                  <a:spcPts val="0"/>
                </a:spcAft>
                <a:defRPr/>
              </a:pPr>
              <a:endParaRPr lang="en-US" dirty="0">
                <a:solidFill>
                  <a:schemeClr val="bg1">
                    <a:lumMod val="95000"/>
                  </a:schemeClr>
                </a:solidFill>
                <a:cs typeface="+mn-ea"/>
                <a:sym typeface="+mn-lt"/>
              </a:endParaRPr>
            </a:p>
          </p:txBody>
        </p:sp>
        <p:sp>
          <p:nvSpPr>
            <p:cNvPr id="19" name="Rectangle 119"/>
            <p:cNvSpPr>
              <a:spLocks noChangeArrowheads="1"/>
            </p:cNvSpPr>
            <p:nvPr/>
          </p:nvSpPr>
          <p:spPr bwMode="auto">
            <a:xfrm>
              <a:off x="7589930" y="4506569"/>
              <a:ext cx="109814" cy="149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fontAlgn="auto">
                <a:spcBef>
                  <a:spcPts val="0"/>
                </a:spcBef>
                <a:spcAft>
                  <a:spcPts val="0"/>
                </a:spcAft>
                <a:defRPr/>
              </a:pPr>
              <a:endParaRPr lang="en-US" dirty="0">
                <a:solidFill>
                  <a:schemeClr val="bg1">
                    <a:lumMod val="95000"/>
                  </a:schemeClr>
                </a:solidFill>
                <a:cs typeface="+mn-ea"/>
                <a:sym typeface="+mn-lt"/>
              </a:endParaRPr>
            </a:p>
          </p:txBody>
        </p:sp>
        <p:sp>
          <p:nvSpPr>
            <p:cNvPr id="20" name="Rectangle 120"/>
            <p:cNvSpPr>
              <a:spLocks noChangeArrowheads="1"/>
            </p:cNvSpPr>
            <p:nvPr/>
          </p:nvSpPr>
          <p:spPr bwMode="auto">
            <a:xfrm>
              <a:off x="7589930" y="4548998"/>
              <a:ext cx="109814" cy="1747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fontAlgn="auto">
                <a:spcBef>
                  <a:spcPts val="0"/>
                </a:spcBef>
                <a:spcAft>
                  <a:spcPts val="0"/>
                </a:spcAft>
                <a:defRPr/>
              </a:pPr>
              <a:endParaRPr lang="en-US" dirty="0">
                <a:solidFill>
                  <a:schemeClr val="bg1">
                    <a:lumMod val="95000"/>
                  </a:schemeClr>
                </a:solidFill>
                <a:cs typeface="+mn-ea"/>
                <a:sym typeface="+mn-lt"/>
              </a:endParaRPr>
            </a:p>
          </p:txBody>
        </p:sp>
      </p:grpSp>
      <p:grpSp>
        <p:nvGrpSpPr>
          <p:cNvPr id="40" name="Group 54"/>
          <p:cNvGrpSpPr/>
          <p:nvPr/>
        </p:nvGrpSpPr>
        <p:grpSpPr>
          <a:xfrm>
            <a:off x="8605170" y="1837024"/>
            <a:ext cx="262444" cy="341177"/>
            <a:chOff x="6421904" y="4798576"/>
            <a:chExt cx="299494" cy="389342"/>
          </a:xfrm>
          <a:solidFill>
            <a:schemeClr val="bg1"/>
          </a:solidFill>
        </p:grpSpPr>
        <p:sp>
          <p:nvSpPr>
            <p:cNvPr id="41" name="Freeform 170"/>
            <p:cNvSpPr/>
            <p:nvPr/>
          </p:nvSpPr>
          <p:spPr bwMode="auto">
            <a:xfrm>
              <a:off x="6421904" y="4910886"/>
              <a:ext cx="299494" cy="277032"/>
            </a:xfrm>
            <a:custGeom>
              <a:avLst/>
              <a:gdLst>
                <a:gd name="T0" fmla="*/ 45 w 90"/>
                <a:gd name="T1" fmla="*/ 83 h 83"/>
                <a:gd name="T2" fmla="*/ 90 w 90"/>
                <a:gd name="T3" fmla="*/ 0 h 83"/>
                <a:gd name="T4" fmla="*/ 0 w 90"/>
                <a:gd name="T5" fmla="*/ 0 h 83"/>
                <a:gd name="T6" fmla="*/ 45 w 90"/>
                <a:gd name="T7" fmla="*/ 83 h 83"/>
              </a:gdLst>
              <a:ahLst/>
              <a:cxnLst>
                <a:cxn ang="0">
                  <a:pos x="T0" y="T1"/>
                </a:cxn>
                <a:cxn ang="0">
                  <a:pos x="T2" y="T3"/>
                </a:cxn>
                <a:cxn ang="0">
                  <a:pos x="T4" y="T5"/>
                </a:cxn>
                <a:cxn ang="0">
                  <a:pos x="T6" y="T7"/>
                </a:cxn>
              </a:cxnLst>
              <a:rect l="0" t="0" r="r" b="b"/>
              <a:pathLst>
                <a:path w="90" h="83">
                  <a:moveTo>
                    <a:pt x="45" y="83"/>
                  </a:moveTo>
                  <a:cubicBezTo>
                    <a:pt x="90" y="59"/>
                    <a:pt x="90" y="0"/>
                    <a:pt x="90" y="0"/>
                  </a:cubicBezTo>
                  <a:cubicBezTo>
                    <a:pt x="0" y="0"/>
                    <a:pt x="0" y="0"/>
                    <a:pt x="0" y="0"/>
                  </a:cubicBezTo>
                  <a:cubicBezTo>
                    <a:pt x="0" y="0"/>
                    <a:pt x="0" y="59"/>
                    <a:pt x="45" y="8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lgn="ctr" fontAlgn="auto">
                <a:spcBef>
                  <a:spcPts val="0"/>
                </a:spcBef>
                <a:spcAft>
                  <a:spcPts val="0"/>
                </a:spcAft>
                <a:defRPr/>
              </a:pPr>
              <a:endParaRPr lang="en-US" dirty="0">
                <a:solidFill>
                  <a:schemeClr val="bg1">
                    <a:lumMod val="95000"/>
                  </a:schemeClr>
                </a:solidFill>
                <a:cs typeface="+mn-ea"/>
                <a:sym typeface="+mn-lt"/>
              </a:endParaRPr>
            </a:p>
          </p:txBody>
        </p:sp>
        <p:sp>
          <p:nvSpPr>
            <p:cNvPr id="42" name="Freeform 171"/>
            <p:cNvSpPr/>
            <p:nvPr/>
          </p:nvSpPr>
          <p:spPr bwMode="auto">
            <a:xfrm>
              <a:off x="6421904" y="4798576"/>
              <a:ext cx="299494" cy="94840"/>
            </a:xfrm>
            <a:custGeom>
              <a:avLst/>
              <a:gdLst>
                <a:gd name="T0" fmla="*/ 84 w 90"/>
                <a:gd name="T1" fmla="*/ 0 h 29"/>
                <a:gd name="T2" fmla="*/ 68 w 90"/>
                <a:gd name="T3" fmla="*/ 16 h 29"/>
                <a:gd name="T4" fmla="*/ 52 w 90"/>
                <a:gd name="T5" fmla="*/ 0 h 29"/>
                <a:gd name="T6" fmla="*/ 39 w 90"/>
                <a:gd name="T7" fmla="*/ 0 h 29"/>
                <a:gd name="T8" fmla="*/ 23 w 90"/>
                <a:gd name="T9" fmla="*/ 16 h 29"/>
                <a:gd name="T10" fmla="*/ 7 w 90"/>
                <a:gd name="T11" fmla="*/ 0 h 29"/>
                <a:gd name="T12" fmla="*/ 0 w 90"/>
                <a:gd name="T13" fmla="*/ 0 h 29"/>
                <a:gd name="T14" fmla="*/ 0 w 90"/>
                <a:gd name="T15" fmla="*/ 29 h 29"/>
                <a:gd name="T16" fmla="*/ 90 w 90"/>
                <a:gd name="T17" fmla="*/ 29 h 29"/>
                <a:gd name="T18" fmla="*/ 90 w 90"/>
                <a:gd name="T19" fmla="*/ 0 h 29"/>
                <a:gd name="T20" fmla="*/ 84 w 90"/>
                <a:gd name="T21"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0" h="29">
                  <a:moveTo>
                    <a:pt x="84" y="0"/>
                  </a:moveTo>
                  <a:cubicBezTo>
                    <a:pt x="84" y="9"/>
                    <a:pt x="77" y="16"/>
                    <a:pt x="68" y="16"/>
                  </a:cubicBezTo>
                  <a:cubicBezTo>
                    <a:pt x="59" y="16"/>
                    <a:pt x="52" y="9"/>
                    <a:pt x="52" y="0"/>
                  </a:cubicBezTo>
                  <a:cubicBezTo>
                    <a:pt x="39" y="0"/>
                    <a:pt x="39" y="0"/>
                    <a:pt x="39" y="0"/>
                  </a:cubicBezTo>
                  <a:cubicBezTo>
                    <a:pt x="39" y="9"/>
                    <a:pt x="32" y="16"/>
                    <a:pt x="23" y="16"/>
                  </a:cubicBezTo>
                  <a:cubicBezTo>
                    <a:pt x="14" y="16"/>
                    <a:pt x="7" y="9"/>
                    <a:pt x="7" y="0"/>
                  </a:cubicBezTo>
                  <a:cubicBezTo>
                    <a:pt x="0" y="0"/>
                    <a:pt x="0" y="0"/>
                    <a:pt x="0" y="0"/>
                  </a:cubicBezTo>
                  <a:cubicBezTo>
                    <a:pt x="0" y="29"/>
                    <a:pt x="0" y="29"/>
                    <a:pt x="0" y="29"/>
                  </a:cubicBezTo>
                  <a:cubicBezTo>
                    <a:pt x="90" y="29"/>
                    <a:pt x="90" y="29"/>
                    <a:pt x="90" y="29"/>
                  </a:cubicBezTo>
                  <a:cubicBezTo>
                    <a:pt x="90" y="0"/>
                    <a:pt x="90" y="0"/>
                    <a:pt x="90" y="0"/>
                  </a:cubicBezTo>
                  <a:lnTo>
                    <a:pt x="8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lgn="ctr" fontAlgn="auto">
                <a:spcBef>
                  <a:spcPts val="0"/>
                </a:spcBef>
                <a:spcAft>
                  <a:spcPts val="0"/>
                </a:spcAft>
                <a:defRPr/>
              </a:pPr>
              <a:endParaRPr lang="en-US" dirty="0">
                <a:solidFill>
                  <a:schemeClr val="bg1">
                    <a:lumMod val="95000"/>
                  </a:schemeClr>
                </a:solidFill>
                <a:cs typeface="+mn-ea"/>
                <a:sym typeface="+mn-lt"/>
              </a:endParaRPr>
            </a:p>
          </p:txBody>
        </p:sp>
      </p:grpSp>
      <p:sp>
        <p:nvSpPr>
          <p:cNvPr id="43" name="TextBox 23"/>
          <p:cNvSpPr txBox="1"/>
          <p:nvPr/>
        </p:nvSpPr>
        <p:spPr>
          <a:xfrm>
            <a:off x="1998903" y="2877164"/>
            <a:ext cx="2476650" cy="819455"/>
          </a:xfrm>
          <a:prstGeom prst="rect">
            <a:avLst/>
          </a:prstGeom>
          <a:noFill/>
        </p:spPr>
        <p:txBody>
          <a:bodyPr wrap="square" rtlCol="0">
            <a:spAutoFit/>
          </a:bodyPr>
          <a:lstStyle/>
          <a:p>
            <a:pPr algn="ctr">
              <a:lnSpc>
                <a:spcPct val="150000"/>
              </a:lnSpc>
            </a:pPr>
            <a:r>
              <a:rPr lang="zh-CN" altLang="en-US" sz="1050" dirty="0" smtClean="0">
                <a:solidFill>
                  <a:schemeClr val="tx1">
                    <a:lumMod val="75000"/>
                    <a:lumOff val="25000"/>
                  </a:schemeClr>
                </a:solidFill>
                <a:cs typeface="+mn-ea"/>
                <a:sym typeface="+mn-lt"/>
              </a:rPr>
              <a:t>请替换文字内容，点击添加相关标题文字，修改文字内容，也可以直接复制你的内容到此。</a:t>
            </a:r>
            <a:endParaRPr lang="en-GB" altLang="zh-CN" sz="1050" dirty="0">
              <a:solidFill>
                <a:schemeClr val="tx1">
                  <a:lumMod val="75000"/>
                  <a:lumOff val="25000"/>
                </a:schemeClr>
              </a:solidFill>
              <a:cs typeface="+mn-ea"/>
              <a:sym typeface="+mn-lt"/>
            </a:endParaRPr>
          </a:p>
        </p:txBody>
      </p:sp>
      <p:sp>
        <p:nvSpPr>
          <p:cNvPr id="44" name="TextBox 24"/>
          <p:cNvSpPr txBox="1"/>
          <p:nvPr/>
        </p:nvSpPr>
        <p:spPr>
          <a:xfrm>
            <a:off x="2247214" y="2556414"/>
            <a:ext cx="1980030" cy="400110"/>
          </a:xfrm>
          <a:prstGeom prst="rect">
            <a:avLst/>
          </a:prstGeom>
          <a:noFill/>
        </p:spPr>
        <p:txBody>
          <a:bodyPr wrap="none" rtlCol="0">
            <a:spAutoFit/>
          </a:bodyPr>
          <a:lstStyle/>
          <a:p>
            <a:pPr algn="ctr" fontAlgn="auto">
              <a:spcBef>
                <a:spcPts val="0"/>
              </a:spcBef>
              <a:spcAft>
                <a:spcPts val="0"/>
              </a:spcAft>
              <a:defRPr/>
            </a:pPr>
            <a:r>
              <a:rPr lang="zh-CN" altLang="en-US" sz="2000" dirty="0">
                <a:solidFill>
                  <a:schemeClr val="tx1">
                    <a:lumMod val="75000"/>
                    <a:lumOff val="25000"/>
                  </a:schemeClr>
                </a:solidFill>
                <a:cs typeface="+mn-ea"/>
                <a:sym typeface="+mn-lt"/>
              </a:rPr>
              <a:t>请替换文字内容</a:t>
            </a:r>
          </a:p>
        </p:txBody>
      </p:sp>
      <p:sp>
        <p:nvSpPr>
          <p:cNvPr id="45" name="TextBox 23"/>
          <p:cNvSpPr txBox="1"/>
          <p:nvPr/>
        </p:nvSpPr>
        <p:spPr>
          <a:xfrm>
            <a:off x="4622030" y="2877164"/>
            <a:ext cx="2476650" cy="819455"/>
          </a:xfrm>
          <a:prstGeom prst="rect">
            <a:avLst/>
          </a:prstGeom>
          <a:noFill/>
        </p:spPr>
        <p:txBody>
          <a:bodyPr wrap="square" rtlCol="0">
            <a:spAutoFit/>
          </a:bodyPr>
          <a:lstStyle/>
          <a:p>
            <a:pPr algn="ctr">
              <a:lnSpc>
                <a:spcPct val="150000"/>
              </a:lnSpc>
            </a:pPr>
            <a:r>
              <a:rPr lang="zh-CN" altLang="en-US" sz="1050" dirty="0" smtClean="0">
                <a:solidFill>
                  <a:schemeClr val="tx1">
                    <a:lumMod val="75000"/>
                    <a:lumOff val="25000"/>
                  </a:schemeClr>
                </a:solidFill>
                <a:cs typeface="+mn-ea"/>
                <a:sym typeface="+mn-lt"/>
              </a:rPr>
              <a:t>请替换文字内容，点击添加相关标题文字，修改文字内容，也可以直接复制你的内容到此。</a:t>
            </a:r>
            <a:endParaRPr lang="en-GB" altLang="zh-CN" sz="1050" dirty="0">
              <a:solidFill>
                <a:schemeClr val="tx1">
                  <a:lumMod val="75000"/>
                  <a:lumOff val="25000"/>
                </a:schemeClr>
              </a:solidFill>
              <a:cs typeface="+mn-ea"/>
              <a:sym typeface="+mn-lt"/>
            </a:endParaRPr>
          </a:p>
        </p:txBody>
      </p:sp>
      <p:sp>
        <p:nvSpPr>
          <p:cNvPr id="46" name="TextBox 24"/>
          <p:cNvSpPr txBox="1"/>
          <p:nvPr/>
        </p:nvSpPr>
        <p:spPr>
          <a:xfrm>
            <a:off x="4870341" y="2556414"/>
            <a:ext cx="1980030" cy="400110"/>
          </a:xfrm>
          <a:prstGeom prst="rect">
            <a:avLst/>
          </a:prstGeom>
          <a:noFill/>
        </p:spPr>
        <p:txBody>
          <a:bodyPr wrap="none" rtlCol="0">
            <a:spAutoFit/>
          </a:bodyPr>
          <a:lstStyle/>
          <a:p>
            <a:pPr algn="ctr" fontAlgn="auto">
              <a:spcBef>
                <a:spcPts val="0"/>
              </a:spcBef>
              <a:spcAft>
                <a:spcPts val="0"/>
              </a:spcAft>
              <a:defRPr/>
            </a:pPr>
            <a:r>
              <a:rPr lang="zh-CN" altLang="en-US" sz="2000" dirty="0">
                <a:solidFill>
                  <a:schemeClr val="tx1">
                    <a:lumMod val="75000"/>
                    <a:lumOff val="25000"/>
                  </a:schemeClr>
                </a:solidFill>
                <a:cs typeface="+mn-ea"/>
                <a:sym typeface="+mn-lt"/>
              </a:rPr>
              <a:t>请替换文字内容</a:t>
            </a:r>
          </a:p>
        </p:txBody>
      </p:sp>
      <p:sp>
        <p:nvSpPr>
          <p:cNvPr id="47" name="TextBox 23"/>
          <p:cNvSpPr txBox="1"/>
          <p:nvPr/>
        </p:nvSpPr>
        <p:spPr>
          <a:xfrm>
            <a:off x="7513012" y="2877164"/>
            <a:ext cx="2476650" cy="819455"/>
          </a:xfrm>
          <a:prstGeom prst="rect">
            <a:avLst/>
          </a:prstGeom>
          <a:noFill/>
        </p:spPr>
        <p:txBody>
          <a:bodyPr wrap="square" rtlCol="0">
            <a:spAutoFit/>
          </a:bodyPr>
          <a:lstStyle/>
          <a:p>
            <a:pPr algn="ctr">
              <a:lnSpc>
                <a:spcPct val="150000"/>
              </a:lnSpc>
            </a:pPr>
            <a:r>
              <a:rPr lang="zh-CN" altLang="en-US" sz="1050" dirty="0" smtClean="0">
                <a:solidFill>
                  <a:schemeClr val="tx1">
                    <a:lumMod val="75000"/>
                    <a:lumOff val="25000"/>
                  </a:schemeClr>
                </a:solidFill>
                <a:cs typeface="+mn-ea"/>
                <a:sym typeface="+mn-lt"/>
              </a:rPr>
              <a:t>请替换文字内容，点击添加相关标题文字，修改文字内容，也可以直接复制你的内容到此。</a:t>
            </a:r>
            <a:endParaRPr lang="en-GB" altLang="zh-CN" sz="1050" dirty="0">
              <a:solidFill>
                <a:schemeClr val="tx1">
                  <a:lumMod val="75000"/>
                  <a:lumOff val="25000"/>
                </a:schemeClr>
              </a:solidFill>
              <a:cs typeface="+mn-ea"/>
              <a:sym typeface="+mn-lt"/>
            </a:endParaRPr>
          </a:p>
        </p:txBody>
      </p:sp>
      <p:sp>
        <p:nvSpPr>
          <p:cNvPr id="48" name="TextBox 24"/>
          <p:cNvSpPr txBox="1"/>
          <p:nvPr/>
        </p:nvSpPr>
        <p:spPr>
          <a:xfrm>
            <a:off x="7761323" y="2556414"/>
            <a:ext cx="1980030" cy="400110"/>
          </a:xfrm>
          <a:prstGeom prst="rect">
            <a:avLst/>
          </a:prstGeom>
          <a:noFill/>
        </p:spPr>
        <p:txBody>
          <a:bodyPr wrap="none" rtlCol="0">
            <a:spAutoFit/>
          </a:bodyPr>
          <a:lstStyle/>
          <a:p>
            <a:pPr algn="ctr" fontAlgn="auto">
              <a:spcBef>
                <a:spcPts val="0"/>
              </a:spcBef>
              <a:spcAft>
                <a:spcPts val="0"/>
              </a:spcAft>
              <a:defRPr/>
            </a:pPr>
            <a:r>
              <a:rPr lang="zh-CN" altLang="en-US" sz="2000" dirty="0">
                <a:solidFill>
                  <a:schemeClr val="tx1">
                    <a:lumMod val="75000"/>
                    <a:lumOff val="25000"/>
                  </a:schemeClr>
                </a:solidFill>
                <a:cs typeface="+mn-ea"/>
                <a:sym typeface="+mn-lt"/>
              </a:rPr>
              <a:t>请替换文字内容</a:t>
            </a:r>
          </a:p>
        </p:txBody>
      </p:sp>
      <p:sp>
        <p:nvSpPr>
          <p:cNvPr id="51" name="Oval 4"/>
          <p:cNvSpPr/>
          <p:nvPr/>
        </p:nvSpPr>
        <p:spPr>
          <a:xfrm>
            <a:off x="2857632" y="3756845"/>
            <a:ext cx="621604" cy="624355"/>
          </a:xfrm>
          <a:prstGeom prst="ellipse">
            <a:avLst/>
          </a:prstGeom>
          <a:solidFill>
            <a:srgbClr val="A1C4F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72327" tIns="36164" rIns="72327" bIns="36164" spcCol="0" rtlCol="0" anchor="ctr"/>
          <a:lstStyle/>
          <a:p>
            <a:pPr algn="ctr"/>
            <a:endParaRPr lang="en-US" sz="2530" dirty="0">
              <a:solidFill>
                <a:schemeClr val="tx2">
                  <a:lumMod val="75000"/>
                </a:schemeClr>
              </a:solidFill>
              <a:cs typeface="+mn-ea"/>
              <a:sym typeface="+mn-lt"/>
            </a:endParaRPr>
          </a:p>
        </p:txBody>
      </p:sp>
      <p:sp>
        <p:nvSpPr>
          <p:cNvPr id="52" name="Oval 12"/>
          <p:cNvSpPr/>
          <p:nvPr/>
        </p:nvSpPr>
        <p:spPr>
          <a:xfrm>
            <a:off x="5642383" y="3756845"/>
            <a:ext cx="621604" cy="624355"/>
          </a:xfrm>
          <a:prstGeom prst="ellipse">
            <a:avLst/>
          </a:prstGeom>
          <a:solidFill>
            <a:srgbClr val="A1C4F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72327" tIns="36164" rIns="72327" bIns="36164" spcCol="0" rtlCol="0" anchor="ctr"/>
          <a:lstStyle/>
          <a:p>
            <a:pPr algn="ctr"/>
            <a:endParaRPr lang="en-US" sz="2530" dirty="0">
              <a:solidFill>
                <a:schemeClr val="tx2">
                  <a:lumMod val="75000"/>
                </a:schemeClr>
              </a:solidFill>
              <a:cs typeface="+mn-ea"/>
              <a:sym typeface="+mn-lt"/>
            </a:endParaRPr>
          </a:p>
        </p:txBody>
      </p:sp>
      <p:sp>
        <p:nvSpPr>
          <p:cNvPr id="53" name="Oval 14"/>
          <p:cNvSpPr/>
          <p:nvPr/>
        </p:nvSpPr>
        <p:spPr>
          <a:xfrm>
            <a:off x="8426278" y="3756845"/>
            <a:ext cx="620229" cy="624355"/>
          </a:xfrm>
          <a:prstGeom prst="ellipse">
            <a:avLst/>
          </a:prstGeom>
          <a:solidFill>
            <a:srgbClr val="A1C4F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72327" tIns="36164" rIns="72327" bIns="36164" spcCol="0" rtlCol="0" anchor="ctr"/>
          <a:lstStyle/>
          <a:p>
            <a:pPr algn="ctr"/>
            <a:endParaRPr lang="en-US" sz="2530" dirty="0">
              <a:solidFill>
                <a:schemeClr val="tx2">
                  <a:lumMod val="75000"/>
                </a:schemeClr>
              </a:solidFill>
              <a:cs typeface="+mn-ea"/>
              <a:sym typeface="+mn-lt"/>
            </a:endParaRPr>
          </a:p>
        </p:txBody>
      </p:sp>
      <p:grpSp>
        <p:nvGrpSpPr>
          <p:cNvPr id="54" name="Group 20"/>
          <p:cNvGrpSpPr/>
          <p:nvPr/>
        </p:nvGrpSpPr>
        <p:grpSpPr>
          <a:xfrm>
            <a:off x="2981311" y="3880737"/>
            <a:ext cx="374247" cy="376570"/>
            <a:chOff x="7971783" y="2080670"/>
            <a:chExt cx="401822" cy="404317"/>
          </a:xfrm>
          <a:solidFill>
            <a:schemeClr val="bg1"/>
          </a:solidFill>
        </p:grpSpPr>
        <p:sp>
          <p:nvSpPr>
            <p:cNvPr id="55" name="Freeform 42"/>
            <p:cNvSpPr>
              <a:spLocks noEditPoints="1"/>
            </p:cNvSpPr>
            <p:nvPr/>
          </p:nvSpPr>
          <p:spPr bwMode="auto">
            <a:xfrm>
              <a:off x="7971783" y="2080670"/>
              <a:ext cx="401822" cy="404317"/>
            </a:xfrm>
            <a:custGeom>
              <a:avLst/>
              <a:gdLst>
                <a:gd name="T0" fmla="*/ 60 w 121"/>
                <a:gd name="T1" fmla="*/ 0 h 121"/>
                <a:gd name="T2" fmla="*/ 0 w 121"/>
                <a:gd name="T3" fmla="*/ 61 h 121"/>
                <a:gd name="T4" fmla="*/ 60 w 121"/>
                <a:gd name="T5" fmla="*/ 121 h 121"/>
                <a:gd name="T6" fmla="*/ 121 w 121"/>
                <a:gd name="T7" fmla="*/ 61 h 121"/>
                <a:gd name="T8" fmla="*/ 60 w 121"/>
                <a:gd name="T9" fmla="*/ 0 h 121"/>
                <a:gd name="T10" fmla="*/ 60 w 121"/>
                <a:gd name="T11" fmla="*/ 111 h 121"/>
                <a:gd name="T12" fmla="*/ 10 w 121"/>
                <a:gd name="T13" fmla="*/ 61 h 121"/>
                <a:gd name="T14" fmla="*/ 60 w 121"/>
                <a:gd name="T15" fmla="*/ 10 h 121"/>
                <a:gd name="T16" fmla="*/ 111 w 121"/>
                <a:gd name="T17" fmla="*/ 61 h 121"/>
                <a:gd name="T18" fmla="*/ 60 w 121"/>
                <a:gd name="T19" fmla="*/ 111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1" h="121">
                  <a:moveTo>
                    <a:pt x="60" y="0"/>
                  </a:moveTo>
                  <a:cubicBezTo>
                    <a:pt x="27" y="0"/>
                    <a:pt x="0" y="27"/>
                    <a:pt x="0" y="61"/>
                  </a:cubicBezTo>
                  <a:cubicBezTo>
                    <a:pt x="0" y="94"/>
                    <a:pt x="27" y="121"/>
                    <a:pt x="60" y="121"/>
                  </a:cubicBezTo>
                  <a:cubicBezTo>
                    <a:pt x="94" y="121"/>
                    <a:pt x="121" y="94"/>
                    <a:pt x="121" y="61"/>
                  </a:cubicBezTo>
                  <a:cubicBezTo>
                    <a:pt x="121" y="27"/>
                    <a:pt x="94" y="0"/>
                    <a:pt x="60" y="0"/>
                  </a:cubicBezTo>
                  <a:close/>
                  <a:moveTo>
                    <a:pt x="60" y="111"/>
                  </a:moveTo>
                  <a:cubicBezTo>
                    <a:pt x="32" y="111"/>
                    <a:pt x="10" y="89"/>
                    <a:pt x="10" y="61"/>
                  </a:cubicBezTo>
                  <a:cubicBezTo>
                    <a:pt x="10" y="33"/>
                    <a:pt x="32" y="10"/>
                    <a:pt x="60" y="10"/>
                  </a:cubicBezTo>
                  <a:cubicBezTo>
                    <a:pt x="88" y="10"/>
                    <a:pt x="111" y="33"/>
                    <a:pt x="111" y="61"/>
                  </a:cubicBezTo>
                  <a:cubicBezTo>
                    <a:pt x="111" y="89"/>
                    <a:pt x="88" y="111"/>
                    <a:pt x="60" y="1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lgn="ctr" fontAlgn="auto">
                <a:spcBef>
                  <a:spcPts val="0"/>
                </a:spcBef>
                <a:spcAft>
                  <a:spcPts val="0"/>
                </a:spcAft>
                <a:defRPr/>
              </a:pPr>
              <a:endParaRPr lang="en-US" dirty="0">
                <a:solidFill>
                  <a:schemeClr val="bg1">
                    <a:lumMod val="95000"/>
                  </a:schemeClr>
                </a:solidFill>
                <a:cs typeface="+mn-ea"/>
                <a:sym typeface="+mn-lt"/>
              </a:endParaRPr>
            </a:p>
          </p:txBody>
        </p:sp>
        <p:sp>
          <p:nvSpPr>
            <p:cNvPr id="56" name="Freeform 43"/>
            <p:cNvSpPr/>
            <p:nvPr/>
          </p:nvSpPr>
          <p:spPr bwMode="auto">
            <a:xfrm>
              <a:off x="8079103" y="2178006"/>
              <a:ext cx="139764" cy="199662"/>
            </a:xfrm>
            <a:custGeom>
              <a:avLst/>
              <a:gdLst>
                <a:gd name="T0" fmla="*/ 42 w 42"/>
                <a:gd name="T1" fmla="*/ 60 h 60"/>
                <a:gd name="T2" fmla="*/ 42 w 42"/>
                <a:gd name="T3" fmla="*/ 0 h 60"/>
                <a:gd name="T4" fmla="*/ 0 w 42"/>
                <a:gd name="T5" fmla="*/ 42 h 60"/>
                <a:gd name="T6" fmla="*/ 42 w 42"/>
                <a:gd name="T7" fmla="*/ 60 h 60"/>
              </a:gdLst>
              <a:ahLst/>
              <a:cxnLst>
                <a:cxn ang="0">
                  <a:pos x="T0" y="T1"/>
                </a:cxn>
                <a:cxn ang="0">
                  <a:pos x="T2" y="T3"/>
                </a:cxn>
                <a:cxn ang="0">
                  <a:pos x="T4" y="T5"/>
                </a:cxn>
                <a:cxn ang="0">
                  <a:pos x="T6" y="T7"/>
                </a:cxn>
              </a:cxnLst>
              <a:rect l="0" t="0" r="r" b="b"/>
              <a:pathLst>
                <a:path w="42" h="60">
                  <a:moveTo>
                    <a:pt x="42" y="60"/>
                  </a:moveTo>
                  <a:cubicBezTo>
                    <a:pt x="42" y="0"/>
                    <a:pt x="42" y="0"/>
                    <a:pt x="42" y="0"/>
                  </a:cubicBezTo>
                  <a:cubicBezTo>
                    <a:pt x="0" y="42"/>
                    <a:pt x="0" y="42"/>
                    <a:pt x="0" y="42"/>
                  </a:cubicBezTo>
                  <a:cubicBezTo>
                    <a:pt x="29" y="42"/>
                    <a:pt x="42" y="60"/>
                    <a:pt x="42" y="6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lgn="ctr" fontAlgn="auto">
                <a:spcBef>
                  <a:spcPts val="0"/>
                </a:spcBef>
                <a:spcAft>
                  <a:spcPts val="0"/>
                </a:spcAft>
                <a:defRPr/>
              </a:pPr>
              <a:endParaRPr lang="en-US" dirty="0">
                <a:solidFill>
                  <a:schemeClr val="bg1">
                    <a:lumMod val="95000"/>
                  </a:schemeClr>
                </a:solidFill>
                <a:cs typeface="+mn-ea"/>
                <a:sym typeface="+mn-lt"/>
              </a:endParaRPr>
            </a:p>
          </p:txBody>
        </p:sp>
      </p:grpSp>
      <p:grpSp>
        <p:nvGrpSpPr>
          <p:cNvPr id="57" name="Group 23"/>
          <p:cNvGrpSpPr/>
          <p:nvPr/>
        </p:nvGrpSpPr>
        <p:grpSpPr>
          <a:xfrm>
            <a:off x="5793357" y="3929685"/>
            <a:ext cx="319657" cy="278675"/>
            <a:chOff x="7540014" y="4306907"/>
            <a:chExt cx="389342" cy="339426"/>
          </a:xfrm>
          <a:solidFill>
            <a:schemeClr val="bg1"/>
          </a:solidFill>
        </p:grpSpPr>
        <p:sp>
          <p:nvSpPr>
            <p:cNvPr id="58" name="Freeform 110"/>
            <p:cNvSpPr/>
            <p:nvPr/>
          </p:nvSpPr>
          <p:spPr bwMode="auto">
            <a:xfrm>
              <a:off x="7799575" y="4409234"/>
              <a:ext cx="102328" cy="102328"/>
            </a:xfrm>
            <a:custGeom>
              <a:avLst/>
              <a:gdLst>
                <a:gd name="T0" fmla="*/ 0 w 41"/>
                <a:gd name="T1" fmla="*/ 39 h 41"/>
                <a:gd name="T2" fmla="*/ 3 w 41"/>
                <a:gd name="T3" fmla="*/ 41 h 41"/>
                <a:gd name="T4" fmla="*/ 41 w 41"/>
                <a:gd name="T5" fmla="*/ 3 h 41"/>
                <a:gd name="T6" fmla="*/ 39 w 41"/>
                <a:gd name="T7" fmla="*/ 0 h 41"/>
                <a:gd name="T8" fmla="*/ 0 w 41"/>
                <a:gd name="T9" fmla="*/ 39 h 41"/>
              </a:gdLst>
              <a:ahLst/>
              <a:cxnLst>
                <a:cxn ang="0">
                  <a:pos x="T0" y="T1"/>
                </a:cxn>
                <a:cxn ang="0">
                  <a:pos x="T2" y="T3"/>
                </a:cxn>
                <a:cxn ang="0">
                  <a:pos x="T4" y="T5"/>
                </a:cxn>
                <a:cxn ang="0">
                  <a:pos x="T6" y="T7"/>
                </a:cxn>
                <a:cxn ang="0">
                  <a:pos x="T8" y="T9"/>
                </a:cxn>
              </a:cxnLst>
              <a:rect l="0" t="0" r="r" b="b"/>
              <a:pathLst>
                <a:path w="41" h="41">
                  <a:moveTo>
                    <a:pt x="0" y="39"/>
                  </a:moveTo>
                  <a:lnTo>
                    <a:pt x="3" y="41"/>
                  </a:lnTo>
                  <a:lnTo>
                    <a:pt x="41" y="3"/>
                  </a:lnTo>
                  <a:lnTo>
                    <a:pt x="39" y="0"/>
                  </a:lnTo>
                  <a:lnTo>
                    <a:pt x="0" y="3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lgn="ctr" fontAlgn="auto">
                <a:spcBef>
                  <a:spcPts val="0"/>
                </a:spcBef>
                <a:spcAft>
                  <a:spcPts val="0"/>
                </a:spcAft>
                <a:defRPr/>
              </a:pPr>
              <a:endParaRPr lang="en-US" dirty="0">
                <a:solidFill>
                  <a:schemeClr val="bg1">
                    <a:lumMod val="95000"/>
                  </a:schemeClr>
                </a:solidFill>
                <a:cs typeface="+mn-ea"/>
                <a:sym typeface="+mn-lt"/>
              </a:endParaRPr>
            </a:p>
          </p:txBody>
        </p:sp>
        <p:sp>
          <p:nvSpPr>
            <p:cNvPr id="59" name="Freeform 111"/>
            <p:cNvSpPr/>
            <p:nvPr/>
          </p:nvSpPr>
          <p:spPr bwMode="auto">
            <a:xfrm>
              <a:off x="7777112" y="4381780"/>
              <a:ext cx="109814" cy="114806"/>
            </a:xfrm>
            <a:custGeom>
              <a:avLst/>
              <a:gdLst>
                <a:gd name="T0" fmla="*/ 37 w 44"/>
                <a:gd name="T1" fmla="*/ 0 h 46"/>
                <a:gd name="T2" fmla="*/ 0 w 44"/>
                <a:gd name="T3" fmla="*/ 39 h 46"/>
                <a:gd name="T4" fmla="*/ 6 w 44"/>
                <a:gd name="T5" fmla="*/ 46 h 46"/>
                <a:gd name="T6" fmla="*/ 44 w 44"/>
                <a:gd name="T7" fmla="*/ 8 h 46"/>
                <a:gd name="T8" fmla="*/ 37 w 44"/>
                <a:gd name="T9" fmla="*/ 0 h 46"/>
              </a:gdLst>
              <a:ahLst/>
              <a:cxnLst>
                <a:cxn ang="0">
                  <a:pos x="T0" y="T1"/>
                </a:cxn>
                <a:cxn ang="0">
                  <a:pos x="T2" y="T3"/>
                </a:cxn>
                <a:cxn ang="0">
                  <a:pos x="T4" y="T5"/>
                </a:cxn>
                <a:cxn ang="0">
                  <a:pos x="T6" y="T7"/>
                </a:cxn>
                <a:cxn ang="0">
                  <a:pos x="T8" y="T9"/>
                </a:cxn>
              </a:cxnLst>
              <a:rect l="0" t="0" r="r" b="b"/>
              <a:pathLst>
                <a:path w="44" h="46">
                  <a:moveTo>
                    <a:pt x="37" y="0"/>
                  </a:moveTo>
                  <a:lnTo>
                    <a:pt x="0" y="39"/>
                  </a:lnTo>
                  <a:lnTo>
                    <a:pt x="6" y="46"/>
                  </a:lnTo>
                  <a:lnTo>
                    <a:pt x="44" y="8"/>
                  </a:lnTo>
                  <a:lnTo>
                    <a:pt x="3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lgn="ctr" fontAlgn="auto">
                <a:spcBef>
                  <a:spcPts val="0"/>
                </a:spcBef>
                <a:spcAft>
                  <a:spcPts val="0"/>
                </a:spcAft>
                <a:defRPr/>
              </a:pPr>
              <a:endParaRPr lang="en-US" dirty="0">
                <a:solidFill>
                  <a:schemeClr val="bg1">
                    <a:lumMod val="95000"/>
                  </a:schemeClr>
                </a:solidFill>
                <a:cs typeface="+mn-ea"/>
                <a:sym typeface="+mn-lt"/>
              </a:endParaRPr>
            </a:p>
          </p:txBody>
        </p:sp>
        <p:sp>
          <p:nvSpPr>
            <p:cNvPr id="60" name="Freeform 112"/>
            <p:cNvSpPr/>
            <p:nvPr/>
          </p:nvSpPr>
          <p:spPr bwMode="auto">
            <a:xfrm>
              <a:off x="7757146" y="4366805"/>
              <a:ext cx="104823" cy="104823"/>
            </a:xfrm>
            <a:custGeom>
              <a:avLst/>
              <a:gdLst>
                <a:gd name="T0" fmla="*/ 0 w 42"/>
                <a:gd name="T1" fmla="*/ 38 h 42"/>
                <a:gd name="T2" fmla="*/ 4 w 42"/>
                <a:gd name="T3" fmla="*/ 42 h 42"/>
                <a:gd name="T4" fmla="*/ 42 w 42"/>
                <a:gd name="T5" fmla="*/ 4 h 42"/>
                <a:gd name="T6" fmla="*/ 38 w 42"/>
                <a:gd name="T7" fmla="*/ 0 h 42"/>
                <a:gd name="T8" fmla="*/ 0 w 42"/>
                <a:gd name="T9" fmla="*/ 38 h 42"/>
              </a:gdLst>
              <a:ahLst/>
              <a:cxnLst>
                <a:cxn ang="0">
                  <a:pos x="T0" y="T1"/>
                </a:cxn>
                <a:cxn ang="0">
                  <a:pos x="T2" y="T3"/>
                </a:cxn>
                <a:cxn ang="0">
                  <a:pos x="T4" y="T5"/>
                </a:cxn>
                <a:cxn ang="0">
                  <a:pos x="T6" y="T7"/>
                </a:cxn>
                <a:cxn ang="0">
                  <a:pos x="T8" y="T9"/>
                </a:cxn>
              </a:cxnLst>
              <a:rect l="0" t="0" r="r" b="b"/>
              <a:pathLst>
                <a:path w="42" h="42">
                  <a:moveTo>
                    <a:pt x="0" y="38"/>
                  </a:moveTo>
                  <a:lnTo>
                    <a:pt x="4" y="42"/>
                  </a:lnTo>
                  <a:lnTo>
                    <a:pt x="42" y="4"/>
                  </a:lnTo>
                  <a:lnTo>
                    <a:pt x="38" y="0"/>
                  </a:lnTo>
                  <a:lnTo>
                    <a:pt x="0" y="3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lgn="ctr" fontAlgn="auto">
                <a:spcBef>
                  <a:spcPts val="0"/>
                </a:spcBef>
                <a:spcAft>
                  <a:spcPts val="0"/>
                </a:spcAft>
                <a:defRPr/>
              </a:pPr>
              <a:endParaRPr lang="en-US" dirty="0">
                <a:solidFill>
                  <a:schemeClr val="bg1">
                    <a:lumMod val="95000"/>
                  </a:schemeClr>
                </a:solidFill>
                <a:cs typeface="+mn-ea"/>
                <a:sym typeface="+mn-lt"/>
              </a:endParaRPr>
            </a:p>
          </p:txBody>
        </p:sp>
        <p:sp>
          <p:nvSpPr>
            <p:cNvPr id="61" name="Freeform 113"/>
            <p:cNvSpPr/>
            <p:nvPr/>
          </p:nvSpPr>
          <p:spPr bwMode="auto">
            <a:xfrm>
              <a:off x="7729693" y="4469133"/>
              <a:ext cx="69882" cy="69882"/>
            </a:xfrm>
            <a:custGeom>
              <a:avLst/>
              <a:gdLst>
                <a:gd name="T0" fmla="*/ 28 w 28"/>
                <a:gd name="T1" fmla="*/ 20 h 28"/>
                <a:gd name="T2" fmla="*/ 8 w 28"/>
                <a:gd name="T3" fmla="*/ 0 h 28"/>
                <a:gd name="T4" fmla="*/ 0 w 28"/>
                <a:gd name="T5" fmla="*/ 20 h 28"/>
                <a:gd name="T6" fmla="*/ 9 w 28"/>
                <a:gd name="T7" fmla="*/ 28 h 28"/>
                <a:gd name="T8" fmla="*/ 28 w 28"/>
                <a:gd name="T9" fmla="*/ 20 h 28"/>
              </a:gdLst>
              <a:ahLst/>
              <a:cxnLst>
                <a:cxn ang="0">
                  <a:pos x="T0" y="T1"/>
                </a:cxn>
                <a:cxn ang="0">
                  <a:pos x="T2" y="T3"/>
                </a:cxn>
                <a:cxn ang="0">
                  <a:pos x="T4" y="T5"/>
                </a:cxn>
                <a:cxn ang="0">
                  <a:pos x="T6" y="T7"/>
                </a:cxn>
                <a:cxn ang="0">
                  <a:pos x="T8" y="T9"/>
                </a:cxn>
              </a:cxnLst>
              <a:rect l="0" t="0" r="r" b="b"/>
              <a:pathLst>
                <a:path w="28" h="28">
                  <a:moveTo>
                    <a:pt x="28" y="20"/>
                  </a:moveTo>
                  <a:lnTo>
                    <a:pt x="8" y="0"/>
                  </a:lnTo>
                  <a:lnTo>
                    <a:pt x="0" y="20"/>
                  </a:lnTo>
                  <a:lnTo>
                    <a:pt x="9" y="28"/>
                  </a:lnTo>
                  <a:lnTo>
                    <a:pt x="28" y="2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lgn="ctr" fontAlgn="auto">
                <a:spcBef>
                  <a:spcPts val="0"/>
                </a:spcBef>
                <a:spcAft>
                  <a:spcPts val="0"/>
                </a:spcAft>
                <a:defRPr/>
              </a:pPr>
              <a:endParaRPr lang="en-US" dirty="0">
                <a:solidFill>
                  <a:schemeClr val="bg1">
                    <a:lumMod val="95000"/>
                  </a:schemeClr>
                </a:solidFill>
                <a:cs typeface="+mn-ea"/>
                <a:sym typeface="+mn-lt"/>
              </a:endParaRPr>
            </a:p>
          </p:txBody>
        </p:sp>
        <p:sp>
          <p:nvSpPr>
            <p:cNvPr id="62" name="Freeform 114"/>
            <p:cNvSpPr/>
            <p:nvPr/>
          </p:nvSpPr>
          <p:spPr bwMode="auto">
            <a:xfrm>
              <a:off x="7712222" y="4526535"/>
              <a:ext cx="34941" cy="32446"/>
            </a:xfrm>
            <a:custGeom>
              <a:avLst/>
              <a:gdLst>
                <a:gd name="T0" fmla="*/ 0 w 14"/>
                <a:gd name="T1" fmla="*/ 13 h 13"/>
                <a:gd name="T2" fmla="*/ 14 w 14"/>
                <a:gd name="T3" fmla="*/ 6 h 13"/>
                <a:gd name="T4" fmla="*/ 6 w 14"/>
                <a:gd name="T5" fmla="*/ 0 h 13"/>
                <a:gd name="T6" fmla="*/ 0 w 14"/>
                <a:gd name="T7" fmla="*/ 13 h 13"/>
              </a:gdLst>
              <a:ahLst/>
              <a:cxnLst>
                <a:cxn ang="0">
                  <a:pos x="T0" y="T1"/>
                </a:cxn>
                <a:cxn ang="0">
                  <a:pos x="T2" y="T3"/>
                </a:cxn>
                <a:cxn ang="0">
                  <a:pos x="T4" y="T5"/>
                </a:cxn>
                <a:cxn ang="0">
                  <a:pos x="T6" y="T7"/>
                </a:cxn>
              </a:cxnLst>
              <a:rect l="0" t="0" r="r" b="b"/>
              <a:pathLst>
                <a:path w="14" h="13">
                  <a:moveTo>
                    <a:pt x="0" y="13"/>
                  </a:moveTo>
                  <a:lnTo>
                    <a:pt x="14" y="6"/>
                  </a:lnTo>
                  <a:lnTo>
                    <a:pt x="6" y="0"/>
                  </a:lnTo>
                  <a:lnTo>
                    <a:pt x="0" y="1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lgn="ctr" fontAlgn="auto">
                <a:spcBef>
                  <a:spcPts val="0"/>
                </a:spcBef>
                <a:spcAft>
                  <a:spcPts val="0"/>
                </a:spcAft>
                <a:defRPr/>
              </a:pPr>
              <a:endParaRPr lang="en-US" dirty="0">
                <a:solidFill>
                  <a:schemeClr val="bg1">
                    <a:lumMod val="95000"/>
                  </a:schemeClr>
                </a:solidFill>
                <a:cs typeface="+mn-ea"/>
                <a:sym typeface="+mn-lt"/>
              </a:endParaRPr>
            </a:p>
          </p:txBody>
        </p:sp>
        <p:sp>
          <p:nvSpPr>
            <p:cNvPr id="63" name="Freeform 115"/>
            <p:cNvSpPr/>
            <p:nvPr/>
          </p:nvSpPr>
          <p:spPr bwMode="auto">
            <a:xfrm>
              <a:off x="7859474" y="4341848"/>
              <a:ext cx="69882" cy="69882"/>
            </a:xfrm>
            <a:custGeom>
              <a:avLst/>
              <a:gdLst>
                <a:gd name="T0" fmla="*/ 7 w 28"/>
                <a:gd name="T1" fmla="*/ 0 h 28"/>
                <a:gd name="T2" fmla="*/ 0 w 28"/>
                <a:gd name="T3" fmla="*/ 8 h 28"/>
                <a:gd name="T4" fmla="*/ 20 w 28"/>
                <a:gd name="T5" fmla="*/ 28 h 28"/>
                <a:gd name="T6" fmla="*/ 28 w 28"/>
                <a:gd name="T7" fmla="*/ 20 h 28"/>
                <a:gd name="T8" fmla="*/ 7 w 28"/>
                <a:gd name="T9" fmla="*/ 0 h 28"/>
              </a:gdLst>
              <a:ahLst/>
              <a:cxnLst>
                <a:cxn ang="0">
                  <a:pos x="T0" y="T1"/>
                </a:cxn>
                <a:cxn ang="0">
                  <a:pos x="T2" y="T3"/>
                </a:cxn>
                <a:cxn ang="0">
                  <a:pos x="T4" y="T5"/>
                </a:cxn>
                <a:cxn ang="0">
                  <a:pos x="T6" y="T7"/>
                </a:cxn>
                <a:cxn ang="0">
                  <a:pos x="T8" y="T9"/>
                </a:cxn>
              </a:cxnLst>
              <a:rect l="0" t="0" r="r" b="b"/>
              <a:pathLst>
                <a:path w="28" h="28">
                  <a:moveTo>
                    <a:pt x="7" y="0"/>
                  </a:moveTo>
                  <a:lnTo>
                    <a:pt x="0" y="8"/>
                  </a:lnTo>
                  <a:lnTo>
                    <a:pt x="20" y="28"/>
                  </a:lnTo>
                  <a:lnTo>
                    <a:pt x="28" y="20"/>
                  </a:lnTo>
                  <a:lnTo>
                    <a:pt x="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lgn="ctr" fontAlgn="auto">
                <a:spcBef>
                  <a:spcPts val="0"/>
                </a:spcBef>
                <a:spcAft>
                  <a:spcPts val="0"/>
                </a:spcAft>
                <a:defRPr/>
              </a:pPr>
              <a:endParaRPr lang="en-US" dirty="0">
                <a:solidFill>
                  <a:schemeClr val="bg1">
                    <a:lumMod val="95000"/>
                  </a:schemeClr>
                </a:solidFill>
                <a:cs typeface="+mn-ea"/>
                <a:sym typeface="+mn-lt"/>
              </a:endParaRPr>
            </a:p>
          </p:txBody>
        </p:sp>
        <p:sp>
          <p:nvSpPr>
            <p:cNvPr id="64" name="Freeform 116"/>
            <p:cNvSpPr/>
            <p:nvPr/>
          </p:nvSpPr>
          <p:spPr bwMode="auto">
            <a:xfrm>
              <a:off x="7540014" y="4306907"/>
              <a:ext cx="279527" cy="339426"/>
            </a:xfrm>
            <a:custGeom>
              <a:avLst/>
              <a:gdLst>
                <a:gd name="T0" fmla="*/ 104 w 112"/>
                <a:gd name="T1" fmla="*/ 101 h 136"/>
                <a:gd name="T2" fmla="*/ 83 w 112"/>
                <a:gd name="T3" fmla="*/ 101 h 136"/>
                <a:gd name="T4" fmla="*/ 83 w 112"/>
                <a:gd name="T5" fmla="*/ 129 h 136"/>
                <a:gd name="T6" fmla="*/ 7 w 112"/>
                <a:gd name="T7" fmla="*/ 129 h 136"/>
                <a:gd name="T8" fmla="*/ 7 w 112"/>
                <a:gd name="T9" fmla="*/ 32 h 136"/>
                <a:gd name="T10" fmla="*/ 104 w 112"/>
                <a:gd name="T11" fmla="*/ 32 h 136"/>
                <a:gd name="T12" fmla="*/ 104 w 112"/>
                <a:gd name="T13" fmla="*/ 40 h 136"/>
                <a:gd name="T14" fmla="*/ 112 w 112"/>
                <a:gd name="T15" fmla="*/ 32 h 136"/>
                <a:gd name="T16" fmla="*/ 112 w 112"/>
                <a:gd name="T17" fmla="*/ 6 h 136"/>
                <a:gd name="T18" fmla="*/ 97 w 112"/>
                <a:gd name="T19" fmla="*/ 6 h 136"/>
                <a:gd name="T20" fmla="*/ 97 w 112"/>
                <a:gd name="T21" fmla="*/ 20 h 136"/>
                <a:gd name="T22" fmla="*/ 95 w 112"/>
                <a:gd name="T23" fmla="*/ 20 h 136"/>
                <a:gd name="T24" fmla="*/ 95 w 112"/>
                <a:gd name="T25" fmla="*/ 0 h 136"/>
                <a:gd name="T26" fmla="*/ 89 w 112"/>
                <a:gd name="T27" fmla="*/ 0 h 136"/>
                <a:gd name="T28" fmla="*/ 89 w 112"/>
                <a:gd name="T29" fmla="*/ 20 h 136"/>
                <a:gd name="T30" fmla="*/ 87 w 112"/>
                <a:gd name="T31" fmla="*/ 20 h 136"/>
                <a:gd name="T32" fmla="*/ 87 w 112"/>
                <a:gd name="T33" fmla="*/ 6 h 136"/>
                <a:gd name="T34" fmla="*/ 79 w 112"/>
                <a:gd name="T35" fmla="*/ 6 h 136"/>
                <a:gd name="T36" fmla="*/ 79 w 112"/>
                <a:gd name="T37" fmla="*/ 20 h 136"/>
                <a:gd name="T38" fmla="*/ 76 w 112"/>
                <a:gd name="T39" fmla="*/ 20 h 136"/>
                <a:gd name="T40" fmla="*/ 76 w 112"/>
                <a:gd name="T41" fmla="*/ 0 h 136"/>
                <a:gd name="T42" fmla="*/ 72 w 112"/>
                <a:gd name="T43" fmla="*/ 0 h 136"/>
                <a:gd name="T44" fmla="*/ 72 w 112"/>
                <a:gd name="T45" fmla="*/ 20 h 136"/>
                <a:gd name="T46" fmla="*/ 68 w 112"/>
                <a:gd name="T47" fmla="*/ 20 h 136"/>
                <a:gd name="T48" fmla="*/ 68 w 112"/>
                <a:gd name="T49" fmla="*/ 6 h 136"/>
                <a:gd name="T50" fmla="*/ 60 w 112"/>
                <a:gd name="T51" fmla="*/ 6 h 136"/>
                <a:gd name="T52" fmla="*/ 60 w 112"/>
                <a:gd name="T53" fmla="*/ 20 h 136"/>
                <a:gd name="T54" fmla="*/ 57 w 112"/>
                <a:gd name="T55" fmla="*/ 20 h 136"/>
                <a:gd name="T56" fmla="*/ 57 w 112"/>
                <a:gd name="T57" fmla="*/ 0 h 136"/>
                <a:gd name="T58" fmla="*/ 53 w 112"/>
                <a:gd name="T59" fmla="*/ 0 h 136"/>
                <a:gd name="T60" fmla="*/ 53 w 112"/>
                <a:gd name="T61" fmla="*/ 20 h 136"/>
                <a:gd name="T62" fmla="*/ 51 w 112"/>
                <a:gd name="T63" fmla="*/ 20 h 136"/>
                <a:gd name="T64" fmla="*/ 51 w 112"/>
                <a:gd name="T65" fmla="*/ 6 h 136"/>
                <a:gd name="T66" fmla="*/ 43 w 112"/>
                <a:gd name="T67" fmla="*/ 6 h 136"/>
                <a:gd name="T68" fmla="*/ 43 w 112"/>
                <a:gd name="T69" fmla="*/ 20 h 136"/>
                <a:gd name="T70" fmla="*/ 40 w 112"/>
                <a:gd name="T71" fmla="*/ 20 h 136"/>
                <a:gd name="T72" fmla="*/ 40 w 112"/>
                <a:gd name="T73" fmla="*/ 0 h 136"/>
                <a:gd name="T74" fmla="*/ 35 w 112"/>
                <a:gd name="T75" fmla="*/ 0 h 136"/>
                <a:gd name="T76" fmla="*/ 35 w 112"/>
                <a:gd name="T77" fmla="*/ 20 h 136"/>
                <a:gd name="T78" fmla="*/ 32 w 112"/>
                <a:gd name="T79" fmla="*/ 20 h 136"/>
                <a:gd name="T80" fmla="*/ 32 w 112"/>
                <a:gd name="T81" fmla="*/ 6 h 136"/>
                <a:gd name="T82" fmla="*/ 25 w 112"/>
                <a:gd name="T83" fmla="*/ 6 h 136"/>
                <a:gd name="T84" fmla="*/ 25 w 112"/>
                <a:gd name="T85" fmla="*/ 20 h 136"/>
                <a:gd name="T86" fmla="*/ 23 w 112"/>
                <a:gd name="T87" fmla="*/ 20 h 136"/>
                <a:gd name="T88" fmla="*/ 23 w 112"/>
                <a:gd name="T89" fmla="*/ 0 h 136"/>
                <a:gd name="T90" fmla="*/ 17 w 112"/>
                <a:gd name="T91" fmla="*/ 0 h 136"/>
                <a:gd name="T92" fmla="*/ 17 w 112"/>
                <a:gd name="T93" fmla="*/ 20 h 136"/>
                <a:gd name="T94" fmla="*/ 15 w 112"/>
                <a:gd name="T95" fmla="*/ 20 h 136"/>
                <a:gd name="T96" fmla="*/ 15 w 112"/>
                <a:gd name="T97" fmla="*/ 6 h 136"/>
                <a:gd name="T98" fmla="*/ 0 w 112"/>
                <a:gd name="T99" fmla="*/ 6 h 136"/>
                <a:gd name="T100" fmla="*/ 0 w 112"/>
                <a:gd name="T101" fmla="*/ 24 h 136"/>
                <a:gd name="T102" fmla="*/ 0 w 112"/>
                <a:gd name="T103" fmla="*/ 28 h 136"/>
                <a:gd name="T104" fmla="*/ 0 w 112"/>
                <a:gd name="T105" fmla="*/ 136 h 136"/>
                <a:gd name="T106" fmla="*/ 89 w 112"/>
                <a:gd name="T107" fmla="*/ 136 h 136"/>
                <a:gd name="T108" fmla="*/ 112 w 112"/>
                <a:gd name="T109" fmla="*/ 110 h 136"/>
                <a:gd name="T110" fmla="*/ 112 w 112"/>
                <a:gd name="T111" fmla="*/ 84 h 136"/>
                <a:gd name="T112" fmla="*/ 104 w 112"/>
                <a:gd name="T113" fmla="*/ 92 h 136"/>
                <a:gd name="T114" fmla="*/ 104 w 112"/>
                <a:gd name="T115" fmla="*/ 101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2" h="136">
                  <a:moveTo>
                    <a:pt x="104" y="101"/>
                  </a:moveTo>
                  <a:lnTo>
                    <a:pt x="83" y="101"/>
                  </a:lnTo>
                  <a:lnTo>
                    <a:pt x="83" y="129"/>
                  </a:lnTo>
                  <a:lnTo>
                    <a:pt x="7" y="129"/>
                  </a:lnTo>
                  <a:lnTo>
                    <a:pt x="7" y="32"/>
                  </a:lnTo>
                  <a:lnTo>
                    <a:pt x="104" y="32"/>
                  </a:lnTo>
                  <a:lnTo>
                    <a:pt x="104" y="40"/>
                  </a:lnTo>
                  <a:lnTo>
                    <a:pt x="112" y="32"/>
                  </a:lnTo>
                  <a:lnTo>
                    <a:pt x="112" y="6"/>
                  </a:lnTo>
                  <a:lnTo>
                    <a:pt x="97" y="6"/>
                  </a:lnTo>
                  <a:lnTo>
                    <a:pt x="97" y="20"/>
                  </a:lnTo>
                  <a:lnTo>
                    <a:pt x="95" y="20"/>
                  </a:lnTo>
                  <a:lnTo>
                    <a:pt x="95" y="0"/>
                  </a:lnTo>
                  <a:lnTo>
                    <a:pt x="89" y="0"/>
                  </a:lnTo>
                  <a:lnTo>
                    <a:pt x="89" y="20"/>
                  </a:lnTo>
                  <a:lnTo>
                    <a:pt x="87" y="20"/>
                  </a:lnTo>
                  <a:lnTo>
                    <a:pt x="87" y="6"/>
                  </a:lnTo>
                  <a:lnTo>
                    <a:pt x="79" y="6"/>
                  </a:lnTo>
                  <a:lnTo>
                    <a:pt x="79" y="20"/>
                  </a:lnTo>
                  <a:lnTo>
                    <a:pt x="76" y="20"/>
                  </a:lnTo>
                  <a:lnTo>
                    <a:pt x="76" y="0"/>
                  </a:lnTo>
                  <a:lnTo>
                    <a:pt x="72" y="0"/>
                  </a:lnTo>
                  <a:lnTo>
                    <a:pt x="72" y="20"/>
                  </a:lnTo>
                  <a:lnTo>
                    <a:pt x="68" y="20"/>
                  </a:lnTo>
                  <a:lnTo>
                    <a:pt x="68" y="6"/>
                  </a:lnTo>
                  <a:lnTo>
                    <a:pt x="60" y="6"/>
                  </a:lnTo>
                  <a:lnTo>
                    <a:pt x="60" y="20"/>
                  </a:lnTo>
                  <a:lnTo>
                    <a:pt x="57" y="20"/>
                  </a:lnTo>
                  <a:lnTo>
                    <a:pt x="57" y="0"/>
                  </a:lnTo>
                  <a:lnTo>
                    <a:pt x="53" y="0"/>
                  </a:lnTo>
                  <a:lnTo>
                    <a:pt x="53" y="20"/>
                  </a:lnTo>
                  <a:lnTo>
                    <a:pt x="51" y="20"/>
                  </a:lnTo>
                  <a:lnTo>
                    <a:pt x="51" y="6"/>
                  </a:lnTo>
                  <a:lnTo>
                    <a:pt x="43" y="6"/>
                  </a:lnTo>
                  <a:lnTo>
                    <a:pt x="43" y="20"/>
                  </a:lnTo>
                  <a:lnTo>
                    <a:pt x="40" y="20"/>
                  </a:lnTo>
                  <a:lnTo>
                    <a:pt x="40" y="0"/>
                  </a:lnTo>
                  <a:lnTo>
                    <a:pt x="35" y="0"/>
                  </a:lnTo>
                  <a:lnTo>
                    <a:pt x="35" y="20"/>
                  </a:lnTo>
                  <a:lnTo>
                    <a:pt x="32" y="20"/>
                  </a:lnTo>
                  <a:lnTo>
                    <a:pt x="32" y="6"/>
                  </a:lnTo>
                  <a:lnTo>
                    <a:pt x="25" y="6"/>
                  </a:lnTo>
                  <a:lnTo>
                    <a:pt x="25" y="20"/>
                  </a:lnTo>
                  <a:lnTo>
                    <a:pt x="23" y="20"/>
                  </a:lnTo>
                  <a:lnTo>
                    <a:pt x="23" y="0"/>
                  </a:lnTo>
                  <a:lnTo>
                    <a:pt x="17" y="0"/>
                  </a:lnTo>
                  <a:lnTo>
                    <a:pt x="17" y="20"/>
                  </a:lnTo>
                  <a:lnTo>
                    <a:pt x="15" y="20"/>
                  </a:lnTo>
                  <a:lnTo>
                    <a:pt x="15" y="6"/>
                  </a:lnTo>
                  <a:lnTo>
                    <a:pt x="0" y="6"/>
                  </a:lnTo>
                  <a:lnTo>
                    <a:pt x="0" y="24"/>
                  </a:lnTo>
                  <a:lnTo>
                    <a:pt x="0" y="28"/>
                  </a:lnTo>
                  <a:lnTo>
                    <a:pt x="0" y="136"/>
                  </a:lnTo>
                  <a:lnTo>
                    <a:pt x="89" y="136"/>
                  </a:lnTo>
                  <a:lnTo>
                    <a:pt x="112" y="110"/>
                  </a:lnTo>
                  <a:lnTo>
                    <a:pt x="112" y="84"/>
                  </a:lnTo>
                  <a:lnTo>
                    <a:pt x="104" y="92"/>
                  </a:lnTo>
                  <a:lnTo>
                    <a:pt x="104" y="10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lgn="ctr" fontAlgn="auto">
                <a:spcBef>
                  <a:spcPts val="0"/>
                </a:spcBef>
                <a:spcAft>
                  <a:spcPts val="0"/>
                </a:spcAft>
                <a:defRPr/>
              </a:pPr>
              <a:endParaRPr lang="en-US" dirty="0">
                <a:solidFill>
                  <a:schemeClr val="bg1">
                    <a:lumMod val="95000"/>
                  </a:schemeClr>
                </a:solidFill>
                <a:cs typeface="+mn-ea"/>
                <a:sym typeface="+mn-lt"/>
              </a:endParaRPr>
            </a:p>
          </p:txBody>
        </p:sp>
        <p:sp>
          <p:nvSpPr>
            <p:cNvPr id="65" name="Rectangle 117"/>
            <p:cNvSpPr>
              <a:spLocks noChangeArrowheads="1"/>
            </p:cNvSpPr>
            <p:nvPr/>
          </p:nvSpPr>
          <p:spPr bwMode="auto">
            <a:xfrm>
              <a:off x="7589930" y="4421713"/>
              <a:ext cx="109814" cy="1747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fontAlgn="auto">
                <a:spcBef>
                  <a:spcPts val="0"/>
                </a:spcBef>
                <a:spcAft>
                  <a:spcPts val="0"/>
                </a:spcAft>
                <a:defRPr/>
              </a:pPr>
              <a:endParaRPr lang="en-US" dirty="0">
                <a:solidFill>
                  <a:schemeClr val="bg1">
                    <a:lumMod val="95000"/>
                  </a:schemeClr>
                </a:solidFill>
                <a:cs typeface="+mn-ea"/>
                <a:sym typeface="+mn-lt"/>
              </a:endParaRPr>
            </a:p>
          </p:txBody>
        </p:sp>
        <p:sp>
          <p:nvSpPr>
            <p:cNvPr id="66" name="Rectangle 118"/>
            <p:cNvSpPr>
              <a:spLocks noChangeArrowheads="1"/>
            </p:cNvSpPr>
            <p:nvPr/>
          </p:nvSpPr>
          <p:spPr bwMode="auto">
            <a:xfrm>
              <a:off x="7589930" y="4461645"/>
              <a:ext cx="109814" cy="1747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fontAlgn="auto">
                <a:spcBef>
                  <a:spcPts val="0"/>
                </a:spcBef>
                <a:spcAft>
                  <a:spcPts val="0"/>
                </a:spcAft>
                <a:defRPr/>
              </a:pPr>
              <a:endParaRPr lang="en-US" dirty="0">
                <a:solidFill>
                  <a:schemeClr val="bg1">
                    <a:lumMod val="95000"/>
                  </a:schemeClr>
                </a:solidFill>
                <a:cs typeface="+mn-ea"/>
                <a:sym typeface="+mn-lt"/>
              </a:endParaRPr>
            </a:p>
          </p:txBody>
        </p:sp>
        <p:sp>
          <p:nvSpPr>
            <p:cNvPr id="67" name="Rectangle 119"/>
            <p:cNvSpPr>
              <a:spLocks noChangeArrowheads="1"/>
            </p:cNvSpPr>
            <p:nvPr/>
          </p:nvSpPr>
          <p:spPr bwMode="auto">
            <a:xfrm>
              <a:off x="7589930" y="4506569"/>
              <a:ext cx="109814" cy="149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fontAlgn="auto">
                <a:spcBef>
                  <a:spcPts val="0"/>
                </a:spcBef>
                <a:spcAft>
                  <a:spcPts val="0"/>
                </a:spcAft>
                <a:defRPr/>
              </a:pPr>
              <a:endParaRPr lang="en-US" dirty="0">
                <a:solidFill>
                  <a:schemeClr val="bg1">
                    <a:lumMod val="95000"/>
                  </a:schemeClr>
                </a:solidFill>
                <a:cs typeface="+mn-ea"/>
                <a:sym typeface="+mn-lt"/>
              </a:endParaRPr>
            </a:p>
          </p:txBody>
        </p:sp>
        <p:sp>
          <p:nvSpPr>
            <p:cNvPr id="68" name="Rectangle 120"/>
            <p:cNvSpPr>
              <a:spLocks noChangeArrowheads="1"/>
            </p:cNvSpPr>
            <p:nvPr/>
          </p:nvSpPr>
          <p:spPr bwMode="auto">
            <a:xfrm>
              <a:off x="7589930" y="4548998"/>
              <a:ext cx="109814" cy="1747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fontAlgn="auto">
                <a:spcBef>
                  <a:spcPts val="0"/>
                </a:spcBef>
                <a:spcAft>
                  <a:spcPts val="0"/>
                </a:spcAft>
                <a:defRPr/>
              </a:pPr>
              <a:endParaRPr lang="en-US" dirty="0">
                <a:solidFill>
                  <a:schemeClr val="bg1">
                    <a:lumMod val="95000"/>
                  </a:schemeClr>
                </a:solidFill>
                <a:cs typeface="+mn-ea"/>
                <a:sym typeface="+mn-lt"/>
              </a:endParaRPr>
            </a:p>
          </p:txBody>
        </p:sp>
      </p:grpSp>
      <p:grpSp>
        <p:nvGrpSpPr>
          <p:cNvPr id="69" name="Group 54"/>
          <p:cNvGrpSpPr/>
          <p:nvPr/>
        </p:nvGrpSpPr>
        <p:grpSpPr>
          <a:xfrm>
            <a:off x="8605170" y="3898434"/>
            <a:ext cx="262444" cy="341177"/>
            <a:chOff x="6421904" y="4798576"/>
            <a:chExt cx="299494" cy="389342"/>
          </a:xfrm>
          <a:solidFill>
            <a:schemeClr val="bg1"/>
          </a:solidFill>
        </p:grpSpPr>
        <p:sp>
          <p:nvSpPr>
            <p:cNvPr id="70" name="Freeform 170"/>
            <p:cNvSpPr/>
            <p:nvPr/>
          </p:nvSpPr>
          <p:spPr bwMode="auto">
            <a:xfrm>
              <a:off x="6421904" y="4910886"/>
              <a:ext cx="299494" cy="277032"/>
            </a:xfrm>
            <a:custGeom>
              <a:avLst/>
              <a:gdLst>
                <a:gd name="T0" fmla="*/ 45 w 90"/>
                <a:gd name="T1" fmla="*/ 83 h 83"/>
                <a:gd name="T2" fmla="*/ 90 w 90"/>
                <a:gd name="T3" fmla="*/ 0 h 83"/>
                <a:gd name="T4" fmla="*/ 0 w 90"/>
                <a:gd name="T5" fmla="*/ 0 h 83"/>
                <a:gd name="T6" fmla="*/ 45 w 90"/>
                <a:gd name="T7" fmla="*/ 83 h 83"/>
              </a:gdLst>
              <a:ahLst/>
              <a:cxnLst>
                <a:cxn ang="0">
                  <a:pos x="T0" y="T1"/>
                </a:cxn>
                <a:cxn ang="0">
                  <a:pos x="T2" y="T3"/>
                </a:cxn>
                <a:cxn ang="0">
                  <a:pos x="T4" y="T5"/>
                </a:cxn>
                <a:cxn ang="0">
                  <a:pos x="T6" y="T7"/>
                </a:cxn>
              </a:cxnLst>
              <a:rect l="0" t="0" r="r" b="b"/>
              <a:pathLst>
                <a:path w="90" h="83">
                  <a:moveTo>
                    <a:pt x="45" y="83"/>
                  </a:moveTo>
                  <a:cubicBezTo>
                    <a:pt x="90" y="59"/>
                    <a:pt x="90" y="0"/>
                    <a:pt x="90" y="0"/>
                  </a:cubicBezTo>
                  <a:cubicBezTo>
                    <a:pt x="0" y="0"/>
                    <a:pt x="0" y="0"/>
                    <a:pt x="0" y="0"/>
                  </a:cubicBezTo>
                  <a:cubicBezTo>
                    <a:pt x="0" y="0"/>
                    <a:pt x="0" y="59"/>
                    <a:pt x="45" y="8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lgn="ctr" fontAlgn="auto">
                <a:spcBef>
                  <a:spcPts val="0"/>
                </a:spcBef>
                <a:spcAft>
                  <a:spcPts val="0"/>
                </a:spcAft>
                <a:defRPr/>
              </a:pPr>
              <a:endParaRPr lang="en-US" dirty="0">
                <a:solidFill>
                  <a:schemeClr val="bg1">
                    <a:lumMod val="95000"/>
                  </a:schemeClr>
                </a:solidFill>
                <a:cs typeface="+mn-ea"/>
                <a:sym typeface="+mn-lt"/>
              </a:endParaRPr>
            </a:p>
          </p:txBody>
        </p:sp>
        <p:sp>
          <p:nvSpPr>
            <p:cNvPr id="71" name="Freeform 171"/>
            <p:cNvSpPr/>
            <p:nvPr/>
          </p:nvSpPr>
          <p:spPr bwMode="auto">
            <a:xfrm>
              <a:off x="6421904" y="4798576"/>
              <a:ext cx="299494" cy="94840"/>
            </a:xfrm>
            <a:custGeom>
              <a:avLst/>
              <a:gdLst>
                <a:gd name="T0" fmla="*/ 84 w 90"/>
                <a:gd name="T1" fmla="*/ 0 h 29"/>
                <a:gd name="T2" fmla="*/ 68 w 90"/>
                <a:gd name="T3" fmla="*/ 16 h 29"/>
                <a:gd name="T4" fmla="*/ 52 w 90"/>
                <a:gd name="T5" fmla="*/ 0 h 29"/>
                <a:gd name="T6" fmla="*/ 39 w 90"/>
                <a:gd name="T7" fmla="*/ 0 h 29"/>
                <a:gd name="T8" fmla="*/ 23 w 90"/>
                <a:gd name="T9" fmla="*/ 16 h 29"/>
                <a:gd name="T10" fmla="*/ 7 w 90"/>
                <a:gd name="T11" fmla="*/ 0 h 29"/>
                <a:gd name="T12" fmla="*/ 0 w 90"/>
                <a:gd name="T13" fmla="*/ 0 h 29"/>
                <a:gd name="T14" fmla="*/ 0 w 90"/>
                <a:gd name="T15" fmla="*/ 29 h 29"/>
                <a:gd name="T16" fmla="*/ 90 w 90"/>
                <a:gd name="T17" fmla="*/ 29 h 29"/>
                <a:gd name="T18" fmla="*/ 90 w 90"/>
                <a:gd name="T19" fmla="*/ 0 h 29"/>
                <a:gd name="T20" fmla="*/ 84 w 90"/>
                <a:gd name="T21"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0" h="29">
                  <a:moveTo>
                    <a:pt x="84" y="0"/>
                  </a:moveTo>
                  <a:cubicBezTo>
                    <a:pt x="84" y="9"/>
                    <a:pt x="77" y="16"/>
                    <a:pt x="68" y="16"/>
                  </a:cubicBezTo>
                  <a:cubicBezTo>
                    <a:pt x="59" y="16"/>
                    <a:pt x="52" y="9"/>
                    <a:pt x="52" y="0"/>
                  </a:cubicBezTo>
                  <a:cubicBezTo>
                    <a:pt x="39" y="0"/>
                    <a:pt x="39" y="0"/>
                    <a:pt x="39" y="0"/>
                  </a:cubicBezTo>
                  <a:cubicBezTo>
                    <a:pt x="39" y="9"/>
                    <a:pt x="32" y="16"/>
                    <a:pt x="23" y="16"/>
                  </a:cubicBezTo>
                  <a:cubicBezTo>
                    <a:pt x="14" y="16"/>
                    <a:pt x="7" y="9"/>
                    <a:pt x="7" y="0"/>
                  </a:cubicBezTo>
                  <a:cubicBezTo>
                    <a:pt x="0" y="0"/>
                    <a:pt x="0" y="0"/>
                    <a:pt x="0" y="0"/>
                  </a:cubicBezTo>
                  <a:cubicBezTo>
                    <a:pt x="0" y="29"/>
                    <a:pt x="0" y="29"/>
                    <a:pt x="0" y="29"/>
                  </a:cubicBezTo>
                  <a:cubicBezTo>
                    <a:pt x="90" y="29"/>
                    <a:pt x="90" y="29"/>
                    <a:pt x="90" y="29"/>
                  </a:cubicBezTo>
                  <a:cubicBezTo>
                    <a:pt x="90" y="0"/>
                    <a:pt x="90" y="0"/>
                    <a:pt x="90" y="0"/>
                  </a:cubicBezTo>
                  <a:lnTo>
                    <a:pt x="8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lgn="ctr" fontAlgn="auto">
                <a:spcBef>
                  <a:spcPts val="0"/>
                </a:spcBef>
                <a:spcAft>
                  <a:spcPts val="0"/>
                </a:spcAft>
                <a:defRPr/>
              </a:pPr>
              <a:endParaRPr lang="en-US" dirty="0">
                <a:solidFill>
                  <a:schemeClr val="bg1">
                    <a:lumMod val="95000"/>
                  </a:schemeClr>
                </a:solidFill>
                <a:cs typeface="+mn-ea"/>
                <a:sym typeface="+mn-lt"/>
              </a:endParaRPr>
            </a:p>
          </p:txBody>
        </p:sp>
      </p:grpSp>
      <p:sp>
        <p:nvSpPr>
          <p:cNvPr id="72" name="TextBox 23"/>
          <p:cNvSpPr txBox="1"/>
          <p:nvPr/>
        </p:nvSpPr>
        <p:spPr>
          <a:xfrm>
            <a:off x="1998903" y="4938574"/>
            <a:ext cx="2476650" cy="819455"/>
          </a:xfrm>
          <a:prstGeom prst="rect">
            <a:avLst/>
          </a:prstGeom>
          <a:noFill/>
        </p:spPr>
        <p:txBody>
          <a:bodyPr wrap="square" rtlCol="0">
            <a:spAutoFit/>
          </a:bodyPr>
          <a:lstStyle/>
          <a:p>
            <a:pPr algn="ctr">
              <a:lnSpc>
                <a:spcPct val="150000"/>
              </a:lnSpc>
            </a:pPr>
            <a:r>
              <a:rPr lang="zh-CN" altLang="en-US" sz="1050" dirty="0" smtClean="0">
                <a:solidFill>
                  <a:schemeClr val="tx1">
                    <a:lumMod val="75000"/>
                    <a:lumOff val="25000"/>
                  </a:schemeClr>
                </a:solidFill>
                <a:cs typeface="+mn-ea"/>
                <a:sym typeface="+mn-lt"/>
              </a:rPr>
              <a:t>请替换文字内容，点击添加相关标题文字，修改文字内容，也可以直接复制你的内容到此。</a:t>
            </a:r>
            <a:endParaRPr lang="en-GB" altLang="zh-CN" sz="1050" dirty="0">
              <a:solidFill>
                <a:schemeClr val="tx1">
                  <a:lumMod val="75000"/>
                  <a:lumOff val="25000"/>
                </a:schemeClr>
              </a:solidFill>
              <a:cs typeface="+mn-ea"/>
              <a:sym typeface="+mn-lt"/>
            </a:endParaRPr>
          </a:p>
        </p:txBody>
      </p:sp>
      <p:sp>
        <p:nvSpPr>
          <p:cNvPr id="73" name="TextBox 24"/>
          <p:cNvSpPr txBox="1"/>
          <p:nvPr/>
        </p:nvSpPr>
        <p:spPr>
          <a:xfrm>
            <a:off x="2247214" y="4617824"/>
            <a:ext cx="1980030" cy="400110"/>
          </a:xfrm>
          <a:prstGeom prst="rect">
            <a:avLst/>
          </a:prstGeom>
          <a:noFill/>
        </p:spPr>
        <p:txBody>
          <a:bodyPr wrap="none" rtlCol="0">
            <a:spAutoFit/>
          </a:bodyPr>
          <a:lstStyle/>
          <a:p>
            <a:pPr algn="ctr" fontAlgn="auto">
              <a:spcBef>
                <a:spcPts val="0"/>
              </a:spcBef>
              <a:spcAft>
                <a:spcPts val="0"/>
              </a:spcAft>
              <a:defRPr/>
            </a:pPr>
            <a:r>
              <a:rPr lang="zh-CN" altLang="en-US" sz="2000" dirty="0">
                <a:solidFill>
                  <a:schemeClr val="tx1">
                    <a:lumMod val="75000"/>
                    <a:lumOff val="25000"/>
                  </a:schemeClr>
                </a:solidFill>
                <a:cs typeface="+mn-ea"/>
                <a:sym typeface="+mn-lt"/>
              </a:rPr>
              <a:t>请替换文字内容</a:t>
            </a:r>
          </a:p>
        </p:txBody>
      </p:sp>
      <p:sp>
        <p:nvSpPr>
          <p:cNvPr id="74" name="TextBox 23"/>
          <p:cNvSpPr txBox="1"/>
          <p:nvPr/>
        </p:nvSpPr>
        <p:spPr>
          <a:xfrm>
            <a:off x="4622030" y="4938574"/>
            <a:ext cx="2476650" cy="819455"/>
          </a:xfrm>
          <a:prstGeom prst="rect">
            <a:avLst/>
          </a:prstGeom>
          <a:noFill/>
        </p:spPr>
        <p:txBody>
          <a:bodyPr wrap="square" rtlCol="0">
            <a:spAutoFit/>
          </a:bodyPr>
          <a:lstStyle/>
          <a:p>
            <a:pPr algn="ctr">
              <a:lnSpc>
                <a:spcPct val="150000"/>
              </a:lnSpc>
            </a:pPr>
            <a:r>
              <a:rPr lang="zh-CN" altLang="en-US" sz="1050" dirty="0" smtClean="0">
                <a:solidFill>
                  <a:schemeClr val="tx1">
                    <a:lumMod val="75000"/>
                    <a:lumOff val="25000"/>
                  </a:schemeClr>
                </a:solidFill>
                <a:cs typeface="+mn-ea"/>
                <a:sym typeface="+mn-lt"/>
              </a:rPr>
              <a:t>请替换文字内容，点击添加相关标题文字，修改文字内容，也可以直接复制你的内容到此。</a:t>
            </a:r>
            <a:endParaRPr lang="en-GB" altLang="zh-CN" sz="1050" dirty="0">
              <a:solidFill>
                <a:schemeClr val="tx1">
                  <a:lumMod val="75000"/>
                  <a:lumOff val="25000"/>
                </a:schemeClr>
              </a:solidFill>
              <a:cs typeface="+mn-ea"/>
              <a:sym typeface="+mn-lt"/>
            </a:endParaRPr>
          </a:p>
        </p:txBody>
      </p:sp>
      <p:sp>
        <p:nvSpPr>
          <p:cNvPr id="75" name="TextBox 24"/>
          <p:cNvSpPr txBox="1"/>
          <p:nvPr/>
        </p:nvSpPr>
        <p:spPr>
          <a:xfrm>
            <a:off x="4870341" y="4617824"/>
            <a:ext cx="1980030" cy="400110"/>
          </a:xfrm>
          <a:prstGeom prst="rect">
            <a:avLst/>
          </a:prstGeom>
          <a:noFill/>
        </p:spPr>
        <p:txBody>
          <a:bodyPr wrap="none" rtlCol="0">
            <a:spAutoFit/>
          </a:bodyPr>
          <a:lstStyle/>
          <a:p>
            <a:pPr algn="ctr" fontAlgn="auto">
              <a:spcBef>
                <a:spcPts val="0"/>
              </a:spcBef>
              <a:spcAft>
                <a:spcPts val="0"/>
              </a:spcAft>
              <a:defRPr/>
            </a:pPr>
            <a:r>
              <a:rPr lang="zh-CN" altLang="en-US" sz="2000" dirty="0">
                <a:solidFill>
                  <a:schemeClr val="tx1">
                    <a:lumMod val="75000"/>
                    <a:lumOff val="25000"/>
                  </a:schemeClr>
                </a:solidFill>
                <a:cs typeface="+mn-ea"/>
                <a:sym typeface="+mn-lt"/>
              </a:rPr>
              <a:t>请替换文字内容</a:t>
            </a:r>
          </a:p>
        </p:txBody>
      </p:sp>
      <p:sp>
        <p:nvSpPr>
          <p:cNvPr id="76" name="TextBox 23"/>
          <p:cNvSpPr txBox="1"/>
          <p:nvPr/>
        </p:nvSpPr>
        <p:spPr>
          <a:xfrm>
            <a:off x="7513012" y="4938574"/>
            <a:ext cx="2476650" cy="819455"/>
          </a:xfrm>
          <a:prstGeom prst="rect">
            <a:avLst/>
          </a:prstGeom>
          <a:noFill/>
        </p:spPr>
        <p:txBody>
          <a:bodyPr wrap="square" rtlCol="0">
            <a:spAutoFit/>
          </a:bodyPr>
          <a:lstStyle/>
          <a:p>
            <a:pPr algn="ctr">
              <a:lnSpc>
                <a:spcPct val="150000"/>
              </a:lnSpc>
            </a:pPr>
            <a:r>
              <a:rPr lang="zh-CN" altLang="en-US" sz="1050" dirty="0" smtClean="0">
                <a:solidFill>
                  <a:schemeClr val="tx1">
                    <a:lumMod val="75000"/>
                    <a:lumOff val="25000"/>
                  </a:schemeClr>
                </a:solidFill>
                <a:cs typeface="+mn-ea"/>
                <a:sym typeface="+mn-lt"/>
              </a:rPr>
              <a:t>请替换文字内容，点击添加相关标题文字，修改文字内容，也可以直接复制你的内容到此。</a:t>
            </a:r>
            <a:endParaRPr lang="en-GB" altLang="zh-CN" sz="1050" dirty="0">
              <a:solidFill>
                <a:schemeClr val="tx1">
                  <a:lumMod val="75000"/>
                  <a:lumOff val="25000"/>
                </a:schemeClr>
              </a:solidFill>
              <a:cs typeface="+mn-ea"/>
              <a:sym typeface="+mn-lt"/>
            </a:endParaRPr>
          </a:p>
        </p:txBody>
      </p:sp>
      <p:sp>
        <p:nvSpPr>
          <p:cNvPr id="77" name="TextBox 24"/>
          <p:cNvSpPr txBox="1"/>
          <p:nvPr/>
        </p:nvSpPr>
        <p:spPr>
          <a:xfrm>
            <a:off x="7761323" y="4617824"/>
            <a:ext cx="1980030" cy="400110"/>
          </a:xfrm>
          <a:prstGeom prst="rect">
            <a:avLst/>
          </a:prstGeom>
          <a:noFill/>
        </p:spPr>
        <p:txBody>
          <a:bodyPr wrap="none" rtlCol="0">
            <a:spAutoFit/>
          </a:bodyPr>
          <a:lstStyle/>
          <a:p>
            <a:pPr algn="ctr" fontAlgn="auto">
              <a:spcBef>
                <a:spcPts val="0"/>
              </a:spcBef>
              <a:spcAft>
                <a:spcPts val="0"/>
              </a:spcAft>
              <a:defRPr/>
            </a:pPr>
            <a:r>
              <a:rPr lang="zh-CN" altLang="en-US" sz="2000" dirty="0">
                <a:solidFill>
                  <a:schemeClr val="tx1">
                    <a:lumMod val="75000"/>
                    <a:lumOff val="25000"/>
                  </a:schemeClr>
                </a:solidFill>
                <a:cs typeface="+mn-ea"/>
                <a:sym typeface="+mn-lt"/>
              </a:rPr>
              <a:t>请替换文字内容</a:t>
            </a:r>
          </a:p>
        </p:txBody>
      </p:sp>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400"/>
                                        <p:tgtEl>
                                          <p:spTgt spid="2"/>
                                        </p:tgtEl>
                                      </p:cBhvr>
                                    </p:animEffect>
                                  </p:childTnLst>
                                </p:cTn>
                              </p:par>
                            </p:childTnLst>
                          </p:cTn>
                        </p:par>
                        <p:par>
                          <p:cTn id="8" fill="hold">
                            <p:stCondLst>
                              <p:cond delay="500"/>
                            </p:stCondLst>
                            <p:childTnLst>
                              <p:par>
                                <p:cTn id="9" presetID="21" presetClass="entr" presetSubtype="1"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heel(1)">
                                      <p:cBhvr>
                                        <p:cTn id="11" dur="400"/>
                                        <p:tgtEl>
                                          <p:spTgt spid="3"/>
                                        </p:tgtEl>
                                      </p:cBhvr>
                                    </p:animEffect>
                                  </p:childTnLst>
                                </p:cTn>
                              </p:par>
                            </p:childTnLst>
                          </p:cTn>
                        </p:par>
                        <p:par>
                          <p:cTn id="12" fill="hold">
                            <p:stCondLst>
                              <p:cond delay="1000"/>
                            </p:stCondLst>
                            <p:childTnLst>
                              <p:par>
                                <p:cTn id="13" presetID="21" presetClass="entr" presetSubtype="1"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heel(1)">
                                      <p:cBhvr>
                                        <p:cTn id="15" dur="400"/>
                                        <p:tgtEl>
                                          <p:spTgt spid="4"/>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250"/>
                                        <p:tgtEl>
                                          <p:spTgt spid="6"/>
                                        </p:tgtEl>
                                      </p:cBhvr>
                                    </p:animEffect>
                                  </p:childTnLst>
                                </p:cTn>
                              </p:par>
                              <p:par>
                                <p:cTn id="20" presetID="10" presetClass="entr" presetSubtype="0" fill="hold"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250"/>
                                        <p:tgtEl>
                                          <p:spTgt spid="9"/>
                                        </p:tgtEl>
                                      </p:cBhvr>
                                    </p:animEffect>
                                  </p:childTnLst>
                                </p:cTn>
                              </p:par>
                              <p:par>
                                <p:cTn id="23" presetID="10" presetClass="entr" presetSubtype="0" fill="hold" nodeType="withEffect">
                                  <p:stCondLst>
                                    <p:cond delay="0"/>
                                  </p:stCondLst>
                                  <p:childTnLst>
                                    <p:set>
                                      <p:cBhvr>
                                        <p:cTn id="24" dur="1" fill="hold">
                                          <p:stCondLst>
                                            <p:cond delay="0"/>
                                          </p:stCondLst>
                                        </p:cTn>
                                        <p:tgtEl>
                                          <p:spTgt spid="40"/>
                                        </p:tgtEl>
                                        <p:attrNameLst>
                                          <p:attrName>style.visibility</p:attrName>
                                        </p:attrNameLst>
                                      </p:cBhvr>
                                      <p:to>
                                        <p:strVal val="visible"/>
                                      </p:to>
                                    </p:set>
                                    <p:animEffect transition="in" filter="fade">
                                      <p:cBhvr>
                                        <p:cTn id="25" dur="250"/>
                                        <p:tgtEl>
                                          <p:spTgt spid="40"/>
                                        </p:tgtEl>
                                      </p:cBhvr>
                                    </p:animEffect>
                                  </p:childTnLst>
                                </p:cTn>
                              </p:par>
                            </p:childTnLst>
                          </p:cTn>
                        </p:par>
                        <p:par>
                          <p:cTn id="26" fill="hold">
                            <p:stCondLst>
                              <p:cond delay="2000"/>
                            </p:stCondLst>
                            <p:childTnLst>
                              <p:par>
                                <p:cTn id="27" presetID="12" presetClass="entr" presetSubtype="4" fill="hold" grpId="0" nodeType="afterEffect">
                                  <p:stCondLst>
                                    <p:cond delay="0"/>
                                  </p:stCondLst>
                                  <p:childTnLst>
                                    <p:set>
                                      <p:cBhvr>
                                        <p:cTn id="28" dur="1" fill="hold">
                                          <p:stCondLst>
                                            <p:cond delay="0"/>
                                          </p:stCondLst>
                                        </p:cTn>
                                        <p:tgtEl>
                                          <p:spTgt spid="43"/>
                                        </p:tgtEl>
                                        <p:attrNameLst>
                                          <p:attrName>style.visibility</p:attrName>
                                        </p:attrNameLst>
                                      </p:cBhvr>
                                      <p:to>
                                        <p:strVal val="visible"/>
                                      </p:to>
                                    </p:set>
                                    <p:anim calcmode="lin" valueType="num">
                                      <p:cBhvr additive="base">
                                        <p:cTn id="29" dur="500"/>
                                        <p:tgtEl>
                                          <p:spTgt spid="43"/>
                                        </p:tgtEl>
                                        <p:attrNameLst>
                                          <p:attrName>ppt_y</p:attrName>
                                        </p:attrNameLst>
                                      </p:cBhvr>
                                      <p:tavLst>
                                        <p:tav tm="0">
                                          <p:val>
                                            <p:strVal val="#ppt_y+#ppt_h*1.125000"/>
                                          </p:val>
                                        </p:tav>
                                        <p:tav tm="100000">
                                          <p:val>
                                            <p:strVal val="#ppt_y"/>
                                          </p:val>
                                        </p:tav>
                                      </p:tavLst>
                                    </p:anim>
                                    <p:animEffect transition="in" filter="wipe(up)">
                                      <p:cBhvr>
                                        <p:cTn id="30" dur="500"/>
                                        <p:tgtEl>
                                          <p:spTgt spid="43"/>
                                        </p:tgtEl>
                                      </p:cBhvr>
                                    </p:animEffect>
                                  </p:childTnLst>
                                </p:cTn>
                              </p:par>
                              <p:par>
                                <p:cTn id="31" presetID="12" presetClass="entr" presetSubtype="1" fill="hold" grpId="0" nodeType="withEffect">
                                  <p:stCondLst>
                                    <p:cond delay="0"/>
                                  </p:stCondLst>
                                  <p:childTnLst>
                                    <p:set>
                                      <p:cBhvr>
                                        <p:cTn id="32" dur="1" fill="hold">
                                          <p:stCondLst>
                                            <p:cond delay="0"/>
                                          </p:stCondLst>
                                        </p:cTn>
                                        <p:tgtEl>
                                          <p:spTgt spid="44"/>
                                        </p:tgtEl>
                                        <p:attrNameLst>
                                          <p:attrName>style.visibility</p:attrName>
                                        </p:attrNameLst>
                                      </p:cBhvr>
                                      <p:to>
                                        <p:strVal val="visible"/>
                                      </p:to>
                                    </p:set>
                                    <p:anim calcmode="lin" valueType="num">
                                      <p:cBhvr additive="base">
                                        <p:cTn id="33" dur="500"/>
                                        <p:tgtEl>
                                          <p:spTgt spid="44"/>
                                        </p:tgtEl>
                                        <p:attrNameLst>
                                          <p:attrName>ppt_y</p:attrName>
                                        </p:attrNameLst>
                                      </p:cBhvr>
                                      <p:tavLst>
                                        <p:tav tm="0">
                                          <p:val>
                                            <p:strVal val="#ppt_y-#ppt_h*1.125000"/>
                                          </p:val>
                                        </p:tav>
                                        <p:tav tm="100000">
                                          <p:val>
                                            <p:strVal val="#ppt_y"/>
                                          </p:val>
                                        </p:tav>
                                      </p:tavLst>
                                    </p:anim>
                                    <p:animEffect transition="in" filter="wipe(down)">
                                      <p:cBhvr>
                                        <p:cTn id="34" dur="500"/>
                                        <p:tgtEl>
                                          <p:spTgt spid="44"/>
                                        </p:tgtEl>
                                      </p:cBhvr>
                                    </p:animEffect>
                                  </p:childTnLst>
                                </p:cTn>
                              </p:par>
                            </p:childTnLst>
                          </p:cTn>
                        </p:par>
                        <p:par>
                          <p:cTn id="35" fill="hold">
                            <p:stCondLst>
                              <p:cond delay="2500"/>
                            </p:stCondLst>
                            <p:childTnLst>
                              <p:par>
                                <p:cTn id="36" presetID="12" presetClass="entr" presetSubtype="4" fill="hold" grpId="0" nodeType="afterEffect">
                                  <p:stCondLst>
                                    <p:cond delay="0"/>
                                  </p:stCondLst>
                                  <p:childTnLst>
                                    <p:set>
                                      <p:cBhvr>
                                        <p:cTn id="37" dur="1" fill="hold">
                                          <p:stCondLst>
                                            <p:cond delay="0"/>
                                          </p:stCondLst>
                                        </p:cTn>
                                        <p:tgtEl>
                                          <p:spTgt spid="45"/>
                                        </p:tgtEl>
                                        <p:attrNameLst>
                                          <p:attrName>style.visibility</p:attrName>
                                        </p:attrNameLst>
                                      </p:cBhvr>
                                      <p:to>
                                        <p:strVal val="visible"/>
                                      </p:to>
                                    </p:set>
                                    <p:anim calcmode="lin" valueType="num">
                                      <p:cBhvr additive="base">
                                        <p:cTn id="38" dur="500"/>
                                        <p:tgtEl>
                                          <p:spTgt spid="45"/>
                                        </p:tgtEl>
                                        <p:attrNameLst>
                                          <p:attrName>ppt_y</p:attrName>
                                        </p:attrNameLst>
                                      </p:cBhvr>
                                      <p:tavLst>
                                        <p:tav tm="0">
                                          <p:val>
                                            <p:strVal val="#ppt_y+#ppt_h*1.125000"/>
                                          </p:val>
                                        </p:tav>
                                        <p:tav tm="100000">
                                          <p:val>
                                            <p:strVal val="#ppt_y"/>
                                          </p:val>
                                        </p:tav>
                                      </p:tavLst>
                                    </p:anim>
                                    <p:animEffect transition="in" filter="wipe(up)">
                                      <p:cBhvr>
                                        <p:cTn id="39" dur="500"/>
                                        <p:tgtEl>
                                          <p:spTgt spid="45"/>
                                        </p:tgtEl>
                                      </p:cBhvr>
                                    </p:animEffect>
                                  </p:childTnLst>
                                </p:cTn>
                              </p:par>
                              <p:par>
                                <p:cTn id="40" presetID="12" presetClass="entr" presetSubtype="1" fill="hold" grpId="0" nodeType="withEffect">
                                  <p:stCondLst>
                                    <p:cond delay="0"/>
                                  </p:stCondLst>
                                  <p:childTnLst>
                                    <p:set>
                                      <p:cBhvr>
                                        <p:cTn id="41" dur="1" fill="hold">
                                          <p:stCondLst>
                                            <p:cond delay="0"/>
                                          </p:stCondLst>
                                        </p:cTn>
                                        <p:tgtEl>
                                          <p:spTgt spid="46"/>
                                        </p:tgtEl>
                                        <p:attrNameLst>
                                          <p:attrName>style.visibility</p:attrName>
                                        </p:attrNameLst>
                                      </p:cBhvr>
                                      <p:to>
                                        <p:strVal val="visible"/>
                                      </p:to>
                                    </p:set>
                                    <p:anim calcmode="lin" valueType="num">
                                      <p:cBhvr additive="base">
                                        <p:cTn id="42" dur="500"/>
                                        <p:tgtEl>
                                          <p:spTgt spid="46"/>
                                        </p:tgtEl>
                                        <p:attrNameLst>
                                          <p:attrName>ppt_y</p:attrName>
                                        </p:attrNameLst>
                                      </p:cBhvr>
                                      <p:tavLst>
                                        <p:tav tm="0">
                                          <p:val>
                                            <p:strVal val="#ppt_y-#ppt_h*1.125000"/>
                                          </p:val>
                                        </p:tav>
                                        <p:tav tm="100000">
                                          <p:val>
                                            <p:strVal val="#ppt_y"/>
                                          </p:val>
                                        </p:tav>
                                      </p:tavLst>
                                    </p:anim>
                                    <p:animEffect transition="in" filter="wipe(down)">
                                      <p:cBhvr>
                                        <p:cTn id="43" dur="500"/>
                                        <p:tgtEl>
                                          <p:spTgt spid="46"/>
                                        </p:tgtEl>
                                      </p:cBhvr>
                                    </p:animEffect>
                                  </p:childTnLst>
                                </p:cTn>
                              </p:par>
                            </p:childTnLst>
                          </p:cTn>
                        </p:par>
                        <p:par>
                          <p:cTn id="44" fill="hold">
                            <p:stCondLst>
                              <p:cond delay="3000"/>
                            </p:stCondLst>
                            <p:childTnLst>
                              <p:par>
                                <p:cTn id="45" presetID="12" presetClass="entr" presetSubtype="4" fill="hold" grpId="0" nodeType="afterEffect">
                                  <p:stCondLst>
                                    <p:cond delay="0"/>
                                  </p:stCondLst>
                                  <p:childTnLst>
                                    <p:set>
                                      <p:cBhvr>
                                        <p:cTn id="46" dur="1" fill="hold">
                                          <p:stCondLst>
                                            <p:cond delay="0"/>
                                          </p:stCondLst>
                                        </p:cTn>
                                        <p:tgtEl>
                                          <p:spTgt spid="47"/>
                                        </p:tgtEl>
                                        <p:attrNameLst>
                                          <p:attrName>style.visibility</p:attrName>
                                        </p:attrNameLst>
                                      </p:cBhvr>
                                      <p:to>
                                        <p:strVal val="visible"/>
                                      </p:to>
                                    </p:set>
                                    <p:anim calcmode="lin" valueType="num">
                                      <p:cBhvr additive="base">
                                        <p:cTn id="47" dur="500"/>
                                        <p:tgtEl>
                                          <p:spTgt spid="47"/>
                                        </p:tgtEl>
                                        <p:attrNameLst>
                                          <p:attrName>ppt_y</p:attrName>
                                        </p:attrNameLst>
                                      </p:cBhvr>
                                      <p:tavLst>
                                        <p:tav tm="0">
                                          <p:val>
                                            <p:strVal val="#ppt_y+#ppt_h*1.125000"/>
                                          </p:val>
                                        </p:tav>
                                        <p:tav tm="100000">
                                          <p:val>
                                            <p:strVal val="#ppt_y"/>
                                          </p:val>
                                        </p:tav>
                                      </p:tavLst>
                                    </p:anim>
                                    <p:animEffect transition="in" filter="wipe(up)">
                                      <p:cBhvr>
                                        <p:cTn id="48" dur="500"/>
                                        <p:tgtEl>
                                          <p:spTgt spid="47"/>
                                        </p:tgtEl>
                                      </p:cBhvr>
                                    </p:animEffect>
                                  </p:childTnLst>
                                </p:cTn>
                              </p:par>
                              <p:par>
                                <p:cTn id="49" presetID="12" presetClass="entr" presetSubtype="1" fill="hold" grpId="0" nodeType="withEffect">
                                  <p:stCondLst>
                                    <p:cond delay="0"/>
                                  </p:stCondLst>
                                  <p:childTnLst>
                                    <p:set>
                                      <p:cBhvr>
                                        <p:cTn id="50" dur="1" fill="hold">
                                          <p:stCondLst>
                                            <p:cond delay="0"/>
                                          </p:stCondLst>
                                        </p:cTn>
                                        <p:tgtEl>
                                          <p:spTgt spid="48"/>
                                        </p:tgtEl>
                                        <p:attrNameLst>
                                          <p:attrName>style.visibility</p:attrName>
                                        </p:attrNameLst>
                                      </p:cBhvr>
                                      <p:to>
                                        <p:strVal val="visible"/>
                                      </p:to>
                                    </p:set>
                                    <p:anim calcmode="lin" valueType="num">
                                      <p:cBhvr additive="base">
                                        <p:cTn id="51" dur="500"/>
                                        <p:tgtEl>
                                          <p:spTgt spid="48"/>
                                        </p:tgtEl>
                                        <p:attrNameLst>
                                          <p:attrName>ppt_y</p:attrName>
                                        </p:attrNameLst>
                                      </p:cBhvr>
                                      <p:tavLst>
                                        <p:tav tm="0">
                                          <p:val>
                                            <p:strVal val="#ppt_y-#ppt_h*1.125000"/>
                                          </p:val>
                                        </p:tav>
                                        <p:tav tm="100000">
                                          <p:val>
                                            <p:strVal val="#ppt_y"/>
                                          </p:val>
                                        </p:tav>
                                      </p:tavLst>
                                    </p:anim>
                                    <p:animEffect transition="in" filter="wipe(down)">
                                      <p:cBhvr>
                                        <p:cTn id="52" dur="500"/>
                                        <p:tgtEl>
                                          <p:spTgt spid="48"/>
                                        </p:tgtEl>
                                      </p:cBhvr>
                                    </p:animEffect>
                                  </p:childTnLst>
                                </p:cTn>
                              </p:par>
                            </p:childTnLst>
                          </p:cTn>
                        </p:par>
                        <p:par>
                          <p:cTn id="53" fill="hold">
                            <p:stCondLst>
                              <p:cond delay="3500"/>
                            </p:stCondLst>
                            <p:childTnLst>
                              <p:par>
                                <p:cTn id="54" presetID="21" presetClass="entr" presetSubtype="1" fill="hold" grpId="0" nodeType="afterEffect">
                                  <p:stCondLst>
                                    <p:cond delay="0"/>
                                  </p:stCondLst>
                                  <p:childTnLst>
                                    <p:set>
                                      <p:cBhvr>
                                        <p:cTn id="55" dur="1" fill="hold">
                                          <p:stCondLst>
                                            <p:cond delay="0"/>
                                          </p:stCondLst>
                                        </p:cTn>
                                        <p:tgtEl>
                                          <p:spTgt spid="51"/>
                                        </p:tgtEl>
                                        <p:attrNameLst>
                                          <p:attrName>style.visibility</p:attrName>
                                        </p:attrNameLst>
                                      </p:cBhvr>
                                      <p:to>
                                        <p:strVal val="visible"/>
                                      </p:to>
                                    </p:set>
                                    <p:animEffect transition="in" filter="wheel(1)">
                                      <p:cBhvr>
                                        <p:cTn id="56" dur="400"/>
                                        <p:tgtEl>
                                          <p:spTgt spid="51"/>
                                        </p:tgtEl>
                                      </p:cBhvr>
                                    </p:animEffect>
                                  </p:childTnLst>
                                </p:cTn>
                              </p:par>
                            </p:childTnLst>
                          </p:cTn>
                        </p:par>
                        <p:par>
                          <p:cTn id="57" fill="hold">
                            <p:stCondLst>
                              <p:cond delay="4000"/>
                            </p:stCondLst>
                            <p:childTnLst>
                              <p:par>
                                <p:cTn id="58" presetID="21" presetClass="entr" presetSubtype="1" fill="hold" grpId="0" nodeType="afterEffect">
                                  <p:stCondLst>
                                    <p:cond delay="0"/>
                                  </p:stCondLst>
                                  <p:childTnLst>
                                    <p:set>
                                      <p:cBhvr>
                                        <p:cTn id="59" dur="1" fill="hold">
                                          <p:stCondLst>
                                            <p:cond delay="0"/>
                                          </p:stCondLst>
                                        </p:cTn>
                                        <p:tgtEl>
                                          <p:spTgt spid="52"/>
                                        </p:tgtEl>
                                        <p:attrNameLst>
                                          <p:attrName>style.visibility</p:attrName>
                                        </p:attrNameLst>
                                      </p:cBhvr>
                                      <p:to>
                                        <p:strVal val="visible"/>
                                      </p:to>
                                    </p:set>
                                    <p:animEffect transition="in" filter="wheel(1)">
                                      <p:cBhvr>
                                        <p:cTn id="60" dur="400"/>
                                        <p:tgtEl>
                                          <p:spTgt spid="52"/>
                                        </p:tgtEl>
                                      </p:cBhvr>
                                    </p:animEffect>
                                  </p:childTnLst>
                                </p:cTn>
                              </p:par>
                            </p:childTnLst>
                          </p:cTn>
                        </p:par>
                        <p:par>
                          <p:cTn id="61" fill="hold">
                            <p:stCondLst>
                              <p:cond delay="4500"/>
                            </p:stCondLst>
                            <p:childTnLst>
                              <p:par>
                                <p:cTn id="62" presetID="21" presetClass="entr" presetSubtype="1" fill="hold" grpId="0" nodeType="afterEffect">
                                  <p:stCondLst>
                                    <p:cond delay="0"/>
                                  </p:stCondLst>
                                  <p:childTnLst>
                                    <p:set>
                                      <p:cBhvr>
                                        <p:cTn id="63" dur="1" fill="hold">
                                          <p:stCondLst>
                                            <p:cond delay="0"/>
                                          </p:stCondLst>
                                        </p:cTn>
                                        <p:tgtEl>
                                          <p:spTgt spid="53"/>
                                        </p:tgtEl>
                                        <p:attrNameLst>
                                          <p:attrName>style.visibility</p:attrName>
                                        </p:attrNameLst>
                                      </p:cBhvr>
                                      <p:to>
                                        <p:strVal val="visible"/>
                                      </p:to>
                                    </p:set>
                                    <p:animEffect transition="in" filter="wheel(1)">
                                      <p:cBhvr>
                                        <p:cTn id="64" dur="400"/>
                                        <p:tgtEl>
                                          <p:spTgt spid="53"/>
                                        </p:tgtEl>
                                      </p:cBhvr>
                                    </p:animEffect>
                                  </p:childTnLst>
                                </p:cTn>
                              </p:par>
                            </p:childTnLst>
                          </p:cTn>
                        </p:par>
                        <p:par>
                          <p:cTn id="65" fill="hold">
                            <p:stCondLst>
                              <p:cond delay="5000"/>
                            </p:stCondLst>
                            <p:childTnLst>
                              <p:par>
                                <p:cTn id="66" presetID="10" presetClass="entr" presetSubtype="0" fill="hold" nodeType="afterEffect">
                                  <p:stCondLst>
                                    <p:cond delay="0"/>
                                  </p:stCondLst>
                                  <p:childTnLst>
                                    <p:set>
                                      <p:cBhvr>
                                        <p:cTn id="67" dur="1" fill="hold">
                                          <p:stCondLst>
                                            <p:cond delay="0"/>
                                          </p:stCondLst>
                                        </p:cTn>
                                        <p:tgtEl>
                                          <p:spTgt spid="54"/>
                                        </p:tgtEl>
                                        <p:attrNameLst>
                                          <p:attrName>style.visibility</p:attrName>
                                        </p:attrNameLst>
                                      </p:cBhvr>
                                      <p:to>
                                        <p:strVal val="visible"/>
                                      </p:to>
                                    </p:set>
                                    <p:animEffect transition="in" filter="fade">
                                      <p:cBhvr>
                                        <p:cTn id="68" dur="250"/>
                                        <p:tgtEl>
                                          <p:spTgt spid="54"/>
                                        </p:tgtEl>
                                      </p:cBhvr>
                                    </p:animEffect>
                                  </p:childTnLst>
                                </p:cTn>
                              </p:par>
                              <p:par>
                                <p:cTn id="69" presetID="10" presetClass="entr" presetSubtype="0" fill="hold" nodeType="withEffect">
                                  <p:stCondLst>
                                    <p:cond delay="0"/>
                                  </p:stCondLst>
                                  <p:childTnLst>
                                    <p:set>
                                      <p:cBhvr>
                                        <p:cTn id="70" dur="1" fill="hold">
                                          <p:stCondLst>
                                            <p:cond delay="0"/>
                                          </p:stCondLst>
                                        </p:cTn>
                                        <p:tgtEl>
                                          <p:spTgt spid="57"/>
                                        </p:tgtEl>
                                        <p:attrNameLst>
                                          <p:attrName>style.visibility</p:attrName>
                                        </p:attrNameLst>
                                      </p:cBhvr>
                                      <p:to>
                                        <p:strVal val="visible"/>
                                      </p:to>
                                    </p:set>
                                    <p:animEffect transition="in" filter="fade">
                                      <p:cBhvr>
                                        <p:cTn id="71" dur="250"/>
                                        <p:tgtEl>
                                          <p:spTgt spid="57"/>
                                        </p:tgtEl>
                                      </p:cBhvr>
                                    </p:animEffect>
                                  </p:childTnLst>
                                </p:cTn>
                              </p:par>
                              <p:par>
                                <p:cTn id="72" presetID="10" presetClass="entr" presetSubtype="0" fill="hold" nodeType="withEffect">
                                  <p:stCondLst>
                                    <p:cond delay="0"/>
                                  </p:stCondLst>
                                  <p:childTnLst>
                                    <p:set>
                                      <p:cBhvr>
                                        <p:cTn id="73" dur="1" fill="hold">
                                          <p:stCondLst>
                                            <p:cond delay="0"/>
                                          </p:stCondLst>
                                        </p:cTn>
                                        <p:tgtEl>
                                          <p:spTgt spid="69"/>
                                        </p:tgtEl>
                                        <p:attrNameLst>
                                          <p:attrName>style.visibility</p:attrName>
                                        </p:attrNameLst>
                                      </p:cBhvr>
                                      <p:to>
                                        <p:strVal val="visible"/>
                                      </p:to>
                                    </p:set>
                                    <p:animEffect transition="in" filter="fade">
                                      <p:cBhvr>
                                        <p:cTn id="74" dur="250"/>
                                        <p:tgtEl>
                                          <p:spTgt spid="69"/>
                                        </p:tgtEl>
                                      </p:cBhvr>
                                    </p:animEffect>
                                  </p:childTnLst>
                                </p:cTn>
                              </p:par>
                            </p:childTnLst>
                          </p:cTn>
                        </p:par>
                        <p:par>
                          <p:cTn id="75" fill="hold">
                            <p:stCondLst>
                              <p:cond delay="5500"/>
                            </p:stCondLst>
                            <p:childTnLst>
                              <p:par>
                                <p:cTn id="76" presetID="12" presetClass="entr" presetSubtype="4" fill="hold" grpId="0" nodeType="afterEffect">
                                  <p:stCondLst>
                                    <p:cond delay="0"/>
                                  </p:stCondLst>
                                  <p:childTnLst>
                                    <p:set>
                                      <p:cBhvr>
                                        <p:cTn id="77" dur="1" fill="hold">
                                          <p:stCondLst>
                                            <p:cond delay="0"/>
                                          </p:stCondLst>
                                        </p:cTn>
                                        <p:tgtEl>
                                          <p:spTgt spid="72"/>
                                        </p:tgtEl>
                                        <p:attrNameLst>
                                          <p:attrName>style.visibility</p:attrName>
                                        </p:attrNameLst>
                                      </p:cBhvr>
                                      <p:to>
                                        <p:strVal val="visible"/>
                                      </p:to>
                                    </p:set>
                                    <p:anim calcmode="lin" valueType="num">
                                      <p:cBhvr additive="base">
                                        <p:cTn id="78" dur="500"/>
                                        <p:tgtEl>
                                          <p:spTgt spid="72"/>
                                        </p:tgtEl>
                                        <p:attrNameLst>
                                          <p:attrName>ppt_y</p:attrName>
                                        </p:attrNameLst>
                                      </p:cBhvr>
                                      <p:tavLst>
                                        <p:tav tm="0">
                                          <p:val>
                                            <p:strVal val="#ppt_y+#ppt_h*1.125000"/>
                                          </p:val>
                                        </p:tav>
                                        <p:tav tm="100000">
                                          <p:val>
                                            <p:strVal val="#ppt_y"/>
                                          </p:val>
                                        </p:tav>
                                      </p:tavLst>
                                    </p:anim>
                                    <p:animEffect transition="in" filter="wipe(up)">
                                      <p:cBhvr>
                                        <p:cTn id="79" dur="500"/>
                                        <p:tgtEl>
                                          <p:spTgt spid="72"/>
                                        </p:tgtEl>
                                      </p:cBhvr>
                                    </p:animEffect>
                                  </p:childTnLst>
                                </p:cTn>
                              </p:par>
                              <p:par>
                                <p:cTn id="80" presetID="12" presetClass="entr" presetSubtype="1" fill="hold" grpId="0" nodeType="withEffect">
                                  <p:stCondLst>
                                    <p:cond delay="0"/>
                                  </p:stCondLst>
                                  <p:childTnLst>
                                    <p:set>
                                      <p:cBhvr>
                                        <p:cTn id="81" dur="1" fill="hold">
                                          <p:stCondLst>
                                            <p:cond delay="0"/>
                                          </p:stCondLst>
                                        </p:cTn>
                                        <p:tgtEl>
                                          <p:spTgt spid="73"/>
                                        </p:tgtEl>
                                        <p:attrNameLst>
                                          <p:attrName>style.visibility</p:attrName>
                                        </p:attrNameLst>
                                      </p:cBhvr>
                                      <p:to>
                                        <p:strVal val="visible"/>
                                      </p:to>
                                    </p:set>
                                    <p:anim calcmode="lin" valueType="num">
                                      <p:cBhvr additive="base">
                                        <p:cTn id="82" dur="500"/>
                                        <p:tgtEl>
                                          <p:spTgt spid="73"/>
                                        </p:tgtEl>
                                        <p:attrNameLst>
                                          <p:attrName>ppt_y</p:attrName>
                                        </p:attrNameLst>
                                      </p:cBhvr>
                                      <p:tavLst>
                                        <p:tav tm="0">
                                          <p:val>
                                            <p:strVal val="#ppt_y-#ppt_h*1.125000"/>
                                          </p:val>
                                        </p:tav>
                                        <p:tav tm="100000">
                                          <p:val>
                                            <p:strVal val="#ppt_y"/>
                                          </p:val>
                                        </p:tav>
                                      </p:tavLst>
                                    </p:anim>
                                    <p:animEffect transition="in" filter="wipe(down)">
                                      <p:cBhvr>
                                        <p:cTn id="83" dur="500"/>
                                        <p:tgtEl>
                                          <p:spTgt spid="73"/>
                                        </p:tgtEl>
                                      </p:cBhvr>
                                    </p:animEffect>
                                  </p:childTnLst>
                                </p:cTn>
                              </p:par>
                            </p:childTnLst>
                          </p:cTn>
                        </p:par>
                        <p:par>
                          <p:cTn id="84" fill="hold">
                            <p:stCondLst>
                              <p:cond delay="6000"/>
                            </p:stCondLst>
                            <p:childTnLst>
                              <p:par>
                                <p:cTn id="85" presetID="12" presetClass="entr" presetSubtype="4" fill="hold" grpId="0" nodeType="afterEffect">
                                  <p:stCondLst>
                                    <p:cond delay="0"/>
                                  </p:stCondLst>
                                  <p:childTnLst>
                                    <p:set>
                                      <p:cBhvr>
                                        <p:cTn id="86" dur="1" fill="hold">
                                          <p:stCondLst>
                                            <p:cond delay="0"/>
                                          </p:stCondLst>
                                        </p:cTn>
                                        <p:tgtEl>
                                          <p:spTgt spid="74"/>
                                        </p:tgtEl>
                                        <p:attrNameLst>
                                          <p:attrName>style.visibility</p:attrName>
                                        </p:attrNameLst>
                                      </p:cBhvr>
                                      <p:to>
                                        <p:strVal val="visible"/>
                                      </p:to>
                                    </p:set>
                                    <p:anim calcmode="lin" valueType="num">
                                      <p:cBhvr additive="base">
                                        <p:cTn id="87" dur="500"/>
                                        <p:tgtEl>
                                          <p:spTgt spid="74"/>
                                        </p:tgtEl>
                                        <p:attrNameLst>
                                          <p:attrName>ppt_y</p:attrName>
                                        </p:attrNameLst>
                                      </p:cBhvr>
                                      <p:tavLst>
                                        <p:tav tm="0">
                                          <p:val>
                                            <p:strVal val="#ppt_y+#ppt_h*1.125000"/>
                                          </p:val>
                                        </p:tav>
                                        <p:tav tm="100000">
                                          <p:val>
                                            <p:strVal val="#ppt_y"/>
                                          </p:val>
                                        </p:tav>
                                      </p:tavLst>
                                    </p:anim>
                                    <p:animEffect transition="in" filter="wipe(up)">
                                      <p:cBhvr>
                                        <p:cTn id="88" dur="500"/>
                                        <p:tgtEl>
                                          <p:spTgt spid="74"/>
                                        </p:tgtEl>
                                      </p:cBhvr>
                                    </p:animEffect>
                                  </p:childTnLst>
                                </p:cTn>
                              </p:par>
                              <p:par>
                                <p:cTn id="89" presetID="12" presetClass="entr" presetSubtype="1" fill="hold" grpId="0" nodeType="withEffect">
                                  <p:stCondLst>
                                    <p:cond delay="0"/>
                                  </p:stCondLst>
                                  <p:childTnLst>
                                    <p:set>
                                      <p:cBhvr>
                                        <p:cTn id="90" dur="1" fill="hold">
                                          <p:stCondLst>
                                            <p:cond delay="0"/>
                                          </p:stCondLst>
                                        </p:cTn>
                                        <p:tgtEl>
                                          <p:spTgt spid="75"/>
                                        </p:tgtEl>
                                        <p:attrNameLst>
                                          <p:attrName>style.visibility</p:attrName>
                                        </p:attrNameLst>
                                      </p:cBhvr>
                                      <p:to>
                                        <p:strVal val="visible"/>
                                      </p:to>
                                    </p:set>
                                    <p:anim calcmode="lin" valueType="num">
                                      <p:cBhvr additive="base">
                                        <p:cTn id="91" dur="500"/>
                                        <p:tgtEl>
                                          <p:spTgt spid="75"/>
                                        </p:tgtEl>
                                        <p:attrNameLst>
                                          <p:attrName>ppt_y</p:attrName>
                                        </p:attrNameLst>
                                      </p:cBhvr>
                                      <p:tavLst>
                                        <p:tav tm="0">
                                          <p:val>
                                            <p:strVal val="#ppt_y-#ppt_h*1.125000"/>
                                          </p:val>
                                        </p:tav>
                                        <p:tav tm="100000">
                                          <p:val>
                                            <p:strVal val="#ppt_y"/>
                                          </p:val>
                                        </p:tav>
                                      </p:tavLst>
                                    </p:anim>
                                    <p:animEffect transition="in" filter="wipe(down)">
                                      <p:cBhvr>
                                        <p:cTn id="92" dur="500"/>
                                        <p:tgtEl>
                                          <p:spTgt spid="75"/>
                                        </p:tgtEl>
                                      </p:cBhvr>
                                    </p:animEffect>
                                  </p:childTnLst>
                                </p:cTn>
                              </p:par>
                            </p:childTnLst>
                          </p:cTn>
                        </p:par>
                        <p:par>
                          <p:cTn id="93" fill="hold">
                            <p:stCondLst>
                              <p:cond delay="6500"/>
                            </p:stCondLst>
                            <p:childTnLst>
                              <p:par>
                                <p:cTn id="94" presetID="12" presetClass="entr" presetSubtype="4" fill="hold" grpId="0" nodeType="afterEffect">
                                  <p:stCondLst>
                                    <p:cond delay="0"/>
                                  </p:stCondLst>
                                  <p:childTnLst>
                                    <p:set>
                                      <p:cBhvr>
                                        <p:cTn id="95" dur="1" fill="hold">
                                          <p:stCondLst>
                                            <p:cond delay="0"/>
                                          </p:stCondLst>
                                        </p:cTn>
                                        <p:tgtEl>
                                          <p:spTgt spid="76"/>
                                        </p:tgtEl>
                                        <p:attrNameLst>
                                          <p:attrName>style.visibility</p:attrName>
                                        </p:attrNameLst>
                                      </p:cBhvr>
                                      <p:to>
                                        <p:strVal val="visible"/>
                                      </p:to>
                                    </p:set>
                                    <p:anim calcmode="lin" valueType="num">
                                      <p:cBhvr additive="base">
                                        <p:cTn id="96" dur="500"/>
                                        <p:tgtEl>
                                          <p:spTgt spid="76"/>
                                        </p:tgtEl>
                                        <p:attrNameLst>
                                          <p:attrName>ppt_y</p:attrName>
                                        </p:attrNameLst>
                                      </p:cBhvr>
                                      <p:tavLst>
                                        <p:tav tm="0">
                                          <p:val>
                                            <p:strVal val="#ppt_y+#ppt_h*1.125000"/>
                                          </p:val>
                                        </p:tav>
                                        <p:tav tm="100000">
                                          <p:val>
                                            <p:strVal val="#ppt_y"/>
                                          </p:val>
                                        </p:tav>
                                      </p:tavLst>
                                    </p:anim>
                                    <p:animEffect transition="in" filter="wipe(up)">
                                      <p:cBhvr>
                                        <p:cTn id="97" dur="500"/>
                                        <p:tgtEl>
                                          <p:spTgt spid="76"/>
                                        </p:tgtEl>
                                      </p:cBhvr>
                                    </p:animEffect>
                                  </p:childTnLst>
                                </p:cTn>
                              </p:par>
                              <p:par>
                                <p:cTn id="98" presetID="12" presetClass="entr" presetSubtype="1" fill="hold" grpId="0" nodeType="withEffect">
                                  <p:stCondLst>
                                    <p:cond delay="0"/>
                                  </p:stCondLst>
                                  <p:childTnLst>
                                    <p:set>
                                      <p:cBhvr>
                                        <p:cTn id="99" dur="1" fill="hold">
                                          <p:stCondLst>
                                            <p:cond delay="0"/>
                                          </p:stCondLst>
                                        </p:cTn>
                                        <p:tgtEl>
                                          <p:spTgt spid="77"/>
                                        </p:tgtEl>
                                        <p:attrNameLst>
                                          <p:attrName>style.visibility</p:attrName>
                                        </p:attrNameLst>
                                      </p:cBhvr>
                                      <p:to>
                                        <p:strVal val="visible"/>
                                      </p:to>
                                    </p:set>
                                    <p:anim calcmode="lin" valueType="num">
                                      <p:cBhvr additive="base">
                                        <p:cTn id="100" dur="500"/>
                                        <p:tgtEl>
                                          <p:spTgt spid="77"/>
                                        </p:tgtEl>
                                        <p:attrNameLst>
                                          <p:attrName>ppt_y</p:attrName>
                                        </p:attrNameLst>
                                      </p:cBhvr>
                                      <p:tavLst>
                                        <p:tav tm="0">
                                          <p:val>
                                            <p:strVal val="#ppt_y-#ppt_h*1.125000"/>
                                          </p:val>
                                        </p:tav>
                                        <p:tav tm="100000">
                                          <p:val>
                                            <p:strVal val="#ppt_y"/>
                                          </p:val>
                                        </p:tav>
                                      </p:tavLst>
                                    </p:anim>
                                    <p:animEffect transition="in" filter="wipe(down)">
                                      <p:cBhvr>
                                        <p:cTn id="101" dur="500"/>
                                        <p:tgtEl>
                                          <p:spTgt spid="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43" grpId="0"/>
      <p:bldP spid="44" grpId="0"/>
      <p:bldP spid="45" grpId="0"/>
      <p:bldP spid="46" grpId="0"/>
      <p:bldP spid="47" grpId="0"/>
      <p:bldP spid="48" grpId="0"/>
      <p:bldP spid="51" grpId="0" animBg="1"/>
      <p:bldP spid="52" grpId="0" animBg="1"/>
      <p:bldP spid="53" grpId="0" animBg="1"/>
      <p:bldP spid="72" grpId="0"/>
      <p:bldP spid="73" grpId="0"/>
      <p:bldP spid="74" grpId="0"/>
      <p:bldP spid="75" grpId="0"/>
      <p:bldP spid="76" grpId="0"/>
      <p:bldP spid="7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267326" y="1716505"/>
            <a:ext cx="9657347" cy="44597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cs typeface="+mn-ea"/>
              <a:sym typeface="+mn-lt"/>
            </a:endParaRPr>
          </a:p>
        </p:txBody>
      </p:sp>
      <p:cxnSp>
        <p:nvCxnSpPr>
          <p:cNvPr id="3" name="直线连接符 2"/>
          <p:cNvCxnSpPr/>
          <p:nvPr/>
        </p:nvCxnSpPr>
        <p:spPr>
          <a:xfrm flipV="1">
            <a:off x="3144253" y="0"/>
            <a:ext cx="0" cy="192505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 name="直线连接符 3"/>
          <p:cNvCxnSpPr/>
          <p:nvPr/>
        </p:nvCxnSpPr>
        <p:spPr>
          <a:xfrm flipV="1">
            <a:off x="8574505" y="-1"/>
            <a:ext cx="0" cy="192505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5" name="椭圆 4"/>
          <p:cNvSpPr/>
          <p:nvPr/>
        </p:nvSpPr>
        <p:spPr>
          <a:xfrm>
            <a:off x="3048001" y="1860885"/>
            <a:ext cx="240631" cy="240631"/>
          </a:xfrm>
          <a:prstGeom prst="ellipse">
            <a:avLst/>
          </a:prstGeom>
          <a:solidFill>
            <a:srgbClr val="A1C4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cs typeface="+mn-ea"/>
              <a:sym typeface="+mn-lt"/>
            </a:endParaRPr>
          </a:p>
        </p:txBody>
      </p:sp>
      <p:sp>
        <p:nvSpPr>
          <p:cNvPr id="6" name="椭圆 5"/>
          <p:cNvSpPr/>
          <p:nvPr/>
        </p:nvSpPr>
        <p:spPr>
          <a:xfrm>
            <a:off x="8454189" y="1925052"/>
            <a:ext cx="240631" cy="240631"/>
          </a:xfrm>
          <a:prstGeom prst="ellipse">
            <a:avLst/>
          </a:prstGeom>
          <a:solidFill>
            <a:srgbClr val="F3CA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cs typeface="+mn-ea"/>
              <a:sym typeface="+mn-lt"/>
            </a:endParaRPr>
          </a:p>
        </p:txBody>
      </p:sp>
      <p:grpSp>
        <p:nvGrpSpPr>
          <p:cNvPr id="7" name="组 6"/>
          <p:cNvGrpSpPr/>
          <p:nvPr/>
        </p:nvGrpSpPr>
        <p:grpSpPr>
          <a:xfrm>
            <a:off x="4546117" y="1948253"/>
            <a:ext cx="2868861" cy="2877553"/>
            <a:chOff x="1985303" y="2502568"/>
            <a:chExt cx="2868861" cy="2877553"/>
          </a:xfrm>
        </p:grpSpPr>
        <p:pic>
          <p:nvPicPr>
            <p:cNvPr id="8" name="图片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66241" y="2771690"/>
              <a:ext cx="2506982" cy="2506982"/>
            </a:xfrm>
            <a:prstGeom prst="ellipse">
              <a:avLst/>
            </a:prstGeom>
            <a:ln>
              <a:solidFill>
                <a:schemeClr val="bg1"/>
              </a:solidFill>
            </a:ln>
          </p:spPr>
        </p:pic>
        <p:sp>
          <p:nvSpPr>
            <p:cNvPr id="9" name="椭圆 8"/>
            <p:cNvSpPr/>
            <p:nvPr/>
          </p:nvSpPr>
          <p:spPr>
            <a:xfrm>
              <a:off x="1985303" y="2502568"/>
              <a:ext cx="2868861" cy="2877553"/>
            </a:xfrm>
            <a:prstGeom prst="ellipse">
              <a:avLst/>
            </a:prstGeom>
            <a:noFill/>
            <a:ln>
              <a:solidFill>
                <a:srgbClr val="A1C4F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cs typeface="+mn-ea"/>
                <a:sym typeface="+mn-lt"/>
              </a:endParaRPr>
            </a:p>
          </p:txBody>
        </p:sp>
      </p:grpSp>
      <p:sp>
        <p:nvSpPr>
          <p:cNvPr id="11" name="矩形 10"/>
          <p:cNvSpPr/>
          <p:nvPr/>
        </p:nvSpPr>
        <p:spPr>
          <a:xfrm>
            <a:off x="4617404" y="5572037"/>
            <a:ext cx="2710999" cy="507831"/>
          </a:xfrm>
          <a:prstGeom prst="rect">
            <a:avLst/>
          </a:prstGeom>
        </p:spPr>
        <p:txBody>
          <a:bodyPr wrap="none">
            <a:spAutoFit/>
          </a:bodyPr>
          <a:lstStyle/>
          <a:p>
            <a:pPr algn="r">
              <a:lnSpc>
                <a:spcPct val="150000"/>
              </a:lnSpc>
            </a:pPr>
            <a:r>
              <a:rPr lang="zh-CN" altLang="en-US" spc="600" smtClean="0">
                <a:solidFill>
                  <a:schemeClr val="tx1">
                    <a:lumMod val="75000"/>
                    <a:lumOff val="25000"/>
                  </a:schemeClr>
                </a:solidFill>
                <a:cs typeface="+mn-ea"/>
                <a:sym typeface="+mn-lt"/>
              </a:rPr>
              <a:t>应聘人：</a:t>
            </a:r>
            <a:r>
              <a:rPr lang="en-US" altLang="zh-CN" spc="600" smtClean="0">
                <a:solidFill>
                  <a:schemeClr val="tx1">
                    <a:lumMod val="75000"/>
                    <a:lumOff val="25000"/>
                  </a:schemeClr>
                </a:solidFill>
                <a:cs typeface="+mn-ea"/>
                <a:sym typeface="+mn-lt"/>
              </a:rPr>
              <a:t>PPT818</a:t>
            </a:r>
            <a:endParaRPr lang="en-US" altLang="zh-CN" spc="600" dirty="0">
              <a:solidFill>
                <a:schemeClr val="tx1">
                  <a:lumMod val="75000"/>
                  <a:lumOff val="25000"/>
                </a:schemeClr>
              </a:solidFill>
              <a:cs typeface="+mn-ea"/>
              <a:sym typeface="+mn-lt"/>
            </a:endParaRPr>
          </a:p>
        </p:txBody>
      </p:sp>
      <p:sp>
        <p:nvSpPr>
          <p:cNvPr id="12" name="矩形 11"/>
          <p:cNvSpPr/>
          <p:nvPr/>
        </p:nvSpPr>
        <p:spPr>
          <a:xfrm>
            <a:off x="4429114" y="4660895"/>
            <a:ext cx="3134191" cy="905889"/>
          </a:xfrm>
          <a:prstGeom prst="rect">
            <a:avLst/>
          </a:prstGeom>
        </p:spPr>
        <p:txBody>
          <a:bodyPr wrap="none">
            <a:spAutoFit/>
          </a:bodyPr>
          <a:lstStyle/>
          <a:p>
            <a:pPr algn="r">
              <a:lnSpc>
                <a:spcPct val="150000"/>
              </a:lnSpc>
            </a:pPr>
            <a:r>
              <a:rPr lang="zh-CN" altLang="en-US" sz="4000" spc="600" dirty="0" smtClean="0">
                <a:solidFill>
                  <a:schemeClr val="tx1">
                    <a:lumMod val="75000"/>
                    <a:lumOff val="25000"/>
                  </a:schemeClr>
                </a:solidFill>
                <a:cs typeface="+mn-ea"/>
                <a:sym typeface="+mn-lt"/>
              </a:rPr>
              <a:t>谢谢观看！</a:t>
            </a:r>
            <a:endParaRPr lang="en-US" altLang="zh-CN" sz="4000" spc="600" dirty="0">
              <a:solidFill>
                <a:schemeClr val="tx1">
                  <a:lumMod val="75000"/>
                  <a:lumOff val="25000"/>
                </a:schemeClr>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528" fill="hold" grpId="0" nodeType="afterEffect">
                                  <p:stCondLst>
                                    <p:cond delay="0"/>
                                  </p:stCondLst>
                                  <p:iterate type="lt">
                                    <p:tmPct val="10000"/>
                                  </p:iterate>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animEffect transition="in" filter="fade">
                                      <p:cBhvr>
                                        <p:cTn id="9" dur="500"/>
                                        <p:tgtEl>
                                          <p:spTgt spid="12"/>
                                        </p:tgtEl>
                                      </p:cBhvr>
                                    </p:animEffect>
                                    <p:anim calcmode="lin" valueType="num">
                                      <p:cBhvr>
                                        <p:cTn id="10" dur="500" fill="hold"/>
                                        <p:tgtEl>
                                          <p:spTgt spid="12"/>
                                        </p:tgtEl>
                                        <p:attrNameLst>
                                          <p:attrName>ppt_x</p:attrName>
                                        </p:attrNameLst>
                                      </p:cBhvr>
                                      <p:tavLst>
                                        <p:tav tm="0">
                                          <p:val>
                                            <p:fltVal val="0.5"/>
                                          </p:val>
                                        </p:tav>
                                        <p:tav tm="100000">
                                          <p:val>
                                            <p:strVal val="#ppt_x"/>
                                          </p:val>
                                        </p:tav>
                                      </p:tavLst>
                                    </p:anim>
                                    <p:anim calcmode="lin" valueType="num">
                                      <p:cBhvr>
                                        <p:cTn id="11" dur="500" fill="hold"/>
                                        <p:tgtEl>
                                          <p:spTgt spid="12"/>
                                        </p:tgtEl>
                                        <p:attrNameLst>
                                          <p:attrName>ppt_y</p:attrName>
                                        </p:attrNameLst>
                                      </p:cBhvr>
                                      <p:tavLst>
                                        <p:tav tm="0">
                                          <p:val>
                                            <p:fltVal val="0.5"/>
                                          </p:val>
                                        </p:tav>
                                        <p:tav tm="100000">
                                          <p:val>
                                            <p:strVal val="#ppt_y"/>
                                          </p:val>
                                        </p:tav>
                                      </p:tavLst>
                                    </p:anim>
                                  </p:childTnLst>
                                </p:cTn>
                              </p:par>
                            </p:childTnLst>
                          </p:cTn>
                        </p:par>
                        <p:par>
                          <p:cTn id="12" fill="hold">
                            <p:stCondLst>
                              <p:cond delay="700"/>
                            </p:stCondLst>
                            <p:childTnLst>
                              <p:par>
                                <p:cTn id="13" presetID="53" presetClass="entr" presetSubtype="528" fill="hold" grpId="0" nodeType="afterEffect">
                                  <p:stCondLst>
                                    <p:cond delay="0"/>
                                  </p:stCondLst>
                                  <p:iterate type="lt">
                                    <p:tmPct val="10000"/>
                                  </p:iterate>
                                  <p:childTnLst>
                                    <p:set>
                                      <p:cBhvr>
                                        <p:cTn id="14" dur="1" fill="hold">
                                          <p:stCondLst>
                                            <p:cond delay="0"/>
                                          </p:stCondLst>
                                        </p:cTn>
                                        <p:tgtEl>
                                          <p:spTgt spid="11"/>
                                        </p:tgtEl>
                                        <p:attrNameLst>
                                          <p:attrName>style.visibility</p:attrName>
                                        </p:attrNameLst>
                                      </p:cBhvr>
                                      <p:to>
                                        <p:strVal val="visible"/>
                                      </p:to>
                                    </p:set>
                                    <p:anim calcmode="lin" valueType="num">
                                      <p:cBhvr>
                                        <p:cTn id="15" dur="500" fill="hold"/>
                                        <p:tgtEl>
                                          <p:spTgt spid="11"/>
                                        </p:tgtEl>
                                        <p:attrNameLst>
                                          <p:attrName>ppt_w</p:attrName>
                                        </p:attrNameLst>
                                      </p:cBhvr>
                                      <p:tavLst>
                                        <p:tav tm="0">
                                          <p:val>
                                            <p:fltVal val="0"/>
                                          </p:val>
                                        </p:tav>
                                        <p:tav tm="100000">
                                          <p:val>
                                            <p:strVal val="#ppt_w"/>
                                          </p:val>
                                        </p:tav>
                                      </p:tavLst>
                                    </p:anim>
                                    <p:anim calcmode="lin" valueType="num">
                                      <p:cBhvr>
                                        <p:cTn id="16" dur="500" fill="hold"/>
                                        <p:tgtEl>
                                          <p:spTgt spid="11"/>
                                        </p:tgtEl>
                                        <p:attrNameLst>
                                          <p:attrName>ppt_h</p:attrName>
                                        </p:attrNameLst>
                                      </p:cBhvr>
                                      <p:tavLst>
                                        <p:tav tm="0">
                                          <p:val>
                                            <p:fltVal val="0"/>
                                          </p:val>
                                        </p:tav>
                                        <p:tav tm="100000">
                                          <p:val>
                                            <p:strVal val="#ppt_h"/>
                                          </p:val>
                                        </p:tav>
                                      </p:tavLst>
                                    </p:anim>
                                    <p:animEffect transition="in" filter="fade">
                                      <p:cBhvr>
                                        <p:cTn id="17" dur="500"/>
                                        <p:tgtEl>
                                          <p:spTgt spid="11"/>
                                        </p:tgtEl>
                                      </p:cBhvr>
                                    </p:animEffect>
                                    <p:anim calcmode="lin" valueType="num">
                                      <p:cBhvr>
                                        <p:cTn id="18" dur="500" fill="hold"/>
                                        <p:tgtEl>
                                          <p:spTgt spid="11"/>
                                        </p:tgtEl>
                                        <p:attrNameLst>
                                          <p:attrName>ppt_x</p:attrName>
                                        </p:attrNameLst>
                                      </p:cBhvr>
                                      <p:tavLst>
                                        <p:tav tm="0">
                                          <p:val>
                                            <p:fltVal val="0.5"/>
                                          </p:val>
                                        </p:tav>
                                        <p:tav tm="100000">
                                          <p:val>
                                            <p:strVal val="#ppt_x"/>
                                          </p:val>
                                        </p:tav>
                                      </p:tavLst>
                                    </p:anim>
                                    <p:anim calcmode="lin" valueType="num">
                                      <p:cBhvr>
                                        <p:cTn id="19" dur="500" fill="hold"/>
                                        <p:tgtEl>
                                          <p:spTgt spid="11"/>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等腰三角形 10"/>
          <p:cNvSpPr/>
          <p:nvPr/>
        </p:nvSpPr>
        <p:spPr>
          <a:xfrm rot="5400000">
            <a:off x="5962783" y="3197277"/>
            <a:ext cx="498763" cy="429968"/>
          </a:xfrm>
          <a:prstGeom prst="triangle">
            <a:avLst/>
          </a:prstGeom>
          <a:solidFill>
            <a:srgbClr val="A1C4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 name="矩形 3"/>
          <p:cNvSpPr/>
          <p:nvPr/>
        </p:nvSpPr>
        <p:spPr>
          <a:xfrm>
            <a:off x="6794230" y="2535099"/>
            <a:ext cx="1935146" cy="1754326"/>
          </a:xfrm>
          <a:prstGeom prst="rect">
            <a:avLst/>
          </a:prstGeom>
        </p:spPr>
        <p:txBody>
          <a:bodyPr wrap="none">
            <a:spAutoFit/>
          </a:bodyPr>
          <a:lstStyle/>
          <a:p>
            <a:pPr algn="ctr"/>
            <a:r>
              <a:rPr lang="zh-CN" altLang="en-US" sz="5400" dirty="0">
                <a:solidFill>
                  <a:schemeClr val="tx1">
                    <a:lumMod val="75000"/>
                    <a:lumOff val="25000"/>
                  </a:schemeClr>
                </a:solidFill>
                <a:cs typeface="+mn-ea"/>
                <a:sym typeface="+mn-lt"/>
              </a:rPr>
              <a:t>关于</a:t>
            </a:r>
            <a:endParaRPr lang="en-US" altLang="zh-CN" sz="5400" dirty="0">
              <a:solidFill>
                <a:schemeClr val="tx1">
                  <a:lumMod val="75000"/>
                  <a:lumOff val="25000"/>
                </a:schemeClr>
              </a:solidFill>
              <a:cs typeface="+mn-ea"/>
              <a:sym typeface="+mn-lt"/>
            </a:endParaRPr>
          </a:p>
          <a:p>
            <a:pPr algn="ctr"/>
            <a:r>
              <a:rPr lang="zh-CN" altLang="en-US" sz="5400" dirty="0">
                <a:solidFill>
                  <a:schemeClr val="tx1">
                    <a:lumMod val="75000"/>
                    <a:lumOff val="25000"/>
                  </a:schemeClr>
                </a:solidFill>
                <a:cs typeface="+mn-ea"/>
                <a:sym typeface="+mn-lt"/>
              </a:rPr>
              <a:t>我</a:t>
            </a:r>
            <a:r>
              <a:rPr lang="en-US" altLang="zh-CN" sz="5400" dirty="0">
                <a:solidFill>
                  <a:schemeClr val="tx1">
                    <a:lumMod val="75000"/>
                    <a:lumOff val="25000"/>
                  </a:schemeClr>
                </a:solidFill>
                <a:cs typeface="+mn-ea"/>
                <a:sym typeface="+mn-lt"/>
              </a:rPr>
              <a:t>ME</a:t>
            </a:r>
          </a:p>
        </p:txBody>
      </p:sp>
      <p:sp>
        <p:nvSpPr>
          <p:cNvPr id="5" name="矩形 4"/>
          <p:cNvSpPr/>
          <p:nvPr/>
        </p:nvSpPr>
        <p:spPr>
          <a:xfrm>
            <a:off x="3544253" y="2688987"/>
            <a:ext cx="1441420" cy="1446550"/>
          </a:xfrm>
          <a:prstGeom prst="rect">
            <a:avLst/>
          </a:prstGeom>
        </p:spPr>
        <p:txBody>
          <a:bodyPr wrap="none">
            <a:spAutoFit/>
          </a:bodyPr>
          <a:lstStyle/>
          <a:p>
            <a:pPr algn="ctr"/>
            <a:r>
              <a:rPr lang="en-US" altLang="zh-CN" sz="8800" dirty="0">
                <a:solidFill>
                  <a:srgbClr val="1E1C1D"/>
                </a:solidFill>
                <a:cs typeface="+mn-ea"/>
                <a:sym typeface="+mn-lt"/>
              </a:rPr>
              <a:t>01</a:t>
            </a:r>
          </a:p>
        </p:txBody>
      </p:sp>
      <p:sp>
        <p:nvSpPr>
          <p:cNvPr id="7" name="矩形 6"/>
          <p:cNvSpPr/>
          <p:nvPr/>
        </p:nvSpPr>
        <p:spPr>
          <a:xfrm>
            <a:off x="2058843" y="2300649"/>
            <a:ext cx="8181473" cy="2271352"/>
          </a:xfrm>
          <a:prstGeom prst="rect">
            <a:avLst/>
          </a:prstGeom>
          <a:noFill/>
          <a:ln>
            <a:solidFill>
              <a:srgbClr val="A1C4F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14:presetBounceEnd="80000">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14:bounceEnd="80000">
                                          <p:cBhvr additive="base">
                                            <p:cTn id="12" dur="750" fill="hold"/>
                                            <p:tgtEl>
                                              <p:spTgt spid="5"/>
                                            </p:tgtEl>
                                            <p:attrNameLst>
                                              <p:attrName>ppt_x</p:attrName>
                                            </p:attrNameLst>
                                          </p:cBhvr>
                                          <p:tavLst>
                                            <p:tav tm="0">
                                              <p:val>
                                                <p:strVal val="0-#ppt_w/2"/>
                                              </p:val>
                                            </p:tav>
                                            <p:tav tm="100000">
                                              <p:val>
                                                <p:strVal val="#ppt_x"/>
                                              </p:val>
                                            </p:tav>
                                          </p:tavLst>
                                        </p:anim>
                                        <p:anim calcmode="lin" valueType="num" p14:bounceEnd="80000">
                                          <p:cBhvr additive="base">
                                            <p:cTn id="13" dur="750" fill="hold"/>
                                            <p:tgtEl>
                                              <p:spTgt spid="5"/>
                                            </p:tgtEl>
                                            <p:attrNameLst>
                                              <p:attrName>ppt_y</p:attrName>
                                            </p:attrNameLst>
                                          </p:cBhvr>
                                          <p:tavLst>
                                            <p:tav tm="0">
                                              <p:val>
                                                <p:strVal val="#ppt_y"/>
                                              </p:val>
                                            </p:tav>
                                            <p:tav tm="100000">
                                              <p:val>
                                                <p:strVal val="#ppt_y"/>
                                              </p:val>
                                            </p:tav>
                                          </p:tavLst>
                                        </p:anim>
                                      </p:childTnLst>
                                    </p:cTn>
                                  </p:par>
                                  <p:par>
                                    <p:cTn id="14" presetID="2" presetClass="entr" presetSubtype="2" fill="hold" grpId="0" nodeType="withEffect" p14:presetBounceEnd="80000">
                                      <p:stCondLst>
                                        <p:cond delay="500"/>
                                      </p:stCondLst>
                                      <p:childTnLst>
                                        <p:set>
                                          <p:cBhvr>
                                            <p:cTn id="15" dur="1" fill="hold">
                                              <p:stCondLst>
                                                <p:cond delay="0"/>
                                              </p:stCondLst>
                                            </p:cTn>
                                            <p:tgtEl>
                                              <p:spTgt spid="4"/>
                                            </p:tgtEl>
                                            <p:attrNameLst>
                                              <p:attrName>style.visibility</p:attrName>
                                            </p:attrNameLst>
                                          </p:cBhvr>
                                          <p:to>
                                            <p:strVal val="visible"/>
                                          </p:to>
                                        </p:set>
                                        <p:anim calcmode="lin" valueType="num" p14:bounceEnd="80000">
                                          <p:cBhvr additive="base">
                                            <p:cTn id="16" dur="750" fill="hold"/>
                                            <p:tgtEl>
                                              <p:spTgt spid="4"/>
                                            </p:tgtEl>
                                            <p:attrNameLst>
                                              <p:attrName>ppt_x</p:attrName>
                                            </p:attrNameLst>
                                          </p:cBhvr>
                                          <p:tavLst>
                                            <p:tav tm="0">
                                              <p:val>
                                                <p:strVal val="1+#ppt_w/2"/>
                                              </p:val>
                                            </p:tav>
                                            <p:tav tm="100000">
                                              <p:val>
                                                <p:strVal val="#ppt_x"/>
                                              </p:val>
                                            </p:tav>
                                          </p:tavLst>
                                        </p:anim>
                                        <p:anim calcmode="lin" valueType="num" p14:bounceEnd="80000">
                                          <p:cBhvr additive="base">
                                            <p:cTn id="17" dur="75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750" fill="hold"/>
                                            <p:tgtEl>
                                              <p:spTgt spid="5"/>
                                            </p:tgtEl>
                                            <p:attrNameLst>
                                              <p:attrName>ppt_x</p:attrName>
                                            </p:attrNameLst>
                                          </p:cBhvr>
                                          <p:tavLst>
                                            <p:tav tm="0">
                                              <p:val>
                                                <p:strVal val="0-#ppt_w/2"/>
                                              </p:val>
                                            </p:tav>
                                            <p:tav tm="100000">
                                              <p:val>
                                                <p:strVal val="#ppt_x"/>
                                              </p:val>
                                            </p:tav>
                                          </p:tavLst>
                                        </p:anim>
                                        <p:anim calcmode="lin" valueType="num">
                                          <p:cBhvr additive="base">
                                            <p:cTn id="13" dur="750" fill="hold"/>
                                            <p:tgtEl>
                                              <p:spTgt spid="5"/>
                                            </p:tgtEl>
                                            <p:attrNameLst>
                                              <p:attrName>ppt_y</p:attrName>
                                            </p:attrNameLst>
                                          </p:cBhvr>
                                          <p:tavLst>
                                            <p:tav tm="0">
                                              <p:val>
                                                <p:strVal val="#ppt_y"/>
                                              </p:val>
                                            </p:tav>
                                            <p:tav tm="100000">
                                              <p:val>
                                                <p:strVal val="#ppt_y"/>
                                              </p:val>
                                            </p:tav>
                                          </p:tavLst>
                                        </p:anim>
                                      </p:childTnLst>
                                    </p:cTn>
                                  </p:par>
                                  <p:par>
                                    <p:cTn id="14" presetID="2" presetClass="entr" presetSubtype="2" fill="hold" grpId="0" nodeType="withEffect">
                                      <p:stCondLst>
                                        <p:cond delay="500"/>
                                      </p:stCondLst>
                                      <p:childTnLst>
                                        <p:set>
                                          <p:cBhvr>
                                            <p:cTn id="15" dur="1" fill="hold">
                                              <p:stCondLst>
                                                <p:cond delay="0"/>
                                              </p:stCondLst>
                                            </p:cTn>
                                            <p:tgtEl>
                                              <p:spTgt spid="4"/>
                                            </p:tgtEl>
                                            <p:attrNameLst>
                                              <p:attrName>style.visibility</p:attrName>
                                            </p:attrNameLst>
                                          </p:cBhvr>
                                          <p:to>
                                            <p:strVal val="visible"/>
                                          </p:to>
                                        </p:set>
                                        <p:anim calcmode="lin" valueType="num">
                                          <p:cBhvr additive="base">
                                            <p:cTn id="16" dur="750" fill="hold"/>
                                            <p:tgtEl>
                                              <p:spTgt spid="4"/>
                                            </p:tgtEl>
                                            <p:attrNameLst>
                                              <p:attrName>ppt_x</p:attrName>
                                            </p:attrNameLst>
                                          </p:cBhvr>
                                          <p:tavLst>
                                            <p:tav tm="0">
                                              <p:val>
                                                <p:strVal val="1+#ppt_w/2"/>
                                              </p:val>
                                            </p:tav>
                                            <p:tav tm="100000">
                                              <p:val>
                                                <p:strVal val="#ppt_x"/>
                                              </p:val>
                                            </p:tav>
                                          </p:tavLst>
                                        </p:anim>
                                        <p:anim calcmode="lin" valueType="num">
                                          <p:cBhvr additive="base">
                                            <p:cTn id="17" dur="75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p:bldLst>
      </p:timing>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55"/>
          <p:cNvSpPr txBox="1"/>
          <p:nvPr/>
        </p:nvSpPr>
        <p:spPr>
          <a:xfrm>
            <a:off x="1805711" y="1882226"/>
            <a:ext cx="3865010" cy="2077492"/>
          </a:xfrm>
          <a:prstGeom prst="rect">
            <a:avLst/>
          </a:prstGeom>
          <a:noFill/>
        </p:spPr>
        <p:txBody>
          <a:bodyPr wrap="square" lIns="0" tIns="0" rIns="0" bIns="0"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zh-CN" altLang="en-US" dirty="0">
                <a:solidFill>
                  <a:schemeClr val="tx1">
                    <a:lumMod val="75000"/>
                    <a:lumOff val="25000"/>
                  </a:schemeClr>
                </a:solidFill>
                <a:cs typeface="+mn-ea"/>
                <a:sym typeface="+mn-lt"/>
              </a:rPr>
              <a:t>学       历：大学本科</a:t>
            </a:r>
            <a:endParaRPr lang="en-US" altLang="zh-CN" dirty="0">
              <a:solidFill>
                <a:schemeClr val="tx1">
                  <a:lumMod val="75000"/>
                  <a:lumOff val="25000"/>
                </a:schemeClr>
              </a:solidFill>
              <a:cs typeface="+mn-ea"/>
              <a:sym typeface="+mn-lt"/>
            </a:endParaRPr>
          </a:p>
          <a:p>
            <a:pPr>
              <a:lnSpc>
                <a:spcPct val="150000"/>
              </a:lnSpc>
            </a:pPr>
            <a:r>
              <a:rPr lang="zh-CN" altLang="en-US" dirty="0">
                <a:solidFill>
                  <a:schemeClr val="tx1">
                    <a:lumMod val="75000"/>
                    <a:lumOff val="25000"/>
                  </a:schemeClr>
                </a:solidFill>
                <a:cs typeface="+mn-ea"/>
                <a:sym typeface="+mn-lt"/>
              </a:rPr>
              <a:t>毕业院校：某某师范大学</a:t>
            </a:r>
            <a:endParaRPr lang="en-US" altLang="zh-CN" dirty="0">
              <a:solidFill>
                <a:schemeClr val="tx1">
                  <a:lumMod val="75000"/>
                  <a:lumOff val="25000"/>
                </a:schemeClr>
              </a:solidFill>
              <a:cs typeface="+mn-ea"/>
              <a:sym typeface="+mn-lt"/>
            </a:endParaRPr>
          </a:p>
          <a:p>
            <a:pPr>
              <a:lnSpc>
                <a:spcPct val="150000"/>
              </a:lnSpc>
            </a:pPr>
            <a:r>
              <a:rPr lang="zh-CN" altLang="en-US" dirty="0">
                <a:solidFill>
                  <a:schemeClr val="tx1">
                    <a:lumMod val="75000"/>
                    <a:lumOff val="25000"/>
                  </a:schemeClr>
                </a:solidFill>
                <a:cs typeface="+mn-ea"/>
                <a:sym typeface="+mn-lt"/>
              </a:rPr>
              <a:t>专       业：某某某某专业</a:t>
            </a:r>
            <a:endParaRPr lang="en-US" altLang="zh-CN" dirty="0">
              <a:solidFill>
                <a:schemeClr val="tx1">
                  <a:lumMod val="75000"/>
                  <a:lumOff val="25000"/>
                </a:schemeClr>
              </a:solidFill>
              <a:cs typeface="+mn-ea"/>
              <a:sym typeface="+mn-lt"/>
            </a:endParaRPr>
          </a:p>
          <a:p>
            <a:pPr>
              <a:lnSpc>
                <a:spcPct val="150000"/>
              </a:lnSpc>
            </a:pPr>
            <a:r>
              <a:rPr lang="zh-CN" altLang="en-US" dirty="0">
                <a:solidFill>
                  <a:schemeClr val="tx1">
                    <a:lumMod val="75000"/>
                    <a:lumOff val="25000"/>
                  </a:schemeClr>
                </a:solidFill>
                <a:cs typeface="+mn-ea"/>
                <a:sym typeface="+mn-lt"/>
              </a:rPr>
              <a:t>通讯地址：某某市某某大学</a:t>
            </a:r>
            <a:endParaRPr lang="en-US" altLang="zh-CN" dirty="0">
              <a:solidFill>
                <a:schemeClr val="tx1">
                  <a:lumMod val="75000"/>
                  <a:lumOff val="25000"/>
                </a:schemeClr>
              </a:solidFill>
              <a:cs typeface="+mn-ea"/>
              <a:sym typeface="+mn-lt"/>
            </a:endParaRPr>
          </a:p>
          <a:p>
            <a:pPr>
              <a:lnSpc>
                <a:spcPct val="150000"/>
              </a:lnSpc>
            </a:pPr>
            <a:r>
              <a:rPr lang="zh-CN" altLang="en-US" dirty="0">
                <a:solidFill>
                  <a:schemeClr val="tx1">
                    <a:lumMod val="75000"/>
                    <a:lumOff val="25000"/>
                  </a:schemeClr>
                </a:solidFill>
                <a:cs typeface="+mn-ea"/>
                <a:sym typeface="+mn-lt"/>
              </a:rPr>
              <a:t>电       话：</a:t>
            </a:r>
            <a:r>
              <a:rPr lang="en-US" altLang="zh-CN" dirty="0">
                <a:solidFill>
                  <a:schemeClr val="tx1">
                    <a:lumMod val="75000"/>
                    <a:lumOff val="25000"/>
                  </a:schemeClr>
                </a:solidFill>
                <a:cs typeface="+mn-ea"/>
                <a:sym typeface="+mn-lt"/>
              </a:rPr>
              <a:t>181-1811-1811</a:t>
            </a:r>
          </a:p>
        </p:txBody>
      </p:sp>
      <p:sp>
        <p:nvSpPr>
          <p:cNvPr id="3" name="TextBox 55"/>
          <p:cNvSpPr txBox="1"/>
          <p:nvPr/>
        </p:nvSpPr>
        <p:spPr>
          <a:xfrm>
            <a:off x="1735185" y="4295690"/>
            <a:ext cx="4457067" cy="1197572"/>
          </a:xfrm>
          <a:prstGeom prst="rect">
            <a:avLst/>
          </a:prstGeom>
          <a:noFill/>
        </p:spPr>
        <p:txBody>
          <a:bodyPr wrap="square" lIns="0" tIns="0" rIns="0" bIns="0"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zh-CN" altLang="en-US" dirty="0">
                <a:solidFill>
                  <a:schemeClr val="tx1">
                    <a:lumMod val="75000"/>
                    <a:lumOff val="25000"/>
                  </a:schemeClr>
                </a:solidFill>
                <a:cs typeface="+mn-ea"/>
                <a:sym typeface="+mn-lt"/>
              </a:rPr>
              <a:t>自我评价：我是一名爱学习、有计划、兴趣广泛的人，有较强的组织和适应能力，并具有较强的管理沟通能力与组织协调能力</a:t>
            </a:r>
          </a:p>
        </p:txBody>
      </p:sp>
      <p:grpSp>
        <p:nvGrpSpPr>
          <p:cNvPr id="4" name="组 3"/>
          <p:cNvGrpSpPr/>
          <p:nvPr/>
        </p:nvGrpSpPr>
        <p:grpSpPr>
          <a:xfrm>
            <a:off x="7038567" y="2188047"/>
            <a:ext cx="2868861" cy="2877553"/>
            <a:chOff x="1985303" y="2502568"/>
            <a:chExt cx="2868861" cy="2877553"/>
          </a:xfrm>
        </p:grpSpPr>
        <p:pic>
          <p:nvPicPr>
            <p:cNvPr id="5" name="图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94076" y="2641602"/>
              <a:ext cx="2651315" cy="2651315"/>
            </a:xfrm>
            <a:prstGeom prst="ellipse">
              <a:avLst/>
            </a:prstGeom>
            <a:ln>
              <a:solidFill>
                <a:schemeClr val="bg1"/>
              </a:solidFill>
            </a:ln>
          </p:spPr>
        </p:pic>
        <p:sp>
          <p:nvSpPr>
            <p:cNvPr id="6" name="椭圆 5"/>
            <p:cNvSpPr/>
            <p:nvPr/>
          </p:nvSpPr>
          <p:spPr>
            <a:xfrm>
              <a:off x="1985303" y="2502568"/>
              <a:ext cx="2868861" cy="2877553"/>
            </a:xfrm>
            <a:prstGeom prst="ellipse">
              <a:avLst/>
            </a:prstGeom>
            <a:noFill/>
            <a:ln>
              <a:solidFill>
                <a:srgbClr val="F3CAD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left)">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SpPr txBox="1"/>
          <p:nvPr/>
        </p:nvSpPr>
        <p:spPr>
          <a:xfrm>
            <a:off x="3688624" y="2065445"/>
            <a:ext cx="1834153" cy="1107996"/>
          </a:xfrm>
          <a:prstGeom prst="rect">
            <a:avLst/>
          </a:prstGeom>
          <a:noFill/>
          <a:effectLst/>
        </p:spPr>
        <p:txBody>
          <a:bodyPr wrap="square" rtlCol="0">
            <a:spAutoFit/>
          </a:bodyPr>
          <a:lstStyle/>
          <a:p>
            <a:pPr defTabSz="1216025">
              <a:lnSpc>
                <a:spcPct val="150000"/>
              </a:lnSpc>
              <a:spcBef>
                <a:spcPct val="20000"/>
              </a:spcBef>
            </a:pPr>
            <a:r>
              <a:rPr lang="zh-CN" altLang="en-US" sz="1100" dirty="0">
                <a:solidFill>
                  <a:schemeClr val="tx1">
                    <a:lumMod val="50000"/>
                    <a:lumOff val="50000"/>
                  </a:schemeClr>
                </a:solidFill>
                <a:cs typeface="+mn-ea"/>
                <a:sym typeface="+mn-lt"/>
              </a:rPr>
              <a:t>保留图片的格式和动画效果不变，请不要直接删除图片，只将图片替换就可以。</a:t>
            </a:r>
            <a:endParaRPr lang="en-US" altLang="zh-CN" sz="1100" dirty="0">
              <a:solidFill>
                <a:schemeClr val="tx1">
                  <a:lumMod val="50000"/>
                  <a:lumOff val="50000"/>
                </a:schemeClr>
              </a:solidFill>
              <a:cs typeface="+mn-ea"/>
              <a:sym typeface="+mn-lt"/>
            </a:endParaRPr>
          </a:p>
        </p:txBody>
      </p:sp>
      <p:sp>
        <p:nvSpPr>
          <p:cNvPr id="3" name="文本框 2"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SpPr txBox="1"/>
          <p:nvPr/>
        </p:nvSpPr>
        <p:spPr>
          <a:xfrm>
            <a:off x="7823008" y="1967692"/>
            <a:ext cx="1827385" cy="1107996"/>
          </a:xfrm>
          <a:prstGeom prst="rect">
            <a:avLst/>
          </a:prstGeom>
          <a:noFill/>
          <a:effectLst/>
        </p:spPr>
        <p:txBody>
          <a:bodyPr wrap="square" rtlCol="0">
            <a:spAutoFit/>
          </a:bodyPr>
          <a:lstStyle/>
          <a:p>
            <a:pPr defTabSz="1216025">
              <a:lnSpc>
                <a:spcPct val="150000"/>
              </a:lnSpc>
              <a:spcBef>
                <a:spcPct val="20000"/>
              </a:spcBef>
            </a:pPr>
            <a:r>
              <a:rPr lang="zh-CN" altLang="en-US" sz="1100" dirty="0">
                <a:solidFill>
                  <a:schemeClr val="tx1">
                    <a:lumMod val="50000"/>
                    <a:lumOff val="50000"/>
                  </a:schemeClr>
                </a:solidFill>
                <a:cs typeface="+mn-ea"/>
                <a:sym typeface="+mn-lt"/>
              </a:rPr>
              <a:t>保留图片的格式和动画效果不变，请不要直接删除图片，只将图片替换就可以。</a:t>
            </a:r>
            <a:endParaRPr lang="en-US" altLang="zh-CN" sz="1100" dirty="0">
              <a:solidFill>
                <a:schemeClr val="tx1">
                  <a:lumMod val="50000"/>
                  <a:lumOff val="50000"/>
                </a:schemeClr>
              </a:solidFill>
              <a:cs typeface="+mn-ea"/>
              <a:sym typeface="+mn-lt"/>
            </a:endParaRPr>
          </a:p>
        </p:txBody>
      </p:sp>
      <p:cxnSp>
        <p:nvCxnSpPr>
          <p:cNvPr id="4" name="直接连接符 20"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CxnSpPr/>
          <p:nvPr/>
        </p:nvCxnSpPr>
        <p:spPr>
          <a:xfrm rot="10800000">
            <a:off x="2605898" y="3904751"/>
            <a:ext cx="831600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5" name="Oval 6"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SpPr>
            <a:spLocks noChangeArrowheads="1"/>
          </p:cNvSpPr>
          <p:nvPr/>
        </p:nvSpPr>
        <p:spPr bwMode="auto">
          <a:xfrm>
            <a:off x="4571873" y="3803766"/>
            <a:ext cx="209305" cy="209306"/>
          </a:xfrm>
          <a:prstGeom prst="ellipse">
            <a:avLst/>
          </a:prstGeom>
          <a:solidFill>
            <a:srgbClr val="A1C4F2"/>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6" name="Oval 12"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SpPr>
            <a:spLocks noChangeArrowheads="1"/>
          </p:cNvSpPr>
          <p:nvPr/>
        </p:nvSpPr>
        <p:spPr bwMode="auto">
          <a:xfrm>
            <a:off x="6649468" y="3814296"/>
            <a:ext cx="209305" cy="209306"/>
          </a:xfrm>
          <a:prstGeom prst="ellipse">
            <a:avLst/>
          </a:prstGeom>
          <a:solidFill>
            <a:srgbClr val="F3CAD1"/>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7" name="Oval 6"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SpPr>
            <a:spLocks noChangeArrowheads="1"/>
          </p:cNvSpPr>
          <p:nvPr/>
        </p:nvSpPr>
        <p:spPr bwMode="auto">
          <a:xfrm>
            <a:off x="2556962" y="3798594"/>
            <a:ext cx="209305" cy="209306"/>
          </a:xfrm>
          <a:prstGeom prst="ellipse">
            <a:avLst/>
          </a:prstGeom>
          <a:solidFill>
            <a:srgbClr val="A1C4F2"/>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8" name="Oval 12"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SpPr>
            <a:spLocks noChangeArrowheads="1"/>
          </p:cNvSpPr>
          <p:nvPr/>
        </p:nvSpPr>
        <p:spPr bwMode="auto">
          <a:xfrm>
            <a:off x="8845049" y="3814296"/>
            <a:ext cx="209305" cy="209306"/>
          </a:xfrm>
          <a:prstGeom prst="ellipse">
            <a:avLst/>
          </a:prstGeom>
          <a:solidFill>
            <a:srgbClr val="F3CAD1"/>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11" name="文本框 10"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SpPr txBox="1"/>
          <p:nvPr/>
        </p:nvSpPr>
        <p:spPr>
          <a:xfrm>
            <a:off x="5767916" y="4297971"/>
            <a:ext cx="1763103" cy="1107996"/>
          </a:xfrm>
          <a:prstGeom prst="rect">
            <a:avLst/>
          </a:prstGeom>
          <a:noFill/>
          <a:effectLst/>
        </p:spPr>
        <p:txBody>
          <a:bodyPr wrap="square" rtlCol="0">
            <a:spAutoFit/>
          </a:bodyPr>
          <a:lstStyle/>
          <a:p>
            <a:pPr defTabSz="1216025">
              <a:lnSpc>
                <a:spcPct val="150000"/>
              </a:lnSpc>
              <a:spcBef>
                <a:spcPct val="20000"/>
              </a:spcBef>
            </a:pPr>
            <a:r>
              <a:rPr lang="zh-CN" altLang="en-US" sz="1100" dirty="0">
                <a:solidFill>
                  <a:schemeClr val="tx1">
                    <a:lumMod val="50000"/>
                    <a:lumOff val="50000"/>
                  </a:schemeClr>
                </a:solidFill>
                <a:cs typeface="+mn-ea"/>
                <a:sym typeface="+mn-lt"/>
              </a:rPr>
              <a:t>保留图片的格式和动画效果不变，请不要直接删除图片，只将图片替换就可以。</a:t>
            </a:r>
            <a:endParaRPr lang="en-US" altLang="zh-CN" sz="1100" dirty="0">
              <a:solidFill>
                <a:schemeClr val="tx1">
                  <a:lumMod val="50000"/>
                  <a:lumOff val="50000"/>
                </a:schemeClr>
              </a:solidFill>
              <a:cs typeface="+mn-ea"/>
              <a:sym typeface="+mn-lt"/>
            </a:endParaRPr>
          </a:p>
        </p:txBody>
      </p:sp>
      <p:sp>
        <p:nvSpPr>
          <p:cNvPr id="12" name="文本框 11"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SpPr txBox="1"/>
          <p:nvPr/>
        </p:nvSpPr>
        <p:spPr>
          <a:xfrm>
            <a:off x="1355990" y="4257710"/>
            <a:ext cx="1983523" cy="854080"/>
          </a:xfrm>
          <a:prstGeom prst="rect">
            <a:avLst/>
          </a:prstGeom>
          <a:noFill/>
          <a:effectLst/>
        </p:spPr>
        <p:txBody>
          <a:bodyPr wrap="square" rtlCol="0">
            <a:spAutoFit/>
          </a:bodyPr>
          <a:lstStyle/>
          <a:p>
            <a:pPr defTabSz="1216025">
              <a:lnSpc>
                <a:spcPct val="150000"/>
              </a:lnSpc>
              <a:spcBef>
                <a:spcPct val="20000"/>
              </a:spcBef>
            </a:pPr>
            <a:r>
              <a:rPr lang="zh-CN" altLang="en-US" sz="1100" dirty="0">
                <a:solidFill>
                  <a:schemeClr val="tx1">
                    <a:lumMod val="50000"/>
                    <a:lumOff val="50000"/>
                  </a:schemeClr>
                </a:solidFill>
                <a:cs typeface="+mn-ea"/>
                <a:sym typeface="+mn-lt"/>
              </a:rPr>
              <a:t>保留图片的格式和动画效果不变，请不要直接删除图片，只将图片替换就可以。</a:t>
            </a:r>
            <a:endParaRPr lang="en-US" altLang="zh-CN" sz="1100" dirty="0">
              <a:solidFill>
                <a:schemeClr val="tx1">
                  <a:lumMod val="50000"/>
                  <a:lumOff val="50000"/>
                </a:schemeClr>
              </a:solidFill>
              <a:cs typeface="+mn-ea"/>
              <a:sym typeface="+mn-lt"/>
            </a:endParaRPr>
          </a:p>
        </p:txBody>
      </p:sp>
      <p:grpSp>
        <p:nvGrpSpPr>
          <p:cNvPr id="13" name="组合 40"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GrpSpPr/>
          <p:nvPr/>
        </p:nvGrpSpPr>
        <p:grpSpPr>
          <a:xfrm>
            <a:off x="1878851" y="1860183"/>
            <a:ext cx="1544637" cy="1758718"/>
            <a:chOff x="1213104" y="2098742"/>
            <a:chExt cx="1544637" cy="1758718"/>
          </a:xfrm>
        </p:grpSpPr>
        <p:sp>
          <p:nvSpPr>
            <p:cNvPr id="14" name="Freeform 30"/>
            <p:cNvSpPr/>
            <p:nvPr/>
          </p:nvSpPr>
          <p:spPr bwMode="auto">
            <a:xfrm flipV="1">
              <a:off x="1213104" y="2098742"/>
              <a:ext cx="1544637" cy="1758718"/>
            </a:xfrm>
            <a:custGeom>
              <a:avLst/>
              <a:gdLst>
                <a:gd name="T0" fmla="*/ 0 w 973"/>
                <a:gd name="T1" fmla="*/ 326 h 1300"/>
                <a:gd name="T2" fmla="*/ 487 w 973"/>
                <a:gd name="T3" fmla="*/ 0 h 1300"/>
                <a:gd name="T4" fmla="*/ 973 w 973"/>
                <a:gd name="T5" fmla="*/ 326 h 1300"/>
                <a:gd name="T6" fmla="*/ 973 w 973"/>
                <a:gd name="T7" fmla="*/ 1300 h 1300"/>
                <a:gd name="T8" fmla="*/ 0 w 973"/>
                <a:gd name="T9" fmla="*/ 1300 h 1300"/>
                <a:gd name="T10" fmla="*/ 0 w 973"/>
                <a:gd name="T11" fmla="*/ 326 h 1300"/>
              </a:gdLst>
              <a:ahLst/>
              <a:cxnLst>
                <a:cxn ang="0">
                  <a:pos x="T0" y="T1"/>
                </a:cxn>
                <a:cxn ang="0">
                  <a:pos x="T2" y="T3"/>
                </a:cxn>
                <a:cxn ang="0">
                  <a:pos x="T4" y="T5"/>
                </a:cxn>
                <a:cxn ang="0">
                  <a:pos x="T6" y="T7"/>
                </a:cxn>
                <a:cxn ang="0">
                  <a:pos x="T8" y="T9"/>
                </a:cxn>
                <a:cxn ang="0">
                  <a:pos x="T10" y="T11"/>
                </a:cxn>
              </a:cxnLst>
              <a:rect l="0" t="0" r="r" b="b"/>
              <a:pathLst>
                <a:path w="973" h="1300">
                  <a:moveTo>
                    <a:pt x="0" y="326"/>
                  </a:moveTo>
                  <a:lnTo>
                    <a:pt x="487" y="0"/>
                  </a:lnTo>
                  <a:lnTo>
                    <a:pt x="973" y="326"/>
                  </a:lnTo>
                  <a:lnTo>
                    <a:pt x="973" y="1300"/>
                  </a:lnTo>
                  <a:lnTo>
                    <a:pt x="0" y="1300"/>
                  </a:lnTo>
                  <a:lnTo>
                    <a:pt x="0" y="326"/>
                  </a:lnTo>
                  <a:close/>
                </a:path>
              </a:pathLst>
            </a:custGeom>
            <a:solidFill>
              <a:srgbClr val="A1C4F2"/>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203864"/>
                </a:solidFill>
                <a:cs typeface="+mn-ea"/>
                <a:sym typeface="+mn-lt"/>
              </a:endParaRPr>
            </a:p>
          </p:txBody>
        </p:sp>
        <p:sp>
          <p:nvSpPr>
            <p:cNvPr id="15" name="圆角矩形 32"/>
            <p:cNvSpPr/>
            <p:nvPr/>
          </p:nvSpPr>
          <p:spPr>
            <a:xfrm flipV="1">
              <a:off x="1366676" y="2213045"/>
              <a:ext cx="1224371" cy="323480"/>
            </a:xfrm>
            <a:prstGeom prst="roundRect">
              <a:avLst>
                <a:gd name="adj" fmla="val 50000"/>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203864"/>
                </a:solidFill>
                <a:cs typeface="+mn-ea"/>
                <a:sym typeface="+mn-lt"/>
              </a:endParaRPr>
            </a:p>
          </p:txBody>
        </p:sp>
        <p:sp>
          <p:nvSpPr>
            <p:cNvPr id="16" name="矩形 15"/>
            <p:cNvSpPr/>
            <p:nvPr/>
          </p:nvSpPr>
          <p:spPr>
            <a:xfrm>
              <a:off x="1540164" y="2139221"/>
              <a:ext cx="890516" cy="400110"/>
            </a:xfrm>
            <a:prstGeom prst="rect">
              <a:avLst/>
            </a:prstGeom>
            <a:effectLst/>
          </p:spPr>
          <p:txBody>
            <a:bodyPr wrap="square">
              <a:spAutoFit/>
            </a:bodyPr>
            <a:lstStyle/>
            <a:p>
              <a:pPr algn="ctr"/>
              <a:r>
                <a:rPr lang="en-US" altLang="zh-CN" sz="2000" dirty="0">
                  <a:solidFill>
                    <a:srgbClr val="203864"/>
                  </a:solidFill>
                  <a:cs typeface="+mn-ea"/>
                  <a:sym typeface="+mn-lt"/>
                </a:rPr>
                <a:t>2011</a:t>
              </a:r>
            </a:p>
          </p:txBody>
        </p:sp>
        <p:sp>
          <p:nvSpPr>
            <p:cNvPr id="17" name="Freeform 48"/>
            <p:cNvSpPr>
              <a:spLocks noEditPoints="1"/>
            </p:cNvSpPr>
            <p:nvPr/>
          </p:nvSpPr>
          <p:spPr bwMode="auto">
            <a:xfrm>
              <a:off x="1765262" y="3009117"/>
              <a:ext cx="450005" cy="430745"/>
            </a:xfrm>
            <a:custGeom>
              <a:avLst/>
              <a:gdLst>
                <a:gd name="T0" fmla="*/ 419 w 628"/>
                <a:gd name="T1" fmla="*/ 232 h 600"/>
                <a:gd name="T2" fmla="*/ 411 w 628"/>
                <a:gd name="T3" fmla="*/ 249 h 600"/>
                <a:gd name="T4" fmla="*/ 408 w 628"/>
                <a:gd name="T5" fmla="*/ 261 h 600"/>
                <a:gd name="T6" fmla="*/ 409 w 628"/>
                <a:gd name="T7" fmla="*/ 283 h 600"/>
                <a:gd name="T8" fmla="*/ 417 w 628"/>
                <a:gd name="T9" fmla="*/ 304 h 600"/>
                <a:gd name="T10" fmla="*/ 424 w 628"/>
                <a:gd name="T11" fmla="*/ 315 h 600"/>
                <a:gd name="T12" fmla="*/ 441 w 628"/>
                <a:gd name="T13" fmla="*/ 330 h 600"/>
                <a:gd name="T14" fmla="*/ 453 w 628"/>
                <a:gd name="T15" fmla="*/ 335 h 600"/>
                <a:gd name="T16" fmla="*/ 478 w 628"/>
                <a:gd name="T17" fmla="*/ 200 h 600"/>
                <a:gd name="T18" fmla="*/ 449 w 628"/>
                <a:gd name="T19" fmla="*/ 206 h 600"/>
                <a:gd name="T20" fmla="*/ 433 w 628"/>
                <a:gd name="T21" fmla="*/ 216 h 600"/>
                <a:gd name="T22" fmla="*/ 425 w 628"/>
                <a:gd name="T23" fmla="*/ 224 h 600"/>
                <a:gd name="T24" fmla="*/ 384 w 628"/>
                <a:gd name="T25" fmla="*/ 70 h 600"/>
                <a:gd name="T26" fmla="*/ 314 w 628"/>
                <a:gd name="T27" fmla="*/ 140 h 600"/>
                <a:gd name="T28" fmla="*/ 379 w 628"/>
                <a:gd name="T29" fmla="*/ 283 h 600"/>
                <a:gd name="T30" fmla="*/ 379 w 628"/>
                <a:gd name="T31" fmla="*/ 254 h 600"/>
                <a:gd name="T32" fmla="*/ 359 w 628"/>
                <a:gd name="T33" fmla="*/ 154 h 600"/>
                <a:gd name="T34" fmla="*/ 250 w 628"/>
                <a:gd name="T35" fmla="*/ 270 h 600"/>
                <a:gd name="T36" fmla="*/ 314 w 628"/>
                <a:gd name="T37" fmla="*/ 396 h 600"/>
                <a:gd name="T38" fmla="*/ 282 w 628"/>
                <a:gd name="T39" fmla="*/ 400 h 600"/>
                <a:gd name="T40" fmla="*/ 267 w 628"/>
                <a:gd name="T41" fmla="*/ 382 h 600"/>
                <a:gd name="T42" fmla="*/ 257 w 628"/>
                <a:gd name="T43" fmla="*/ 374 h 600"/>
                <a:gd name="T44" fmla="*/ 214 w 628"/>
                <a:gd name="T45" fmla="*/ 356 h 600"/>
                <a:gd name="T46" fmla="*/ 195 w 628"/>
                <a:gd name="T47" fmla="*/ 354 h 600"/>
                <a:gd name="T48" fmla="*/ 0 w 628"/>
                <a:gd name="T49" fmla="*/ 600 h 600"/>
                <a:gd name="T50" fmla="*/ 83 w 628"/>
                <a:gd name="T51" fmla="*/ 454 h 600"/>
                <a:gd name="T52" fmla="*/ 216 w 628"/>
                <a:gd name="T53" fmla="*/ 454 h 600"/>
                <a:gd name="T54" fmla="*/ 301 w 628"/>
                <a:gd name="T55" fmla="*/ 600 h 600"/>
                <a:gd name="T56" fmla="*/ 282 w 628"/>
                <a:gd name="T57" fmla="*/ 400 h 600"/>
                <a:gd name="T58" fmla="*/ 433 w 628"/>
                <a:gd name="T59" fmla="*/ 354 h 600"/>
                <a:gd name="T60" fmla="*/ 413 w 628"/>
                <a:gd name="T61" fmla="*/ 356 h 600"/>
                <a:gd name="T62" fmla="*/ 361 w 628"/>
                <a:gd name="T63" fmla="*/ 382 h 600"/>
                <a:gd name="T64" fmla="*/ 353 w 628"/>
                <a:gd name="T65" fmla="*/ 391 h 600"/>
                <a:gd name="T66" fmla="*/ 389 w 628"/>
                <a:gd name="T67" fmla="*/ 600 h 600"/>
                <a:gd name="T68" fmla="*/ 410 w 628"/>
                <a:gd name="T69" fmla="*/ 600 h 600"/>
                <a:gd name="T70" fmla="*/ 564 w 628"/>
                <a:gd name="T71" fmla="*/ 454 h 600"/>
                <a:gd name="T72" fmla="*/ 628 w 628"/>
                <a:gd name="T73" fmla="*/ 460 h 600"/>
                <a:gd name="T74" fmla="*/ 151 w 628"/>
                <a:gd name="T75" fmla="*/ 340 h 600"/>
                <a:gd name="T76" fmla="*/ 186 w 628"/>
                <a:gd name="T77" fmla="*/ 330 h 600"/>
                <a:gd name="T78" fmla="*/ 196 w 628"/>
                <a:gd name="T79" fmla="*/ 323 h 600"/>
                <a:gd name="T80" fmla="*/ 216 w 628"/>
                <a:gd name="T81" fmla="*/ 295 h 600"/>
                <a:gd name="T82" fmla="*/ 219 w 628"/>
                <a:gd name="T83" fmla="*/ 281 h 600"/>
                <a:gd name="T84" fmla="*/ 219 w 628"/>
                <a:gd name="T85" fmla="*/ 258 h 600"/>
                <a:gd name="T86" fmla="*/ 214 w 628"/>
                <a:gd name="T87" fmla="*/ 241 h 600"/>
                <a:gd name="T88" fmla="*/ 208 w 628"/>
                <a:gd name="T89" fmla="*/ 231 h 600"/>
                <a:gd name="T90" fmla="*/ 195 w 628"/>
                <a:gd name="T91" fmla="*/ 217 h 600"/>
                <a:gd name="T92" fmla="*/ 186 w 628"/>
                <a:gd name="T93" fmla="*/ 210 h 600"/>
                <a:gd name="T94" fmla="*/ 151 w 628"/>
                <a:gd name="T95" fmla="*/ 200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28" h="600">
                  <a:moveTo>
                    <a:pt x="425" y="224"/>
                  </a:moveTo>
                  <a:cubicBezTo>
                    <a:pt x="423" y="226"/>
                    <a:pt x="421" y="229"/>
                    <a:pt x="420" y="231"/>
                  </a:cubicBezTo>
                  <a:cubicBezTo>
                    <a:pt x="419" y="231"/>
                    <a:pt x="419" y="232"/>
                    <a:pt x="419" y="232"/>
                  </a:cubicBezTo>
                  <a:cubicBezTo>
                    <a:pt x="418" y="234"/>
                    <a:pt x="416" y="236"/>
                    <a:pt x="415" y="239"/>
                  </a:cubicBezTo>
                  <a:cubicBezTo>
                    <a:pt x="415" y="240"/>
                    <a:pt x="414" y="240"/>
                    <a:pt x="414" y="241"/>
                  </a:cubicBezTo>
                  <a:cubicBezTo>
                    <a:pt x="413" y="244"/>
                    <a:pt x="412" y="246"/>
                    <a:pt x="411" y="249"/>
                  </a:cubicBezTo>
                  <a:cubicBezTo>
                    <a:pt x="411" y="249"/>
                    <a:pt x="411" y="250"/>
                    <a:pt x="411" y="250"/>
                  </a:cubicBezTo>
                  <a:cubicBezTo>
                    <a:pt x="410" y="253"/>
                    <a:pt x="409" y="255"/>
                    <a:pt x="409" y="258"/>
                  </a:cubicBezTo>
                  <a:cubicBezTo>
                    <a:pt x="409" y="259"/>
                    <a:pt x="409" y="260"/>
                    <a:pt x="408" y="261"/>
                  </a:cubicBezTo>
                  <a:cubicBezTo>
                    <a:pt x="408" y="264"/>
                    <a:pt x="408" y="267"/>
                    <a:pt x="408" y="270"/>
                  </a:cubicBezTo>
                  <a:cubicBezTo>
                    <a:pt x="408" y="274"/>
                    <a:pt x="408" y="278"/>
                    <a:pt x="409" y="281"/>
                  </a:cubicBezTo>
                  <a:cubicBezTo>
                    <a:pt x="409" y="282"/>
                    <a:pt x="409" y="283"/>
                    <a:pt x="409" y="283"/>
                  </a:cubicBezTo>
                  <a:cubicBezTo>
                    <a:pt x="410" y="287"/>
                    <a:pt x="411" y="290"/>
                    <a:pt x="412" y="293"/>
                  </a:cubicBezTo>
                  <a:cubicBezTo>
                    <a:pt x="412" y="294"/>
                    <a:pt x="412" y="294"/>
                    <a:pt x="412" y="295"/>
                  </a:cubicBezTo>
                  <a:cubicBezTo>
                    <a:pt x="414" y="298"/>
                    <a:pt x="415" y="301"/>
                    <a:pt x="417" y="304"/>
                  </a:cubicBezTo>
                  <a:cubicBezTo>
                    <a:pt x="417" y="305"/>
                    <a:pt x="417" y="305"/>
                    <a:pt x="418" y="306"/>
                  </a:cubicBezTo>
                  <a:cubicBezTo>
                    <a:pt x="420" y="309"/>
                    <a:pt x="422" y="312"/>
                    <a:pt x="424" y="315"/>
                  </a:cubicBezTo>
                  <a:cubicBezTo>
                    <a:pt x="424" y="315"/>
                    <a:pt x="424" y="315"/>
                    <a:pt x="424" y="315"/>
                  </a:cubicBezTo>
                  <a:cubicBezTo>
                    <a:pt x="427" y="318"/>
                    <a:pt x="429" y="320"/>
                    <a:pt x="432" y="323"/>
                  </a:cubicBezTo>
                  <a:cubicBezTo>
                    <a:pt x="432" y="323"/>
                    <a:pt x="432" y="323"/>
                    <a:pt x="432" y="323"/>
                  </a:cubicBezTo>
                  <a:cubicBezTo>
                    <a:pt x="435" y="326"/>
                    <a:pt x="438" y="328"/>
                    <a:pt x="441" y="330"/>
                  </a:cubicBezTo>
                  <a:cubicBezTo>
                    <a:pt x="442" y="330"/>
                    <a:pt x="442" y="330"/>
                    <a:pt x="442" y="330"/>
                  </a:cubicBezTo>
                  <a:cubicBezTo>
                    <a:pt x="446" y="332"/>
                    <a:pt x="449" y="334"/>
                    <a:pt x="452" y="335"/>
                  </a:cubicBezTo>
                  <a:cubicBezTo>
                    <a:pt x="453" y="335"/>
                    <a:pt x="453" y="335"/>
                    <a:pt x="453" y="335"/>
                  </a:cubicBezTo>
                  <a:cubicBezTo>
                    <a:pt x="461" y="338"/>
                    <a:pt x="469" y="340"/>
                    <a:pt x="478" y="340"/>
                  </a:cubicBezTo>
                  <a:cubicBezTo>
                    <a:pt x="516" y="340"/>
                    <a:pt x="547" y="309"/>
                    <a:pt x="547" y="270"/>
                  </a:cubicBezTo>
                  <a:cubicBezTo>
                    <a:pt x="547" y="231"/>
                    <a:pt x="516" y="200"/>
                    <a:pt x="478" y="200"/>
                  </a:cubicBezTo>
                  <a:cubicBezTo>
                    <a:pt x="468" y="200"/>
                    <a:pt x="458" y="202"/>
                    <a:pt x="450" y="206"/>
                  </a:cubicBezTo>
                  <a:cubicBezTo>
                    <a:pt x="450" y="206"/>
                    <a:pt x="450" y="206"/>
                    <a:pt x="450" y="206"/>
                  </a:cubicBezTo>
                  <a:cubicBezTo>
                    <a:pt x="449" y="206"/>
                    <a:pt x="449" y="206"/>
                    <a:pt x="449" y="206"/>
                  </a:cubicBezTo>
                  <a:cubicBezTo>
                    <a:pt x="446" y="208"/>
                    <a:pt x="444" y="209"/>
                    <a:pt x="442" y="210"/>
                  </a:cubicBezTo>
                  <a:cubicBezTo>
                    <a:pt x="441" y="210"/>
                    <a:pt x="441" y="211"/>
                    <a:pt x="440" y="211"/>
                  </a:cubicBezTo>
                  <a:cubicBezTo>
                    <a:pt x="438" y="213"/>
                    <a:pt x="435" y="215"/>
                    <a:pt x="433" y="216"/>
                  </a:cubicBezTo>
                  <a:cubicBezTo>
                    <a:pt x="433" y="217"/>
                    <a:pt x="432" y="217"/>
                    <a:pt x="432" y="217"/>
                  </a:cubicBezTo>
                  <a:cubicBezTo>
                    <a:pt x="430" y="219"/>
                    <a:pt x="428" y="221"/>
                    <a:pt x="426" y="223"/>
                  </a:cubicBezTo>
                  <a:cubicBezTo>
                    <a:pt x="426" y="223"/>
                    <a:pt x="425" y="224"/>
                    <a:pt x="425" y="224"/>
                  </a:cubicBezTo>
                  <a:close/>
                  <a:moveTo>
                    <a:pt x="314" y="140"/>
                  </a:moveTo>
                  <a:lnTo>
                    <a:pt x="314" y="140"/>
                  </a:lnTo>
                  <a:cubicBezTo>
                    <a:pt x="353" y="140"/>
                    <a:pt x="384" y="108"/>
                    <a:pt x="384" y="70"/>
                  </a:cubicBezTo>
                  <a:cubicBezTo>
                    <a:pt x="384" y="31"/>
                    <a:pt x="353" y="0"/>
                    <a:pt x="314" y="0"/>
                  </a:cubicBezTo>
                  <a:cubicBezTo>
                    <a:pt x="275" y="0"/>
                    <a:pt x="244" y="31"/>
                    <a:pt x="244" y="70"/>
                  </a:cubicBezTo>
                  <a:cubicBezTo>
                    <a:pt x="244" y="108"/>
                    <a:pt x="275" y="140"/>
                    <a:pt x="314" y="140"/>
                  </a:cubicBezTo>
                  <a:close/>
                  <a:moveTo>
                    <a:pt x="379" y="336"/>
                  </a:moveTo>
                  <a:lnTo>
                    <a:pt x="379" y="336"/>
                  </a:lnTo>
                  <a:lnTo>
                    <a:pt x="379" y="283"/>
                  </a:lnTo>
                  <a:cubicBezTo>
                    <a:pt x="379" y="279"/>
                    <a:pt x="378" y="274"/>
                    <a:pt x="378" y="270"/>
                  </a:cubicBezTo>
                  <a:cubicBezTo>
                    <a:pt x="378" y="266"/>
                    <a:pt x="379" y="262"/>
                    <a:pt x="379" y="257"/>
                  </a:cubicBezTo>
                  <a:lnTo>
                    <a:pt x="379" y="254"/>
                  </a:lnTo>
                  <a:lnTo>
                    <a:pt x="380" y="254"/>
                  </a:lnTo>
                  <a:cubicBezTo>
                    <a:pt x="385" y="223"/>
                    <a:pt x="404" y="197"/>
                    <a:pt x="431" y="183"/>
                  </a:cubicBezTo>
                  <a:cubicBezTo>
                    <a:pt x="412" y="165"/>
                    <a:pt x="387" y="154"/>
                    <a:pt x="359" y="154"/>
                  </a:cubicBezTo>
                  <a:lnTo>
                    <a:pt x="269" y="154"/>
                  </a:lnTo>
                  <a:cubicBezTo>
                    <a:pt x="241" y="154"/>
                    <a:pt x="216" y="165"/>
                    <a:pt x="197" y="183"/>
                  </a:cubicBezTo>
                  <a:cubicBezTo>
                    <a:pt x="228" y="199"/>
                    <a:pt x="250" y="232"/>
                    <a:pt x="250" y="270"/>
                  </a:cubicBezTo>
                  <a:cubicBezTo>
                    <a:pt x="250" y="278"/>
                    <a:pt x="249" y="285"/>
                    <a:pt x="247" y="293"/>
                  </a:cubicBezTo>
                  <a:lnTo>
                    <a:pt x="247" y="335"/>
                  </a:lnTo>
                  <a:cubicBezTo>
                    <a:pt x="276" y="347"/>
                    <a:pt x="299" y="369"/>
                    <a:pt x="314" y="396"/>
                  </a:cubicBezTo>
                  <a:cubicBezTo>
                    <a:pt x="328" y="369"/>
                    <a:pt x="352" y="348"/>
                    <a:pt x="379" y="336"/>
                  </a:cubicBezTo>
                  <a:close/>
                  <a:moveTo>
                    <a:pt x="282" y="400"/>
                  </a:moveTo>
                  <a:lnTo>
                    <a:pt x="282" y="400"/>
                  </a:lnTo>
                  <a:cubicBezTo>
                    <a:pt x="280" y="397"/>
                    <a:pt x="278" y="394"/>
                    <a:pt x="275" y="391"/>
                  </a:cubicBezTo>
                  <a:cubicBezTo>
                    <a:pt x="275" y="390"/>
                    <a:pt x="274" y="390"/>
                    <a:pt x="274" y="390"/>
                  </a:cubicBezTo>
                  <a:cubicBezTo>
                    <a:pt x="272" y="387"/>
                    <a:pt x="270" y="385"/>
                    <a:pt x="267" y="382"/>
                  </a:cubicBezTo>
                  <a:cubicBezTo>
                    <a:pt x="267" y="382"/>
                    <a:pt x="266" y="382"/>
                    <a:pt x="266" y="381"/>
                  </a:cubicBezTo>
                  <a:cubicBezTo>
                    <a:pt x="263" y="379"/>
                    <a:pt x="261" y="377"/>
                    <a:pt x="258" y="375"/>
                  </a:cubicBezTo>
                  <a:cubicBezTo>
                    <a:pt x="257" y="374"/>
                    <a:pt x="257" y="374"/>
                    <a:pt x="257" y="374"/>
                  </a:cubicBezTo>
                  <a:cubicBezTo>
                    <a:pt x="247" y="367"/>
                    <a:pt x="237" y="362"/>
                    <a:pt x="225" y="359"/>
                  </a:cubicBezTo>
                  <a:cubicBezTo>
                    <a:pt x="223" y="358"/>
                    <a:pt x="220" y="357"/>
                    <a:pt x="218" y="357"/>
                  </a:cubicBezTo>
                  <a:cubicBezTo>
                    <a:pt x="217" y="356"/>
                    <a:pt x="215" y="356"/>
                    <a:pt x="214" y="356"/>
                  </a:cubicBezTo>
                  <a:cubicBezTo>
                    <a:pt x="212" y="356"/>
                    <a:pt x="210" y="355"/>
                    <a:pt x="208" y="355"/>
                  </a:cubicBezTo>
                  <a:cubicBezTo>
                    <a:pt x="207" y="355"/>
                    <a:pt x="206" y="355"/>
                    <a:pt x="205" y="355"/>
                  </a:cubicBezTo>
                  <a:cubicBezTo>
                    <a:pt x="202" y="354"/>
                    <a:pt x="199" y="354"/>
                    <a:pt x="195" y="354"/>
                  </a:cubicBezTo>
                  <a:lnTo>
                    <a:pt x="105" y="354"/>
                  </a:lnTo>
                  <a:cubicBezTo>
                    <a:pt x="47" y="354"/>
                    <a:pt x="0" y="401"/>
                    <a:pt x="0" y="460"/>
                  </a:cubicBezTo>
                  <a:lnTo>
                    <a:pt x="0" y="600"/>
                  </a:lnTo>
                  <a:lnTo>
                    <a:pt x="62" y="600"/>
                  </a:lnTo>
                  <a:lnTo>
                    <a:pt x="62" y="454"/>
                  </a:lnTo>
                  <a:lnTo>
                    <a:pt x="83" y="454"/>
                  </a:lnTo>
                  <a:lnTo>
                    <a:pt x="83" y="600"/>
                  </a:lnTo>
                  <a:lnTo>
                    <a:pt x="216" y="600"/>
                  </a:lnTo>
                  <a:lnTo>
                    <a:pt x="216" y="454"/>
                  </a:lnTo>
                  <a:lnTo>
                    <a:pt x="237" y="454"/>
                  </a:lnTo>
                  <a:lnTo>
                    <a:pt x="237" y="600"/>
                  </a:lnTo>
                  <a:lnTo>
                    <a:pt x="301" y="600"/>
                  </a:lnTo>
                  <a:lnTo>
                    <a:pt x="301" y="460"/>
                  </a:lnTo>
                  <a:cubicBezTo>
                    <a:pt x="301" y="437"/>
                    <a:pt x="294" y="417"/>
                    <a:pt x="282" y="400"/>
                  </a:cubicBezTo>
                  <a:cubicBezTo>
                    <a:pt x="282" y="400"/>
                    <a:pt x="282" y="400"/>
                    <a:pt x="282" y="400"/>
                  </a:cubicBezTo>
                  <a:close/>
                  <a:moveTo>
                    <a:pt x="523" y="354"/>
                  </a:moveTo>
                  <a:lnTo>
                    <a:pt x="523" y="354"/>
                  </a:lnTo>
                  <a:lnTo>
                    <a:pt x="433" y="354"/>
                  </a:lnTo>
                  <a:cubicBezTo>
                    <a:pt x="429" y="354"/>
                    <a:pt x="426" y="354"/>
                    <a:pt x="423" y="355"/>
                  </a:cubicBezTo>
                  <a:cubicBezTo>
                    <a:pt x="422" y="355"/>
                    <a:pt x="421" y="355"/>
                    <a:pt x="420" y="355"/>
                  </a:cubicBezTo>
                  <a:cubicBezTo>
                    <a:pt x="418" y="355"/>
                    <a:pt x="415" y="356"/>
                    <a:pt x="413" y="356"/>
                  </a:cubicBezTo>
                  <a:cubicBezTo>
                    <a:pt x="412" y="356"/>
                    <a:pt x="411" y="356"/>
                    <a:pt x="410" y="357"/>
                  </a:cubicBezTo>
                  <a:cubicBezTo>
                    <a:pt x="408" y="357"/>
                    <a:pt x="405" y="358"/>
                    <a:pt x="403" y="358"/>
                  </a:cubicBezTo>
                  <a:cubicBezTo>
                    <a:pt x="387" y="363"/>
                    <a:pt x="373" y="371"/>
                    <a:pt x="361" y="382"/>
                  </a:cubicBezTo>
                  <a:cubicBezTo>
                    <a:pt x="361" y="382"/>
                    <a:pt x="361" y="382"/>
                    <a:pt x="361" y="383"/>
                  </a:cubicBezTo>
                  <a:cubicBezTo>
                    <a:pt x="358" y="385"/>
                    <a:pt x="356" y="388"/>
                    <a:pt x="353" y="390"/>
                  </a:cubicBezTo>
                  <a:cubicBezTo>
                    <a:pt x="353" y="390"/>
                    <a:pt x="353" y="391"/>
                    <a:pt x="353" y="391"/>
                  </a:cubicBezTo>
                  <a:cubicBezTo>
                    <a:pt x="337" y="409"/>
                    <a:pt x="327" y="433"/>
                    <a:pt x="327" y="460"/>
                  </a:cubicBezTo>
                  <a:lnTo>
                    <a:pt x="327" y="600"/>
                  </a:lnTo>
                  <a:lnTo>
                    <a:pt x="389" y="600"/>
                  </a:lnTo>
                  <a:lnTo>
                    <a:pt x="389" y="454"/>
                  </a:lnTo>
                  <a:lnTo>
                    <a:pt x="410" y="454"/>
                  </a:lnTo>
                  <a:lnTo>
                    <a:pt x="410" y="600"/>
                  </a:lnTo>
                  <a:lnTo>
                    <a:pt x="543" y="600"/>
                  </a:lnTo>
                  <a:lnTo>
                    <a:pt x="543" y="454"/>
                  </a:lnTo>
                  <a:lnTo>
                    <a:pt x="564" y="454"/>
                  </a:lnTo>
                  <a:lnTo>
                    <a:pt x="564" y="600"/>
                  </a:lnTo>
                  <a:lnTo>
                    <a:pt x="628" y="600"/>
                  </a:lnTo>
                  <a:lnTo>
                    <a:pt x="628" y="460"/>
                  </a:lnTo>
                  <a:cubicBezTo>
                    <a:pt x="628" y="401"/>
                    <a:pt x="581" y="354"/>
                    <a:pt x="523" y="354"/>
                  </a:cubicBezTo>
                  <a:close/>
                  <a:moveTo>
                    <a:pt x="151" y="340"/>
                  </a:moveTo>
                  <a:lnTo>
                    <a:pt x="151" y="340"/>
                  </a:lnTo>
                  <a:cubicBezTo>
                    <a:pt x="159" y="340"/>
                    <a:pt x="167" y="338"/>
                    <a:pt x="175" y="335"/>
                  </a:cubicBezTo>
                  <a:cubicBezTo>
                    <a:pt x="175" y="335"/>
                    <a:pt x="175" y="335"/>
                    <a:pt x="176" y="335"/>
                  </a:cubicBezTo>
                  <a:cubicBezTo>
                    <a:pt x="179" y="334"/>
                    <a:pt x="183" y="332"/>
                    <a:pt x="186" y="330"/>
                  </a:cubicBezTo>
                  <a:cubicBezTo>
                    <a:pt x="186" y="330"/>
                    <a:pt x="186" y="330"/>
                    <a:pt x="186" y="330"/>
                  </a:cubicBezTo>
                  <a:cubicBezTo>
                    <a:pt x="190" y="328"/>
                    <a:pt x="193" y="326"/>
                    <a:pt x="196" y="323"/>
                  </a:cubicBezTo>
                  <a:cubicBezTo>
                    <a:pt x="196" y="323"/>
                    <a:pt x="196" y="323"/>
                    <a:pt x="196" y="323"/>
                  </a:cubicBezTo>
                  <a:cubicBezTo>
                    <a:pt x="202" y="318"/>
                    <a:pt x="206" y="312"/>
                    <a:pt x="210" y="306"/>
                  </a:cubicBezTo>
                  <a:cubicBezTo>
                    <a:pt x="211" y="305"/>
                    <a:pt x="211" y="305"/>
                    <a:pt x="211" y="304"/>
                  </a:cubicBezTo>
                  <a:cubicBezTo>
                    <a:pt x="213" y="301"/>
                    <a:pt x="214" y="298"/>
                    <a:pt x="216" y="295"/>
                  </a:cubicBezTo>
                  <a:cubicBezTo>
                    <a:pt x="216" y="294"/>
                    <a:pt x="216" y="294"/>
                    <a:pt x="216" y="293"/>
                  </a:cubicBezTo>
                  <a:cubicBezTo>
                    <a:pt x="217" y="290"/>
                    <a:pt x="218" y="287"/>
                    <a:pt x="219" y="283"/>
                  </a:cubicBezTo>
                  <a:cubicBezTo>
                    <a:pt x="219" y="282"/>
                    <a:pt x="219" y="282"/>
                    <a:pt x="219" y="281"/>
                  </a:cubicBezTo>
                  <a:cubicBezTo>
                    <a:pt x="220" y="278"/>
                    <a:pt x="220" y="274"/>
                    <a:pt x="220" y="270"/>
                  </a:cubicBezTo>
                  <a:cubicBezTo>
                    <a:pt x="220" y="267"/>
                    <a:pt x="220" y="264"/>
                    <a:pt x="220" y="261"/>
                  </a:cubicBezTo>
                  <a:cubicBezTo>
                    <a:pt x="219" y="260"/>
                    <a:pt x="219" y="259"/>
                    <a:pt x="219" y="258"/>
                  </a:cubicBezTo>
                  <a:cubicBezTo>
                    <a:pt x="219" y="255"/>
                    <a:pt x="218" y="252"/>
                    <a:pt x="217" y="250"/>
                  </a:cubicBezTo>
                  <a:cubicBezTo>
                    <a:pt x="217" y="249"/>
                    <a:pt x="217" y="249"/>
                    <a:pt x="217" y="249"/>
                  </a:cubicBezTo>
                  <a:cubicBezTo>
                    <a:pt x="216" y="246"/>
                    <a:pt x="215" y="244"/>
                    <a:pt x="214" y="241"/>
                  </a:cubicBezTo>
                  <a:cubicBezTo>
                    <a:pt x="214" y="240"/>
                    <a:pt x="213" y="240"/>
                    <a:pt x="213" y="239"/>
                  </a:cubicBezTo>
                  <a:cubicBezTo>
                    <a:pt x="212" y="236"/>
                    <a:pt x="210" y="234"/>
                    <a:pt x="209" y="231"/>
                  </a:cubicBezTo>
                  <a:lnTo>
                    <a:pt x="208" y="231"/>
                  </a:lnTo>
                  <a:cubicBezTo>
                    <a:pt x="207" y="229"/>
                    <a:pt x="205" y="226"/>
                    <a:pt x="203" y="224"/>
                  </a:cubicBezTo>
                  <a:cubicBezTo>
                    <a:pt x="203" y="224"/>
                    <a:pt x="202" y="223"/>
                    <a:pt x="202" y="223"/>
                  </a:cubicBezTo>
                  <a:cubicBezTo>
                    <a:pt x="200" y="221"/>
                    <a:pt x="198" y="219"/>
                    <a:pt x="195" y="217"/>
                  </a:cubicBezTo>
                  <a:cubicBezTo>
                    <a:pt x="195" y="217"/>
                    <a:pt x="195" y="217"/>
                    <a:pt x="195" y="216"/>
                  </a:cubicBezTo>
                  <a:cubicBezTo>
                    <a:pt x="193" y="215"/>
                    <a:pt x="190" y="213"/>
                    <a:pt x="188" y="211"/>
                  </a:cubicBezTo>
                  <a:cubicBezTo>
                    <a:pt x="187" y="211"/>
                    <a:pt x="187" y="210"/>
                    <a:pt x="186" y="210"/>
                  </a:cubicBezTo>
                  <a:cubicBezTo>
                    <a:pt x="184" y="209"/>
                    <a:pt x="181" y="207"/>
                    <a:pt x="179" y="206"/>
                  </a:cubicBezTo>
                  <a:cubicBezTo>
                    <a:pt x="179" y="206"/>
                    <a:pt x="178" y="206"/>
                    <a:pt x="178" y="206"/>
                  </a:cubicBezTo>
                  <a:cubicBezTo>
                    <a:pt x="170" y="202"/>
                    <a:pt x="160" y="200"/>
                    <a:pt x="151" y="200"/>
                  </a:cubicBezTo>
                  <a:cubicBezTo>
                    <a:pt x="112" y="200"/>
                    <a:pt x="81" y="231"/>
                    <a:pt x="81" y="270"/>
                  </a:cubicBezTo>
                  <a:cubicBezTo>
                    <a:pt x="81" y="309"/>
                    <a:pt x="112" y="340"/>
                    <a:pt x="151" y="340"/>
                  </a:cubicBezTo>
                  <a:close/>
                </a:path>
              </a:pathLst>
            </a:custGeom>
            <a:solidFill>
              <a:srgbClr val="FEFEFE"/>
            </a:solidFill>
            <a:ln>
              <a:noFill/>
            </a:ln>
          </p:spPr>
          <p:txBody>
            <a:bodyPr vert="horz" wrap="square" lIns="91440" tIns="45720" rIns="91440" bIns="45720" numCol="1" anchor="t" anchorCtr="0" compatLnSpc="1"/>
            <a:lstStyle/>
            <a:p>
              <a:endParaRPr lang="zh-CN" altLang="en-US" dirty="0">
                <a:solidFill>
                  <a:srgbClr val="203864"/>
                </a:solidFill>
                <a:cs typeface="+mn-ea"/>
                <a:sym typeface="+mn-lt"/>
              </a:endParaRPr>
            </a:p>
          </p:txBody>
        </p:sp>
      </p:grpSp>
      <p:grpSp>
        <p:nvGrpSpPr>
          <p:cNvPr id="18" name="组合 45"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GrpSpPr/>
          <p:nvPr/>
        </p:nvGrpSpPr>
        <p:grpSpPr>
          <a:xfrm>
            <a:off x="5995133" y="1874153"/>
            <a:ext cx="1544637" cy="1758718"/>
            <a:chOff x="5329386" y="2098742"/>
            <a:chExt cx="1544637" cy="1758718"/>
          </a:xfrm>
        </p:grpSpPr>
        <p:sp>
          <p:nvSpPr>
            <p:cNvPr id="19" name="Freeform 30"/>
            <p:cNvSpPr/>
            <p:nvPr/>
          </p:nvSpPr>
          <p:spPr bwMode="auto">
            <a:xfrm flipV="1">
              <a:off x="5329386" y="2098742"/>
              <a:ext cx="1544637" cy="1758718"/>
            </a:xfrm>
            <a:custGeom>
              <a:avLst/>
              <a:gdLst>
                <a:gd name="T0" fmla="*/ 0 w 973"/>
                <a:gd name="T1" fmla="*/ 326 h 1300"/>
                <a:gd name="T2" fmla="*/ 487 w 973"/>
                <a:gd name="T3" fmla="*/ 0 h 1300"/>
                <a:gd name="T4" fmla="*/ 973 w 973"/>
                <a:gd name="T5" fmla="*/ 326 h 1300"/>
                <a:gd name="T6" fmla="*/ 973 w 973"/>
                <a:gd name="T7" fmla="*/ 1300 h 1300"/>
                <a:gd name="T8" fmla="*/ 0 w 973"/>
                <a:gd name="T9" fmla="*/ 1300 h 1300"/>
                <a:gd name="T10" fmla="*/ 0 w 973"/>
                <a:gd name="T11" fmla="*/ 326 h 1300"/>
              </a:gdLst>
              <a:ahLst/>
              <a:cxnLst>
                <a:cxn ang="0">
                  <a:pos x="T0" y="T1"/>
                </a:cxn>
                <a:cxn ang="0">
                  <a:pos x="T2" y="T3"/>
                </a:cxn>
                <a:cxn ang="0">
                  <a:pos x="T4" y="T5"/>
                </a:cxn>
                <a:cxn ang="0">
                  <a:pos x="T6" y="T7"/>
                </a:cxn>
                <a:cxn ang="0">
                  <a:pos x="T8" y="T9"/>
                </a:cxn>
                <a:cxn ang="0">
                  <a:pos x="T10" y="T11"/>
                </a:cxn>
              </a:cxnLst>
              <a:rect l="0" t="0" r="r" b="b"/>
              <a:pathLst>
                <a:path w="973" h="1300">
                  <a:moveTo>
                    <a:pt x="0" y="326"/>
                  </a:moveTo>
                  <a:lnTo>
                    <a:pt x="487" y="0"/>
                  </a:lnTo>
                  <a:lnTo>
                    <a:pt x="973" y="326"/>
                  </a:lnTo>
                  <a:lnTo>
                    <a:pt x="973" y="1300"/>
                  </a:lnTo>
                  <a:lnTo>
                    <a:pt x="0" y="1300"/>
                  </a:lnTo>
                  <a:lnTo>
                    <a:pt x="0" y="326"/>
                  </a:lnTo>
                  <a:close/>
                </a:path>
              </a:pathLst>
            </a:custGeom>
            <a:solidFill>
              <a:srgbClr val="F3CAD1"/>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203864"/>
                </a:solidFill>
                <a:cs typeface="+mn-ea"/>
                <a:sym typeface="+mn-lt"/>
              </a:endParaRPr>
            </a:p>
          </p:txBody>
        </p:sp>
        <p:sp>
          <p:nvSpPr>
            <p:cNvPr id="20" name="圆角矩形 37"/>
            <p:cNvSpPr/>
            <p:nvPr/>
          </p:nvSpPr>
          <p:spPr>
            <a:xfrm flipV="1">
              <a:off x="5482958" y="2213045"/>
              <a:ext cx="1224371" cy="323480"/>
            </a:xfrm>
            <a:prstGeom prst="roundRect">
              <a:avLst>
                <a:gd name="adj" fmla="val 50000"/>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203864"/>
                </a:solidFill>
                <a:cs typeface="+mn-ea"/>
                <a:sym typeface="+mn-lt"/>
              </a:endParaRPr>
            </a:p>
          </p:txBody>
        </p:sp>
        <p:sp>
          <p:nvSpPr>
            <p:cNvPr id="21" name="矩形 20"/>
            <p:cNvSpPr/>
            <p:nvPr/>
          </p:nvSpPr>
          <p:spPr>
            <a:xfrm>
              <a:off x="5656446" y="2139221"/>
              <a:ext cx="890516" cy="400110"/>
            </a:xfrm>
            <a:prstGeom prst="rect">
              <a:avLst/>
            </a:prstGeom>
            <a:effectLst/>
          </p:spPr>
          <p:txBody>
            <a:bodyPr wrap="square">
              <a:spAutoFit/>
            </a:bodyPr>
            <a:lstStyle/>
            <a:p>
              <a:pPr algn="ctr"/>
              <a:r>
                <a:rPr lang="en-US" altLang="zh-CN" sz="2000" dirty="0">
                  <a:solidFill>
                    <a:schemeClr val="tx1">
                      <a:lumMod val="85000"/>
                      <a:lumOff val="15000"/>
                    </a:schemeClr>
                  </a:solidFill>
                  <a:cs typeface="+mn-ea"/>
                  <a:sym typeface="+mn-lt"/>
                </a:rPr>
                <a:t>2013</a:t>
              </a:r>
            </a:p>
          </p:txBody>
        </p:sp>
        <p:sp>
          <p:nvSpPr>
            <p:cNvPr id="22" name="Freeform 26"/>
            <p:cNvSpPr>
              <a:spLocks noEditPoints="1"/>
            </p:cNvSpPr>
            <p:nvPr/>
          </p:nvSpPr>
          <p:spPr bwMode="auto">
            <a:xfrm>
              <a:off x="5930692" y="3009117"/>
              <a:ext cx="372242" cy="391090"/>
            </a:xfrm>
            <a:custGeom>
              <a:avLst/>
              <a:gdLst>
                <a:gd name="T0" fmla="*/ 139 w 577"/>
                <a:gd name="T1" fmla="*/ 87 h 609"/>
                <a:gd name="T2" fmla="*/ 27 w 577"/>
                <a:gd name="T3" fmla="*/ 87 h 609"/>
                <a:gd name="T4" fmla="*/ 27 w 577"/>
                <a:gd name="T5" fmla="*/ 48 h 609"/>
                <a:gd name="T6" fmla="*/ 139 w 577"/>
                <a:gd name="T7" fmla="*/ 48 h 609"/>
                <a:gd name="T8" fmla="*/ 139 w 577"/>
                <a:gd name="T9" fmla="*/ 87 h 609"/>
                <a:gd name="T10" fmla="*/ 139 w 577"/>
                <a:gd name="T11" fmla="*/ 179 h 609"/>
                <a:gd name="T12" fmla="*/ 27 w 577"/>
                <a:gd name="T13" fmla="*/ 179 h 609"/>
                <a:gd name="T14" fmla="*/ 27 w 577"/>
                <a:gd name="T15" fmla="*/ 140 h 609"/>
                <a:gd name="T16" fmla="*/ 139 w 577"/>
                <a:gd name="T17" fmla="*/ 140 h 609"/>
                <a:gd name="T18" fmla="*/ 139 w 577"/>
                <a:gd name="T19" fmla="*/ 179 h 609"/>
                <a:gd name="T20" fmla="*/ 139 w 577"/>
                <a:gd name="T21" fmla="*/ 271 h 609"/>
                <a:gd name="T22" fmla="*/ 27 w 577"/>
                <a:gd name="T23" fmla="*/ 271 h 609"/>
                <a:gd name="T24" fmla="*/ 27 w 577"/>
                <a:gd name="T25" fmla="*/ 232 h 609"/>
                <a:gd name="T26" fmla="*/ 139 w 577"/>
                <a:gd name="T27" fmla="*/ 232 h 609"/>
                <a:gd name="T28" fmla="*/ 139 w 577"/>
                <a:gd name="T29" fmla="*/ 271 h 609"/>
                <a:gd name="T30" fmla="*/ 0 w 577"/>
                <a:gd name="T31" fmla="*/ 609 h 609"/>
                <a:gd name="T32" fmla="*/ 166 w 577"/>
                <a:gd name="T33" fmla="*/ 609 h 609"/>
                <a:gd name="T34" fmla="*/ 166 w 577"/>
                <a:gd name="T35" fmla="*/ 0 h 609"/>
                <a:gd name="T36" fmla="*/ 0 w 577"/>
                <a:gd name="T37" fmla="*/ 0 h 609"/>
                <a:gd name="T38" fmla="*/ 0 w 577"/>
                <a:gd name="T39" fmla="*/ 609 h 609"/>
                <a:gd name="T40" fmla="*/ 344 w 577"/>
                <a:gd name="T41" fmla="*/ 87 h 609"/>
                <a:gd name="T42" fmla="*/ 232 w 577"/>
                <a:gd name="T43" fmla="*/ 87 h 609"/>
                <a:gd name="T44" fmla="*/ 232 w 577"/>
                <a:gd name="T45" fmla="*/ 48 h 609"/>
                <a:gd name="T46" fmla="*/ 344 w 577"/>
                <a:gd name="T47" fmla="*/ 48 h 609"/>
                <a:gd name="T48" fmla="*/ 344 w 577"/>
                <a:gd name="T49" fmla="*/ 87 h 609"/>
                <a:gd name="T50" fmla="*/ 344 w 577"/>
                <a:gd name="T51" fmla="*/ 179 h 609"/>
                <a:gd name="T52" fmla="*/ 232 w 577"/>
                <a:gd name="T53" fmla="*/ 179 h 609"/>
                <a:gd name="T54" fmla="*/ 232 w 577"/>
                <a:gd name="T55" fmla="*/ 140 h 609"/>
                <a:gd name="T56" fmla="*/ 344 w 577"/>
                <a:gd name="T57" fmla="*/ 140 h 609"/>
                <a:gd name="T58" fmla="*/ 344 w 577"/>
                <a:gd name="T59" fmla="*/ 179 h 609"/>
                <a:gd name="T60" fmla="*/ 344 w 577"/>
                <a:gd name="T61" fmla="*/ 271 h 609"/>
                <a:gd name="T62" fmla="*/ 232 w 577"/>
                <a:gd name="T63" fmla="*/ 271 h 609"/>
                <a:gd name="T64" fmla="*/ 232 w 577"/>
                <a:gd name="T65" fmla="*/ 232 h 609"/>
                <a:gd name="T66" fmla="*/ 344 w 577"/>
                <a:gd name="T67" fmla="*/ 232 h 609"/>
                <a:gd name="T68" fmla="*/ 344 w 577"/>
                <a:gd name="T69" fmla="*/ 271 h 609"/>
                <a:gd name="T70" fmla="*/ 205 w 577"/>
                <a:gd name="T71" fmla="*/ 609 h 609"/>
                <a:gd name="T72" fmla="*/ 371 w 577"/>
                <a:gd name="T73" fmla="*/ 609 h 609"/>
                <a:gd name="T74" fmla="*/ 371 w 577"/>
                <a:gd name="T75" fmla="*/ 0 h 609"/>
                <a:gd name="T76" fmla="*/ 205 w 577"/>
                <a:gd name="T77" fmla="*/ 0 h 609"/>
                <a:gd name="T78" fmla="*/ 205 w 577"/>
                <a:gd name="T79" fmla="*/ 609 h 609"/>
                <a:gd name="T80" fmla="*/ 549 w 577"/>
                <a:gd name="T81" fmla="*/ 87 h 609"/>
                <a:gd name="T82" fmla="*/ 437 w 577"/>
                <a:gd name="T83" fmla="*/ 87 h 609"/>
                <a:gd name="T84" fmla="*/ 437 w 577"/>
                <a:gd name="T85" fmla="*/ 48 h 609"/>
                <a:gd name="T86" fmla="*/ 549 w 577"/>
                <a:gd name="T87" fmla="*/ 48 h 609"/>
                <a:gd name="T88" fmla="*/ 549 w 577"/>
                <a:gd name="T89" fmla="*/ 87 h 609"/>
                <a:gd name="T90" fmla="*/ 549 w 577"/>
                <a:gd name="T91" fmla="*/ 179 h 609"/>
                <a:gd name="T92" fmla="*/ 437 w 577"/>
                <a:gd name="T93" fmla="*/ 179 h 609"/>
                <a:gd name="T94" fmla="*/ 437 w 577"/>
                <a:gd name="T95" fmla="*/ 140 h 609"/>
                <a:gd name="T96" fmla="*/ 549 w 577"/>
                <a:gd name="T97" fmla="*/ 140 h 609"/>
                <a:gd name="T98" fmla="*/ 549 w 577"/>
                <a:gd name="T99" fmla="*/ 179 h 609"/>
                <a:gd name="T100" fmla="*/ 549 w 577"/>
                <a:gd name="T101" fmla="*/ 271 h 609"/>
                <a:gd name="T102" fmla="*/ 437 w 577"/>
                <a:gd name="T103" fmla="*/ 271 h 609"/>
                <a:gd name="T104" fmla="*/ 437 w 577"/>
                <a:gd name="T105" fmla="*/ 232 h 609"/>
                <a:gd name="T106" fmla="*/ 549 w 577"/>
                <a:gd name="T107" fmla="*/ 232 h 609"/>
                <a:gd name="T108" fmla="*/ 549 w 577"/>
                <a:gd name="T109" fmla="*/ 271 h 609"/>
                <a:gd name="T110" fmla="*/ 410 w 577"/>
                <a:gd name="T111" fmla="*/ 609 h 609"/>
                <a:gd name="T112" fmla="*/ 577 w 577"/>
                <a:gd name="T113" fmla="*/ 609 h 609"/>
                <a:gd name="T114" fmla="*/ 577 w 577"/>
                <a:gd name="T115" fmla="*/ 0 h 609"/>
                <a:gd name="T116" fmla="*/ 410 w 577"/>
                <a:gd name="T117" fmla="*/ 0 h 609"/>
                <a:gd name="T118" fmla="*/ 410 w 577"/>
                <a:gd name="T119" fmla="*/ 609 h 6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77" h="609">
                  <a:moveTo>
                    <a:pt x="139" y="87"/>
                  </a:moveTo>
                  <a:lnTo>
                    <a:pt x="27" y="87"/>
                  </a:lnTo>
                  <a:lnTo>
                    <a:pt x="27" y="48"/>
                  </a:lnTo>
                  <a:lnTo>
                    <a:pt x="139" y="48"/>
                  </a:lnTo>
                  <a:lnTo>
                    <a:pt x="139" y="87"/>
                  </a:lnTo>
                  <a:close/>
                  <a:moveTo>
                    <a:pt x="139" y="179"/>
                  </a:moveTo>
                  <a:lnTo>
                    <a:pt x="27" y="179"/>
                  </a:lnTo>
                  <a:lnTo>
                    <a:pt x="27" y="140"/>
                  </a:lnTo>
                  <a:lnTo>
                    <a:pt x="139" y="140"/>
                  </a:lnTo>
                  <a:lnTo>
                    <a:pt x="139" y="179"/>
                  </a:lnTo>
                  <a:close/>
                  <a:moveTo>
                    <a:pt x="139" y="271"/>
                  </a:moveTo>
                  <a:lnTo>
                    <a:pt x="27" y="271"/>
                  </a:lnTo>
                  <a:lnTo>
                    <a:pt x="27" y="232"/>
                  </a:lnTo>
                  <a:lnTo>
                    <a:pt x="139" y="232"/>
                  </a:lnTo>
                  <a:lnTo>
                    <a:pt x="139" y="271"/>
                  </a:lnTo>
                  <a:close/>
                  <a:moveTo>
                    <a:pt x="0" y="609"/>
                  </a:moveTo>
                  <a:lnTo>
                    <a:pt x="166" y="609"/>
                  </a:lnTo>
                  <a:lnTo>
                    <a:pt x="166" y="0"/>
                  </a:lnTo>
                  <a:lnTo>
                    <a:pt x="0" y="0"/>
                  </a:lnTo>
                  <a:lnTo>
                    <a:pt x="0" y="609"/>
                  </a:lnTo>
                  <a:close/>
                  <a:moveTo>
                    <a:pt x="344" y="87"/>
                  </a:moveTo>
                  <a:lnTo>
                    <a:pt x="232" y="87"/>
                  </a:lnTo>
                  <a:lnTo>
                    <a:pt x="232" y="48"/>
                  </a:lnTo>
                  <a:lnTo>
                    <a:pt x="344" y="48"/>
                  </a:lnTo>
                  <a:lnTo>
                    <a:pt x="344" y="87"/>
                  </a:lnTo>
                  <a:close/>
                  <a:moveTo>
                    <a:pt x="344" y="179"/>
                  </a:moveTo>
                  <a:lnTo>
                    <a:pt x="232" y="179"/>
                  </a:lnTo>
                  <a:lnTo>
                    <a:pt x="232" y="140"/>
                  </a:lnTo>
                  <a:lnTo>
                    <a:pt x="344" y="140"/>
                  </a:lnTo>
                  <a:lnTo>
                    <a:pt x="344" y="179"/>
                  </a:lnTo>
                  <a:close/>
                  <a:moveTo>
                    <a:pt x="344" y="271"/>
                  </a:moveTo>
                  <a:lnTo>
                    <a:pt x="232" y="271"/>
                  </a:lnTo>
                  <a:lnTo>
                    <a:pt x="232" y="232"/>
                  </a:lnTo>
                  <a:lnTo>
                    <a:pt x="344" y="232"/>
                  </a:lnTo>
                  <a:lnTo>
                    <a:pt x="344" y="271"/>
                  </a:lnTo>
                  <a:close/>
                  <a:moveTo>
                    <a:pt x="205" y="609"/>
                  </a:moveTo>
                  <a:lnTo>
                    <a:pt x="371" y="609"/>
                  </a:lnTo>
                  <a:lnTo>
                    <a:pt x="371" y="0"/>
                  </a:lnTo>
                  <a:lnTo>
                    <a:pt x="205" y="0"/>
                  </a:lnTo>
                  <a:lnTo>
                    <a:pt x="205" y="609"/>
                  </a:lnTo>
                  <a:close/>
                  <a:moveTo>
                    <a:pt x="549" y="87"/>
                  </a:moveTo>
                  <a:lnTo>
                    <a:pt x="437" y="87"/>
                  </a:lnTo>
                  <a:lnTo>
                    <a:pt x="437" y="48"/>
                  </a:lnTo>
                  <a:lnTo>
                    <a:pt x="549" y="48"/>
                  </a:lnTo>
                  <a:lnTo>
                    <a:pt x="549" y="87"/>
                  </a:lnTo>
                  <a:close/>
                  <a:moveTo>
                    <a:pt x="549" y="179"/>
                  </a:moveTo>
                  <a:lnTo>
                    <a:pt x="437" y="179"/>
                  </a:lnTo>
                  <a:lnTo>
                    <a:pt x="437" y="140"/>
                  </a:lnTo>
                  <a:lnTo>
                    <a:pt x="549" y="140"/>
                  </a:lnTo>
                  <a:lnTo>
                    <a:pt x="549" y="179"/>
                  </a:lnTo>
                  <a:close/>
                  <a:moveTo>
                    <a:pt x="549" y="271"/>
                  </a:moveTo>
                  <a:lnTo>
                    <a:pt x="437" y="271"/>
                  </a:lnTo>
                  <a:lnTo>
                    <a:pt x="437" y="232"/>
                  </a:lnTo>
                  <a:lnTo>
                    <a:pt x="549" y="232"/>
                  </a:lnTo>
                  <a:lnTo>
                    <a:pt x="549" y="271"/>
                  </a:lnTo>
                  <a:close/>
                  <a:moveTo>
                    <a:pt x="410" y="609"/>
                  </a:moveTo>
                  <a:lnTo>
                    <a:pt x="577" y="609"/>
                  </a:lnTo>
                  <a:lnTo>
                    <a:pt x="577" y="0"/>
                  </a:lnTo>
                  <a:lnTo>
                    <a:pt x="410" y="0"/>
                  </a:lnTo>
                  <a:lnTo>
                    <a:pt x="410" y="609"/>
                  </a:lnTo>
                  <a:close/>
                </a:path>
              </a:pathLst>
            </a:custGeom>
            <a:solidFill>
              <a:srgbClr val="FEFEFE"/>
            </a:solidFill>
            <a:ln>
              <a:noFill/>
            </a:ln>
          </p:spPr>
          <p:txBody>
            <a:bodyPr vert="horz" wrap="square" lIns="91440" tIns="45720" rIns="91440" bIns="45720" numCol="1" anchor="t" anchorCtr="0" compatLnSpc="1"/>
            <a:lstStyle/>
            <a:p>
              <a:endParaRPr lang="zh-CN" altLang="en-US" dirty="0">
                <a:solidFill>
                  <a:srgbClr val="203864"/>
                </a:solidFill>
                <a:cs typeface="+mn-ea"/>
                <a:sym typeface="+mn-lt"/>
              </a:endParaRPr>
            </a:p>
          </p:txBody>
        </p:sp>
      </p:grpSp>
      <p:grpSp>
        <p:nvGrpSpPr>
          <p:cNvPr id="23" name="组合 50"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GrpSpPr/>
          <p:nvPr/>
        </p:nvGrpSpPr>
        <p:grpSpPr>
          <a:xfrm>
            <a:off x="3889617" y="4124859"/>
            <a:ext cx="1544637" cy="1758718"/>
            <a:chOff x="3223870" y="4349448"/>
            <a:chExt cx="1544637" cy="1758718"/>
          </a:xfrm>
        </p:grpSpPr>
        <p:sp>
          <p:nvSpPr>
            <p:cNvPr id="24" name="Freeform 30"/>
            <p:cNvSpPr/>
            <p:nvPr/>
          </p:nvSpPr>
          <p:spPr bwMode="auto">
            <a:xfrm>
              <a:off x="3223870" y="4349448"/>
              <a:ext cx="1544637" cy="1758718"/>
            </a:xfrm>
            <a:custGeom>
              <a:avLst/>
              <a:gdLst>
                <a:gd name="T0" fmla="*/ 0 w 973"/>
                <a:gd name="T1" fmla="*/ 326 h 1300"/>
                <a:gd name="T2" fmla="*/ 487 w 973"/>
                <a:gd name="T3" fmla="*/ 0 h 1300"/>
                <a:gd name="T4" fmla="*/ 973 w 973"/>
                <a:gd name="T5" fmla="*/ 326 h 1300"/>
                <a:gd name="T6" fmla="*/ 973 w 973"/>
                <a:gd name="T7" fmla="*/ 1300 h 1300"/>
                <a:gd name="T8" fmla="*/ 0 w 973"/>
                <a:gd name="T9" fmla="*/ 1300 h 1300"/>
                <a:gd name="T10" fmla="*/ 0 w 973"/>
                <a:gd name="T11" fmla="*/ 326 h 1300"/>
              </a:gdLst>
              <a:ahLst/>
              <a:cxnLst>
                <a:cxn ang="0">
                  <a:pos x="T0" y="T1"/>
                </a:cxn>
                <a:cxn ang="0">
                  <a:pos x="T2" y="T3"/>
                </a:cxn>
                <a:cxn ang="0">
                  <a:pos x="T4" y="T5"/>
                </a:cxn>
                <a:cxn ang="0">
                  <a:pos x="T6" y="T7"/>
                </a:cxn>
                <a:cxn ang="0">
                  <a:pos x="T8" y="T9"/>
                </a:cxn>
                <a:cxn ang="0">
                  <a:pos x="T10" y="T11"/>
                </a:cxn>
              </a:cxnLst>
              <a:rect l="0" t="0" r="r" b="b"/>
              <a:pathLst>
                <a:path w="973" h="1300">
                  <a:moveTo>
                    <a:pt x="0" y="326"/>
                  </a:moveTo>
                  <a:lnTo>
                    <a:pt x="487" y="0"/>
                  </a:lnTo>
                  <a:lnTo>
                    <a:pt x="973" y="326"/>
                  </a:lnTo>
                  <a:lnTo>
                    <a:pt x="973" y="1300"/>
                  </a:lnTo>
                  <a:lnTo>
                    <a:pt x="0" y="1300"/>
                  </a:lnTo>
                  <a:lnTo>
                    <a:pt x="0" y="326"/>
                  </a:lnTo>
                  <a:close/>
                </a:path>
              </a:pathLst>
            </a:custGeom>
            <a:solidFill>
              <a:srgbClr val="A1C4F2"/>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25" name="圆角矩形 42"/>
            <p:cNvSpPr/>
            <p:nvPr/>
          </p:nvSpPr>
          <p:spPr>
            <a:xfrm>
              <a:off x="3377442" y="5670383"/>
              <a:ext cx="1224371" cy="323480"/>
            </a:xfrm>
            <a:prstGeom prst="roundRect">
              <a:avLst>
                <a:gd name="adj" fmla="val 50000"/>
              </a:avLst>
            </a:pr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26" name="矩形 25"/>
            <p:cNvSpPr/>
            <p:nvPr/>
          </p:nvSpPr>
          <p:spPr>
            <a:xfrm>
              <a:off x="3551545" y="5609418"/>
              <a:ext cx="890516" cy="400110"/>
            </a:xfrm>
            <a:prstGeom prst="rect">
              <a:avLst/>
            </a:prstGeom>
            <a:effectLst/>
          </p:spPr>
          <p:txBody>
            <a:bodyPr wrap="square">
              <a:spAutoFit/>
            </a:bodyPr>
            <a:lstStyle/>
            <a:p>
              <a:pPr algn="ctr"/>
              <a:r>
                <a:rPr lang="en-US" altLang="zh-CN" sz="2000" dirty="0">
                  <a:solidFill>
                    <a:schemeClr val="tx1">
                      <a:lumMod val="85000"/>
                      <a:lumOff val="15000"/>
                    </a:schemeClr>
                  </a:solidFill>
                  <a:cs typeface="+mn-ea"/>
                  <a:sym typeface="+mn-lt"/>
                </a:rPr>
                <a:t>2012</a:t>
              </a:r>
              <a:endParaRPr lang="zh-CN" altLang="en-US" sz="2000" dirty="0">
                <a:solidFill>
                  <a:schemeClr val="tx1">
                    <a:lumMod val="85000"/>
                    <a:lumOff val="15000"/>
                  </a:schemeClr>
                </a:solidFill>
                <a:cs typeface="+mn-ea"/>
                <a:sym typeface="+mn-lt"/>
              </a:endParaRPr>
            </a:p>
          </p:txBody>
        </p:sp>
        <p:sp>
          <p:nvSpPr>
            <p:cNvPr id="27" name="Freeform 31"/>
            <p:cNvSpPr>
              <a:spLocks noEditPoints="1"/>
            </p:cNvSpPr>
            <p:nvPr/>
          </p:nvSpPr>
          <p:spPr bwMode="auto">
            <a:xfrm>
              <a:off x="3843451" y="4769987"/>
              <a:ext cx="355432" cy="446982"/>
            </a:xfrm>
            <a:custGeom>
              <a:avLst/>
              <a:gdLst>
                <a:gd name="T0" fmla="*/ 82 w 484"/>
                <a:gd name="T1" fmla="*/ 166 h 606"/>
                <a:gd name="T2" fmla="*/ 82 w 484"/>
                <a:gd name="T3" fmla="*/ 186 h 606"/>
                <a:gd name="T4" fmla="*/ 331 w 484"/>
                <a:gd name="T5" fmla="*/ 193 h 606"/>
                <a:gd name="T6" fmla="*/ 331 w 484"/>
                <a:gd name="T7" fmla="*/ 173 h 606"/>
                <a:gd name="T8" fmla="*/ 387 w 484"/>
                <a:gd name="T9" fmla="*/ 556 h 606"/>
                <a:gd name="T10" fmla="*/ 388 w 484"/>
                <a:gd name="T11" fmla="*/ 564 h 606"/>
                <a:gd name="T12" fmla="*/ 418 w 484"/>
                <a:gd name="T13" fmla="*/ 594 h 606"/>
                <a:gd name="T14" fmla="*/ 474 w 484"/>
                <a:gd name="T15" fmla="*/ 581 h 606"/>
                <a:gd name="T16" fmla="*/ 474 w 484"/>
                <a:gd name="T17" fmla="*/ 531 h 606"/>
                <a:gd name="T18" fmla="*/ 444 w 484"/>
                <a:gd name="T19" fmla="*/ 501 h 606"/>
                <a:gd name="T20" fmla="*/ 418 w 484"/>
                <a:gd name="T21" fmla="*/ 519 h 606"/>
                <a:gd name="T22" fmla="*/ 384 w 484"/>
                <a:gd name="T23" fmla="*/ 553 h 606"/>
                <a:gd name="T24" fmla="*/ 218 w 484"/>
                <a:gd name="T25" fmla="*/ 354 h 606"/>
                <a:gd name="T26" fmla="*/ 229 w 484"/>
                <a:gd name="T27" fmla="*/ 336 h 606"/>
                <a:gd name="T28" fmla="*/ 207 w 484"/>
                <a:gd name="T29" fmla="*/ 320 h 606"/>
                <a:gd name="T30" fmla="*/ 207 w 484"/>
                <a:gd name="T31" fmla="*/ 327 h 606"/>
                <a:gd name="T32" fmla="*/ 246 w 484"/>
                <a:gd name="T33" fmla="*/ 422 h 606"/>
                <a:gd name="T34" fmla="*/ 297 w 484"/>
                <a:gd name="T35" fmla="*/ 364 h 606"/>
                <a:gd name="T36" fmla="*/ 296 w 484"/>
                <a:gd name="T37" fmla="*/ 357 h 606"/>
                <a:gd name="T38" fmla="*/ 224 w 484"/>
                <a:gd name="T39" fmla="*/ 362 h 606"/>
                <a:gd name="T40" fmla="*/ 224 w 484"/>
                <a:gd name="T41" fmla="*/ 368 h 606"/>
                <a:gd name="T42" fmla="*/ 246 w 484"/>
                <a:gd name="T43" fmla="*/ 422 h 606"/>
                <a:gd name="T44" fmla="*/ 429 w 484"/>
                <a:gd name="T45" fmla="*/ 493 h 606"/>
                <a:gd name="T46" fmla="*/ 429 w 484"/>
                <a:gd name="T47" fmla="*/ 487 h 606"/>
                <a:gd name="T48" fmla="*/ 394 w 484"/>
                <a:gd name="T49" fmla="*/ 451 h 606"/>
                <a:gd name="T50" fmla="*/ 256 w 484"/>
                <a:gd name="T51" fmla="*/ 425 h 606"/>
                <a:gd name="T52" fmla="*/ 256 w 484"/>
                <a:gd name="T53" fmla="*/ 432 h 606"/>
                <a:gd name="T54" fmla="*/ 354 w 484"/>
                <a:gd name="T55" fmla="*/ 530 h 606"/>
                <a:gd name="T56" fmla="*/ 395 w 484"/>
                <a:gd name="T57" fmla="*/ 528 h 606"/>
                <a:gd name="T58" fmla="*/ 20 w 484"/>
                <a:gd name="T59" fmla="*/ 150 h 606"/>
                <a:gd name="T60" fmla="*/ 89 w 484"/>
                <a:gd name="T61" fmla="*/ 152 h 606"/>
                <a:gd name="T62" fmla="*/ 141 w 484"/>
                <a:gd name="T63" fmla="*/ 100 h 606"/>
                <a:gd name="T64" fmla="*/ 141 w 484"/>
                <a:gd name="T65" fmla="*/ 93 h 606"/>
                <a:gd name="T66" fmla="*/ 383 w 484"/>
                <a:gd name="T67" fmla="*/ 27 h 606"/>
                <a:gd name="T68" fmla="*/ 394 w 484"/>
                <a:gd name="T69" fmla="*/ 422 h 606"/>
                <a:gd name="T70" fmla="*/ 414 w 484"/>
                <a:gd name="T71" fmla="*/ 449 h 606"/>
                <a:gd name="T72" fmla="*/ 414 w 484"/>
                <a:gd name="T73" fmla="*/ 39 h 606"/>
                <a:gd name="T74" fmla="*/ 383 w 484"/>
                <a:gd name="T75" fmla="*/ 0 h 606"/>
                <a:gd name="T76" fmla="*/ 121 w 484"/>
                <a:gd name="T77" fmla="*/ 2 h 606"/>
                <a:gd name="T78" fmla="*/ 0 w 484"/>
                <a:gd name="T79" fmla="*/ 123 h 606"/>
                <a:gd name="T80" fmla="*/ 0 w 484"/>
                <a:gd name="T81" fmla="*/ 492 h 606"/>
                <a:gd name="T82" fmla="*/ 32 w 484"/>
                <a:gd name="T83" fmla="*/ 530 h 606"/>
                <a:gd name="T84" fmla="*/ 319 w 484"/>
                <a:gd name="T85" fmla="*/ 524 h 606"/>
                <a:gd name="T86" fmla="*/ 305 w 484"/>
                <a:gd name="T87" fmla="*/ 503 h 606"/>
                <a:gd name="T88" fmla="*/ 20 w 484"/>
                <a:gd name="T89" fmla="*/ 492 h 606"/>
                <a:gd name="T90" fmla="*/ 20 w 484"/>
                <a:gd name="T91" fmla="*/ 150 h 606"/>
                <a:gd name="T92" fmla="*/ 156 w 484"/>
                <a:gd name="T93" fmla="*/ 321 h 606"/>
                <a:gd name="T94" fmla="*/ 156 w 484"/>
                <a:gd name="T95" fmla="*/ 301 h 606"/>
                <a:gd name="T96" fmla="*/ 82 w 484"/>
                <a:gd name="T97" fmla="*/ 294 h 606"/>
                <a:gd name="T98" fmla="*/ 82 w 484"/>
                <a:gd name="T99" fmla="*/ 315 h 606"/>
                <a:gd name="T100" fmla="*/ 82 w 484"/>
                <a:gd name="T101" fmla="*/ 272 h 606"/>
                <a:gd name="T102" fmla="*/ 331 w 484"/>
                <a:gd name="T103" fmla="*/ 279 h 606"/>
                <a:gd name="T104" fmla="*/ 331 w 484"/>
                <a:gd name="T105" fmla="*/ 258 h 606"/>
                <a:gd name="T106" fmla="*/ 82 w 484"/>
                <a:gd name="T107" fmla="*/ 252 h 606"/>
                <a:gd name="T108" fmla="*/ 82 w 484"/>
                <a:gd name="T109" fmla="*/ 272 h 606"/>
                <a:gd name="T110" fmla="*/ 82 w 484"/>
                <a:gd name="T111" fmla="*/ 236 h 606"/>
                <a:gd name="T112" fmla="*/ 331 w 484"/>
                <a:gd name="T113" fmla="*/ 229 h 606"/>
                <a:gd name="T114" fmla="*/ 331 w 484"/>
                <a:gd name="T115" fmla="*/ 209 h 606"/>
                <a:gd name="T116" fmla="*/ 82 w 484"/>
                <a:gd name="T117" fmla="*/ 216 h 6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84" h="606">
                  <a:moveTo>
                    <a:pt x="331" y="166"/>
                  </a:moveTo>
                  <a:lnTo>
                    <a:pt x="82" y="166"/>
                  </a:lnTo>
                  <a:lnTo>
                    <a:pt x="82" y="173"/>
                  </a:lnTo>
                  <a:lnTo>
                    <a:pt x="82" y="186"/>
                  </a:lnTo>
                  <a:lnTo>
                    <a:pt x="82" y="193"/>
                  </a:lnTo>
                  <a:lnTo>
                    <a:pt x="331" y="193"/>
                  </a:lnTo>
                  <a:lnTo>
                    <a:pt x="331" y="186"/>
                  </a:lnTo>
                  <a:lnTo>
                    <a:pt x="331" y="173"/>
                  </a:lnTo>
                  <a:lnTo>
                    <a:pt x="331" y="166"/>
                  </a:lnTo>
                  <a:close/>
                  <a:moveTo>
                    <a:pt x="387" y="556"/>
                  </a:moveTo>
                  <a:lnTo>
                    <a:pt x="384" y="560"/>
                  </a:lnTo>
                  <a:lnTo>
                    <a:pt x="388" y="564"/>
                  </a:lnTo>
                  <a:lnTo>
                    <a:pt x="408" y="583"/>
                  </a:lnTo>
                  <a:lnTo>
                    <a:pt x="418" y="594"/>
                  </a:lnTo>
                  <a:cubicBezTo>
                    <a:pt x="430" y="606"/>
                    <a:pt x="450" y="606"/>
                    <a:pt x="462" y="594"/>
                  </a:cubicBezTo>
                  <a:lnTo>
                    <a:pt x="474" y="581"/>
                  </a:lnTo>
                  <a:cubicBezTo>
                    <a:pt x="481" y="575"/>
                    <a:pt x="484" y="565"/>
                    <a:pt x="483" y="556"/>
                  </a:cubicBezTo>
                  <a:cubicBezTo>
                    <a:pt x="484" y="547"/>
                    <a:pt x="481" y="538"/>
                    <a:pt x="474" y="531"/>
                  </a:cubicBezTo>
                  <a:lnTo>
                    <a:pt x="462" y="519"/>
                  </a:lnTo>
                  <a:lnTo>
                    <a:pt x="444" y="501"/>
                  </a:lnTo>
                  <a:lnTo>
                    <a:pt x="440" y="497"/>
                  </a:lnTo>
                  <a:lnTo>
                    <a:pt x="418" y="519"/>
                  </a:lnTo>
                  <a:lnTo>
                    <a:pt x="412" y="525"/>
                  </a:lnTo>
                  <a:lnTo>
                    <a:pt x="384" y="553"/>
                  </a:lnTo>
                  <a:lnTo>
                    <a:pt x="387" y="556"/>
                  </a:lnTo>
                  <a:close/>
                  <a:moveTo>
                    <a:pt x="218" y="354"/>
                  </a:moveTo>
                  <a:lnTo>
                    <a:pt x="234" y="338"/>
                  </a:lnTo>
                  <a:lnTo>
                    <a:pt x="229" y="336"/>
                  </a:lnTo>
                  <a:lnTo>
                    <a:pt x="234" y="331"/>
                  </a:lnTo>
                  <a:lnTo>
                    <a:pt x="207" y="320"/>
                  </a:lnTo>
                  <a:lnTo>
                    <a:pt x="211" y="328"/>
                  </a:lnTo>
                  <a:lnTo>
                    <a:pt x="207" y="327"/>
                  </a:lnTo>
                  <a:lnTo>
                    <a:pt x="218" y="354"/>
                  </a:lnTo>
                  <a:close/>
                  <a:moveTo>
                    <a:pt x="246" y="422"/>
                  </a:moveTo>
                  <a:lnTo>
                    <a:pt x="302" y="366"/>
                  </a:lnTo>
                  <a:lnTo>
                    <a:pt x="297" y="364"/>
                  </a:lnTo>
                  <a:lnTo>
                    <a:pt x="302" y="359"/>
                  </a:lnTo>
                  <a:lnTo>
                    <a:pt x="296" y="357"/>
                  </a:lnTo>
                  <a:lnTo>
                    <a:pt x="249" y="337"/>
                  </a:lnTo>
                  <a:lnTo>
                    <a:pt x="224" y="362"/>
                  </a:lnTo>
                  <a:lnTo>
                    <a:pt x="226" y="366"/>
                  </a:lnTo>
                  <a:lnTo>
                    <a:pt x="224" y="368"/>
                  </a:lnTo>
                  <a:lnTo>
                    <a:pt x="243" y="416"/>
                  </a:lnTo>
                  <a:lnTo>
                    <a:pt x="246" y="422"/>
                  </a:lnTo>
                  <a:close/>
                  <a:moveTo>
                    <a:pt x="412" y="511"/>
                  </a:moveTo>
                  <a:lnTo>
                    <a:pt x="429" y="493"/>
                  </a:lnTo>
                  <a:lnTo>
                    <a:pt x="426" y="490"/>
                  </a:lnTo>
                  <a:lnTo>
                    <a:pt x="429" y="487"/>
                  </a:lnTo>
                  <a:lnTo>
                    <a:pt x="414" y="472"/>
                  </a:lnTo>
                  <a:lnTo>
                    <a:pt x="394" y="451"/>
                  </a:lnTo>
                  <a:lnTo>
                    <a:pt x="312" y="369"/>
                  </a:lnTo>
                  <a:lnTo>
                    <a:pt x="256" y="425"/>
                  </a:lnTo>
                  <a:lnTo>
                    <a:pt x="260" y="429"/>
                  </a:lnTo>
                  <a:lnTo>
                    <a:pt x="256" y="432"/>
                  </a:lnTo>
                  <a:lnTo>
                    <a:pt x="334" y="510"/>
                  </a:lnTo>
                  <a:lnTo>
                    <a:pt x="354" y="530"/>
                  </a:lnTo>
                  <a:lnTo>
                    <a:pt x="374" y="549"/>
                  </a:lnTo>
                  <a:lnTo>
                    <a:pt x="395" y="528"/>
                  </a:lnTo>
                  <a:lnTo>
                    <a:pt x="412" y="511"/>
                  </a:lnTo>
                  <a:close/>
                  <a:moveTo>
                    <a:pt x="20" y="150"/>
                  </a:moveTo>
                  <a:lnTo>
                    <a:pt x="89" y="152"/>
                  </a:lnTo>
                  <a:lnTo>
                    <a:pt x="89" y="152"/>
                  </a:lnTo>
                  <a:lnTo>
                    <a:pt x="89" y="152"/>
                  </a:lnTo>
                  <a:cubicBezTo>
                    <a:pt x="118" y="152"/>
                    <a:pt x="141" y="129"/>
                    <a:pt x="141" y="100"/>
                  </a:cubicBezTo>
                  <a:lnTo>
                    <a:pt x="141" y="94"/>
                  </a:lnTo>
                  <a:lnTo>
                    <a:pt x="141" y="93"/>
                  </a:lnTo>
                  <a:lnTo>
                    <a:pt x="141" y="27"/>
                  </a:lnTo>
                  <a:lnTo>
                    <a:pt x="383" y="27"/>
                  </a:lnTo>
                  <a:cubicBezTo>
                    <a:pt x="389" y="27"/>
                    <a:pt x="394" y="32"/>
                    <a:pt x="394" y="38"/>
                  </a:cubicBezTo>
                  <a:lnTo>
                    <a:pt x="394" y="422"/>
                  </a:lnTo>
                  <a:lnTo>
                    <a:pt x="394" y="429"/>
                  </a:lnTo>
                  <a:lnTo>
                    <a:pt x="414" y="449"/>
                  </a:lnTo>
                  <a:lnTo>
                    <a:pt x="414" y="443"/>
                  </a:lnTo>
                  <a:lnTo>
                    <a:pt x="414" y="39"/>
                  </a:lnTo>
                  <a:lnTo>
                    <a:pt x="414" y="32"/>
                  </a:lnTo>
                  <a:cubicBezTo>
                    <a:pt x="414" y="14"/>
                    <a:pt x="400" y="0"/>
                    <a:pt x="383" y="0"/>
                  </a:cubicBezTo>
                  <a:lnTo>
                    <a:pt x="123" y="0"/>
                  </a:lnTo>
                  <a:lnTo>
                    <a:pt x="121" y="2"/>
                  </a:lnTo>
                  <a:lnTo>
                    <a:pt x="1" y="122"/>
                  </a:lnTo>
                  <a:lnTo>
                    <a:pt x="0" y="123"/>
                  </a:lnTo>
                  <a:lnTo>
                    <a:pt x="0" y="130"/>
                  </a:lnTo>
                  <a:lnTo>
                    <a:pt x="0" y="492"/>
                  </a:lnTo>
                  <a:lnTo>
                    <a:pt x="0" y="499"/>
                  </a:lnTo>
                  <a:cubicBezTo>
                    <a:pt x="0" y="516"/>
                    <a:pt x="14" y="530"/>
                    <a:pt x="32" y="530"/>
                  </a:cubicBezTo>
                  <a:lnTo>
                    <a:pt x="326" y="530"/>
                  </a:lnTo>
                  <a:lnTo>
                    <a:pt x="319" y="524"/>
                  </a:lnTo>
                  <a:lnTo>
                    <a:pt x="326" y="524"/>
                  </a:lnTo>
                  <a:lnTo>
                    <a:pt x="305" y="503"/>
                  </a:lnTo>
                  <a:lnTo>
                    <a:pt x="32" y="503"/>
                  </a:lnTo>
                  <a:cubicBezTo>
                    <a:pt x="25" y="503"/>
                    <a:pt x="21" y="498"/>
                    <a:pt x="20" y="492"/>
                  </a:cubicBezTo>
                  <a:lnTo>
                    <a:pt x="20" y="492"/>
                  </a:lnTo>
                  <a:lnTo>
                    <a:pt x="20" y="150"/>
                  </a:lnTo>
                  <a:close/>
                  <a:moveTo>
                    <a:pt x="82" y="321"/>
                  </a:moveTo>
                  <a:lnTo>
                    <a:pt x="156" y="321"/>
                  </a:lnTo>
                  <a:lnTo>
                    <a:pt x="156" y="315"/>
                  </a:lnTo>
                  <a:lnTo>
                    <a:pt x="156" y="301"/>
                  </a:lnTo>
                  <a:lnTo>
                    <a:pt x="156" y="294"/>
                  </a:lnTo>
                  <a:lnTo>
                    <a:pt x="82" y="294"/>
                  </a:lnTo>
                  <a:lnTo>
                    <a:pt x="82" y="301"/>
                  </a:lnTo>
                  <a:lnTo>
                    <a:pt x="82" y="315"/>
                  </a:lnTo>
                  <a:lnTo>
                    <a:pt x="82" y="321"/>
                  </a:lnTo>
                  <a:close/>
                  <a:moveTo>
                    <a:pt x="82" y="272"/>
                  </a:moveTo>
                  <a:lnTo>
                    <a:pt x="82" y="279"/>
                  </a:lnTo>
                  <a:lnTo>
                    <a:pt x="331" y="279"/>
                  </a:lnTo>
                  <a:lnTo>
                    <a:pt x="331" y="272"/>
                  </a:lnTo>
                  <a:lnTo>
                    <a:pt x="331" y="258"/>
                  </a:lnTo>
                  <a:lnTo>
                    <a:pt x="331" y="252"/>
                  </a:lnTo>
                  <a:lnTo>
                    <a:pt x="82" y="252"/>
                  </a:lnTo>
                  <a:lnTo>
                    <a:pt x="82" y="258"/>
                  </a:lnTo>
                  <a:lnTo>
                    <a:pt x="82" y="272"/>
                  </a:lnTo>
                  <a:close/>
                  <a:moveTo>
                    <a:pt x="82" y="229"/>
                  </a:moveTo>
                  <a:lnTo>
                    <a:pt x="82" y="236"/>
                  </a:lnTo>
                  <a:lnTo>
                    <a:pt x="331" y="236"/>
                  </a:lnTo>
                  <a:lnTo>
                    <a:pt x="331" y="229"/>
                  </a:lnTo>
                  <a:lnTo>
                    <a:pt x="331" y="216"/>
                  </a:lnTo>
                  <a:lnTo>
                    <a:pt x="331" y="209"/>
                  </a:lnTo>
                  <a:lnTo>
                    <a:pt x="82" y="209"/>
                  </a:lnTo>
                  <a:lnTo>
                    <a:pt x="82" y="216"/>
                  </a:lnTo>
                  <a:lnTo>
                    <a:pt x="82" y="229"/>
                  </a:lnTo>
                  <a:close/>
                </a:path>
              </a:pathLst>
            </a:custGeom>
            <a:solidFill>
              <a:schemeClr val="bg1"/>
            </a:solidFill>
            <a:ln>
              <a:noFill/>
            </a:ln>
          </p:spPr>
          <p:txBody>
            <a:bodyPr vert="horz" wrap="square" lIns="91440" tIns="45720" rIns="91440" bIns="45720" numCol="1" anchor="t" anchorCtr="0" compatLnSpc="1"/>
            <a:lstStyle/>
            <a:p>
              <a:endParaRPr lang="zh-CN" altLang="en-US" dirty="0">
                <a:solidFill>
                  <a:schemeClr val="accent2"/>
                </a:solidFill>
                <a:cs typeface="+mn-ea"/>
                <a:sym typeface="+mn-lt"/>
              </a:endParaRPr>
            </a:p>
          </p:txBody>
        </p:sp>
      </p:grpSp>
      <p:grpSp>
        <p:nvGrpSpPr>
          <p:cNvPr id="33" name="组合 60"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GrpSpPr/>
          <p:nvPr/>
        </p:nvGrpSpPr>
        <p:grpSpPr>
          <a:xfrm>
            <a:off x="8175966" y="4139335"/>
            <a:ext cx="1544637" cy="1758718"/>
            <a:chOff x="7510219" y="4363924"/>
            <a:chExt cx="1544637" cy="1758718"/>
          </a:xfrm>
        </p:grpSpPr>
        <p:sp>
          <p:nvSpPr>
            <p:cNvPr id="34" name="Freeform 32"/>
            <p:cNvSpPr/>
            <p:nvPr/>
          </p:nvSpPr>
          <p:spPr bwMode="auto">
            <a:xfrm>
              <a:off x="7510219" y="4363924"/>
              <a:ext cx="1544637" cy="1758718"/>
            </a:xfrm>
            <a:custGeom>
              <a:avLst/>
              <a:gdLst>
                <a:gd name="T0" fmla="*/ 0 w 973"/>
                <a:gd name="T1" fmla="*/ 326 h 1300"/>
                <a:gd name="T2" fmla="*/ 487 w 973"/>
                <a:gd name="T3" fmla="*/ 0 h 1300"/>
                <a:gd name="T4" fmla="*/ 973 w 973"/>
                <a:gd name="T5" fmla="*/ 326 h 1300"/>
                <a:gd name="T6" fmla="*/ 973 w 973"/>
                <a:gd name="T7" fmla="*/ 1300 h 1300"/>
                <a:gd name="T8" fmla="*/ 0 w 973"/>
                <a:gd name="T9" fmla="*/ 1300 h 1300"/>
                <a:gd name="T10" fmla="*/ 0 w 973"/>
                <a:gd name="T11" fmla="*/ 326 h 1300"/>
              </a:gdLst>
              <a:ahLst/>
              <a:cxnLst>
                <a:cxn ang="0">
                  <a:pos x="T0" y="T1"/>
                </a:cxn>
                <a:cxn ang="0">
                  <a:pos x="T2" y="T3"/>
                </a:cxn>
                <a:cxn ang="0">
                  <a:pos x="T4" y="T5"/>
                </a:cxn>
                <a:cxn ang="0">
                  <a:pos x="T6" y="T7"/>
                </a:cxn>
                <a:cxn ang="0">
                  <a:pos x="T8" y="T9"/>
                </a:cxn>
                <a:cxn ang="0">
                  <a:pos x="T10" y="T11"/>
                </a:cxn>
              </a:cxnLst>
              <a:rect l="0" t="0" r="r" b="b"/>
              <a:pathLst>
                <a:path w="973" h="1300">
                  <a:moveTo>
                    <a:pt x="0" y="326"/>
                  </a:moveTo>
                  <a:lnTo>
                    <a:pt x="487" y="0"/>
                  </a:lnTo>
                  <a:lnTo>
                    <a:pt x="973" y="326"/>
                  </a:lnTo>
                  <a:lnTo>
                    <a:pt x="973" y="1300"/>
                  </a:lnTo>
                  <a:lnTo>
                    <a:pt x="0" y="1300"/>
                  </a:lnTo>
                  <a:lnTo>
                    <a:pt x="0" y="326"/>
                  </a:lnTo>
                  <a:close/>
                </a:path>
              </a:pathLst>
            </a:custGeom>
            <a:solidFill>
              <a:srgbClr val="F3CAD1"/>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35" name="圆角矩形 65"/>
            <p:cNvSpPr/>
            <p:nvPr/>
          </p:nvSpPr>
          <p:spPr>
            <a:xfrm>
              <a:off x="7670351" y="5684859"/>
              <a:ext cx="1224371" cy="323480"/>
            </a:xfrm>
            <a:prstGeom prst="roundRect">
              <a:avLst>
                <a:gd name="adj" fmla="val 50000"/>
              </a:avLst>
            </a:pr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36" name="矩形 35"/>
            <p:cNvSpPr/>
            <p:nvPr/>
          </p:nvSpPr>
          <p:spPr>
            <a:xfrm>
              <a:off x="7853108" y="5627585"/>
              <a:ext cx="890516" cy="400110"/>
            </a:xfrm>
            <a:prstGeom prst="rect">
              <a:avLst/>
            </a:prstGeom>
            <a:effectLst/>
          </p:spPr>
          <p:txBody>
            <a:bodyPr wrap="square">
              <a:spAutoFit/>
            </a:bodyPr>
            <a:lstStyle/>
            <a:p>
              <a:pPr algn="ctr"/>
              <a:r>
                <a:rPr lang="en-US" altLang="zh-CN" sz="2000" dirty="0" smtClean="0">
                  <a:solidFill>
                    <a:schemeClr val="tx1">
                      <a:lumMod val="85000"/>
                      <a:lumOff val="15000"/>
                    </a:schemeClr>
                  </a:solidFill>
                  <a:cs typeface="+mn-ea"/>
                  <a:sym typeface="+mn-lt"/>
                </a:rPr>
                <a:t>2019</a:t>
              </a:r>
              <a:endParaRPr lang="zh-CN" altLang="en-US" sz="2000" dirty="0">
                <a:solidFill>
                  <a:schemeClr val="tx1">
                    <a:lumMod val="85000"/>
                    <a:lumOff val="15000"/>
                  </a:schemeClr>
                </a:solidFill>
                <a:cs typeface="+mn-ea"/>
                <a:sym typeface="+mn-lt"/>
              </a:endParaRPr>
            </a:p>
          </p:txBody>
        </p:sp>
        <p:sp>
          <p:nvSpPr>
            <p:cNvPr id="37" name="Freeform 223"/>
            <p:cNvSpPr/>
            <p:nvPr/>
          </p:nvSpPr>
          <p:spPr bwMode="auto">
            <a:xfrm>
              <a:off x="8064242" y="4769987"/>
              <a:ext cx="439249" cy="356241"/>
            </a:xfrm>
            <a:custGeom>
              <a:avLst/>
              <a:gdLst>
                <a:gd name="T0" fmla="*/ 107 w 107"/>
                <a:gd name="T1" fmla="*/ 10 h 87"/>
                <a:gd name="T2" fmla="*/ 95 w 107"/>
                <a:gd name="T3" fmla="*/ 13 h 87"/>
                <a:gd name="T4" fmla="*/ 104 w 107"/>
                <a:gd name="T5" fmla="*/ 1 h 87"/>
                <a:gd name="T6" fmla="*/ 90 w 107"/>
                <a:gd name="T7" fmla="*/ 7 h 87"/>
                <a:gd name="T8" fmla="*/ 74 w 107"/>
                <a:gd name="T9" fmla="*/ 0 h 87"/>
                <a:gd name="T10" fmla="*/ 52 w 107"/>
                <a:gd name="T11" fmla="*/ 22 h 87"/>
                <a:gd name="T12" fmla="*/ 53 w 107"/>
                <a:gd name="T13" fmla="*/ 27 h 87"/>
                <a:gd name="T14" fmla="*/ 7 w 107"/>
                <a:gd name="T15" fmla="*/ 4 h 87"/>
                <a:gd name="T16" fmla="*/ 4 w 107"/>
                <a:gd name="T17" fmla="*/ 15 h 87"/>
                <a:gd name="T18" fmla="*/ 14 w 107"/>
                <a:gd name="T19" fmla="*/ 33 h 87"/>
                <a:gd name="T20" fmla="*/ 4 w 107"/>
                <a:gd name="T21" fmla="*/ 30 h 87"/>
                <a:gd name="T22" fmla="*/ 4 w 107"/>
                <a:gd name="T23" fmla="*/ 31 h 87"/>
                <a:gd name="T24" fmla="*/ 22 w 107"/>
                <a:gd name="T25" fmla="*/ 52 h 87"/>
                <a:gd name="T26" fmla="*/ 16 w 107"/>
                <a:gd name="T27" fmla="*/ 53 h 87"/>
                <a:gd name="T28" fmla="*/ 12 w 107"/>
                <a:gd name="T29" fmla="*/ 53 h 87"/>
                <a:gd name="T30" fmla="*/ 32 w 107"/>
                <a:gd name="T31" fmla="*/ 68 h 87"/>
                <a:gd name="T32" fmla="*/ 5 w 107"/>
                <a:gd name="T33" fmla="*/ 77 h 87"/>
                <a:gd name="T34" fmla="*/ 0 w 107"/>
                <a:gd name="T35" fmla="*/ 77 h 87"/>
                <a:gd name="T36" fmla="*/ 33 w 107"/>
                <a:gd name="T37" fmla="*/ 87 h 87"/>
                <a:gd name="T38" fmla="*/ 96 w 107"/>
                <a:gd name="T39" fmla="*/ 24 h 87"/>
                <a:gd name="T40" fmla="*/ 96 w 107"/>
                <a:gd name="T41" fmla="*/ 21 h 87"/>
                <a:gd name="T42" fmla="*/ 107 w 107"/>
                <a:gd name="T43" fmla="*/ 1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7" h="87">
                  <a:moveTo>
                    <a:pt x="107" y="10"/>
                  </a:moveTo>
                  <a:cubicBezTo>
                    <a:pt x="103" y="12"/>
                    <a:pt x="99" y="13"/>
                    <a:pt x="95" y="13"/>
                  </a:cubicBezTo>
                  <a:cubicBezTo>
                    <a:pt x="99" y="11"/>
                    <a:pt x="103" y="6"/>
                    <a:pt x="104" y="1"/>
                  </a:cubicBezTo>
                  <a:cubicBezTo>
                    <a:pt x="100" y="4"/>
                    <a:pt x="95" y="6"/>
                    <a:pt x="90" y="7"/>
                  </a:cubicBezTo>
                  <a:cubicBezTo>
                    <a:pt x="86" y="2"/>
                    <a:pt x="80" y="0"/>
                    <a:pt x="74" y="0"/>
                  </a:cubicBezTo>
                  <a:cubicBezTo>
                    <a:pt x="62" y="0"/>
                    <a:pt x="52" y="9"/>
                    <a:pt x="52" y="22"/>
                  </a:cubicBezTo>
                  <a:cubicBezTo>
                    <a:pt x="52" y="23"/>
                    <a:pt x="52" y="25"/>
                    <a:pt x="53" y="27"/>
                  </a:cubicBezTo>
                  <a:cubicBezTo>
                    <a:pt x="34" y="26"/>
                    <a:pt x="18" y="17"/>
                    <a:pt x="7" y="4"/>
                  </a:cubicBezTo>
                  <a:cubicBezTo>
                    <a:pt x="5" y="7"/>
                    <a:pt x="4" y="11"/>
                    <a:pt x="4" y="15"/>
                  </a:cubicBezTo>
                  <a:cubicBezTo>
                    <a:pt x="4" y="22"/>
                    <a:pt x="8" y="29"/>
                    <a:pt x="14" y="33"/>
                  </a:cubicBezTo>
                  <a:cubicBezTo>
                    <a:pt x="10" y="33"/>
                    <a:pt x="7" y="32"/>
                    <a:pt x="4" y="30"/>
                  </a:cubicBezTo>
                  <a:cubicBezTo>
                    <a:pt x="4" y="31"/>
                    <a:pt x="4" y="31"/>
                    <a:pt x="4" y="31"/>
                  </a:cubicBezTo>
                  <a:cubicBezTo>
                    <a:pt x="4" y="41"/>
                    <a:pt x="12" y="50"/>
                    <a:pt x="22" y="52"/>
                  </a:cubicBezTo>
                  <a:cubicBezTo>
                    <a:pt x="20" y="53"/>
                    <a:pt x="18" y="53"/>
                    <a:pt x="16" y="53"/>
                  </a:cubicBezTo>
                  <a:cubicBezTo>
                    <a:pt x="14" y="53"/>
                    <a:pt x="13" y="53"/>
                    <a:pt x="12" y="53"/>
                  </a:cubicBezTo>
                  <a:cubicBezTo>
                    <a:pt x="15" y="61"/>
                    <a:pt x="23" y="68"/>
                    <a:pt x="32" y="68"/>
                  </a:cubicBezTo>
                  <a:cubicBezTo>
                    <a:pt x="25" y="74"/>
                    <a:pt x="15" y="77"/>
                    <a:pt x="5" y="77"/>
                  </a:cubicBezTo>
                  <a:cubicBezTo>
                    <a:pt x="3" y="77"/>
                    <a:pt x="1" y="77"/>
                    <a:pt x="0" y="77"/>
                  </a:cubicBezTo>
                  <a:cubicBezTo>
                    <a:pt x="9" y="83"/>
                    <a:pt x="21" y="87"/>
                    <a:pt x="33" y="87"/>
                  </a:cubicBezTo>
                  <a:cubicBezTo>
                    <a:pt x="74" y="87"/>
                    <a:pt x="96" y="53"/>
                    <a:pt x="96" y="24"/>
                  </a:cubicBezTo>
                  <a:cubicBezTo>
                    <a:pt x="96" y="23"/>
                    <a:pt x="96" y="22"/>
                    <a:pt x="96" y="21"/>
                  </a:cubicBezTo>
                  <a:cubicBezTo>
                    <a:pt x="101" y="18"/>
                    <a:pt x="104" y="14"/>
                    <a:pt x="107" y="10"/>
                  </a:cubicBezTo>
                  <a:close/>
                </a:path>
              </a:pathLst>
            </a:custGeom>
            <a:solidFill>
              <a:schemeClr val="bg1"/>
            </a:solidFill>
            <a:ln>
              <a:noFill/>
            </a:ln>
          </p:spPr>
          <p:txBody>
            <a:bodyPr vert="horz" wrap="square" lIns="91440" tIns="45720" rIns="91440" bIns="45720" numCol="1" anchor="t" anchorCtr="0" compatLnSpc="1"/>
            <a:lstStyle/>
            <a:p>
              <a:endParaRPr lang="zh-CN" altLang="en-US" dirty="0">
                <a:solidFill>
                  <a:prstClr val="black"/>
                </a:solidFill>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500"/>
                                        <p:tgtEl>
                                          <p:spTgt spid="5"/>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500"/>
                                        <p:tgtEl>
                                          <p:spTgt spid="8"/>
                                        </p:tgtEl>
                                      </p:cBhvr>
                                    </p:animEffect>
                                  </p:childTnLst>
                                </p:cTn>
                              </p:par>
                            </p:childTnLst>
                          </p:cTn>
                        </p:par>
                        <p:par>
                          <p:cTn id="21" fill="hold">
                            <p:stCondLst>
                              <p:cond delay="1000"/>
                            </p:stCondLst>
                            <p:childTnLst>
                              <p:par>
                                <p:cTn id="22" presetID="2" presetClass="entr" presetSubtype="1" decel="30600" fill="hold" nodeType="afterEffect">
                                  <p:stCondLst>
                                    <p:cond delay="0"/>
                                  </p:stCondLst>
                                  <p:childTnLst>
                                    <p:set>
                                      <p:cBhvr>
                                        <p:cTn id="23" dur="1" fill="hold">
                                          <p:stCondLst>
                                            <p:cond delay="0"/>
                                          </p:stCondLst>
                                        </p:cTn>
                                        <p:tgtEl>
                                          <p:spTgt spid="13"/>
                                        </p:tgtEl>
                                        <p:attrNameLst>
                                          <p:attrName>style.visibility</p:attrName>
                                        </p:attrNameLst>
                                      </p:cBhvr>
                                      <p:to>
                                        <p:strVal val="visible"/>
                                      </p:to>
                                    </p:set>
                                    <p:anim calcmode="lin" valueType="num">
                                      <p:cBhvr additive="base">
                                        <p:cTn id="24" dur="750" fill="hold"/>
                                        <p:tgtEl>
                                          <p:spTgt spid="13"/>
                                        </p:tgtEl>
                                        <p:attrNameLst>
                                          <p:attrName>ppt_x</p:attrName>
                                        </p:attrNameLst>
                                      </p:cBhvr>
                                      <p:tavLst>
                                        <p:tav tm="0">
                                          <p:val>
                                            <p:strVal val="#ppt_x"/>
                                          </p:val>
                                        </p:tav>
                                        <p:tav tm="100000">
                                          <p:val>
                                            <p:strVal val="#ppt_x"/>
                                          </p:val>
                                        </p:tav>
                                      </p:tavLst>
                                    </p:anim>
                                    <p:anim calcmode="lin" valueType="num">
                                      <p:cBhvr additive="base">
                                        <p:cTn id="25" dur="750" fill="hold"/>
                                        <p:tgtEl>
                                          <p:spTgt spid="13"/>
                                        </p:tgtEl>
                                        <p:attrNameLst>
                                          <p:attrName>ppt_y</p:attrName>
                                        </p:attrNameLst>
                                      </p:cBhvr>
                                      <p:tavLst>
                                        <p:tav tm="0">
                                          <p:val>
                                            <p:strVal val="0-#ppt_h/2"/>
                                          </p:val>
                                        </p:tav>
                                        <p:tav tm="100000">
                                          <p:val>
                                            <p:strVal val="#ppt_y"/>
                                          </p:val>
                                        </p:tav>
                                      </p:tavLst>
                                    </p:anim>
                                  </p:childTnLst>
                                </p:cTn>
                              </p:par>
                              <p:par>
                                <p:cTn id="26" presetID="2" presetClass="entr" presetSubtype="1" decel="30600" fill="hold" nodeType="withEffect">
                                  <p:stCondLst>
                                    <p:cond delay="250"/>
                                  </p:stCondLst>
                                  <p:childTnLst>
                                    <p:set>
                                      <p:cBhvr>
                                        <p:cTn id="27" dur="1" fill="hold">
                                          <p:stCondLst>
                                            <p:cond delay="0"/>
                                          </p:stCondLst>
                                        </p:cTn>
                                        <p:tgtEl>
                                          <p:spTgt spid="18"/>
                                        </p:tgtEl>
                                        <p:attrNameLst>
                                          <p:attrName>style.visibility</p:attrName>
                                        </p:attrNameLst>
                                      </p:cBhvr>
                                      <p:to>
                                        <p:strVal val="visible"/>
                                      </p:to>
                                    </p:set>
                                    <p:anim calcmode="lin" valueType="num">
                                      <p:cBhvr additive="base">
                                        <p:cTn id="28" dur="750" fill="hold"/>
                                        <p:tgtEl>
                                          <p:spTgt spid="18"/>
                                        </p:tgtEl>
                                        <p:attrNameLst>
                                          <p:attrName>ppt_x</p:attrName>
                                        </p:attrNameLst>
                                      </p:cBhvr>
                                      <p:tavLst>
                                        <p:tav tm="0">
                                          <p:val>
                                            <p:strVal val="#ppt_x"/>
                                          </p:val>
                                        </p:tav>
                                        <p:tav tm="100000">
                                          <p:val>
                                            <p:strVal val="#ppt_x"/>
                                          </p:val>
                                        </p:tav>
                                      </p:tavLst>
                                    </p:anim>
                                    <p:anim calcmode="lin" valueType="num">
                                      <p:cBhvr additive="base">
                                        <p:cTn id="29" dur="750" fill="hold"/>
                                        <p:tgtEl>
                                          <p:spTgt spid="18"/>
                                        </p:tgtEl>
                                        <p:attrNameLst>
                                          <p:attrName>ppt_y</p:attrName>
                                        </p:attrNameLst>
                                      </p:cBhvr>
                                      <p:tavLst>
                                        <p:tav tm="0">
                                          <p:val>
                                            <p:strVal val="0-#ppt_h/2"/>
                                          </p:val>
                                        </p:tav>
                                        <p:tav tm="100000">
                                          <p:val>
                                            <p:strVal val="#ppt_y"/>
                                          </p:val>
                                        </p:tav>
                                      </p:tavLst>
                                    </p:anim>
                                  </p:childTnLst>
                                </p:cTn>
                              </p:par>
                              <p:par>
                                <p:cTn id="30" presetID="2" presetClass="entr" presetSubtype="4" decel="30600" fill="hold" nodeType="withEffect">
                                  <p:stCondLst>
                                    <p:cond delay="750"/>
                                  </p:stCondLst>
                                  <p:childTnLst>
                                    <p:set>
                                      <p:cBhvr>
                                        <p:cTn id="31" dur="1" fill="hold">
                                          <p:stCondLst>
                                            <p:cond delay="0"/>
                                          </p:stCondLst>
                                        </p:cTn>
                                        <p:tgtEl>
                                          <p:spTgt spid="23"/>
                                        </p:tgtEl>
                                        <p:attrNameLst>
                                          <p:attrName>style.visibility</p:attrName>
                                        </p:attrNameLst>
                                      </p:cBhvr>
                                      <p:to>
                                        <p:strVal val="visible"/>
                                      </p:to>
                                    </p:set>
                                    <p:anim calcmode="lin" valueType="num">
                                      <p:cBhvr additive="base">
                                        <p:cTn id="32" dur="750" fill="hold"/>
                                        <p:tgtEl>
                                          <p:spTgt spid="23"/>
                                        </p:tgtEl>
                                        <p:attrNameLst>
                                          <p:attrName>ppt_x</p:attrName>
                                        </p:attrNameLst>
                                      </p:cBhvr>
                                      <p:tavLst>
                                        <p:tav tm="0">
                                          <p:val>
                                            <p:strVal val="#ppt_x"/>
                                          </p:val>
                                        </p:tav>
                                        <p:tav tm="100000">
                                          <p:val>
                                            <p:strVal val="#ppt_x"/>
                                          </p:val>
                                        </p:tav>
                                      </p:tavLst>
                                    </p:anim>
                                    <p:anim calcmode="lin" valueType="num">
                                      <p:cBhvr additive="base">
                                        <p:cTn id="33" dur="750" fill="hold"/>
                                        <p:tgtEl>
                                          <p:spTgt spid="23"/>
                                        </p:tgtEl>
                                        <p:attrNameLst>
                                          <p:attrName>ppt_y</p:attrName>
                                        </p:attrNameLst>
                                      </p:cBhvr>
                                      <p:tavLst>
                                        <p:tav tm="0">
                                          <p:val>
                                            <p:strVal val="1+#ppt_h/2"/>
                                          </p:val>
                                        </p:tav>
                                        <p:tav tm="100000">
                                          <p:val>
                                            <p:strVal val="#ppt_y"/>
                                          </p:val>
                                        </p:tav>
                                      </p:tavLst>
                                    </p:anim>
                                  </p:childTnLst>
                                </p:cTn>
                              </p:par>
                              <p:par>
                                <p:cTn id="34" presetID="2" presetClass="entr" presetSubtype="4" decel="30600" fill="hold" nodeType="withEffect">
                                  <p:stCondLst>
                                    <p:cond delay="1000"/>
                                  </p:stCondLst>
                                  <p:childTnLst>
                                    <p:set>
                                      <p:cBhvr>
                                        <p:cTn id="35" dur="1" fill="hold">
                                          <p:stCondLst>
                                            <p:cond delay="0"/>
                                          </p:stCondLst>
                                        </p:cTn>
                                        <p:tgtEl>
                                          <p:spTgt spid="33"/>
                                        </p:tgtEl>
                                        <p:attrNameLst>
                                          <p:attrName>style.visibility</p:attrName>
                                        </p:attrNameLst>
                                      </p:cBhvr>
                                      <p:to>
                                        <p:strVal val="visible"/>
                                      </p:to>
                                    </p:set>
                                    <p:anim calcmode="lin" valueType="num">
                                      <p:cBhvr additive="base">
                                        <p:cTn id="36" dur="750" fill="hold"/>
                                        <p:tgtEl>
                                          <p:spTgt spid="33"/>
                                        </p:tgtEl>
                                        <p:attrNameLst>
                                          <p:attrName>ppt_x</p:attrName>
                                        </p:attrNameLst>
                                      </p:cBhvr>
                                      <p:tavLst>
                                        <p:tav tm="0">
                                          <p:val>
                                            <p:strVal val="#ppt_x"/>
                                          </p:val>
                                        </p:tav>
                                        <p:tav tm="100000">
                                          <p:val>
                                            <p:strVal val="#ppt_x"/>
                                          </p:val>
                                        </p:tav>
                                      </p:tavLst>
                                    </p:anim>
                                    <p:anim calcmode="lin" valueType="num">
                                      <p:cBhvr additive="base">
                                        <p:cTn id="37" dur="750" fill="hold"/>
                                        <p:tgtEl>
                                          <p:spTgt spid="33"/>
                                        </p:tgtEl>
                                        <p:attrNameLst>
                                          <p:attrName>ppt_y</p:attrName>
                                        </p:attrNameLst>
                                      </p:cBhvr>
                                      <p:tavLst>
                                        <p:tav tm="0">
                                          <p:val>
                                            <p:strVal val="1+#ppt_h/2"/>
                                          </p:val>
                                        </p:tav>
                                        <p:tav tm="100000">
                                          <p:val>
                                            <p:strVal val="#ppt_y"/>
                                          </p:val>
                                        </p:tav>
                                      </p:tavLst>
                                    </p:anim>
                                  </p:childTnLst>
                                </p:cTn>
                              </p:par>
                            </p:childTnLst>
                          </p:cTn>
                        </p:par>
                        <p:par>
                          <p:cTn id="38" fill="hold">
                            <p:stCondLst>
                              <p:cond delay="2000"/>
                            </p:stCondLst>
                            <p:childTnLst>
                              <p:par>
                                <p:cTn id="39" presetID="10" presetClass="entr" presetSubtype="0" fill="hold" grpId="0" nodeType="after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fade">
                                      <p:cBhvr>
                                        <p:cTn id="41" dur="500"/>
                                        <p:tgtEl>
                                          <p:spTgt spid="12"/>
                                        </p:tgtEl>
                                      </p:cBhvr>
                                    </p:animEffect>
                                  </p:childTnLst>
                                </p:cTn>
                              </p:par>
                              <p:par>
                                <p:cTn id="42" presetID="10" presetClass="entr" presetSubtype="0" fill="hold" grpId="0" nodeType="withEffect">
                                  <p:stCondLst>
                                    <p:cond delay="250"/>
                                  </p:stCondLst>
                                  <p:childTnLst>
                                    <p:set>
                                      <p:cBhvr>
                                        <p:cTn id="43" dur="1" fill="hold">
                                          <p:stCondLst>
                                            <p:cond delay="0"/>
                                          </p:stCondLst>
                                        </p:cTn>
                                        <p:tgtEl>
                                          <p:spTgt spid="2"/>
                                        </p:tgtEl>
                                        <p:attrNameLst>
                                          <p:attrName>style.visibility</p:attrName>
                                        </p:attrNameLst>
                                      </p:cBhvr>
                                      <p:to>
                                        <p:strVal val="visible"/>
                                      </p:to>
                                    </p:set>
                                    <p:animEffect transition="in" filter="fade">
                                      <p:cBhvr>
                                        <p:cTn id="44" dur="500"/>
                                        <p:tgtEl>
                                          <p:spTgt spid="2"/>
                                        </p:tgtEl>
                                      </p:cBhvr>
                                    </p:animEffect>
                                  </p:childTnLst>
                                </p:cTn>
                              </p:par>
                              <p:par>
                                <p:cTn id="45" presetID="10" presetClass="entr" presetSubtype="0" fill="hold" grpId="0" nodeType="withEffect">
                                  <p:stCondLst>
                                    <p:cond delay="500"/>
                                  </p:stCondLst>
                                  <p:childTnLst>
                                    <p:set>
                                      <p:cBhvr>
                                        <p:cTn id="46" dur="1" fill="hold">
                                          <p:stCondLst>
                                            <p:cond delay="0"/>
                                          </p:stCondLst>
                                        </p:cTn>
                                        <p:tgtEl>
                                          <p:spTgt spid="11"/>
                                        </p:tgtEl>
                                        <p:attrNameLst>
                                          <p:attrName>style.visibility</p:attrName>
                                        </p:attrNameLst>
                                      </p:cBhvr>
                                      <p:to>
                                        <p:strVal val="visible"/>
                                      </p:to>
                                    </p:set>
                                    <p:animEffect transition="in" filter="fade">
                                      <p:cBhvr>
                                        <p:cTn id="47" dur="500"/>
                                        <p:tgtEl>
                                          <p:spTgt spid="11"/>
                                        </p:tgtEl>
                                      </p:cBhvr>
                                    </p:animEffect>
                                  </p:childTnLst>
                                </p:cTn>
                              </p:par>
                              <p:par>
                                <p:cTn id="48" presetID="10" presetClass="entr" presetSubtype="0" fill="hold" grpId="0" nodeType="withEffect">
                                  <p:stCondLst>
                                    <p:cond delay="750"/>
                                  </p:stCondLst>
                                  <p:childTnLst>
                                    <p:set>
                                      <p:cBhvr>
                                        <p:cTn id="49" dur="1" fill="hold">
                                          <p:stCondLst>
                                            <p:cond delay="0"/>
                                          </p:stCondLst>
                                        </p:cTn>
                                        <p:tgtEl>
                                          <p:spTgt spid="3"/>
                                        </p:tgtEl>
                                        <p:attrNameLst>
                                          <p:attrName>style.visibility</p:attrName>
                                        </p:attrNameLst>
                                      </p:cBhvr>
                                      <p:to>
                                        <p:strVal val="visible"/>
                                      </p:to>
                                    </p:set>
                                    <p:animEffect transition="in" filter="fade">
                                      <p:cBhvr>
                                        <p:cTn id="5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animBg="1"/>
      <p:bldP spid="6" grpId="0" bldLvl="0" animBg="1"/>
      <p:bldP spid="7" grpId="0" bldLvl="0" animBg="1"/>
      <p:bldP spid="8" grpId="0" animBg="1"/>
      <p:bldP spid="11"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7"/>
          <p:cNvGrpSpPr>
            <a:grpSpLocks noChangeAspect="1"/>
          </p:cNvGrpSpPr>
          <p:nvPr/>
        </p:nvGrpSpPr>
        <p:grpSpPr>
          <a:xfrm>
            <a:off x="3919922" y="1670085"/>
            <a:ext cx="3886699" cy="3886093"/>
            <a:chOff x="5747" y="2350"/>
            <a:chExt cx="6434" cy="6433"/>
          </a:xfrm>
        </p:grpSpPr>
        <p:sp>
          <p:nvSpPr>
            <p:cNvPr id="3" name="Freeform 3"/>
            <p:cNvSpPr/>
            <p:nvPr/>
          </p:nvSpPr>
          <p:spPr>
            <a:xfrm rot="-7621736">
              <a:off x="5770" y="4690"/>
              <a:ext cx="3287" cy="3333"/>
            </a:xfrm>
            <a:custGeom>
              <a:avLst/>
              <a:gdLst>
                <a:gd name="txL" fmla="*/ 0 w 10688"/>
                <a:gd name="txT" fmla="*/ 0 h 10844"/>
                <a:gd name="txR" fmla="*/ 10688 w 10688"/>
                <a:gd name="txB" fmla="*/ 10844 h 10844"/>
              </a:gdLst>
              <a:ahLst/>
              <a:cxnLst>
                <a:cxn ang="0">
                  <a:pos x="3563" y="7062"/>
                </a:cxn>
                <a:cxn ang="0">
                  <a:pos x="3563" y="7062"/>
                </a:cxn>
                <a:cxn ang="0">
                  <a:pos x="4563" y="10749"/>
                </a:cxn>
                <a:cxn ang="0">
                  <a:pos x="7937" y="9812"/>
                </a:cxn>
                <a:cxn ang="0">
                  <a:pos x="9062" y="2782"/>
                </a:cxn>
                <a:cxn ang="0">
                  <a:pos x="2032" y="1626"/>
                </a:cxn>
                <a:cxn ang="0">
                  <a:pos x="0" y="4907"/>
                </a:cxn>
                <a:cxn ang="0">
                  <a:pos x="3563" y="7062"/>
                </a:cxn>
              </a:cxnLst>
              <a:rect l="txL" t="txT" r="txR" b="txB"/>
              <a:pathLst>
                <a:path w="10688" h="10844">
                  <a:moveTo>
                    <a:pt x="3563" y="7062"/>
                  </a:moveTo>
                  <a:lnTo>
                    <a:pt x="3563" y="7062"/>
                  </a:lnTo>
                  <a:cubicBezTo>
                    <a:pt x="4375" y="8187"/>
                    <a:pt x="4688" y="9500"/>
                    <a:pt x="4563" y="10749"/>
                  </a:cubicBezTo>
                  <a:cubicBezTo>
                    <a:pt x="5718" y="10843"/>
                    <a:pt x="6906" y="10562"/>
                    <a:pt x="7937" y="9812"/>
                  </a:cubicBezTo>
                  <a:cubicBezTo>
                    <a:pt x="10187" y="8187"/>
                    <a:pt x="10687" y="5032"/>
                    <a:pt x="9062" y="2782"/>
                  </a:cubicBezTo>
                  <a:cubicBezTo>
                    <a:pt x="7437" y="500"/>
                    <a:pt x="4282" y="0"/>
                    <a:pt x="2032" y="1626"/>
                  </a:cubicBezTo>
                  <a:cubicBezTo>
                    <a:pt x="907" y="2438"/>
                    <a:pt x="219" y="3657"/>
                    <a:pt x="0" y="4907"/>
                  </a:cubicBezTo>
                  <a:cubicBezTo>
                    <a:pt x="1375" y="5126"/>
                    <a:pt x="2688" y="5843"/>
                    <a:pt x="3563" y="7062"/>
                  </a:cubicBezTo>
                </a:path>
              </a:pathLst>
            </a:custGeom>
            <a:solidFill>
              <a:srgbClr val="F3CAD1">
                <a:alpha val="80000"/>
              </a:srgbClr>
            </a:solidFill>
            <a:ln w="9525">
              <a:noFill/>
            </a:ln>
          </p:spPr>
          <p:txBody>
            <a:bodyPr/>
            <a:lstStyle/>
            <a:p>
              <a:endParaRPr lang="zh-CN" altLang="en-US" sz="1905" dirty="0">
                <a:solidFill>
                  <a:prstClr val="black"/>
                </a:solidFill>
                <a:cs typeface="+mn-ea"/>
                <a:sym typeface="+mn-lt"/>
              </a:endParaRPr>
            </a:p>
          </p:txBody>
        </p:sp>
        <p:sp>
          <p:nvSpPr>
            <p:cNvPr id="4" name="Freeform 3"/>
            <p:cNvSpPr/>
            <p:nvPr/>
          </p:nvSpPr>
          <p:spPr>
            <a:xfrm rot="19397468">
              <a:off x="6552" y="2350"/>
              <a:ext cx="3285" cy="3335"/>
            </a:xfrm>
            <a:custGeom>
              <a:avLst/>
              <a:gdLst>
                <a:gd name="txL" fmla="*/ 0 w 10688"/>
                <a:gd name="txT" fmla="*/ 0 h 10844"/>
                <a:gd name="txR" fmla="*/ 10688 w 10688"/>
                <a:gd name="txB" fmla="*/ 10844 h 10844"/>
              </a:gdLst>
              <a:ahLst/>
              <a:cxnLst>
                <a:cxn ang="0">
                  <a:pos x="3563" y="7062"/>
                </a:cxn>
                <a:cxn ang="0">
                  <a:pos x="3563" y="7062"/>
                </a:cxn>
                <a:cxn ang="0">
                  <a:pos x="4563" y="10749"/>
                </a:cxn>
                <a:cxn ang="0">
                  <a:pos x="7937" y="9812"/>
                </a:cxn>
                <a:cxn ang="0">
                  <a:pos x="9062" y="2782"/>
                </a:cxn>
                <a:cxn ang="0">
                  <a:pos x="2032" y="1626"/>
                </a:cxn>
                <a:cxn ang="0">
                  <a:pos x="0" y="4907"/>
                </a:cxn>
                <a:cxn ang="0">
                  <a:pos x="3563" y="7062"/>
                </a:cxn>
              </a:cxnLst>
              <a:rect l="txL" t="txT" r="txR" b="txB"/>
              <a:pathLst>
                <a:path w="10688" h="10844">
                  <a:moveTo>
                    <a:pt x="3563" y="7062"/>
                  </a:moveTo>
                  <a:lnTo>
                    <a:pt x="3563" y="7062"/>
                  </a:lnTo>
                  <a:cubicBezTo>
                    <a:pt x="4375" y="8187"/>
                    <a:pt x="4688" y="9500"/>
                    <a:pt x="4563" y="10749"/>
                  </a:cubicBezTo>
                  <a:cubicBezTo>
                    <a:pt x="5718" y="10843"/>
                    <a:pt x="6906" y="10562"/>
                    <a:pt x="7937" y="9812"/>
                  </a:cubicBezTo>
                  <a:cubicBezTo>
                    <a:pt x="10187" y="8187"/>
                    <a:pt x="10687" y="5032"/>
                    <a:pt x="9062" y="2782"/>
                  </a:cubicBezTo>
                  <a:cubicBezTo>
                    <a:pt x="7437" y="500"/>
                    <a:pt x="4282" y="0"/>
                    <a:pt x="2032" y="1626"/>
                  </a:cubicBezTo>
                  <a:cubicBezTo>
                    <a:pt x="907" y="2438"/>
                    <a:pt x="219" y="3657"/>
                    <a:pt x="0" y="4907"/>
                  </a:cubicBezTo>
                  <a:cubicBezTo>
                    <a:pt x="1375" y="5126"/>
                    <a:pt x="2688" y="5843"/>
                    <a:pt x="3563" y="7062"/>
                  </a:cubicBezTo>
                </a:path>
              </a:pathLst>
            </a:custGeom>
            <a:solidFill>
              <a:srgbClr val="A1C4F2">
                <a:alpha val="80000"/>
              </a:srgbClr>
            </a:solidFill>
            <a:ln w="9525">
              <a:noFill/>
            </a:ln>
          </p:spPr>
          <p:txBody>
            <a:bodyPr/>
            <a:lstStyle/>
            <a:p>
              <a:endParaRPr lang="zh-CN" altLang="en-US" sz="1905" dirty="0">
                <a:solidFill>
                  <a:prstClr val="black"/>
                </a:solidFill>
                <a:cs typeface="+mn-ea"/>
                <a:sym typeface="+mn-lt"/>
              </a:endParaRPr>
            </a:p>
          </p:txBody>
        </p:sp>
        <p:sp>
          <p:nvSpPr>
            <p:cNvPr id="5" name="Freeform 3"/>
            <p:cNvSpPr/>
            <p:nvPr/>
          </p:nvSpPr>
          <p:spPr>
            <a:xfrm rot="3202081">
              <a:off x="8870" y="3125"/>
              <a:ext cx="3287" cy="3335"/>
            </a:xfrm>
            <a:custGeom>
              <a:avLst/>
              <a:gdLst>
                <a:gd name="txL" fmla="*/ 0 w 10688"/>
                <a:gd name="txT" fmla="*/ 0 h 10844"/>
                <a:gd name="txR" fmla="*/ 10688 w 10688"/>
                <a:gd name="txB" fmla="*/ 10844 h 10844"/>
              </a:gdLst>
              <a:ahLst/>
              <a:cxnLst>
                <a:cxn ang="0">
                  <a:pos x="3563" y="7062"/>
                </a:cxn>
                <a:cxn ang="0">
                  <a:pos x="3563" y="7062"/>
                </a:cxn>
                <a:cxn ang="0">
                  <a:pos x="4563" y="10749"/>
                </a:cxn>
                <a:cxn ang="0">
                  <a:pos x="7937" y="9812"/>
                </a:cxn>
                <a:cxn ang="0">
                  <a:pos x="9062" y="2782"/>
                </a:cxn>
                <a:cxn ang="0">
                  <a:pos x="2032" y="1626"/>
                </a:cxn>
                <a:cxn ang="0">
                  <a:pos x="0" y="4907"/>
                </a:cxn>
                <a:cxn ang="0">
                  <a:pos x="3563" y="7062"/>
                </a:cxn>
              </a:cxnLst>
              <a:rect l="txL" t="txT" r="txR" b="txB"/>
              <a:pathLst>
                <a:path w="10688" h="10844">
                  <a:moveTo>
                    <a:pt x="3563" y="7062"/>
                  </a:moveTo>
                  <a:lnTo>
                    <a:pt x="3563" y="7062"/>
                  </a:lnTo>
                  <a:cubicBezTo>
                    <a:pt x="4375" y="8187"/>
                    <a:pt x="4688" y="9500"/>
                    <a:pt x="4563" y="10749"/>
                  </a:cubicBezTo>
                  <a:cubicBezTo>
                    <a:pt x="5718" y="10843"/>
                    <a:pt x="6906" y="10562"/>
                    <a:pt x="7937" y="9812"/>
                  </a:cubicBezTo>
                  <a:cubicBezTo>
                    <a:pt x="10187" y="8187"/>
                    <a:pt x="10687" y="5032"/>
                    <a:pt x="9062" y="2782"/>
                  </a:cubicBezTo>
                  <a:cubicBezTo>
                    <a:pt x="7437" y="500"/>
                    <a:pt x="4282" y="0"/>
                    <a:pt x="2032" y="1626"/>
                  </a:cubicBezTo>
                  <a:cubicBezTo>
                    <a:pt x="907" y="2438"/>
                    <a:pt x="219" y="3657"/>
                    <a:pt x="0" y="4907"/>
                  </a:cubicBezTo>
                  <a:cubicBezTo>
                    <a:pt x="1375" y="5126"/>
                    <a:pt x="2688" y="5843"/>
                    <a:pt x="3563" y="7062"/>
                  </a:cubicBezTo>
                </a:path>
              </a:pathLst>
            </a:custGeom>
            <a:solidFill>
              <a:srgbClr val="A1C4F2">
                <a:alpha val="80000"/>
              </a:srgbClr>
            </a:solidFill>
            <a:ln w="9525">
              <a:noFill/>
            </a:ln>
          </p:spPr>
          <p:txBody>
            <a:bodyPr/>
            <a:lstStyle/>
            <a:p>
              <a:endParaRPr lang="zh-CN" altLang="en-US" sz="1905" dirty="0">
                <a:solidFill>
                  <a:prstClr val="black"/>
                </a:solidFill>
                <a:cs typeface="+mn-ea"/>
                <a:sym typeface="+mn-lt"/>
              </a:endParaRPr>
            </a:p>
          </p:txBody>
        </p:sp>
        <p:sp>
          <p:nvSpPr>
            <p:cNvPr id="6" name="Freeform 3"/>
            <p:cNvSpPr/>
            <p:nvPr/>
          </p:nvSpPr>
          <p:spPr>
            <a:xfrm rot="8579122">
              <a:off x="8090" y="5450"/>
              <a:ext cx="3285" cy="3333"/>
            </a:xfrm>
            <a:custGeom>
              <a:avLst/>
              <a:gdLst>
                <a:gd name="txL" fmla="*/ 0 w 10688"/>
                <a:gd name="txT" fmla="*/ 0 h 10844"/>
                <a:gd name="txR" fmla="*/ 10688 w 10688"/>
                <a:gd name="txB" fmla="*/ 10844 h 10844"/>
              </a:gdLst>
              <a:ahLst/>
              <a:cxnLst>
                <a:cxn ang="0">
                  <a:pos x="3563" y="7062"/>
                </a:cxn>
                <a:cxn ang="0">
                  <a:pos x="3563" y="7062"/>
                </a:cxn>
                <a:cxn ang="0">
                  <a:pos x="4563" y="10749"/>
                </a:cxn>
                <a:cxn ang="0">
                  <a:pos x="7937" y="9812"/>
                </a:cxn>
                <a:cxn ang="0">
                  <a:pos x="9062" y="2782"/>
                </a:cxn>
                <a:cxn ang="0">
                  <a:pos x="2032" y="1626"/>
                </a:cxn>
                <a:cxn ang="0">
                  <a:pos x="0" y="4907"/>
                </a:cxn>
                <a:cxn ang="0">
                  <a:pos x="3563" y="7062"/>
                </a:cxn>
              </a:cxnLst>
              <a:rect l="txL" t="txT" r="txR" b="txB"/>
              <a:pathLst>
                <a:path w="10688" h="10844">
                  <a:moveTo>
                    <a:pt x="3563" y="7062"/>
                  </a:moveTo>
                  <a:lnTo>
                    <a:pt x="3563" y="7062"/>
                  </a:lnTo>
                  <a:cubicBezTo>
                    <a:pt x="4375" y="8187"/>
                    <a:pt x="4688" y="9500"/>
                    <a:pt x="4563" y="10749"/>
                  </a:cubicBezTo>
                  <a:cubicBezTo>
                    <a:pt x="5718" y="10843"/>
                    <a:pt x="6906" y="10562"/>
                    <a:pt x="7937" y="9812"/>
                  </a:cubicBezTo>
                  <a:cubicBezTo>
                    <a:pt x="10187" y="8187"/>
                    <a:pt x="10687" y="5032"/>
                    <a:pt x="9062" y="2782"/>
                  </a:cubicBezTo>
                  <a:cubicBezTo>
                    <a:pt x="7437" y="500"/>
                    <a:pt x="4282" y="0"/>
                    <a:pt x="2032" y="1626"/>
                  </a:cubicBezTo>
                  <a:cubicBezTo>
                    <a:pt x="907" y="2438"/>
                    <a:pt x="219" y="3657"/>
                    <a:pt x="0" y="4907"/>
                  </a:cubicBezTo>
                  <a:cubicBezTo>
                    <a:pt x="1375" y="5126"/>
                    <a:pt x="2688" y="5843"/>
                    <a:pt x="3563" y="7062"/>
                  </a:cubicBezTo>
                </a:path>
              </a:pathLst>
            </a:custGeom>
            <a:solidFill>
              <a:srgbClr val="F3CAD1">
                <a:alpha val="80000"/>
              </a:srgbClr>
            </a:solidFill>
            <a:ln w="9525">
              <a:noFill/>
            </a:ln>
          </p:spPr>
          <p:txBody>
            <a:bodyPr/>
            <a:lstStyle/>
            <a:p>
              <a:endParaRPr lang="zh-CN" altLang="en-US" sz="1905" dirty="0">
                <a:solidFill>
                  <a:prstClr val="black"/>
                </a:solidFill>
                <a:cs typeface="+mn-ea"/>
                <a:sym typeface="+mn-lt"/>
              </a:endParaRPr>
            </a:p>
          </p:txBody>
        </p:sp>
      </p:grpSp>
      <p:sp>
        <p:nvSpPr>
          <p:cNvPr id="7" name="TextBox 13"/>
          <p:cNvSpPr txBox="1"/>
          <p:nvPr/>
        </p:nvSpPr>
        <p:spPr>
          <a:xfrm>
            <a:off x="1558813" y="2214089"/>
            <a:ext cx="2473047" cy="246221"/>
          </a:xfrm>
          <a:prstGeom prst="rect">
            <a:avLst/>
          </a:prstGeom>
          <a:noFill/>
          <a:ln w="9525">
            <a:noFill/>
          </a:ln>
        </p:spPr>
        <p:txBody>
          <a:bodyPr lIns="0" tIns="0" rIns="0" bIns="0">
            <a:spAutoFit/>
          </a:bodyPr>
          <a:lstStyle/>
          <a:p>
            <a:pPr defTabSz="0"/>
            <a:r>
              <a:rPr lang="zh-CN" altLang="en-US" sz="1600" dirty="0">
                <a:solidFill>
                  <a:schemeClr val="tx1">
                    <a:lumMod val="75000"/>
                    <a:lumOff val="25000"/>
                  </a:schemeClr>
                </a:solidFill>
                <a:cs typeface="+mn-ea"/>
                <a:sym typeface="+mn-lt"/>
              </a:rPr>
              <a:t>输入标题文本</a:t>
            </a:r>
          </a:p>
        </p:txBody>
      </p:sp>
      <p:sp>
        <p:nvSpPr>
          <p:cNvPr id="8" name="TextBox 13"/>
          <p:cNvSpPr txBox="1"/>
          <p:nvPr/>
        </p:nvSpPr>
        <p:spPr>
          <a:xfrm>
            <a:off x="1558813" y="4156572"/>
            <a:ext cx="2473047" cy="246221"/>
          </a:xfrm>
          <a:prstGeom prst="rect">
            <a:avLst/>
          </a:prstGeom>
          <a:noFill/>
          <a:ln w="9525">
            <a:noFill/>
          </a:ln>
        </p:spPr>
        <p:txBody>
          <a:bodyPr lIns="0" tIns="0" rIns="0" bIns="0">
            <a:spAutoFit/>
          </a:bodyPr>
          <a:lstStyle/>
          <a:p>
            <a:pPr defTabSz="0"/>
            <a:r>
              <a:rPr lang="zh-CN" altLang="en-US" sz="1600" dirty="0">
                <a:solidFill>
                  <a:schemeClr val="tx1">
                    <a:lumMod val="75000"/>
                    <a:lumOff val="25000"/>
                  </a:schemeClr>
                </a:solidFill>
                <a:cs typeface="+mn-ea"/>
                <a:sym typeface="+mn-lt"/>
              </a:rPr>
              <a:t>输入标题文本</a:t>
            </a:r>
          </a:p>
        </p:txBody>
      </p:sp>
      <p:sp>
        <p:nvSpPr>
          <p:cNvPr id="9" name="TextBox 13"/>
          <p:cNvSpPr txBox="1"/>
          <p:nvPr/>
        </p:nvSpPr>
        <p:spPr>
          <a:xfrm>
            <a:off x="8320332" y="2214089"/>
            <a:ext cx="2474727" cy="246221"/>
          </a:xfrm>
          <a:prstGeom prst="rect">
            <a:avLst/>
          </a:prstGeom>
          <a:noFill/>
          <a:ln w="9525">
            <a:noFill/>
          </a:ln>
        </p:spPr>
        <p:txBody>
          <a:bodyPr lIns="0" tIns="0" rIns="0" bIns="0">
            <a:spAutoFit/>
          </a:bodyPr>
          <a:lstStyle/>
          <a:p>
            <a:pPr defTabSz="0"/>
            <a:r>
              <a:rPr lang="zh-CN" altLang="en-US" sz="1600" dirty="0">
                <a:solidFill>
                  <a:schemeClr val="tx1">
                    <a:lumMod val="75000"/>
                    <a:lumOff val="25000"/>
                  </a:schemeClr>
                </a:solidFill>
                <a:cs typeface="+mn-ea"/>
                <a:sym typeface="+mn-lt"/>
              </a:rPr>
              <a:t>输入标题文本</a:t>
            </a:r>
          </a:p>
        </p:txBody>
      </p:sp>
      <p:sp>
        <p:nvSpPr>
          <p:cNvPr id="10" name="TextBox 13"/>
          <p:cNvSpPr txBox="1"/>
          <p:nvPr/>
        </p:nvSpPr>
        <p:spPr>
          <a:xfrm>
            <a:off x="8320331" y="2529940"/>
            <a:ext cx="2353907" cy="926407"/>
          </a:xfrm>
          <a:prstGeom prst="rect">
            <a:avLst/>
          </a:prstGeom>
          <a:noFill/>
          <a:ln w="9525">
            <a:noFill/>
          </a:ln>
        </p:spPr>
        <p:txBody>
          <a:bodyPr wrap="square" lIns="0" tIns="0" rIns="0" bIns="0">
            <a:spAutoFit/>
          </a:bodyPr>
          <a:lstStyle/>
          <a:p>
            <a:pPr defTabSz="914400">
              <a:lnSpc>
                <a:spcPts val="1900"/>
              </a:lnSpc>
            </a:pPr>
            <a:r>
              <a:rPr lang="zh-CN" altLang="en-US" sz="1200" dirty="0">
                <a:solidFill>
                  <a:schemeClr val="tx1">
                    <a:lumMod val="75000"/>
                    <a:lumOff val="25000"/>
                  </a:schemeClr>
                </a:solidFill>
                <a:cs typeface="+mn-ea"/>
                <a:sym typeface="+mn-lt"/>
              </a:rPr>
              <a:t>点击添加文字说明详情介绍点击添加文字说明详情介绍点击添加文字说明详情介绍</a:t>
            </a:r>
          </a:p>
          <a:p>
            <a:pPr defTabSz="0"/>
            <a:endParaRPr lang="en-US" altLang="zh-CN" sz="1200" dirty="0">
              <a:solidFill>
                <a:schemeClr val="tx1">
                  <a:lumMod val="75000"/>
                  <a:lumOff val="25000"/>
                </a:schemeClr>
              </a:solidFill>
              <a:cs typeface="+mn-ea"/>
              <a:sym typeface="+mn-lt"/>
            </a:endParaRPr>
          </a:p>
        </p:txBody>
      </p:sp>
      <p:sp>
        <p:nvSpPr>
          <p:cNvPr id="11" name="TextBox 13"/>
          <p:cNvSpPr txBox="1"/>
          <p:nvPr/>
        </p:nvSpPr>
        <p:spPr>
          <a:xfrm>
            <a:off x="8320332" y="4156572"/>
            <a:ext cx="2474727" cy="246221"/>
          </a:xfrm>
          <a:prstGeom prst="rect">
            <a:avLst/>
          </a:prstGeom>
          <a:noFill/>
          <a:ln w="9525">
            <a:noFill/>
          </a:ln>
        </p:spPr>
        <p:txBody>
          <a:bodyPr lIns="0" tIns="0" rIns="0" bIns="0">
            <a:spAutoFit/>
          </a:bodyPr>
          <a:lstStyle/>
          <a:p>
            <a:pPr defTabSz="0"/>
            <a:r>
              <a:rPr lang="zh-CN" altLang="en-US" sz="1600" dirty="0">
                <a:solidFill>
                  <a:schemeClr val="tx1">
                    <a:lumMod val="75000"/>
                    <a:lumOff val="25000"/>
                  </a:schemeClr>
                </a:solidFill>
                <a:cs typeface="+mn-ea"/>
                <a:sym typeface="+mn-lt"/>
              </a:rPr>
              <a:t>输入标题文本</a:t>
            </a:r>
          </a:p>
        </p:txBody>
      </p:sp>
      <p:sp>
        <p:nvSpPr>
          <p:cNvPr id="12" name="TextBox 13"/>
          <p:cNvSpPr txBox="1"/>
          <p:nvPr/>
        </p:nvSpPr>
        <p:spPr>
          <a:xfrm>
            <a:off x="8320332" y="4522969"/>
            <a:ext cx="2353906" cy="926407"/>
          </a:xfrm>
          <a:prstGeom prst="rect">
            <a:avLst/>
          </a:prstGeom>
          <a:noFill/>
          <a:ln w="9525">
            <a:noFill/>
          </a:ln>
        </p:spPr>
        <p:txBody>
          <a:bodyPr wrap="square" lIns="0" tIns="0" rIns="0" bIns="0">
            <a:spAutoFit/>
          </a:bodyPr>
          <a:lstStyle/>
          <a:p>
            <a:pPr defTabSz="914400">
              <a:lnSpc>
                <a:spcPts val="1900"/>
              </a:lnSpc>
            </a:pPr>
            <a:r>
              <a:rPr lang="zh-CN" altLang="en-US" sz="1200" dirty="0">
                <a:solidFill>
                  <a:schemeClr val="tx1">
                    <a:lumMod val="75000"/>
                    <a:lumOff val="25000"/>
                  </a:schemeClr>
                </a:solidFill>
                <a:cs typeface="+mn-ea"/>
                <a:sym typeface="+mn-lt"/>
              </a:rPr>
              <a:t>点击添加文字说明详情介绍点击添加文字说明详情介绍点击添加文字说明详情介绍</a:t>
            </a:r>
          </a:p>
          <a:p>
            <a:pPr defTabSz="0"/>
            <a:endParaRPr lang="en-US" altLang="zh-CN" sz="1200" dirty="0">
              <a:solidFill>
                <a:schemeClr val="tx1">
                  <a:lumMod val="75000"/>
                  <a:lumOff val="25000"/>
                </a:schemeClr>
              </a:solidFill>
              <a:cs typeface="+mn-ea"/>
              <a:sym typeface="+mn-lt"/>
            </a:endParaRPr>
          </a:p>
        </p:txBody>
      </p:sp>
      <p:sp>
        <p:nvSpPr>
          <p:cNvPr id="13" name="TextBox 13"/>
          <p:cNvSpPr txBox="1"/>
          <p:nvPr/>
        </p:nvSpPr>
        <p:spPr>
          <a:xfrm>
            <a:off x="1558813" y="4557530"/>
            <a:ext cx="2289677" cy="926407"/>
          </a:xfrm>
          <a:prstGeom prst="rect">
            <a:avLst/>
          </a:prstGeom>
          <a:noFill/>
          <a:ln w="9525">
            <a:noFill/>
          </a:ln>
        </p:spPr>
        <p:txBody>
          <a:bodyPr wrap="square" lIns="0" tIns="0" rIns="0" bIns="0">
            <a:spAutoFit/>
          </a:bodyPr>
          <a:lstStyle/>
          <a:p>
            <a:pPr defTabSz="914400">
              <a:lnSpc>
                <a:spcPts val="1900"/>
              </a:lnSpc>
            </a:pPr>
            <a:r>
              <a:rPr lang="zh-CN" altLang="en-US" sz="1200" dirty="0">
                <a:solidFill>
                  <a:schemeClr val="tx1">
                    <a:lumMod val="75000"/>
                    <a:lumOff val="25000"/>
                  </a:schemeClr>
                </a:solidFill>
                <a:cs typeface="+mn-ea"/>
                <a:sym typeface="+mn-lt"/>
              </a:rPr>
              <a:t>点击添加文字说明详情介绍点击添加文字说明详情介绍点击添加文字说明详情介绍</a:t>
            </a:r>
          </a:p>
          <a:p>
            <a:pPr defTabSz="0"/>
            <a:endParaRPr lang="en-US" altLang="zh-CN" sz="1200" dirty="0">
              <a:solidFill>
                <a:schemeClr val="tx1">
                  <a:lumMod val="75000"/>
                  <a:lumOff val="25000"/>
                </a:schemeClr>
              </a:solidFill>
              <a:cs typeface="+mn-ea"/>
              <a:sym typeface="+mn-lt"/>
            </a:endParaRPr>
          </a:p>
        </p:txBody>
      </p:sp>
      <p:sp>
        <p:nvSpPr>
          <p:cNvPr id="14" name="TextBox 13"/>
          <p:cNvSpPr txBox="1"/>
          <p:nvPr/>
        </p:nvSpPr>
        <p:spPr>
          <a:xfrm>
            <a:off x="1558813" y="2547469"/>
            <a:ext cx="2302742" cy="926407"/>
          </a:xfrm>
          <a:prstGeom prst="rect">
            <a:avLst/>
          </a:prstGeom>
          <a:noFill/>
          <a:ln w="9525">
            <a:noFill/>
          </a:ln>
        </p:spPr>
        <p:txBody>
          <a:bodyPr wrap="square" lIns="0" tIns="0" rIns="0" bIns="0">
            <a:spAutoFit/>
          </a:bodyPr>
          <a:lstStyle/>
          <a:p>
            <a:pPr defTabSz="914400">
              <a:lnSpc>
                <a:spcPts val="1900"/>
              </a:lnSpc>
            </a:pPr>
            <a:r>
              <a:rPr lang="zh-CN" altLang="en-US" sz="1200" dirty="0">
                <a:solidFill>
                  <a:schemeClr val="tx1">
                    <a:lumMod val="75000"/>
                    <a:lumOff val="25000"/>
                  </a:schemeClr>
                </a:solidFill>
                <a:cs typeface="+mn-ea"/>
                <a:sym typeface="+mn-lt"/>
              </a:rPr>
              <a:t>点击添加文字说明详情介绍点击添加文字说明详情介绍点击添加文字说明详情介绍</a:t>
            </a:r>
          </a:p>
          <a:p>
            <a:pPr defTabSz="0"/>
            <a:endParaRPr lang="en-US" altLang="zh-CN" sz="1200" dirty="0">
              <a:solidFill>
                <a:schemeClr val="tx1">
                  <a:lumMod val="75000"/>
                  <a:lumOff val="25000"/>
                </a:schemeClr>
              </a:solidFill>
              <a:cs typeface="+mn-ea"/>
              <a:sym typeface="+mn-lt"/>
            </a:endParaRPr>
          </a:p>
        </p:txBody>
      </p:sp>
      <p:sp>
        <p:nvSpPr>
          <p:cNvPr id="15" name="Freeform 43"/>
          <p:cNvSpPr/>
          <p:nvPr/>
        </p:nvSpPr>
        <p:spPr bwMode="auto">
          <a:xfrm>
            <a:off x="5184113" y="2575929"/>
            <a:ext cx="342394" cy="417214"/>
          </a:xfrm>
          <a:custGeom>
            <a:avLst/>
            <a:gdLst>
              <a:gd name="T0" fmla="*/ 108 w 114"/>
              <a:gd name="T1" fmla="*/ 60 h 139"/>
              <a:gd name="T2" fmla="*/ 101 w 114"/>
              <a:gd name="T3" fmla="*/ 57 h 139"/>
              <a:gd name="T4" fmla="*/ 98 w 114"/>
              <a:gd name="T5" fmla="*/ 58 h 139"/>
              <a:gd name="T6" fmla="*/ 98 w 114"/>
              <a:gd name="T7" fmla="*/ 57 h 139"/>
              <a:gd name="T8" fmla="*/ 98 w 114"/>
              <a:gd name="T9" fmla="*/ 57 h 139"/>
              <a:gd name="T10" fmla="*/ 98 w 114"/>
              <a:gd name="T11" fmla="*/ 57 h 139"/>
              <a:gd name="T12" fmla="*/ 99 w 114"/>
              <a:gd name="T13" fmla="*/ 54 h 139"/>
              <a:gd name="T14" fmla="*/ 89 w 114"/>
              <a:gd name="T15" fmla="*/ 44 h 139"/>
              <a:gd name="T16" fmla="*/ 86 w 114"/>
              <a:gd name="T17" fmla="*/ 43 h 139"/>
              <a:gd name="T18" fmla="*/ 78 w 114"/>
              <a:gd name="T19" fmla="*/ 50 h 139"/>
              <a:gd name="T20" fmla="*/ 78 w 114"/>
              <a:gd name="T21" fmla="*/ 50 h 139"/>
              <a:gd name="T22" fmla="*/ 77 w 114"/>
              <a:gd name="T23" fmla="*/ 45 h 139"/>
              <a:gd name="T24" fmla="*/ 77 w 114"/>
              <a:gd name="T25" fmla="*/ 45 h 139"/>
              <a:gd name="T26" fmla="*/ 77 w 114"/>
              <a:gd name="T27" fmla="*/ 45 h 139"/>
              <a:gd name="T28" fmla="*/ 68 w 114"/>
              <a:gd name="T29" fmla="*/ 37 h 139"/>
              <a:gd name="T30" fmla="*/ 66 w 114"/>
              <a:gd name="T31" fmla="*/ 37 h 139"/>
              <a:gd name="T32" fmla="*/ 56 w 114"/>
              <a:gd name="T33" fmla="*/ 46 h 139"/>
              <a:gd name="T34" fmla="*/ 56 w 114"/>
              <a:gd name="T35" fmla="*/ 47 h 139"/>
              <a:gd name="T36" fmla="*/ 55 w 114"/>
              <a:gd name="T37" fmla="*/ 49 h 139"/>
              <a:gd name="T38" fmla="*/ 55 w 114"/>
              <a:gd name="T39" fmla="*/ 10 h 139"/>
              <a:gd name="T40" fmla="*/ 55 w 114"/>
              <a:gd name="T41" fmla="*/ 10 h 139"/>
              <a:gd name="T42" fmla="*/ 55 w 114"/>
              <a:gd name="T43" fmla="*/ 10 h 139"/>
              <a:gd name="T44" fmla="*/ 44 w 114"/>
              <a:gd name="T45" fmla="*/ 0 h 139"/>
              <a:gd name="T46" fmla="*/ 44 w 114"/>
              <a:gd name="T47" fmla="*/ 0 h 139"/>
              <a:gd name="T48" fmla="*/ 37 w 114"/>
              <a:gd name="T49" fmla="*/ 3 h 139"/>
              <a:gd name="T50" fmla="*/ 34 w 114"/>
              <a:gd name="T51" fmla="*/ 11 h 139"/>
              <a:gd name="T52" fmla="*/ 34 w 114"/>
              <a:gd name="T53" fmla="*/ 60 h 139"/>
              <a:gd name="T54" fmla="*/ 33 w 114"/>
              <a:gd name="T55" fmla="*/ 81 h 139"/>
              <a:gd name="T56" fmla="*/ 32 w 114"/>
              <a:gd name="T57" fmla="*/ 81 h 139"/>
              <a:gd name="T58" fmla="*/ 18 w 114"/>
              <a:gd name="T59" fmla="*/ 69 h 139"/>
              <a:gd name="T60" fmla="*/ 11 w 114"/>
              <a:gd name="T61" fmla="*/ 67 h 139"/>
              <a:gd name="T62" fmla="*/ 3 w 114"/>
              <a:gd name="T63" fmla="*/ 71 h 139"/>
              <a:gd name="T64" fmla="*/ 0 w 114"/>
              <a:gd name="T65" fmla="*/ 79 h 139"/>
              <a:gd name="T66" fmla="*/ 4 w 114"/>
              <a:gd name="T67" fmla="*/ 86 h 139"/>
              <a:gd name="T68" fmla="*/ 29 w 114"/>
              <a:gd name="T69" fmla="*/ 107 h 139"/>
              <a:gd name="T70" fmla="*/ 44 w 114"/>
              <a:gd name="T71" fmla="*/ 125 h 139"/>
              <a:gd name="T72" fmla="*/ 44 w 114"/>
              <a:gd name="T73" fmla="*/ 136 h 139"/>
              <a:gd name="T74" fmla="*/ 45 w 114"/>
              <a:gd name="T75" fmla="*/ 139 h 139"/>
              <a:gd name="T76" fmla="*/ 95 w 114"/>
              <a:gd name="T77" fmla="*/ 139 h 139"/>
              <a:gd name="T78" fmla="*/ 95 w 114"/>
              <a:gd name="T79" fmla="*/ 136 h 139"/>
              <a:gd name="T80" fmla="*/ 95 w 114"/>
              <a:gd name="T81" fmla="*/ 124 h 139"/>
              <a:gd name="T82" fmla="*/ 110 w 114"/>
              <a:gd name="T83" fmla="*/ 78 h 139"/>
              <a:gd name="T84" fmla="*/ 110 w 114"/>
              <a:gd name="T85" fmla="*/ 77 h 139"/>
              <a:gd name="T86" fmla="*/ 110 w 114"/>
              <a:gd name="T87" fmla="*/ 77 h 139"/>
              <a:gd name="T88" fmla="*/ 110 w 114"/>
              <a:gd name="T89" fmla="*/ 76 h 139"/>
              <a:gd name="T90" fmla="*/ 108 w 114"/>
              <a:gd name="T91" fmla="*/ 6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14" h="139">
                <a:moveTo>
                  <a:pt x="108" y="60"/>
                </a:moveTo>
                <a:cubicBezTo>
                  <a:pt x="106" y="58"/>
                  <a:pt x="104" y="57"/>
                  <a:pt x="101" y="57"/>
                </a:cubicBezTo>
                <a:cubicBezTo>
                  <a:pt x="100" y="57"/>
                  <a:pt x="99" y="57"/>
                  <a:pt x="98" y="58"/>
                </a:cubicBezTo>
                <a:cubicBezTo>
                  <a:pt x="98" y="57"/>
                  <a:pt x="98" y="57"/>
                  <a:pt x="98" y="57"/>
                </a:cubicBezTo>
                <a:cubicBezTo>
                  <a:pt x="98" y="57"/>
                  <a:pt x="98" y="57"/>
                  <a:pt x="98" y="57"/>
                </a:cubicBezTo>
                <a:cubicBezTo>
                  <a:pt x="98" y="57"/>
                  <a:pt x="98" y="57"/>
                  <a:pt x="98" y="57"/>
                </a:cubicBezTo>
                <a:cubicBezTo>
                  <a:pt x="99" y="54"/>
                  <a:pt x="99" y="54"/>
                  <a:pt x="99" y="54"/>
                </a:cubicBezTo>
                <a:cubicBezTo>
                  <a:pt x="99" y="51"/>
                  <a:pt x="99" y="46"/>
                  <a:pt x="89" y="44"/>
                </a:cubicBezTo>
                <a:cubicBezTo>
                  <a:pt x="88" y="43"/>
                  <a:pt x="87" y="43"/>
                  <a:pt x="86" y="43"/>
                </a:cubicBezTo>
                <a:cubicBezTo>
                  <a:pt x="81" y="43"/>
                  <a:pt x="78" y="46"/>
                  <a:pt x="78" y="50"/>
                </a:cubicBezTo>
                <a:cubicBezTo>
                  <a:pt x="78" y="50"/>
                  <a:pt x="78" y="50"/>
                  <a:pt x="78" y="50"/>
                </a:cubicBezTo>
                <a:cubicBezTo>
                  <a:pt x="77" y="45"/>
                  <a:pt x="77" y="45"/>
                  <a:pt x="77" y="45"/>
                </a:cubicBezTo>
                <a:cubicBezTo>
                  <a:pt x="77" y="45"/>
                  <a:pt x="77" y="45"/>
                  <a:pt x="77" y="45"/>
                </a:cubicBezTo>
                <a:cubicBezTo>
                  <a:pt x="77" y="45"/>
                  <a:pt x="77" y="45"/>
                  <a:pt x="77" y="45"/>
                </a:cubicBezTo>
                <a:cubicBezTo>
                  <a:pt x="77" y="42"/>
                  <a:pt x="76" y="37"/>
                  <a:pt x="68" y="37"/>
                </a:cubicBezTo>
                <a:cubicBezTo>
                  <a:pt x="68" y="37"/>
                  <a:pt x="67" y="37"/>
                  <a:pt x="66" y="37"/>
                </a:cubicBezTo>
                <a:cubicBezTo>
                  <a:pt x="57" y="38"/>
                  <a:pt x="56" y="43"/>
                  <a:pt x="56" y="46"/>
                </a:cubicBezTo>
                <a:cubicBezTo>
                  <a:pt x="56" y="47"/>
                  <a:pt x="56" y="47"/>
                  <a:pt x="56" y="47"/>
                </a:cubicBezTo>
                <a:cubicBezTo>
                  <a:pt x="56" y="48"/>
                  <a:pt x="55" y="49"/>
                  <a:pt x="55" y="49"/>
                </a:cubicBezTo>
                <a:cubicBezTo>
                  <a:pt x="55" y="36"/>
                  <a:pt x="55" y="12"/>
                  <a:pt x="55" y="10"/>
                </a:cubicBezTo>
                <a:cubicBezTo>
                  <a:pt x="55" y="10"/>
                  <a:pt x="55" y="10"/>
                  <a:pt x="55" y="10"/>
                </a:cubicBezTo>
                <a:cubicBezTo>
                  <a:pt x="55" y="10"/>
                  <a:pt x="55" y="10"/>
                  <a:pt x="55" y="10"/>
                </a:cubicBezTo>
                <a:cubicBezTo>
                  <a:pt x="55" y="5"/>
                  <a:pt x="50" y="0"/>
                  <a:pt x="44" y="0"/>
                </a:cubicBezTo>
                <a:cubicBezTo>
                  <a:pt x="44" y="0"/>
                  <a:pt x="44" y="0"/>
                  <a:pt x="44" y="0"/>
                </a:cubicBezTo>
                <a:cubicBezTo>
                  <a:pt x="41" y="0"/>
                  <a:pt x="39" y="1"/>
                  <a:pt x="37" y="3"/>
                </a:cubicBezTo>
                <a:cubicBezTo>
                  <a:pt x="35" y="6"/>
                  <a:pt x="34" y="8"/>
                  <a:pt x="34" y="11"/>
                </a:cubicBezTo>
                <a:cubicBezTo>
                  <a:pt x="34" y="60"/>
                  <a:pt x="34" y="60"/>
                  <a:pt x="34" y="60"/>
                </a:cubicBezTo>
                <a:cubicBezTo>
                  <a:pt x="34" y="72"/>
                  <a:pt x="34" y="79"/>
                  <a:pt x="33" y="81"/>
                </a:cubicBezTo>
                <a:cubicBezTo>
                  <a:pt x="33" y="81"/>
                  <a:pt x="32" y="81"/>
                  <a:pt x="32" y="81"/>
                </a:cubicBezTo>
                <a:cubicBezTo>
                  <a:pt x="18" y="69"/>
                  <a:pt x="18" y="69"/>
                  <a:pt x="18" y="69"/>
                </a:cubicBezTo>
                <a:cubicBezTo>
                  <a:pt x="16" y="68"/>
                  <a:pt x="13" y="67"/>
                  <a:pt x="11" y="67"/>
                </a:cubicBezTo>
                <a:cubicBezTo>
                  <a:pt x="8" y="67"/>
                  <a:pt x="5" y="68"/>
                  <a:pt x="3" y="71"/>
                </a:cubicBezTo>
                <a:cubicBezTo>
                  <a:pt x="1" y="73"/>
                  <a:pt x="0" y="76"/>
                  <a:pt x="0" y="79"/>
                </a:cubicBezTo>
                <a:cubicBezTo>
                  <a:pt x="1" y="81"/>
                  <a:pt x="2" y="84"/>
                  <a:pt x="4" y="86"/>
                </a:cubicBezTo>
                <a:cubicBezTo>
                  <a:pt x="29" y="107"/>
                  <a:pt x="29" y="107"/>
                  <a:pt x="29" y="107"/>
                </a:cubicBezTo>
                <a:cubicBezTo>
                  <a:pt x="35" y="117"/>
                  <a:pt x="41" y="123"/>
                  <a:pt x="44" y="125"/>
                </a:cubicBezTo>
                <a:cubicBezTo>
                  <a:pt x="44" y="136"/>
                  <a:pt x="44" y="136"/>
                  <a:pt x="44" y="136"/>
                </a:cubicBezTo>
                <a:cubicBezTo>
                  <a:pt x="45" y="139"/>
                  <a:pt x="45" y="139"/>
                  <a:pt x="45" y="139"/>
                </a:cubicBezTo>
                <a:cubicBezTo>
                  <a:pt x="95" y="139"/>
                  <a:pt x="95" y="139"/>
                  <a:pt x="95" y="139"/>
                </a:cubicBezTo>
                <a:cubicBezTo>
                  <a:pt x="95" y="136"/>
                  <a:pt x="95" y="136"/>
                  <a:pt x="95" y="136"/>
                </a:cubicBezTo>
                <a:cubicBezTo>
                  <a:pt x="95" y="124"/>
                  <a:pt x="95" y="124"/>
                  <a:pt x="95" y="124"/>
                </a:cubicBezTo>
                <a:cubicBezTo>
                  <a:pt x="110" y="78"/>
                  <a:pt x="110" y="78"/>
                  <a:pt x="110" y="78"/>
                </a:cubicBezTo>
                <a:cubicBezTo>
                  <a:pt x="110" y="77"/>
                  <a:pt x="110" y="77"/>
                  <a:pt x="110" y="77"/>
                </a:cubicBezTo>
                <a:cubicBezTo>
                  <a:pt x="110" y="77"/>
                  <a:pt x="110" y="77"/>
                  <a:pt x="110" y="77"/>
                </a:cubicBezTo>
                <a:cubicBezTo>
                  <a:pt x="110" y="76"/>
                  <a:pt x="110" y="76"/>
                  <a:pt x="110" y="76"/>
                </a:cubicBezTo>
                <a:cubicBezTo>
                  <a:pt x="112" y="68"/>
                  <a:pt x="114" y="63"/>
                  <a:pt x="108" y="60"/>
                </a:cubicBezTo>
                <a:close/>
              </a:path>
            </a:pathLst>
          </a:custGeom>
          <a:solidFill>
            <a:schemeClr val="bg1"/>
          </a:solidFill>
          <a:ln>
            <a:noFill/>
          </a:ln>
        </p:spPr>
        <p:txBody>
          <a:bodyPr vert="horz" wrap="square" lIns="91440" tIns="45720" rIns="91440" bIns="45720" numCol="1" anchor="t" anchorCtr="0" compatLnSpc="1"/>
          <a:lstStyle/>
          <a:p>
            <a:endParaRPr lang="zh-CN" altLang="en-US" dirty="0">
              <a:cs typeface="+mn-ea"/>
              <a:sym typeface="+mn-lt"/>
            </a:endParaRPr>
          </a:p>
        </p:txBody>
      </p:sp>
      <p:sp>
        <p:nvSpPr>
          <p:cNvPr id="16" name="KSO_Shape"/>
          <p:cNvSpPr/>
          <p:nvPr/>
        </p:nvSpPr>
        <p:spPr bwMode="auto">
          <a:xfrm>
            <a:off x="6519955" y="2862997"/>
            <a:ext cx="303798" cy="489357"/>
          </a:xfrm>
          <a:custGeom>
            <a:avLst/>
            <a:gdLst>
              <a:gd name="T0" fmla="*/ 626709 w 2415"/>
              <a:gd name="T1" fmla="*/ 1437082 h 3895"/>
              <a:gd name="T2" fmla="*/ 626709 w 2415"/>
              <a:gd name="T3" fmla="*/ 1656643 h 3895"/>
              <a:gd name="T4" fmla="*/ 877670 w 2415"/>
              <a:gd name="T5" fmla="*/ 1656643 h 3895"/>
              <a:gd name="T6" fmla="*/ 877670 w 2415"/>
              <a:gd name="T7" fmla="*/ 1800397 h 3895"/>
              <a:gd name="T8" fmla="*/ 226466 w 2415"/>
              <a:gd name="T9" fmla="*/ 1800397 h 3895"/>
              <a:gd name="T10" fmla="*/ 226466 w 2415"/>
              <a:gd name="T11" fmla="*/ 1656643 h 3895"/>
              <a:gd name="T12" fmla="*/ 477427 w 2415"/>
              <a:gd name="T13" fmla="*/ 1656643 h 3895"/>
              <a:gd name="T14" fmla="*/ 477427 w 2415"/>
              <a:gd name="T15" fmla="*/ 1437082 h 3895"/>
              <a:gd name="T16" fmla="*/ 0 w 2415"/>
              <a:gd name="T17" fmla="*/ 883789 h 3895"/>
              <a:gd name="T18" fmla="*/ 0 w 2415"/>
              <a:gd name="T19" fmla="*/ 683180 h 3895"/>
              <a:gd name="T20" fmla="*/ 155291 w 2415"/>
              <a:gd name="T21" fmla="*/ 683180 h 3895"/>
              <a:gd name="T22" fmla="*/ 155291 w 2415"/>
              <a:gd name="T23" fmla="*/ 883789 h 3895"/>
              <a:gd name="T24" fmla="*/ 268986 w 2415"/>
              <a:gd name="T25" fmla="*/ 1172685 h 3895"/>
              <a:gd name="T26" fmla="*/ 557845 w 2415"/>
              <a:gd name="T27" fmla="*/ 1292403 h 3895"/>
              <a:gd name="T28" fmla="*/ 847166 w 2415"/>
              <a:gd name="T29" fmla="*/ 1172685 h 3895"/>
              <a:gd name="T30" fmla="*/ 948845 w 2415"/>
              <a:gd name="T31" fmla="*/ 883789 h 3895"/>
              <a:gd name="T32" fmla="*/ 948845 w 2415"/>
              <a:gd name="T33" fmla="*/ 683180 h 3895"/>
              <a:gd name="T34" fmla="*/ 1116152 w 2415"/>
              <a:gd name="T35" fmla="*/ 683180 h 3895"/>
              <a:gd name="T36" fmla="*/ 1116152 w 2415"/>
              <a:gd name="T37" fmla="*/ 883789 h 3895"/>
              <a:gd name="T38" fmla="*/ 626709 w 2415"/>
              <a:gd name="T39" fmla="*/ 1437082 h 3895"/>
              <a:gd name="T40" fmla="*/ 570786 w 2415"/>
              <a:gd name="T41" fmla="*/ 1187476 h 3895"/>
              <a:gd name="T42" fmla="*/ 264364 w 2415"/>
              <a:gd name="T43" fmla="*/ 868536 h 3895"/>
              <a:gd name="T44" fmla="*/ 264364 w 2415"/>
              <a:gd name="T45" fmla="*/ 793654 h 3895"/>
              <a:gd name="T46" fmla="*/ 694186 w 2415"/>
              <a:gd name="T47" fmla="*/ 793654 h 3895"/>
              <a:gd name="T48" fmla="*/ 694186 w 2415"/>
              <a:gd name="T49" fmla="*/ 718310 h 3895"/>
              <a:gd name="T50" fmla="*/ 264364 w 2415"/>
              <a:gd name="T51" fmla="*/ 718310 h 3895"/>
              <a:gd name="T52" fmla="*/ 264364 w 2415"/>
              <a:gd name="T53" fmla="*/ 578253 h 3895"/>
              <a:gd name="T54" fmla="*/ 694186 w 2415"/>
              <a:gd name="T55" fmla="*/ 578253 h 3895"/>
              <a:gd name="T56" fmla="*/ 694186 w 2415"/>
              <a:gd name="T57" fmla="*/ 502909 h 3895"/>
              <a:gd name="T58" fmla="*/ 264364 w 2415"/>
              <a:gd name="T59" fmla="*/ 502909 h 3895"/>
              <a:gd name="T60" fmla="*/ 264364 w 2415"/>
              <a:gd name="T61" fmla="*/ 394747 h 3895"/>
              <a:gd name="T62" fmla="*/ 694186 w 2415"/>
              <a:gd name="T63" fmla="*/ 394747 h 3895"/>
              <a:gd name="T64" fmla="*/ 694186 w 2415"/>
              <a:gd name="T65" fmla="*/ 324025 h 3895"/>
              <a:gd name="T66" fmla="*/ 264826 w 2415"/>
              <a:gd name="T67" fmla="*/ 324025 h 3895"/>
              <a:gd name="T68" fmla="*/ 570786 w 2415"/>
              <a:gd name="T69" fmla="*/ 0 h 3895"/>
              <a:gd name="T70" fmla="*/ 876745 w 2415"/>
              <a:gd name="T71" fmla="*/ 318941 h 3895"/>
              <a:gd name="T72" fmla="*/ 876745 w 2415"/>
              <a:gd name="T73" fmla="*/ 868536 h 3895"/>
              <a:gd name="T74" fmla="*/ 570786 w 2415"/>
              <a:gd name="T75" fmla="*/ 1187476 h 389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415" h="3895">
                <a:moveTo>
                  <a:pt x="1356" y="3109"/>
                </a:moveTo>
                <a:cubicBezTo>
                  <a:pt x="1356" y="3584"/>
                  <a:pt x="1356" y="3584"/>
                  <a:pt x="1356" y="3584"/>
                </a:cubicBezTo>
                <a:cubicBezTo>
                  <a:pt x="1899" y="3584"/>
                  <a:pt x="1899" y="3584"/>
                  <a:pt x="1899" y="3584"/>
                </a:cubicBezTo>
                <a:cubicBezTo>
                  <a:pt x="1899" y="3895"/>
                  <a:pt x="1899" y="3895"/>
                  <a:pt x="1899" y="3895"/>
                </a:cubicBezTo>
                <a:cubicBezTo>
                  <a:pt x="490" y="3895"/>
                  <a:pt x="490" y="3895"/>
                  <a:pt x="490" y="3895"/>
                </a:cubicBezTo>
                <a:cubicBezTo>
                  <a:pt x="490" y="3584"/>
                  <a:pt x="490" y="3584"/>
                  <a:pt x="490" y="3584"/>
                </a:cubicBezTo>
                <a:cubicBezTo>
                  <a:pt x="1033" y="3584"/>
                  <a:pt x="1033" y="3584"/>
                  <a:pt x="1033" y="3584"/>
                </a:cubicBezTo>
                <a:cubicBezTo>
                  <a:pt x="1033" y="3109"/>
                  <a:pt x="1033" y="3109"/>
                  <a:pt x="1033" y="3109"/>
                </a:cubicBezTo>
                <a:cubicBezTo>
                  <a:pt x="442" y="3030"/>
                  <a:pt x="0" y="2524"/>
                  <a:pt x="0" y="1912"/>
                </a:cubicBezTo>
                <a:cubicBezTo>
                  <a:pt x="0" y="1478"/>
                  <a:pt x="0" y="1478"/>
                  <a:pt x="0" y="1478"/>
                </a:cubicBezTo>
                <a:cubicBezTo>
                  <a:pt x="336" y="1478"/>
                  <a:pt x="336" y="1478"/>
                  <a:pt x="336" y="1478"/>
                </a:cubicBezTo>
                <a:cubicBezTo>
                  <a:pt x="336" y="1912"/>
                  <a:pt x="336" y="1912"/>
                  <a:pt x="336" y="1912"/>
                </a:cubicBezTo>
                <a:cubicBezTo>
                  <a:pt x="336" y="2157"/>
                  <a:pt x="422" y="2377"/>
                  <a:pt x="582" y="2537"/>
                </a:cubicBezTo>
                <a:cubicBezTo>
                  <a:pt x="743" y="2698"/>
                  <a:pt x="963" y="2796"/>
                  <a:pt x="1207" y="2796"/>
                </a:cubicBezTo>
                <a:cubicBezTo>
                  <a:pt x="1452" y="2796"/>
                  <a:pt x="1672" y="2698"/>
                  <a:pt x="1833" y="2537"/>
                </a:cubicBezTo>
                <a:cubicBezTo>
                  <a:pt x="1993" y="2377"/>
                  <a:pt x="2053" y="2157"/>
                  <a:pt x="2053" y="1912"/>
                </a:cubicBezTo>
                <a:cubicBezTo>
                  <a:pt x="2053" y="1478"/>
                  <a:pt x="2053" y="1478"/>
                  <a:pt x="2053" y="1478"/>
                </a:cubicBezTo>
                <a:cubicBezTo>
                  <a:pt x="2415" y="1478"/>
                  <a:pt x="2415" y="1478"/>
                  <a:pt x="2415" y="1478"/>
                </a:cubicBezTo>
                <a:cubicBezTo>
                  <a:pt x="2415" y="1912"/>
                  <a:pt x="2415" y="1912"/>
                  <a:pt x="2415" y="1912"/>
                </a:cubicBezTo>
                <a:cubicBezTo>
                  <a:pt x="2415" y="2524"/>
                  <a:pt x="1947" y="3030"/>
                  <a:pt x="1356" y="3109"/>
                </a:cubicBezTo>
                <a:close/>
                <a:moveTo>
                  <a:pt x="1235" y="2569"/>
                </a:moveTo>
                <a:cubicBezTo>
                  <a:pt x="879" y="2569"/>
                  <a:pt x="572" y="2260"/>
                  <a:pt x="572" y="1879"/>
                </a:cubicBezTo>
                <a:cubicBezTo>
                  <a:pt x="572" y="1717"/>
                  <a:pt x="572" y="1717"/>
                  <a:pt x="572" y="1717"/>
                </a:cubicBezTo>
                <a:cubicBezTo>
                  <a:pt x="1502" y="1717"/>
                  <a:pt x="1502" y="1717"/>
                  <a:pt x="1502" y="1717"/>
                </a:cubicBezTo>
                <a:cubicBezTo>
                  <a:pt x="1502" y="1554"/>
                  <a:pt x="1502" y="1554"/>
                  <a:pt x="1502" y="1554"/>
                </a:cubicBezTo>
                <a:cubicBezTo>
                  <a:pt x="572" y="1554"/>
                  <a:pt x="572" y="1554"/>
                  <a:pt x="572" y="1554"/>
                </a:cubicBezTo>
                <a:cubicBezTo>
                  <a:pt x="572" y="1251"/>
                  <a:pt x="572" y="1251"/>
                  <a:pt x="572" y="1251"/>
                </a:cubicBezTo>
                <a:cubicBezTo>
                  <a:pt x="1502" y="1251"/>
                  <a:pt x="1502" y="1251"/>
                  <a:pt x="1502" y="1251"/>
                </a:cubicBezTo>
                <a:cubicBezTo>
                  <a:pt x="1502" y="1088"/>
                  <a:pt x="1502" y="1088"/>
                  <a:pt x="1502" y="1088"/>
                </a:cubicBezTo>
                <a:cubicBezTo>
                  <a:pt x="572" y="1088"/>
                  <a:pt x="572" y="1088"/>
                  <a:pt x="572" y="1088"/>
                </a:cubicBezTo>
                <a:cubicBezTo>
                  <a:pt x="572" y="854"/>
                  <a:pt x="572" y="854"/>
                  <a:pt x="572" y="854"/>
                </a:cubicBezTo>
                <a:cubicBezTo>
                  <a:pt x="1502" y="854"/>
                  <a:pt x="1502" y="854"/>
                  <a:pt x="1502" y="854"/>
                </a:cubicBezTo>
                <a:cubicBezTo>
                  <a:pt x="1502" y="701"/>
                  <a:pt x="1502" y="701"/>
                  <a:pt x="1502" y="701"/>
                </a:cubicBezTo>
                <a:cubicBezTo>
                  <a:pt x="573" y="701"/>
                  <a:pt x="573" y="701"/>
                  <a:pt x="573" y="701"/>
                </a:cubicBezTo>
                <a:cubicBezTo>
                  <a:pt x="587" y="333"/>
                  <a:pt x="888" y="0"/>
                  <a:pt x="1235" y="0"/>
                </a:cubicBezTo>
                <a:cubicBezTo>
                  <a:pt x="1590" y="0"/>
                  <a:pt x="1897" y="309"/>
                  <a:pt x="1897" y="690"/>
                </a:cubicBezTo>
                <a:cubicBezTo>
                  <a:pt x="1897" y="1879"/>
                  <a:pt x="1897" y="1879"/>
                  <a:pt x="1897" y="1879"/>
                </a:cubicBezTo>
                <a:cubicBezTo>
                  <a:pt x="1897" y="2260"/>
                  <a:pt x="1590" y="2569"/>
                  <a:pt x="1235" y="2569"/>
                </a:cubicBezTo>
                <a:close/>
              </a:path>
            </a:pathLst>
          </a:custGeom>
          <a:solidFill>
            <a:schemeClr val="bg1"/>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dirty="0">
              <a:latin typeface="+mn-lt"/>
              <a:ea typeface="+mn-ea"/>
              <a:cs typeface="+mn-ea"/>
              <a:sym typeface="+mn-lt"/>
            </a:endParaRPr>
          </a:p>
        </p:txBody>
      </p:sp>
      <p:grpSp>
        <p:nvGrpSpPr>
          <p:cNvPr id="17" name="组合 22"/>
          <p:cNvGrpSpPr/>
          <p:nvPr/>
        </p:nvGrpSpPr>
        <p:grpSpPr>
          <a:xfrm>
            <a:off x="6138706" y="4204086"/>
            <a:ext cx="403961" cy="391002"/>
            <a:chOff x="3030538" y="663575"/>
            <a:chExt cx="1435101" cy="1389063"/>
          </a:xfrm>
          <a:solidFill>
            <a:schemeClr val="bg1"/>
          </a:solidFill>
        </p:grpSpPr>
        <p:sp>
          <p:nvSpPr>
            <p:cNvPr id="18" name="Freeform 11"/>
            <p:cNvSpPr>
              <a:spLocks noEditPoints="1"/>
            </p:cNvSpPr>
            <p:nvPr/>
          </p:nvSpPr>
          <p:spPr bwMode="auto">
            <a:xfrm>
              <a:off x="3030538" y="671513"/>
              <a:ext cx="1098550" cy="1103313"/>
            </a:xfrm>
            <a:custGeom>
              <a:avLst/>
              <a:gdLst>
                <a:gd name="T0" fmla="*/ 188 w 376"/>
                <a:gd name="T1" fmla="*/ 0 h 377"/>
                <a:gd name="T2" fmla="*/ 0 w 376"/>
                <a:gd name="T3" fmla="*/ 189 h 377"/>
                <a:gd name="T4" fmla="*/ 188 w 376"/>
                <a:gd name="T5" fmla="*/ 377 h 377"/>
                <a:gd name="T6" fmla="*/ 376 w 376"/>
                <a:gd name="T7" fmla="*/ 189 h 377"/>
                <a:gd name="T8" fmla="*/ 188 w 376"/>
                <a:gd name="T9" fmla="*/ 0 h 377"/>
                <a:gd name="T10" fmla="*/ 188 w 376"/>
                <a:gd name="T11" fmla="*/ 329 h 377"/>
                <a:gd name="T12" fmla="*/ 48 w 376"/>
                <a:gd name="T13" fmla="*/ 189 h 377"/>
                <a:gd name="T14" fmla="*/ 188 w 376"/>
                <a:gd name="T15" fmla="*/ 48 h 377"/>
                <a:gd name="T16" fmla="*/ 328 w 376"/>
                <a:gd name="T17" fmla="*/ 189 h 377"/>
                <a:gd name="T18" fmla="*/ 188 w 376"/>
                <a:gd name="T19" fmla="*/ 329 h 3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6" h="377">
                  <a:moveTo>
                    <a:pt x="188" y="0"/>
                  </a:moveTo>
                  <a:cubicBezTo>
                    <a:pt x="84" y="0"/>
                    <a:pt x="0" y="85"/>
                    <a:pt x="0" y="189"/>
                  </a:cubicBezTo>
                  <a:cubicBezTo>
                    <a:pt x="0" y="292"/>
                    <a:pt x="84" y="377"/>
                    <a:pt x="188" y="377"/>
                  </a:cubicBezTo>
                  <a:cubicBezTo>
                    <a:pt x="292" y="377"/>
                    <a:pt x="376" y="292"/>
                    <a:pt x="376" y="189"/>
                  </a:cubicBezTo>
                  <a:cubicBezTo>
                    <a:pt x="376" y="85"/>
                    <a:pt x="292" y="0"/>
                    <a:pt x="188" y="0"/>
                  </a:cubicBezTo>
                  <a:close/>
                  <a:moveTo>
                    <a:pt x="188" y="329"/>
                  </a:moveTo>
                  <a:cubicBezTo>
                    <a:pt x="111" y="329"/>
                    <a:pt x="48" y="266"/>
                    <a:pt x="48" y="189"/>
                  </a:cubicBezTo>
                  <a:cubicBezTo>
                    <a:pt x="48" y="111"/>
                    <a:pt x="111" y="48"/>
                    <a:pt x="188" y="48"/>
                  </a:cubicBezTo>
                  <a:cubicBezTo>
                    <a:pt x="265" y="48"/>
                    <a:pt x="328" y="111"/>
                    <a:pt x="328" y="189"/>
                  </a:cubicBezTo>
                  <a:cubicBezTo>
                    <a:pt x="328" y="266"/>
                    <a:pt x="265" y="329"/>
                    <a:pt x="188" y="3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cs typeface="+mn-ea"/>
                <a:sym typeface="+mn-lt"/>
              </a:endParaRPr>
            </a:p>
          </p:txBody>
        </p:sp>
        <p:sp>
          <p:nvSpPr>
            <p:cNvPr id="19" name="Freeform 12"/>
            <p:cNvSpPr/>
            <p:nvPr/>
          </p:nvSpPr>
          <p:spPr bwMode="auto">
            <a:xfrm>
              <a:off x="3933826" y="1538288"/>
              <a:ext cx="111125" cy="115888"/>
            </a:xfrm>
            <a:custGeom>
              <a:avLst/>
              <a:gdLst>
                <a:gd name="T0" fmla="*/ 34 w 38"/>
                <a:gd name="T1" fmla="*/ 4 h 40"/>
                <a:gd name="T2" fmla="*/ 34 w 38"/>
                <a:gd name="T3" fmla="*/ 19 h 40"/>
                <a:gd name="T4" fmla="*/ 19 w 38"/>
                <a:gd name="T5" fmla="*/ 35 h 40"/>
                <a:gd name="T6" fmla="*/ 4 w 38"/>
                <a:gd name="T7" fmla="*/ 36 h 40"/>
                <a:gd name="T8" fmla="*/ 4 w 38"/>
                <a:gd name="T9" fmla="*/ 36 h 40"/>
                <a:gd name="T10" fmla="*/ 5 w 38"/>
                <a:gd name="T11" fmla="*/ 21 h 40"/>
                <a:gd name="T12" fmla="*/ 19 w 38"/>
                <a:gd name="T13" fmla="*/ 6 h 40"/>
                <a:gd name="T14" fmla="*/ 34 w 38"/>
                <a:gd name="T15" fmla="*/ 4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 h="40">
                  <a:moveTo>
                    <a:pt x="34" y="4"/>
                  </a:moveTo>
                  <a:cubicBezTo>
                    <a:pt x="38" y="8"/>
                    <a:pt x="38" y="15"/>
                    <a:pt x="34" y="19"/>
                  </a:cubicBezTo>
                  <a:cubicBezTo>
                    <a:pt x="19" y="35"/>
                    <a:pt x="19" y="35"/>
                    <a:pt x="19" y="35"/>
                  </a:cubicBezTo>
                  <a:cubicBezTo>
                    <a:pt x="15" y="39"/>
                    <a:pt x="8" y="40"/>
                    <a:pt x="4" y="36"/>
                  </a:cubicBezTo>
                  <a:cubicBezTo>
                    <a:pt x="4" y="36"/>
                    <a:pt x="4" y="36"/>
                    <a:pt x="4" y="36"/>
                  </a:cubicBezTo>
                  <a:cubicBezTo>
                    <a:pt x="0" y="32"/>
                    <a:pt x="1" y="26"/>
                    <a:pt x="5" y="21"/>
                  </a:cubicBezTo>
                  <a:cubicBezTo>
                    <a:pt x="19" y="6"/>
                    <a:pt x="19" y="6"/>
                    <a:pt x="19" y="6"/>
                  </a:cubicBezTo>
                  <a:cubicBezTo>
                    <a:pt x="24" y="1"/>
                    <a:pt x="30" y="0"/>
                    <a:pt x="34"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cs typeface="+mn-ea"/>
                <a:sym typeface="+mn-lt"/>
              </a:endParaRPr>
            </a:p>
          </p:txBody>
        </p:sp>
        <p:sp>
          <p:nvSpPr>
            <p:cNvPr id="20" name="Freeform 13"/>
            <p:cNvSpPr/>
            <p:nvPr/>
          </p:nvSpPr>
          <p:spPr bwMode="auto">
            <a:xfrm>
              <a:off x="3971926" y="1573213"/>
              <a:ext cx="493713" cy="479425"/>
            </a:xfrm>
            <a:custGeom>
              <a:avLst/>
              <a:gdLst>
                <a:gd name="T0" fmla="*/ 163 w 169"/>
                <a:gd name="T1" fmla="*/ 104 h 164"/>
                <a:gd name="T2" fmla="*/ 162 w 169"/>
                <a:gd name="T3" fmla="*/ 129 h 164"/>
                <a:gd name="T4" fmla="*/ 137 w 169"/>
                <a:gd name="T5" fmla="*/ 155 h 164"/>
                <a:gd name="T6" fmla="*/ 112 w 169"/>
                <a:gd name="T7" fmla="*/ 158 h 164"/>
                <a:gd name="T8" fmla="*/ 112 w 169"/>
                <a:gd name="T9" fmla="*/ 158 h 164"/>
                <a:gd name="T10" fmla="*/ 7 w 169"/>
                <a:gd name="T11" fmla="*/ 33 h 164"/>
                <a:gd name="T12" fmla="*/ 32 w 169"/>
                <a:gd name="T13" fmla="*/ 7 h 164"/>
                <a:gd name="T14" fmla="*/ 163 w 169"/>
                <a:gd name="T15" fmla="*/ 104 h 1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9" h="164">
                  <a:moveTo>
                    <a:pt x="163" y="104"/>
                  </a:moveTo>
                  <a:cubicBezTo>
                    <a:pt x="169" y="110"/>
                    <a:pt x="169" y="121"/>
                    <a:pt x="162" y="129"/>
                  </a:cubicBezTo>
                  <a:cubicBezTo>
                    <a:pt x="137" y="155"/>
                    <a:pt x="137" y="155"/>
                    <a:pt x="137" y="155"/>
                  </a:cubicBezTo>
                  <a:cubicBezTo>
                    <a:pt x="130" y="163"/>
                    <a:pt x="119" y="164"/>
                    <a:pt x="112" y="158"/>
                  </a:cubicBezTo>
                  <a:cubicBezTo>
                    <a:pt x="112" y="158"/>
                    <a:pt x="112" y="158"/>
                    <a:pt x="112" y="158"/>
                  </a:cubicBezTo>
                  <a:cubicBezTo>
                    <a:pt x="105" y="151"/>
                    <a:pt x="0" y="41"/>
                    <a:pt x="7" y="33"/>
                  </a:cubicBezTo>
                  <a:cubicBezTo>
                    <a:pt x="32" y="7"/>
                    <a:pt x="32" y="7"/>
                    <a:pt x="32" y="7"/>
                  </a:cubicBezTo>
                  <a:cubicBezTo>
                    <a:pt x="39" y="0"/>
                    <a:pt x="156" y="97"/>
                    <a:pt x="163" y="10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cs typeface="+mn-ea"/>
                <a:sym typeface="+mn-lt"/>
              </a:endParaRPr>
            </a:p>
          </p:txBody>
        </p:sp>
        <p:sp>
          <p:nvSpPr>
            <p:cNvPr id="21" name="Freeform 14"/>
            <p:cNvSpPr/>
            <p:nvPr/>
          </p:nvSpPr>
          <p:spPr bwMode="auto">
            <a:xfrm>
              <a:off x="4000501" y="771525"/>
              <a:ext cx="271463" cy="58738"/>
            </a:xfrm>
            <a:custGeom>
              <a:avLst/>
              <a:gdLst>
                <a:gd name="T0" fmla="*/ 93 w 93"/>
                <a:gd name="T1" fmla="*/ 10 h 20"/>
                <a:gd name="T2" fmla="*/ 83 w 93"/>
                <a:gd name="T3" fmla="*/ 20 h 20"/>
                <a:gd name="T4" fmla="*/ 9 w 93"/>
                <a:gd name="T5" fmla="*/ 20 h 20"/>
                <a:gd name="T6" fmla="*/ 0 w 93"/>
                <a:gd name="T7" fmla="*/ 10 h 20"/>
                <a:gd name="T8" fmla="*/ 0 w 93"/>
                <a:gd name="T9" fmla="*/ 10 h 20"/>
                <a:gd name="T10" fmla="*/ 9 w 93"/>
                <a:gd name="T11" fmla="*/ 0 h 20"/>
                <a:gd name="T12" fmla="*/ 83 w 93"/>
                <a:gd name="T13" fmla="*/ 0 h 20"/>
                <a:gd name="T14" fmla="*/ 93 w 93"/>
                <a:gd name="T15" fmla="*/ 10 h 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 h="20">
                  <a:moveTo>
                    <a:pt x="93" y="10"/>
                  </a:moveTo>
                  <a:cubicBezTo>
                    <a:pt x="93" y="15"/>
                    <a:pt x="89" y="20"/>
                    <a:pt x="83" y="20"/>
                  </a:cubicBezTo>
                  <a:cubicBezTo>
                    <a:pt x="9" y="20"/>
                    <a:pt x="9" y="20"/>
                    <a:pt x="9" y="20"/>
                  </a:cubicBezTo>
                  <a:cubicBezTo>
                    <a:pt x="4" y="20"/>
                    <a:pt x="0" y="15"/>
                    <a:pt x="0" y="10"/>
                  </a:cubicBezTo>
                  <a:cubicBezTo>
                    <a:pt x="0" y="10"/>
                    <a:pt x="0" y="10"/>
                    <a:pt x="0" y="10"/>
                  </a:cubicBezTo>
                  <a:cubicBezTo>
                    <a:pt x="0" y="4"/>
                    <a:pt x="4" y="0"/>
                    <a:pt x="9" y="0"/>
                  </a:cubicBezTo>
                  <a:cubicBezTo>
                    <a:pt x="83" y="0"/>
                    <a:pt x="83" y="0"/>
                    <a:pt x="83" y="0"/>
                  </a:cubicBezTo>
                  <a:cubicBezTo>
                    <a:pt x="89" y="0"/>
                    <a:pt x="93" y="4"/>
                    <a:pt x="93"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cs typeface="+mn-ea"/>
                <a:sym typeface="+mn-lt"/>
              </a:endParaRPr>
            </a:p>
          </p:txBody>
        </p:sp>
        <p:sp>
          <p:nvSpPr>
            <p:cNvPr id="22" name="Freeform 15"/>
            <p:cNvSpPr/>
            <p:nvPr/>
          </p:nvSpPr>
          <p:spPr bwMode="auto">
            <a:xfrm>
              <a:off x="4108451" y="663575"/>
              <a:ext cx="55563" cy="271463"/>
            </a:xfrm>
            <a:custGeom>
              <a:avLst/>
              <a:gdLst>
                <a:gd name="T0" fmla="*/ 9 w 19"/>
                <a:gd name="T1" fmla="*/ 0 h 93"/>
                <a:gd name="T2" fmla="*/ 19 w 19"/>
                <a:gd name="T3" fmla="*/ 10 h 93"/>
                <a:gd name="T4" fmla="*/ 19 w 19"/>
                <a:gd name="T5" fmla="*/ 84 h 93"/>
                <a:gd name="T6" fmla="*/ 9 w 19"/>
                <a:gd name="T7" fmla="*/ 93 h 93"/>
                <a:gd name="T8" fmla="*/ 9 w 19"/>
                <a:gd name="T9" fmla="*/ 93 h 93"/>
                <a:gd name="T10" fmla="*/ 0 w 19"/>
                <a:gd name="T11" fmla="*/ 84 h 93"/>
                <a:gd name="T12" fmla="*/ 0 w 19"/>
                <a:gd name="T13" fmla="*/ 10 h 93"/>
                <a:gd name="T14" fmla="*/ 9 w 19"/>
                <a:gd name="T15" fmla="*/ 0 h 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93">
                  <a:moveTo>
                    <a:pt x="9" y="0"/>
                  </a:moveTo>
                  <a:cubicBezTo>
                    <a:pt x="15" y="0"/>
                    <a:pt x="19" y="4"/>
                    <a:pt x="19" y="10"/>
                  </a:cubicBezTo>
                  <a:cubicBezTo>
                    <a:pt x="19" y="84"/>
                    <a:pt x="19" y="84"/>
                    <a:pt x="19" y="84"/>
                  </a:cubicBezTo>
                  <a:cubicBezTo>
                    <a:pt x="19" y="89"/>
                    <a:pt x="15" y="93"/>
                    <a:pt x="9" y="93"/>
                  </a:cubicBezTo>
                  <a:cubicBezTo>
                    <a:pt x="9" y="93"/>
                    <a:pt x="9" y="93"/>
                    <a:pt x="9" y="93"/>
                  </a:cubicBezTo>
                  <a:cubicBezTo>
                    <a:pt x="4" y="93"/>
                    <a:pt x="0" y="89"/>
                    <a:pt x="0" y="84"/>
                  </a:cubicBezTo>
                  <a:cubicBezTo>
                    <a:pt x="0" y="10"/>
                    <a:pt x="0" y="10"/>
                    <a:pt x="0" y="10"/>
                  </a:cubicBezTo>
                  <a:cubicBezTo>
                    <a:pt x="0" y="4"/>
                    <a:pt x="4" y="0"/>
                    <a:pt x="9"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cs typeface="+mn-ea"/>
                <a:sym typeface="+mn-lt"/>
              </a:endParaRPr>
            </a:p>
          </p:txBody>
        </p:sp>
        <p:sp>
          <p:nvSpPr>
            <p:cNvPr id="23" name="Freeform 16"/>
            <p:cNvSpPr/>
            <p:nvPr/>
          </p:nvSpPr>
          <p:spPr bwMode="auto">
            <a:xfrm>
              <a:off x="3590926" y="844550"/>
              <a:ext cx="354013" cy="287338"/>
            </a:xfrm>
            <a:custGeom>
              <a:avLst/>
              <a:gdLst>
                <a:gd name="T0" fmla="*/ 105 w 121"/>
                <a:gd name="T1" fmla="*/ 93 h 98"/>
                <a:gd name="T2" fmla="*/ 7 w 121"/>
                <a:gd name="T3" fmla="*/ 15 h 98"/>
                <a:gd name="T4" fmla="*/ 7 w 121"/>
                <a:gd name="T5" fmla="*/ 15 h 98"/>
                <a:gd name="T6" fmla="*/ 1 w 121"/>
                <a:gd name="T7" fmla="*/ 7 h 98"/>
                <a:gd name="T8" fmla="*/ 1 w 121"/>
                <a:gd name="T9" fmla="*/ 7 h 98"/>
                <a:gd name="T10" fmla="*/ 9 w 121"/>
                <a:gd name="T11" fmla="*/ 0 h 98"/>
                <a:gd name="T12" fmla="*/ 9 w 121"/>
                <a:gd name="T13" fmla="*/ 0 h 98"/>
                <a:gd name="T14" fmla="*/ 119 w 121"/>
                <a:gd name="T15" fmla="*/ 88 h 98"/>
                <a:gd name="T16" fmla="*/ 119 w 121"/>
                <a:gd name="T17" fmla="*/ 88 h 98"/>
                <a:gd name="T18" fmla="*/ 115 w 121"/>
                <a:gd name="T19" fmla="*/ 98 h 98"/>
                <a:gd name="T20" fmla="*/ 115 w 121"/>
                <a:gd name="T21" fmla="*/ 98 h 98"/>
                <a:gd name="T22" fmla="*/ 112 w 121"/>
                <a:gd name="T23" fmla="*/ 98 h 98"/>
                <a:gd name="T24" fmla="*/ 112 w 121"/>
                <a:gd name="T25" fmla="*/ 98 h 98"/>
                <a:gd name="T26" fmla="*/ 105 w 121"/>
                <a:gd name="T27" fmla="*/ 93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1" h="98">
                  <a:moveTo>
                    <a:pt x="105" y="93"/>
                  </a:moveTo>
                  <a:cubicBezTo>
                    <a:pt x="91" y="51"/>
                    <a:pt x="53" y="19"/>
                    <a:pt x="7" y="15"/>
                  </a:cubicBezTo>
                  <a:cubicBezTo>
                    <a:pt x="7" y="15"/>
                    <a:pt x="7" y="15"/>
                    <a:pt x="7" y="15"/>
                  </a:cubicBezTo>
                  <a:cubicBezTo>
                    <a:pt x="3" y="14"/>
                    <a:pt x="0" y="11"/>
                    <a:pt x="1" y="7"/>
                  </a:cubicBezTo>
                  <a:cubicBezTo>
                    <a:pt x="1" y="7"/>
                    <a:pt x="1" y="7"/>
                    <a:pt x="1" y="7"/>
                  </a:cubicBezTo>
                  <a:cubicBezTo>
                    <a:pt x="1" y="3"/>
                    <a:pt x="5" y="0"/>
                    <a:pt x="9" y="0"/>
                  </a:cubicBezTo>
                  <a:cubicBezTo>
                    <a:pt x="9" y="0"/>
                    <a:pt x="9" y="0"/>
                    <a:pt x="9" y="0"/>
                  </a:cubicBezTo>
                  <a:cubicBezTo>
                    <a:pt x="61" y="5"/>
                    <a:pt x="103" y="41"/>
                    <a:pt x="119" y="88"/>
                  </a:cubicBezTo>
                  <a:cubicBezTo>
                    <a:pt x="119" y="88"/>
                    <a:pt x="119" y="88"/>
                    <a:pt x="119" y="88"/>
                  </a:cubicBezTo>
                  <a:cubicBezTo>
                    <a:pt x="121" y="92"/>
                    <a:pt x="118" y="96"/>
                    <a:pt x="115" y="98"/>
                  </a:cubicBezTo>
                  <a:cubicBezTo>
                    <a:pt x="115" y="98"/>
                    <a:pt x="115" y="98"/>
                    <a:pt x="115" y="98"/>
                  </a:cubicBezTo>
                  <a:cubicBezTo>
                    <a:pt x="114" y="98"/>
                    <a:pt x="113" y="98"/>
                    <a:pt x="112" y="98"/>
                  </a:cubicBezTo>
                  <a:cubicBezTo>
                    <a:pt x="112" y="98"/>
                    <a:pt x="112" y="98"/>
                    <a:pt x="112" y="98"/>
                  </a:cubicBezTo>
                  <a:cubicBezTo>
                    <a:pt x="109" y="98"/>
                    <a:pt x="106" y="96"/>
                    <a:pt x="105" y="9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cs typeface="+mn-ea"/>
                <a:sym typeface="+mn-lt"/>
              </a:endParaRPr>
            </a:p>
          </p:txBody>
        </p:sp>
        <p:sp>
          <p:nvSpPr>
            <p:cNvPr id="24" name="Oval 17"/>
            <p:cNvSpPr>
              <a:spLocks noChangeArrowheads="1"/>
            </p:cNvSpPr>
            <p:nvPr/>
          </p:nvSpPr>
          <p:spPr bwMode="auto">
            <a:xfrm>
              <a:off x="3906838" y="1149350"/>
              <a:ext cx="52388" cy="52388"/>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cs typeface="+mn-ea"/>
                <a:sym typeface="+mn-lt"/>
              </a:endParaRPr>
            </a:p>
          </p:txBody>
        </p:sp>
      </p:grpSp>
      <p:grpSp>
        <p:nvGrpSpPr>
          <p:cNvPr id="25" name="组合 33"/>
          <p:cNvGrpSpPr/>
          <p:nvPr/>
        </p:nvGrpSpPr>
        <p:grpSpPr>
          <a:xfrm>
            <a:off x="4830277" y="3897412"/>
            <a:ext cx="353836" cy="335783"/>
            <a:chOff x="9690100" y="1476375"/>
            <a:chExt cx="622301" cy="590551"/>
          </a:xfrm>
          <a:solidFill>
            <a:schemeClr val="bg1"/>
          </a:solidFill>
        </p:grpSpPr>
        <p:sp>
          <p:nvSpPr>
            <p:cNvPr id="26" name="Freeform 5"/>
            <p:cNvSpPr>
              <a:spLocks noEditPoints="1"/>
            </p:cNvSpPr>
            <p:nvPr/>
          </p:nvSpPr>
          <p:spPr bwMode="auto">
            <a:xfrm>
              <a:off x="9690100" y="1712913"/>
              <a:ext cx="176213" cy="354013"/>
            </a:xfrm>
            <a:custGeom>
              <a:avLst/>
              <a:gdLst>
                <a:gd name="T0" fmla="*/ 36 w 47"/>
                <a:gd name="T1" fmla="*/ 11 h 94"/>
                <a:gd name="T2" fmla="*/ 36 w 47"/>
                <a:gd name="T3" fmla="*/ 40 h 94"/>
                <a:gd name="T4" fmla="*/ 11 w 47"/>
                <a:gd name="T5" fmla="*/ 40 h 94"/>
                <a:gd name="T6" fmla="*/ 11 w 47"/>
                <a:gd name="T7" fmla="*/ 11 h 94"/>
                <a:gd name="T8" fmla="*/ 36 w 47"/>
                <a:gd name="T9" fmla="*/ 11 h 94"/>
                <a:gd name="T10" fmla="*/ 44 w 47"/>
                <a:gd name="T11" fmla="*/ 0 h 94"/>
                <a:gd name="T12" fmla="*/ 4 w 47"/>
                <a:gd name="T13" fmla="*/ 0 h 94"/>
                <a:gd name="T14" fmla="*/ 0 w 47"/>
                <a:gd name="T15" fmla="*/ 3 h 94"/>
                <a:gd name="T16" fmla="*/ 0 w 47"/>
                <a:gd name="T17" fmla="*/ 91 h 94"/>
                <a:gd name="T18" fmla="*/ 4 w 47"/>
                <a:gd name="T19" fmla="*/ 94 h 94"/>
                <a:gd name="T20" fmla="*/ 44 w 47"/>
                <a:gd name="T21" fmla="*/ 94 h 94"/>
                <a:gd name="T22" fmla="*/ 47 w 47"/>
                <a:gd name="T23" fmla="*/ 91 h 94"/>
                <a:gd name="T24" fmla="*/ 47 w 47"/>
                <a:gd name="T25" fmla="*/ 3 h 94"/>
                <a:gd name="T26" fmla="*/ 44 w 47"/>
                <a:gd name="T27" fmla="*/ 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7" h="94">
                  <a:moveTo>
                    <a:pt x="36" y="11"/>
                  </a:moveTo>
                  <a:cubicBezTo>
                    <a:pt x="36" y="40"/>
                    <a:pt x="36" y="40"/>
                    <a:pt x="36" y="40"/>
                  </a:cubicBezTo>
                  <a:cubicBezTo>
                    <a:pt x="11" y="40"/>
                    <a:pt x="11" y="40"/>
                    <a:pt x="11" y="40"/>
                  </a:cubicBezTo>
                  <a:cubicBezTo>
                    <a:pt x="11" y="11"/>
                    <a:pt x="11" y="11"/>
                    <a:pt x="11" y="11"/>
                  </a:cubicBezTo>
                  <a:cubicBezTo>
                    <a:pt x="36" y="11"/>
                    <a:pt x="36" y="11"/>
                    <a:pt x="36" y="11"/>
                  </a:cubicBezTo>
                  <a:moveTo>
                    <a:pt x="44" y="0"/>
                  </a:moveTo>
                  <a:cubicBezTo>
                    <a:pt x="4" y="0"/>
                    <a:pt x="4" y="0"/>
                    <a:pt x="4" y="0"/>
                  </a:cubicBezTo>
                  <a:cubicBezTo>
                    <a:pt x="1" y="0"/>
                    <a:pt x="0" y="1"/>
                    <a:pt x="0" y="3"/>
                  </a:cubicBezTo>
                  <a:cubicBezTo>
                    <a:pt x="0" y="91"/>
                    <a:pt x="0" y="91"/>
                    <a:pt x="0" y="91"/>
                  </a:cubicBezTo>
                  <a:cubicBezTo>
                    <a:pt x="0" y="93"/>
                    <a:pt x="1" y="94"/>
                    <a:pt x="4" y="94"/>
                  </a:cubicBezTo>
                  <a:cubicBezTo>
                    <a:pt x="44" y="94"/>
                    <a:pt x="44" y="94"/>
                    <a:pt x="44" y="94"/>
                  </a:cubicBezTo>
                  <a:cubicBezTo>
                    <a:pt x="46" y="94"/>
                    <a:pt x="47" y="93"/>
                    <a:pt x="47" y="91"/>
                  </a:cubicBezTo>
                  <a:cubicBezTo>
                    <a:pt x="47" y="3"/>
                    <a:pt x="47" y="3"/>
                    <a:pt x="47" y="3"/>
                  </a:cubicBezTo>
                  <a:cubicBezTo>
                    <a:pt x="47" y="1"/>
                    <a:pt x="46" y="0"/>
                    <a:pt x="4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cs typeface="+mn-ea"/>
                <a:sym typeface="+mn-lt"/>
              </a:endParaRPr>
            </a:p>
          </p:txBody>
        </p:sp>
        <p:sp>
          <p:nvSpPr>
            <p:cNvPr id="27" name="Freeform 6"/>
            <p:cNvSpPr>
              <a:spLocks noEditPoints="1"/>
            </p:cNvSpPr>
            <p:nvPr/>
          </p:nvSpPr>
          <p:spPr bwMode="auto">
            <a:xfrm>
              <a:off x="9910763" y="1627188"/>
              <a:ext cx="176213" cy="439738"/>
            </a:xfrm>
            <a:custGeom>
              <a:avLst/>
              <a:gdLst>
                <a:gd name="T0" fmla="*/ 36 w 47"/>
                <a:gd name="T1" fmla="*/ 11 h 117"/>
                <a:gd name="T2" fmla="*/ 36 w 47"/>
                <a:gd name="T3" fmla="*/ 70 h 117"/>
                <a:gd name="T4" fmla="*/ 11 w 47"/>
                <a:gd name="T5" fmla="*/ 70 h 117"/>
                <a:gd name="T6" fmla="*/ 11 w 47"/>
                <a:gd name="T7" fmla="*/ 11 h 117"/>
                <a:gd name="T8" fmla="*/ 36 w 47"/>
                <a:gd name="T9" fmla="*/ 11 h 117"/>
                <a:gd name="T10" fmla="*/ 44 w 47"/>
                <a:gd name="T11" fmla="*/ 0 h 117"/>
                <a:gd name="T12" fmla="*/ 3 w 47"/>
                <a:gd name="T13" fmla="*/ 0 h 117"/>
                <a:gd name="T14" fmla="*/ 0 w 47"/>
                <a:gd name="T15" fmla="*/ 4 h 117"/>
                <a:gd name="T16" fmla="*/ 0 w 47"/>
                <a:gd name="T17" fmla="*/ 114 h 117"/>
                <a:gd name="T18" fmla="*/ 3 w 47"/>
                <a:gd name="T19" fmla="*/ 117 h 117"/>
                <a:gd name="T20" fmla="*/ 44 w 47"/>
                <a:gd name="T21" fmla="*/ 117 h 117"/>
                <a:gd name="T22" fmla="*/ 47 w 47"/>
                <a:gd name="T23" fmla="*/ 114 h 117"/>
                <a:gd name="T24" fmla="*/ 47 w 47"/>
                <a:gd name="T25" fmla="*/ 4 h 117"/>
                <a:gd name="T26" fmla="*/ 44 w 47"/>
                <a:gd name="T27" fmla="*/ 0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7" h="117">
                  <a:moveTo>
                    <a:pt x="36" y="11"/>
                  </a:moveTo>
                  <a:cubicBezTo>
                    <a:pt x="36" y="70"/>
                    <a:pt x="36" y="70"/>
                    <a:pt x="36" y="70"/>
                  </a:cubicBezTo>
                  <a:cubicBezTo>
                    <a:pt x="11" y="70"/>
                    <a:pt x="11" y="70"/>
                    <a:pt x="11" y="70"/>
                  </a:cubicBezTo>
                  <a:cubicBezTo>
                    <a:pt x="11" y="11"/>
                    <a:pt x="11" y="11"/>
                    <a:pt x="11" y="11"/>
                  </a:cubicBezTo>
                  <a:cubicBezTo>
                    <a:pt x="36" y="11"/>
                    <a:pt x="36" y="11"/>
                    <a:pt x="36" y="11"/>
                  </a:cubicBezTo>
                  <a:moveTo>
                    <a:pt x="44" y="0"/>
                  </a:moveTo>
                  <a:cubicBezTo>
                    <a:pt x="3" y="0"/>
                    <a:pt x="3" y="0"/>
                    <a:pt x="3" y="0"/>
                  </a:cubicBezTo>
                  <a:cubicBezTo>
                    <a:pt x="1" y="0"/>
                    <a:pt x="0" y="2"/>
                    <a:pt x="0" y="4"/>
                  </a:cubicBezTo>
                  <a:cubicBezTo>
                    <a:pt x="0" y="114"/>
                    <a:pt x="0" y="114"/>
                    <a:pt x="0" y="114"/>
                  </a:cubicBezTo>
                  <a:cubicBezTo>
                    <a:pt x="0" y="116"/>
                    <a:pt x="1" y="117"/>
                    <a:pt x="3" y="117"/>
                  </a:cubicBezTo>
                  <a:cubicBezTo>
                    <a:pt x="44" y="117"/>
                    <a:pt x="44" y="117"/>
                    <a:pt x="44" y="117"/>
                  </a:cubicBezTo>
                  <a:cubicBezTo>
                    <a:pt x="46" y="117"/>
                    <a:pt x="47" y="116"/>
                    <a:pt x="47" y="114"/>
                  </a:cubicBezTo>
                  <a:cubicBezTo>
                    <a:pt x="47" y="4"/>
                    <a:pt x="47" y="4"/>
                    <a:pt x="47" y="4"/>
                  </a:cubicBezTo>
                  <a:cubicBezTo>
                    <a:pt x="47" y="2"/>
                    <a:pt x="46" y="0"/>
                    <a:pt x="4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cs typeface="+mn-ea"/>
                <a:sym typeface="+mn-lt"/>
              </a:endParaRPr>
            </a:p>
          </p:txBody>
        </p:sp>
        <p:sp>
          <p:nvSpPr>
            <p:cNvPr id="28" name="Freeform 7"/>
            <p:cNvSpPr>
              <a:spLocks noEditPoints="1"/>
            </p:cNvSpPr>
            <p:nvPr/>
          </p:nvSpPr>
          <p:spPr bwMode="auto">
            <a:xfrm>
              <a:off x="10133013" y="1476375"/>
              <a:ext cx="179388" cy="590550"/>
            </a:xfrm>
            <a:custGeom>
              <a:avLst/>
              <a:gdLst>
                <a:gd name="T0" fmla="*/ 37 w 48"/>
                <a:gd name="T1" fmla="*/ 12 h 157"/>
                <a:gd name="T2" fmla="*/ 37 w 48"/>
                <a:gd name="T3" fmla="*/ 84 h 157"/>
                <a:gd name="T4" fmla="*/ 12 w 48"/>
                <a:gd name="T5" fmla="*/ 84 h 157"/>
                <a:gd name="T6" fmla="*/ 12 w 48"/>
                <a:gd name="T7" fmla="*/ 12 h 157"/>
                <a:gd name="T8" fmla="*/ 37 w 48"/>
                <a:gd name="T9" fmla="*/ 12 h 157"/>
                <a:gd name="T10" fmla="*/ 44 w 48"/>
                <a:gd name="T11" fmla="*/ 0 h 157"/>
                <a:gd name="T12" fmla="*/ 4 w 48"/>
                <a:gd name="T13" fmla="*/ 0 h 157"/>
                <a:gd name="T14" fmla="*/ 0 w 48"/>
                <a:gd name="T15" fmla="*/ 4 h 157"/>
                <a:gd name="T16" fmla="*/ 0 w 48"/>
                <a:gd name="T17" fmla="*/ 154 h 157"/>
                <a:gd name="T18" fmla="*/ 4 w 48"/>
                <a:gd name="T19" fmla="*/ 157 h 157"/>
                <a:gd name="T20" fmla="*/ 44 w 48"/>
                <a:gd name="T21" fmla="*/ 157 h 157"/>
                <a:gd name="T22" fmla="*/ 48 w 48"/>
                <a:gd name="T23" fmla="*/ 154 h 157"/>
                <a:gd name="T24" fmla="*/ 48 w 48"/>
                <a:gd name="T25" fmla="*/ 4 h 157"/>
                <a:gd name="T26" fmla="*/ 44 w 48"/>
                <a:gd name="T27" fmla="*/ 0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157">
                  <a:moveTo>
                    <a:pt x="37" y="12"/>
                  </a:moveTo>
                  <a:cubicBezTo>
                    <a:pt x="37" y="84"/>
                    <a:pt x="37" y="84"/>
                    <a:pt x="37" y="84"/>
                  </a:cubicBezTo>
                  <a:cubicBezTo>
                    <a:pt x="12" y="84"/>
                    <a:pt x="12" y="84"/>
                    <a:pt x="12" y="84"/>
                  </a:cubicBezTo>
                  <a:cubicBezTo>
                    <a:pt x="12" y="12"/>
                    <a:pt x="12" y="12"/>
                    <a:pt x="12" y="12"/>
                  </a:cubicBezTo>
                  <a:cubicBezTo>
                    <a:pt x="37" y="12"/>
                    <a:pt x="37" y="12"/>
                    <a:pt x="37" y="12"/>
                  </a:cubicBezTo>
                  <a:moveTo>
                    <a:pt x="44" y="0"/>
                  </a:moveTo>
                  <a:cubicBezTo>
                    <a:pt x="4" y="0"/>
                    <a:pt x="4" y="0"/>
                    <a:pt x="4" y="0"/>
                  </a:cubicBezTo>
                  <a:cubicBezTo>
                    <a:pt x="2" y="0"/>
                    <a:pt x="0" y="2"/>
                    <a:pt x="0" y="4"/>
                  </a:cubicBezTo>
                  <a:cubicBezTo>
                    <a:pt x="0" y="154"/>
                    <a:pt x="0" y="154"/>
                    <a:pt x="0" y="154"/>
                  </a:cubicBezTo>
                  <a:cubicBezTo>
                    <a:pt x="0" y="156"/>
                    <a:pt x="2" y="157"/>
                    <a:pt x="4" y="157"/>
                  </a:cubicBezTo>
                  <a:cubicBezTo>
                    <a:pt x="44" y="157"/>
                    <a:pt x="44" y="157"/>
                    <a:pt x="44" y="157"/>
                  </a:cubicBezTo>
                  <a:cubicBezTo>
                    <a:pt x="46" y="157"/>
                    <a:pt x="48" y="156"/>
                    <a:pt x="48" y="154"/>
                  </a:cubicBezTo>
                  <a:cubicBezTo>
                    <a:pt x="48" y="4"/>
                    <a:pt x="48" y="4"/>
                    <a:pt x="48" y="4"/>
                  </a:cubicBezTo>
                  <a:cubicBezTo>
                    <a:pt x="48" y="2"/>
                    <a:pt x="46" y="0"/>
                    <a:pt x="4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750" fill="hold"/>
                                            <p:tgtEl>
                                              <p:spTgt spid="2"/>
                                            </p:tgtEl>
                                            <p:attrNameLst>
                                              <p:attrName>ppt_w</p:attrName>
                                            </p:attrNameLst>
                                          </p:cBhvr>
                                          <p:tavLst>
                                            <p:tav tm="0">
                                              <p:val>
                                                <p:fltVal val="0"/>
                                              </p:val>
                                            </p:tav>
                                            <p:tav tm="100000">
                                              <p:val>
                                                <p:strVal val="#ppt_w"/>
                                              </p:val>
                                            </p:tav>
                                          </p:tavLst>
                                        </p:anim>
                                        <p:anim calcmode="lin" valueType="num">
                                          <p:cBhvr>
                                            <p:cTn id="8" dur="750" fill="hold"/>
                                            <p:tgtEl>
                                              <p:spTgt spid="2"/>
                                            </p:tgtEl>
                                            <p:attrNameLst>
                                              <p:attrName>ppt_h</p:attrName>
                                            </p:attrNameLst>
                                          </p:cBhvr>
                                          <p:tavLst>
                                            <p:tav tm="0">
                                              <p:val>
                                                <p:fltVal val="0"/>
                                              </p:val>
                                            </p:tav>
                                            <p:tav tm="100000">
                                              <p:val>
                                                <p:strVal val="#ppt_h"/>
                                              </p:val>
                                            </p:tav>
                                          </p:tavLst>
                                        </p:anim>
                                        <p:anim calcmode="lin" valueType="num">
                                          <p:cBhvr>
                                            <p:cTn id="9" dur="750" fill="hold"/>
                                            <p:tgtEl>
                                              <p:spTgt spid="2"/>
                                            </p:tgtEl>
                                            <p:attrNameLst>
                                              <p:attrName>style.rotation</p:attrName>
                                            </p:attrNameLst>
                                          </p:cBhvr>
                                          <p:tavLst>
                                            <p:tav tm="0">
                                              <p:val>
                                                <p:fltVal val="90"/>
                                              </p:val>
                                            </p:tav>
                                            <p:tav tm="100000">
                                              <p:val>
                                                <p:fltVal val="0"/>
                                              </p:val>
                                            </p:tav>
                                          </p:tavLst>
                                        </p:anim>
                                        <p:animEffect transition="in" filter="fade">
                                          <p:cBhvr>
                                            <p:cTn id="10" dur="750"/>
                                            <p:tgtEl>
                                              <p:spTgt spid="2"/>
                                            </p:tgtEl>
                                          </p:cBhvr>
                                        </p:animEffect>
                                      </p:childTnLst>
                                    </p:cTn>
                                  </p:par>
                                </p:childTnLst>
                              </p:cTn>
                            </p:par>
                            <p:par>
                              <p:cTn id="11" fill="hold">
                                <p:stCondLst>
                                  <p:cond delay="1000"/>
                                </p:stCondLst>
                                <p:childTnLst>
                                  <p:par>
                                    <p:cTn id="12" presetID="2" presetClass="entr" presetSubtype="1" fill="hold" grpId="0" nodeType="afterEffect" p14:presetBounceEnd="80000">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14:bounceEnd="80000">
                                          <p:cBhvr additive="base">
                                            <p:cTn id="14" dur="750" fill="hold"/>
                                            <p:tgtEl>
                                              <p:spTgt spid="15"/>
                                            </p:tgtEl>
                                            <p:attrNameLst>
                                              <p:attrName>ppt_x</p:attrName>
                                            </p:attrNameLst>
                                          </p:cBhvr>
                                          <p:tavLst>
                                            <p:tav tm="0">
                                              <p:val>
                                                <p:strVal val="#ppt_x"/>
                                              </p:val>
                                            </p:tav>
                                            <p:tav tm="100000">
                                              <p:val>
                                                <p:strVal val="#ppt_x"/>
                                              </p:val>
                                            </p:tav>
                                          </p:tavLst>
                                        </p:anim>
                                        <p:anim calcmode="lin" valueType="num" p14:bounceEnd="80000">
                                          <p:cBhvr additive="base">
                                            <p:cTn id="15" dur="750" fill="hold"/>
                                            <p:tgtEl>
                                              <p:spTgt spid="15"/>
                                            </p:tgtEl>
                                            <p:attrNameLst>
                                              <p:attrName>ppt_y</p:attrName>
                                            </p:attrNameLst>
                                          </p:cBhvr>
                                          <p:tavLst>
                                            <p:tav tm="0">
                                              <p:val>
                                                <p:strVal val="0-#ppt_h/2"/>
                                              </p:val>
                                            </p:tav>
                                            <p:tav tm="100000">
                                              <p:val>
                                                <p:strVal val="#ppt_y"/>
                                              </p:val>
                                            </p:tav>
                                          </p:tavLst>
                                        </p:anim>
                                      </p:childTnLst>
                                    </p:cTn>
                                  </p:par>
                                  <p:par>
                                    <p:cTn id="16" presetID="2" presetClass="entr" presetSubtype="2" fill="hold" grpId="0" nodeType="withEffect" p14:presetBounceEnd="80000">
                                      <p:stCondLst>
                                        <p:cond delay="500"/>
                                      </p:stCondLst>
                                      <p:childTnLst>
                                        <p:set>
                                          <p:cBhvr>
                                            <p:cTn id="17" dur="1" fill="hold">
                                              <p:stCondLst>
                                                <p:cond delay="0"/>
                                              </p:stCondLst>
                                            </p:cTn>
                                            <p:tgtEl>
                                              <p:spTgt spid="16"/>
                                            </p:tgtEl>
                                            <p:attrNameLst>
                                              <p:attrName>style.visibility</p:attrName>
                                            </p:attrNameLst>
                                          </p:cBhvr>
                                          <p:to>
                                            <p:strVal val="visible"/>
                                          </p:to>
                                        </p:set>
                                        <p:anim calcmode="lin" valueType="num" p14:bounceEnd="80000">
                                          <p:cBhvr additive="base">
                                            <p:cTn id="18" dur="750" fill="hold"/>
                                            <p:tgtEl>
                                              <p:spTgt spid="16"/>
                                            </p:tgtEl>
                                            <p:attrNameLst>
                                              <p:attrName>ppt_x</p:attrName>
                                            </p:attrNameLst>
                                          </p:cBhvr>
                                          <p:tavLst>
                                            <p:tav tm="0">
                                              <p:val>
                                                <p:strVal val="1+#ppt_w/2"/>
                                              </p:val>
                                            </p:tav>
                                            <p:tav tm="100000">
                                              <p:val>
                                                <p:strVal val="#ppt_x"/>
                                              </p:val>
                                            </p:tav>
                                          </p:tavLst>
                                        </p:anim>
                                        <p:anim calcmode="lin" valueType="num" p14:bounceEnd="80000">
                                          <p:cBhvr additive="base">
                                            <p:cTn id="19" dur="750" fill="hold"/>
                                            <p:tgtEl>
                                              <p:spTgt spid="16"/>
                                            </p:tgtEl>
                                            <p:attrNameLst>
                                              <p:attrName>ppt_y</p:attrName>
                                            </p:attrNameLst>
                                          </p:cBhvr>
                                          <p:tavLst>
                                            <p:tav tm="0">
                                              <p:val>
                                                <p:strVal val="#ppt_y"/>
                                              </p:val>
                                            </p:tav>
                                            <p:tav tm="100000">
                                              <p:val>
                                                <p:strVal val="#ppt_y"/>
                                              </p:val>
                                            </p:tav>
                                          </p:tavLst>
                                        </p:anim>
                                      </p:childTnLst>
                                    </p:cTn>
                                  </p:par>
                                  <p:par>
                                    <p:cTn id="20" presetID="2" presetClass="entr" presetSubtype="4" fill="hold" nodeType="withEffect" p14:presetBounceEnd="80000">
                                      <p:stCondLst>
                                        <p:cond delay="1000"/>
                                      </p:stCondLst>
                                      <p:childTnLst>
                                        <p:set>
                                          <p:cBhvr>
                                            <p:cTn id="21" dur="1" fill="hold">
                                              <p:stCondLst>
                                                <p:cond delay="0"/>
                                              </p:stCondLst>
                                            </p:cTn>
                                            <p:tgtEl>
                                              <p:spTgt spid="17"/>
                                            </p:tgtEl>
                                            <p:attrNameLst>
                                              <p:attrName>style.visibility</p:attrName>
                                            </p:attrNameLst>
                                          </p:cBhvr>
                                          <p:to>
                                            <p:strVal val="visible"/>
                                          </p:to>
                                        </p:set>
                                        <p:anim calcmode="lin" valueType="num" p14:bounceEnd="80000">
                                          <p:cBhvr additive="base">
                                            <p:cTn id="22" dur="750" fill="hold"/>
                                            <p:tgtEl>
                                              <p:spTgt spid="17"/>
                                            </p:tgtEl>
                                            <p:attrNameLst>
                                              <p:attrName>ppt_x</p:attrName>
                                            </p:attrNameLst>
                                          </p:cBhvr>
                                          <p:tavLst>
                                            <p:tav tm="0">
                                              <p:val>
                                                <p:strVal val="#ppt_x"/>
                                              </p:val>
                                            </p:tav>
                                            <p:tav tm="100000">
                                              <p:val>
                                                <p:strVal val="#ppt_x"/>
                                              </p:val>
                                            </p:tav>
                                          </p:tavLst>
                                        </p:anim>
                                        <p:anim calcmode="lin" valueType="num" p14:bounceEnd="80000">
                                          <p:cBhvr additive="base">
                                            <p:cTn id="23" dur="750" fill="hold"/>
                                            <p:tgtEl>
                                              <p:spTgt spid="17"/>
                                            </p:tgtEl>
                                            <p:attrNameLst>
                                              <p:attrName>ppt_y</p:attrName>
                                            </p:attrNameLst>
                                          </p:cBhvr>
                                          <p:tavLst>
                                            <p:tav tm="0">
                                              <p:val>
                                                <p:strVal val="1+#ppt_h/2"/>
                                              </p:val>
                                            </p:tav>
                                            <p:tav tm="100000">
                                              <p:val>
                                                <p:strVal val="#ppt_y"/>
                                              </p:val>
                                            </p:tav>
                                          </p:tavLst>
                                        </p:anim>
                                      </p:childTnLst>
                                    </p:cTn>
                                  </p:par>
                                  <p:par>
                                    <p:cTn id="24" presetID="2" presetClass="entr" presetSubtype="8" fill="hold" nodeType="withEffect" p14:presetBounceEnd="80000">
                                      <p:stCondLst>
                                        <p:cond delay="1500"/>
                                      </p:stCondLst>
                                      <p:childTnLst>
                                        <p:set>
                                          <p:cBhvr>
                                            <p:cTn id="25" dur="1" fill="hold">
                                              <p:stCondLst>
                                                <p:cond delay="0"/>
                                              </p:stCondLst>
                                            </p:cTn>
                                            <p:tgtEl>
                                              <p:spTgt spid="25"/>
                                            </p:tgtEl>
                                            <p:attrNameLst>
                                              <p:attrName>style.visibility</p:attrName>
                                            </p:attrNameLst>
                                          </p:cBhvr>
                                          <p:to>
                                            <p:strVal val="visible"/>
                                          </p:to>
                                        </p:set>
                                        <p:anim calcmode="lin" valueType="num" p14:bounceEnd="80000">
                                          <p:cBhvr additive="base">
                                            <p:cTn id="26" dur="750" fill="hold"/>
                                            <p:tgtEl>
                                              <p:spTgt spid="25"/>
                                            </p:tgtEl>
                                            <p:attrNameLst>
                                              <p:attrName>ppt_x</p:attrName>
                                            </p:attrNameLst>
                                          </p:cBhvr>
                                          <p:tavLst>
                                            <p:tav tm="0">
                                              <p:val>
                                                <p:strVal val="0-#ppt_w/2"/>
                                              </p:val>
                                            </p:tav>
                                            <p:tav tm="100000">
                                              <p:val>
                                                <p:strVal val="#ppt_x"/>
                                              </p:val>
                                            </p:tav>
                                          </p:tavLst>
                                        </p:anim>
                                        <p:anim calcmode="lin" valueType="num" p14:bounceEnd="80000">
                                          <p:cBhvr additive="base">
                                            <p:cTn id="27" dur="750" fill="hold"/>
                                            <p:tgtEl>
                                              <p:spTgt spid="25"/>
                                            </p:tgtEl>
                                            <p:attrNameLst>
                                              <p:attrName>ppt_y</p:attrName>
                                            </p:attrNameLst>
                                          </p:cBhvr>
                                          <p:tavLst>
                                            <p:tav tm="0">
                                              <p:val>
                                                <p:strVal val="#ppt_y"/>
                                              </p:val>
                                            </p:tav>
                                            <p:tav tm="100000">
                                              <p:val>
                                                <p:strVal val="#ppt_y"/>
                                              </p:val>
                                            </p:tav>
                                          </p:tavLst>
                                        </p:anim>
                                      </p:childTnLst>
                                    </p:cTn>
                                  </p:par>
                                </p:childTnLst>
                              </p:cTn>
                            </p:par>
                            <p:par>
                              <p:cTn id="28" fill="hold">
                                <p:stCondLst>
                                  <p:cond delay="2000"/>
                                </p:stCondLst>
                                <p:childTnLst>
                                  <p:par>
                                    <p:cTn id="29" presetID="47" presetClass="entr" presetSubtype="0" fill="hold" grpId="0" nodeType="after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1000"/>
                                            <p:tgtEl>
                                              <p:spTgt spid="7"/>
                                            </p:tgtEl>
                                          </p:cBhvr>
                                        </p:animEffect>
                                        <p:anim calcmode="lin" valueType="num">
                                          <p:cBhvr>
                                            <p:cTn id="32" dur="1000" fill="hold"/>
                                            <p:tgtEl>
                                              <p:spTgt spid="7"/>
                                            </p:tgtEl>
                                            <p:attrNameLst>
                                              <p:attrName>ppt_x</p:attrName>
                                            </p:attrNameLst>
                                          </p:cBhvr>
                                          <p:tavLst>
                                            <p:tav tm="0">
                                              <p:val>
                                                <p:strVal val="#ppt_x"/>
                                              </p:val>
                                            </p:tav>
                                            <p:tav tm="100000">
                                              <p:val>
                                                <p:strVal val="#ppt_x"/>
                                              </p:val>
                                            </p:tav>
                                          </p:tavLst>
                                        </p:anim>
                                        <p:anim calcmode="lin" valueType="num">
                                          <p:cBhvr>
                                            <p:cTn id="33" dur="1000" fill="hold"/>
                                            <p:tgtEl>
                                              <p:spTgt spid="7"/>
                                            </p:tgtEl>
                                            <p:attrNameLst>
                                              <p:attrName>ppt_y</p:attrName>
                                            </p:attrNameLst>
                                          </p:cBhvr>
                                          <p:tavLst>
                                            <p:tav tm="0">
                                              <p:val>
                                                <p:strVal val="#ppt_y-.1"/>
                                              </p:val>
                                            </p:tav>
                                            <p:tav tm="100000">
                                              <p:val>
                                                <p:strVal val="#ppt_y"/>
                                              </p:val>
                                            </p:tav>
                                          </p:tavLst>
                                        </p:anim>
                                      </p:childTnLst>
                                    </p:cTn>
                                  </p:par>
                                  <p:par>
                                    <p:cTn id="34" presetID="47" presetClass="entr" presetSubtype="0" fill="hold" grpId="0" nodeType="with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fade">
                                          <p:cBhvr>
                                            <p:cTn id="36" dur="1000"/>
                                            <p:tgtEl>
                                              <p:spTgt spid="14"/>
                                            </p:tgtEl>
                                          </p:cBhvr>
                                        </p:animEffect>
                                        <p:anim calcmode="lin" valueType="num">
                                          <p:cBhvr>
                                            <p:cTn id="37" dur="1000" fill="hold"/>
                                            <p:tgtEl>
                                              <p:spTgt spid="14"/>
                                            </p:tgtEl>
                                            <p:attrNameLst>
                                              <p:attrName>ppt_x</p:attrName>
                                            </p:attrNameLst>
                                          </p:cBhvr>
                                          <p:tavLst>
                                            <p:tav tm="0">
                                              <p:val>
                                                <p:strVal val="#ppt_x"/>
                                              </p:val>
                                            </p:tav>
                                            <p:tav tm="100000">
                                              <p:val>
                                                <p:strVal val="#ppt_x"/>
                                              </p:val>
                                            </p:tav>
                                          </p:tavLst>
                                        </p:anim>
                                        <p:anim calcmode="lin" valueType="num">
                                          <p:cBhvr>
                                            <p:cTn id="38" dur="1000" fill="hold"/>
                                            <p:tgtEl>
                                              <p:spTgt spid="14"/>
                                            </p:tgtEl>
                                            <p:attrNameLst>
                                              <p:attrName>ppt_y</p:attrName>
                                            </p:attrNameLst>
                                          </p:cBhvr>
                                          <p:tavLst>
                                            <p:tav tm="0">
                                              <p:val>
                                                <p:strVal val="#ppt_y-.1"/>
                                              </p:val>
                                            </p:tav>
                                            <p:tav tm="100000">
                                              <p:val>
                                                <p:strVal val="#ppt_y"/>
                                              </p:val>
                                            </p:tav>
                                          </p:tavLst>
                                        </p:anim>
                                      </p:childTnLst>
                                    </p:cTn>
                                  </p:par>
                                </p:childTnLst>
                              </p:cTn>
                            </p:par>
                            <p:par>
                              <p:cTn id="39" fill="hold">
                                <p:stCondLst>
                                  <p:cond delay="3000"/>
                                </p:stCondLst>
                                <p:childTnLst>
                                  <p:par>
                                    <p:cTn id="40" presetID="42" presetClass="entr" presetSubtype="0" fill="hold" grpId="0" nodeType="after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fade">
                                          <p:cBhvr>
                                            <p:cTn id="42" dur="1000"/>
                                            <p:tgtEl>
                                              <p:spTgt spid="8"/>
                                            </p:tgtEl>
                                          </p:cBhvr>
                                        </p:animEffect>
                                        <p:anim calcmode="lin" valueType="num">
                                          <p:cBhvr>
                                            <p:cTn id="43" dur="1000" fill="hold"/>
                                            <p:tgtEl>
                                              <p:spTgt spid="8"/>
                                            </p:tgtEl>
                                            <p:attrNameLst>
                                              <p:attrName>ppt_x</p:attrName>
                                            </p:attrNameLst>
                                          </p:cBhvr>
                                          <p:tavLst>
                                            <p:tav tm="0">
                                              <p:val>
                                                <p:strVal val="#ppt_x"/>
                                              </p:val>
                                            </p:tav>
                                            <p:tav tm="100000">
                                              <p:val>
                                                <p:strVal val="#ppt_x"/>
                                              </p:val>
                                            </p:tav>
                                          </p:tavLst>
                                        </p:anim>
                                        <p:anim calcmode="lin" valueType="num">
                                          <p:cBhvr>
                                            <p:cTn id="44" dur="1000" fill="hold"/>
                                            <p:tgtEl>
                                              <p:spTgt spid="8"/>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fade">
                                          <p:cBhvr>
                                            <p:cTn id="47" dur="1000"/>
                                            <p:tgtEl>
                                              <p:spTgt spid="13"/>
                                            </p:tgtEl>
                                          </p:cBhvr>
                                        </p:animEffect>
                                        <p:anim calcmode="lin" valueType="num">
                                          <p:cBhvr>
                                            <p:cTn id="48" dur="1000" fill="hold"/>
                                            <p:tgtEl>
                                              <p:spTgt spid="13"/>
                                            </p:tgtEl>
                                            <p:attrNameLst>
                                              <p:attrName>ppt_x</p:attrName>
                                            </p:attrNameLst>
                                          </p:cBhvr>
                                          <p:tavLst>
                                            <p:tav tm="0">
                                              <p:val>
                                                <p:strVal val="#ppt_x"/>
                                              </p:val>
                                            </p:tav>
                                            <p:tav tm="100000">
                                              <p:val>
                                                <p:strVal val="#ppt_x"/>
                                              </p:val>
                                            </p:tav>
                                          </p:tavLst>
                                        </p:anim>
                                        <p:anim calcmode="lin" valueType="num">
                                          <p:cBhvr>
                                            <p:cTn id="49" dur="1000" fill="hold"/>
                                            <p:tgtEl>
                                              <p:spTgt spid="13"/>
                                            </p:tgtEl>
                                            <p:attrNameLst>
                                              <p:attrName>ppt_y</p:attrName>
                                            </p:attrNameLst>
                                          </p:cBhvr>
                                          <p:tavLst>
                                            <p:tav tm="0">
                                              <p:val>
                                                <p:strVal val="#ppt_y+.1"/>
                                              </p:val>
                                            </p:tav>
                                            <p:tav tm="100000">
                                              <p:val>
                                                <p:strVal val="#ppt_y"/>
                                              </p:val>
                                            </p:tav>
                                          </p:tavLst>
                                        </p:anim>
                                      </p:childTnLst>
                                    </p:cTn>
                                  </p:par>
                                </p:childTnLst>
                              </p:cTn>
                            </p:par>
                            <p:par>
                              <p:cTn id="50" fill="hold">
                                <p:stCondLst>
                                  <p:cond delay="4000"/>
                                </p:stCondLst>
                                <p:childTnLst>
                                  <p:par>
                                    <p:cTn id="51" presetID="47" presetClass="entr" presetSubtype="0" fill="hold" grpId="0" nodeType="afterEffect">
                                      <p:stCondLst>
                                        <p:cond delay="0"/>
                                      </p:stCondLst>
                                      <p:childTnLst>
                                        <p:set>
                                          <p:cBhvr>
                                            <p:cTn id="52" dur="1" fill="hold">
                                              <p:stCondLst>
                                                <p:cond delay="0"/>
                                              </p:stCondLst>
                                            </p:cTn>
                                            <p:tgtEl>
                                              <p:spTgt spid="9"/>
                                            </p:tgtEl>
                                            <p:attrNameLst>
                                              <p:attrName>style.visibility</p:attrName>
                                            </p:attrNameLst>
                                          </p:cBhvr>
                                          <p:to>
                                            <p:strVal val="visible"/>
                                          </p:to>
                                        </p:set>
                                        <p:animEffect transition="in" filter="fade">
                                          <p:cBhvr>
                                            <p:cTn id="53" dur="1000"/>
                                            <p:tgtEl>
                                              <p:spTgt spid="9"/>
                                            </p:tgtEl>
                                          </p:cBhvr>
                                        </p:animEffect>
                                        <p:anim calcmode="lin" valueType="num">
                                          <p:cBhvr>
                                            <p:cTn id="54" dur="1000" fill="hold"/>
                                            <p:tgtEl>
                                              <p:spTgt spid="9"/>
                                            </p:tgtEl>
                                            <p:attrNameLst>
                                              <p:attrName>ppt_x</p:attrName>
                                            </p:attrNameLst>
                                          </p:cBhvr>
                                          <p:tavLst>
                                            <p:tav tm="0">
                                              <p:val>
                                                <p:strVal val="#ppt_x"/>
                                              </p:val>
                                            </p:tav>
                                            <p:tav tm="100000">
                                              <p:val>
                                                <p:strVal val="#ppt_x"/>
                                              </p:val>
                                            </p:tav>
                                          </p:tavLst>
                                        </p:anim>
                                        <p:anim calcmode="lin" valueType="num">
                                          <p:cBhvr>
                                            <p:cTn id="55" dur="1000" fill="hold"/>
                                            <p:tgtEl>
                                              <p:spTgt spid="9"/>
                                            </p:tgtEl>
                                            <p:attrNameLst>
                                              <p:attrName>ppt_y</p:attrName>
                                            </p:attrNameLst>
                                          </p:cBhvr>
                                          <p:tavLst>
                                            <p:tav tm="0">
                                              <p:val>
                                                <p:strVal val="#ppt_y-.1"/>
                                              </p:val>
                                            </p:tav>
                                            <p:tav tm="100000">
                                              <p:val>
                                                <p:strVal val="#ppt_y"/>
                                              </p:val>
                                            </p:tav>
                                          </p:tavLst>
                                        </p:anim>
                                      </p:childTnLst>
                                    </p:cTn>
                                  </p:par>
                                  <p:par>
                                    <p:cTn id="56" presetID="47" presetClass="entr" presetSubtype="0" fill="hold" grpId="0" nodeType="withEffect">
                                      <p:stCondLst>
                                        <p:cond delay="0"/>
                                      </p:stCondLst>
                                      <p:childTnLst>
                                        <p:set>
                                          <p:cBhvr>
                                            <p:cTn id="57" dur="1" fill="hold">
                                              <p:stCondLst>
                                                <p:cond delay="0"/>
                                              </p:stCondLst>
                                            </p:cTn>
                                            <p:tgtEl>
                                              <p:spTgt spid="10"/>
                                            </p:tgtEl>
                                            <p:attrNameLst>
                                              <p:attrName>style.visibility</p:attrName>
                                            </p:attrNameLst>
                                          </p:cBhvr>
                                          <p:to>
                                            <p:strVal val="visible"/>
                                          </p:to>
                                        </p:set>
                                        <p:animEffect transition="in" filter="fade">
                                          <p:cBhvr>
                                            <p:cTn id="58" dur="1000"/>
                                            <p:tgtEl>
                                              <p:spTgt spid="10"/>
                                            </p:tgtEl>
                                          </p:cBhvr>
                                        </p:animEffect>
                                        <p:anim calcmode="lin" valueType="num">
                                          <p:cBhvr>
                                            <p:cTn id="59" dur="1000" fill="hold"/>
                                            <p:tgtEl>
                                              <p:spTgt spid="10"/>
                                            </p:tgtEl>
                                            <p:attrNameLst>
                                              <p:attrName>ppt_x</p:attrName>
                                            </p:attrNameLst>
                                          </p:cBhvr>
                                          <p:tavLst>
                                            <p:tav tm="0">
                                              <p:val>
                                                <p:strVal val="#ppt_x"/>
                                              </p:val>
                                            </p:tav>
                                            <p:tav tm="100000">
                                              <p:val>
                                                <p:strVal val="#ppt_x"/>
                                              </p:val>
                                            </p:tav>
                                          </p:tavLst>
                                        </p:anim>
                                        <p:anim calcmode="lin" valueType="num">
                                          <p:cBhvr>
                                            <p:cTn id="60" dur="1000" fill="hold"/>
                                            <p:tgtEl>
                                              <p:spTgt spid="10"/>
                                            </p:tgtEl>
                                            <p:attrNameLst>
                                              <p:attrName>ppt_y</p:attrName>
                                            </p:attrNameLst>
                                          </p:cBhvr>
                                          <p:tavLst>
                                            <p:tav tm="0">
                                              <p:val>
                                                <p:strVal val="#ppt_y-.1"/>
                                              </p:val>
                                            </p:tav>
                                            <p:tav tm="100000">
                                              <p:val>
                                                <p:strVal val="#ppt_y"/>
                                              </p:val>
                                            </p:tav>
                                          </p:tavLst>
                                        </p:anim>
                                      </p:childTnLst>
                                    </p:cTn>
                                  </p:par>
                                </p:childTnLst>
                              </p:cTn>
                            </p:par>
                            <p:par>
                              <p:cTn id="61" fill="hold">
                                <p:stCondLst>
                                  <p:cond delay="5000"/>
                                </p:stCondLst>
                                <p:childTnLst>
                                  <p:par>
                                    <p:cTn id="62" presetID="42" presetClass="entr" presetSubtype="0" fill="hold" grpId="0" nodeType="afterEffect">
                                      <p:stCondLst>
                                        <p:cond delay="0"/>
                                      </p:stCondLst>
                                      <p:childTnLst>
                                        <p:set>
                                          <p:cBhvr>
                                            <p:cTn id="63" dur="1" fill="hold">
                                              <p:stCondLst>
                                                <p:cond delay="0"/>
                                              </p:stCondLst>
                                            </p:cTn>
                                            <p:tgtEl>
                                              <p:spTgt spid="11"/>
                                            </p:tgtEl>
                                            <p:attrNameLst>
                                              <p:attrName>style.visibility</p:attrName>
                                            </p:attrNameLst>
                                          </p:cBhvr>
                                          <p:to>
                                            <p:strVal val="visible"/>
                                          </p:to>
                                        </p:set>
                                        <p:animEffect transition="in" filter="fade">
                                          <p:cBhvr>
                                            <p:cTn id="64" dur="1000"/>
                                            <p:tgtEl>
                                              <p:spTgt spid="11"/>
                                            </p:tgtEl>
                                          </p:cBhvr>
                                        </p:animEffect>
                                        <p:anim calcmode="lin" valueType="num">
                                          <p:cBhvr>
                                            <p:cTn id="65" dur="1000" fill="hold"/>
                                            <p:tgtEl>
                                              <p:spTgt spid="11"/>
                                            </p:tgtEl>
                                            <p:attrNameLst>
                                              <p:attrName>ppt_x</p:attrName>
                                            </p:attrNameLst>
                                          </p:cBhvr>
                                          <p:tavLst>
                                            <p:tav tm="0">
                                              <p:val>
                                                <p:strVal val="#ppt_x"/>
                                              </p:val>
                                            </p:tav>
                                            <p:tav tm="100000">
                                              <p:val>
                                                <p:strVal val="#ppt_x"/>
                                              </p:val>
                                            </p:tav>
                                          </p:tavLst>
                                        </p:anim>
                                        <p:anim calcmode="lin" valueType="num">
                                          <p:cBhvr>
                                            <p:cTn id="66" dur="1000" fill="hold"/>
                                            <p:tgtEl>
                                              <p:spTgt spid="11"/>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12"/>
                                            </p:tgtEl>
                                            <p:attrNameLst>
                                              <p:attrName>style.visibility</p:attrName>
                                            </p:attrNameLst>
                                          </p:cBhvr>
                                          <p:to>
                                            <p:strVal val="visible"/>
                                          </p:to>
                                        </p:set>
                                        <p:animEffect transition="in" filter="fade">
                                          <p:cBhvr>
                                            <p:cTn id="69" dur="1000"/>
                                            <p:tgtEl>
                                              <p:spTgt spid="12"/>
                                            </p:tgtEl>
                                          </p:cBhvr>
                                        </p:animEffect>
                                        <p:anim calcmode="lin" valueType="num">
                                          <p:cBhvr>
                                            <p:cTn id="70" dur="1000" fill="hold"/>
                                            <p:tgtEl>
                                              <p:spTgt spid="12"/>
                                            </p:tgtEl>
                                            <p:attrNameLst>
                                              <p:attrName>ppt_x</p:attrName>
                                            </p:attrNameLst>
                                          </p:cBhvr>
                                          <p:tavLst>
                                            <p:tav tm="0">
                                              <p:val>
                                                <p:strVal val="#ppt_x"/>
                                              </p:val>
                                            </p:tav>
                                            <p:tav tm="100000">
                                              <p:val>
                                                <p:strVal val="#ppt_x"/>
                                              </p:val>
                                            </p:tav>
                                          </p:tavLst>
                                        </p:anim>
                                        <p:anim calcmode="lin" valueType="num">
                                          <p:cBhvr>
                                            <p:cTn id="71"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P spid="13" grpId="0"/>
          <p:bldP spid="14" grpId="0"/>
          <p:bldP spid="15" grpId="0" animBg="1"/>
          <p:bldP spid="16"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750" fill="hold"/>
                                            <p:tgtEl>
                                              <p:spTgt spid="2"/>
                                            </p:tgtEl>
                                            <p:attrNameLst>
                                              <p:attrName>ppt_w</p:attrName>
                                            </p:attrNameLst>
                                          </p:cBhvr>
                                          <p:tavLst>
                                            <p:tav tm="0">
                                              <p:val>
                                                <p:fltVal val="0"/>
                                              </p:val>
                                            </p:tav>
                                            <p:tav tm="100000">
                                              <p:val>
                                                <p:strVal val="#ppt_w"/>
                                              </p:val>
                                            </p:tav>
                                          </p:tavLst>
                                        </p:anim>
                                        <p:anim calcmode="lin" valueType="num">
                                          <p:cBhvr>
                                            <p:cTn id="8" dur="750" fill="hold"/>
                                            <p:tgtEl>
                                              <p:spTgt spid="2"/>
                                            </p:tgtEl>
                                            <p:attrNameLst>
                                              <p:attrName>ppt_h</p:attrName>
                                            </p:attrNameLst>
                                          </p:cBhvr>
                                          <p:tavLst>
                                            <p:tav tm="0">
                                              <p:val>
                                                <p:fltVal val="0"/>
                                              </p:val>
                                            </p:tav>
                                            <p:tav tm="100000">
                                              <p:val>
                                                <p:strVal val="#ppt_h"/>
                                              </p:val>
                                            </p:tav>
                                          </p:tavLst>
                                        </p:anim>
                                        <p:anim calcmode="lin" valueType="num">
                                          <p:cBhvr>
                                            <p:cTn id="9" dur="750" fill="hold"/>
                                            <p:tgtEl>
                                              <p:spTgt spid="2"/>
                                            </p:tgtEl>
                                            <p:attrNameLst>
                                              <p:attrName>style.rotation</p:attrName>
                                            </p:attrNameLst>
                                          </p:cBhvr>
                                          <p:tavLst>
                                            <p:tav tm="0">
                                              <p:val>
                                                <p:fltVal val="90"/>
                                              </p:val>
                                            </p:tav>
                                            <p:tav tm="100000">
                                              <p:val>
                                                <p:fltVal val="0"/>
                                              </p:val>
                                            </p:tav>
                                          </p:tavLst>
                                        </p:anim>
                                        <p:animEffect transition="in" filter="fade">
                                          <p:cBhvr>
                                            <p:cTn id="10" dur="750"/>
                                            <p:tgtEl>
                                              <p:spTgt spid="2"/>
                                            </p:tgtEl>
                                          </p:cBhvr>
                                        </p:animEffect>
                                      </p:childTnLst>
                                    </p:cTn>
                                  </p:par>
                                </p:childTnLst>
                              </p:cTn>
                            </p:par>
                            <p:par>
                              <p:cTn id="11" fill="hold">
                                <p:stCondLst>
                                  <p:cond delay="1000"/>
                                </p:stCondLst>
                                <p:childTnLst>
                                  <p:par>
                                    <p:cTn id="12" presetID="2" presetClass="entr" presetSubtype="1" fill="hold" grpId="0" nodeType="afterEffect">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cBhvr additive="base">
                                            <p:cTn id="14" dur="750" fill="hold"/>
                                            <p:tgtEl>
                                              <p:spTgt spid="15"/>
                                            </p:tgtEl>
                                            <p:attrNameLst>
                                              <p:attrName>ppt_x</p:attrName>
                                            </p:attrNameLst>
                                          </p:cBhvr>
                                          <p:tavLst>
                                            <p:tav tm="0">
                                              <p:val>
                                                <p:strVal val="#ppt_x"/>
                                              </p:val>
                                            </p:tav>
                                            <p:tav tm="100000">
                                              <p:val>
                                                <p:strVal val="#ppt_x"/>
                                              </p:val>
                                            </p:tav>
                                          </p:tavLst>
                                        </p:anim>
                                        <p:anim calcmode="lin" valueType="num">
                                          <p:cBhvr additive="base">
                                            <p:cTn id="15" dur="750" fill="hold"/>
                                            <p:tgtEl>
                                              <p:spTgt spid="15"/>
                                            </p:tgtEl>
                                            <p:attrNameLst>
                                              <p:attrName>ppt_y</p:attrName>
                                            </p:attrNameLst>
                                          </p:cBhvr>
                                          <p:tavLst>
                                            <p:tav tm="0">
                                              <p:val>
                                                <p:strVal val="0-#ppt_h/2"/>
                                              </p:val>
                                            </p:tav>
                                            <p:tav tm="100000">
                                              <p:val>
                                                <p:strVal val="#ppt_y"/>
                                              </p:val>
                                            </p:tav>
                                          </p:tavLst>
                                        </p:anim>
                                      </p:childTnLst>
                                    </p:cTn>
                                  </p:par>
                                  <p:par>
                                    <p:cTn id="16" presetID="2" presetClass="entr" presetSubtype="2" fill="hold" grpId="0" nodeType="withEffect">
                                      <p:stCondLst>
                                        <p:cond delay="500"/>
                                      </p:stCondLst>
                                      <p:childTnLst>
                                        <p:set>
                                          <p:cBhvr>
                                            <p:cTn id="17" dur="1" fill="hold">
                                              <p:stCondLst>
                                                <p:cond delay="0"/>
                                              </p:stCondLst>
                                            </p:cTn>
                                            <p:tgtEl>
                                              <p:spTgt spid="16"/>
                                            </p:tgtEl>
                                            <p:attrNameLst>
                                              <p:attrName>style.visibility</p:attrName>
                                            </p:attrNameLst>
                                          </p:cBhvr>
                                          <p:to>
                                            <p:strVal val="visible"/>
                                          </p:to>
                                        </p:set>
                                        <p:anim calcmode="lin" valueType="num">
                                          <p:cBhvr additive="base">
                                            <p:cTn id="18" dur="750" fill="hold"/>
                                            <p:tgtEl>
                                              <p:spTgt spid="16"/>
                                            </p:tgtEl>
                                            <p:attrNameLst>
                                              <p:attrName>ppt_x</p:attrName>
                                            </p:attrNameLst>
                                          </p:cBhvr>
                                          <p:tavLst>
                                            <p:tav tm="0">
                                              <p:val>
                                                <p:strVal val="1+#ppt_w/2"/>
                                              </p:val>
                                            </p:tav>
                                            <p:tav tm="100000">
                                              <p:val>
                                                <p:strVal val="#ppt_x"/>
                                              </p:val>
                                            </p:tav>
                                          </p:tavLst>
                                        </p:anim>
                                        <p:anim calcmode="lin" valueType="num">
                                          <p:cBhvr additive="base">
                                            <p:cTn id="19" dur="750" fill="hold"/>
                                            <p:tgtEl>
                                              <p:spTgt spid="16"/>
                                            </p:tgtEl>
                                            <p:attrNameLst>
                                              <p:attrName>ppt_y</p:attrName>
                                            </p:attrNameLst>
                                          </p:cBhvr>
                                          <p:tavLst>
                                            <p:tav tm="0">
                                              <p:val>
                                                <p:strVal val="#ppt_y"/>
                                              </p:val>
                                            </p:tav>
                                            <p:tav tm="100000">
                                              <p:val>
                                                <p:strVal val="#ppt_y"/>
                                              </p:val>
                                            </p:tav>
                                          </p:tavLst>
                                        </p:anim>
                                      </p:childTnLst>
                                    </p:cTn>
                                  </p:par>
                                  <p:par>
                                    <p:cTn id="20" presetID="2" presetClass="entr" presetSubtype="4" fill="hold" nodeType="withEffect">
                                      <p:stCondLst>
                                        <p:cond delay="1000"/>
                                      </p:stCondLst>
                                      <p:childTnLst>
                                        <p:set>
                                          <p:cBhvr>
                                            <p:cTn id="21" dur="1" fill="hold">
                                              <p:stCondLst>
                                                <p:cond delay="0"/>
                                              </p:stCondLst>
                                            </p:cTn>
                                            <p:tgtEl>
                                              <p:spTgt spid="17"/>
                                            </p:tgtEl>
                                            <p:attrNameLst>
                                              <p:attrName>style.visibility</p:attrName>
                                            </p:attrNameLst>
                                          </p:cBhvr>
                                          <p:to>
                                            <p:strVal val="visible"/>
                                          </p:to>
                                        </p:set>
                                        <p:anim calcmode="lin" valueType="num">
                                          <p:cBhvr additive="base">
                                            <p:cTn id="22" dur="750" fill="hold"/>
                                            <p:tgtEl>
                                              <p:spTgt spid="17"/>
                                            </p:tgtEl>
                                            <p:attrNameLst>
                                              <p:attrName>ppt_x</p:attrName>
                                            </p:attrNameLst>
                                          </p:cBhvr>
                                          <p:tavLst>
                                            <p:tav tm="0">
                                              <p:val>
                                                <p:strVal val="#ppt_x"/>
                                              </p:val>
                                            </p:tav>
                                            <p:tav tm="100000">
                                              <p:val>
                                                <p:strVal val="#ppt_x"/>
                                              </p:val>
                                            </p:tav>
                                          </p:tavLst>
                                        </p:anim>
                                        <p:anim calcmode="lin" valueType="num">
                                          <p:cBhvr additive="base">
                                            <p:cTn id="23" dur="750" fill="hold"/>
                                            <p:tgtEl>
                                              <p:spTgt spid="17"/>
                                            </p:tgtEl>
                                            <p:attrNameLst>
                                              <p:attrName>ppt_y</p:attrName>
                                            </p:attrNameLst>
                                          </p:cBhvr>
                                          <p:tavLst>
                                            <p:tav tm="0">
                                              <p:val>
                                                <p:strVal val="1+#ppt_h/2"/>
                                              </p:val>
                                            </p:tav>
                                            <p:tav tm="100000">
                                              <p:val>
                                                <p:strVal val="#ppt_y"/>
                                              </p:val>
                                            </p:tav>
                                          </p:tavLst>
                                        </p:anim>
                                      </p:childTnLst>
                                    </p:cTn>
                                  </p:par>
                                  <p:par>
                                    <p:cTn id="24" presetID="2" presetClass="entr" presetSubtype="8" fill="hold" nodeType="withEffect">
                                      <p:stCondLst>
                                        <p:cond delay="1500"/>
                                      </p:stCondLst>
                                      <p:childTnLst>
                                        <p:set>
                                          <p:cBhvr>
                                            <p:cTn id="25" dur="1" fill="hold">
                                              <p:stCondLst>
                                                <p:cond delay="0"/>
                                              </p:stCondLst>
                                            </p:cTn>
                                            <p:tgtEl>
                                              <p:spTgt spid="25"/>
                                            </p:tgtEl>
                                            <p:attrNameLst>
                                              <p:attrName>style.visibility</p:attrName>
                                            </p:attrNameLst>
                                          </p:cBhvr>
                                          <p:to>
                                            <p:strVal val="visible"/>
                                          </p:to>
                                        </p:set>
                                        <p:anim calcmode="lin" valueType="num">
                                          <p:cBhvr additive="base">
                                            <p:cTn id="26" dur="750" fill="hold"/>
                                            <p:tgtEl>
                                              <p:spTgt spid="25"/>
                                            </p:tgtEl>
                                            <p:attrNameLst>
                                              <p:attrName>ppt_x</p:attrName>
                                            </p:attrNameLst>
                                          </p:cBhvr>
                                          <p:tavLst>
                                            <p:tav tm="0">
                                              <p:val>
                                                <p:strVal val="0-#ppt_w/2"/>
                                              </p:val>
                                            </p:tav>
                                            <p:tav tm="100000">
                                              <p:val>
                                                <p:strVal val="#ppt_x"/>
                                              </p:val>
                                            </p:tav>
                                          </p:tavLst>
                                        </p:anim>
                                        <p:anim calcmode="lin" valueType="num">
                                          <p:cBhvr additive="base">
                                            <p:cTn id="27" dur="750" fill="hold"/>
                                            <p:tgtEl>
                                              <p:spTgt spid="25"/>
                                            </p:tgtEl>
                                            <p:attrNameLst>
                                              <p:attrName>ppt_y</p:attrName>
                                            </p:attrNameLst>
                                          </p:cBhvr>
                                          <p:tavLst>
                                            <p:tav tm="0">
                                              <p:val>
                                                <p:strVal val="#ppt_y"/>
                                              </p:val>
                                            </p:tav>
                                            <p:tav tm="100000">
                                              <p:val>
                                                <p:strVal val="#ppt_y"/>
                                              </p:val>
                                            </p:tav>
                                          </p:tavLst>
                                        </p:anim>
                                      </p:childTnLst>
                                    </p:cTn>
                                  </p:par>
                                </p:childTnLst>
                              </p:cTn>
                            </p:par>
                            <p:par>
                              <p:cTn id="28" fill="hold">
                                <p:stCondLst>
                                  <p:cond delay="2000"/>
                                </p:stCondLst>
                                <p:childTnLst>
                                  <p:par>
                                    <p:cTn id="29" presetID="47" presetClass="entr" presetSubtype="0" fill="hold" grpId="0" nodeType="after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1000"/>
                                            <p:tgtEl>
                                              <p:spTgt spid="7"/>
                                            </p:tgtEl>
                                          </p:cBhvr>
                                        </p:animEffect>
                                        <p:anim calcmode="lin" valueType="num">
                                          <p:cBhvr>
                                            <p:cTn id="32" dur="1000" fill="hold"/>
                                            <p:tgtEl>
                                              <p:spTgt spid="7"/>
                                            </p:tgtEl>
                                            <p:attrNameLst>
                                              <p:attrName>ppt_x</p:attrName>
                                            </p:attrNameLst>
                                          </p:cBhvr>
                                          <p:tavLst>
                                            <p:tav tm="0">
                                              <p:val>
                                                <p:strVal val="#ppt_x"/>
                                              </p:val>
                                            </p:tav>
                                            <p:tav tm="100000">
                                              <p:val>
                                                <p:strVal val="#ppt_x"/>
                                              </p:val>
                                            </p:tav>
                                          </p:tavLst>
                                        </p:anim>
                                        <p:anim calcmode="lin" valueType="num">
                                          <p:cBhvr>
                                            <p:cTn id="33" dur="1000" fill="hold"/>
                                            <p:tgtEl>
                                              <p:spTgt spid="7"/>
                                            </p:tgtEl>
                                            <p:attrNameLst>
                                              <p:attrName>ppt_y</p:attrName>
                                            </p:attrNameLst>
                                          </p:cBhvr>
                                          <p:tavLst>
                                            <p:tav tm="0">
                                              <p:val>
                                                <p:strVal val="#ppt_y-.1"/>
                                              </p:val>
                                            </p:tav>
                                            <p:tav tm="100000">
                                              <p:val>
                                                <p:strVal val="#ppt_y"/>
                                              </p:val>
                                            </p:tav>
                                          </p:tavLst>
                                        </p:anim>
                                      </p:childTnLst>
                                    </p:cTn>
                                  </p:par>
                                  <p:par>
                                    <p:cTn id="34" presetID="47" presetClass="entr" presetSubtype="0" fill="hold" grpId="0" nodeType="with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fade">
                                          <p:cBhvr>
                                            <p:cTn id="36" dur="1000"/>
                                            <p:tgtEl>
                                              <p:spTgt spid="14"/>
                                            </p:tgtEl>
                                          </p:cBhvr>
                                        </p:animEffect>
                                        <p:anim calcmode="lin" valueType="num">
                                          <p:cBhvr>
                                            <p:cTn id="37" dur="1000" fill="hold"/>
                                            <p:tgtEl>
                                              <p:spTgt spid="14"/>
                                            </p:tgtEl>
                                            <p:attrNameLst>
                                              <p:attrName>ppt_x</p:attrName>
                                            </p:attrNameLst>
                                          </p:cBhvr>
                                          <p:tavLst>
                                            <p:tav tm="0">
                                              <p:val>
                                                <p:strVal val="#ppt_x"/>
                                              </p:val>
                                            </p:tav>
                                            <p:tav tm="100000">
                                              <p:val>
                                                <p:strVal val="#ppt_x"/>
                                              </p:val>
                                            </p:tav>
                                          </p:tavLst>
                                        </p:anim>
                                        <p:anim calcmode="lin" valueType="num">
                                          <p:cBhvr>
                                            <p:cTn id="38" dur="1000" fill="hold"/>
                                            <p:tgtEl>
                                              <p:spTgt spid="14"/>
                                            </p:tgtEl>
                                            <p:attrNameLst>
                                              <p:attrName>ppt_y</p:attrName>
                                            </p:attrNameLst>
                                          </p:cBhvr>
                                          <p:tavLst>
                                            <p:tav tm="0">
                                              <p:val>
                                                <p:strVal val="#ppt_y-.1"/>
                                              </p:val>
                                            </p:tav>
                                            <p:tav tm="100000">
                                              <p:val>
                                                <p:strVal val="#ppt_y"/>
                                              </p:val>
                                            </p:tav>
                                          </p:tavLst>
                                        </p:anim>
                                      </p:childTnLst>
                                    </p:cTn>
                                  </p:par>
                                </p:childTnLst>
                              </p:cTn>
                            </p:par>
                            <p:par>
                              <p:cTn id="39" fill="hold">
                                <p:stCondLst>
                                  <p:cond delay="3000"/>
                                </p:stCondLst>
                                <p:childTnLst>
                                  <p:par>
                                    <p:cTn id="40" presetID="42" presetClass="entr" presetSubtype="0" fill="hold" grpId="0" nodeType="after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fade">
                                          <p:cBhvr>
                                            <p:cTn id="42" dur="1000"/>
                                            <p:tgtEl>
                                              <p:spTgt spid="8"/>
                                            </p:tgtEl>
                                          </p:cBhvr>
                                        </p:animEffect>
                                        <p:anim calcmode="lin" valueType="num">
                                          <p:cBhvr>
                                            <p:cTn id="43" dur="1000" fill="hold"/>
                                            <p:tgtEl>
                                              <p:spTgt spid="8"/>
                                            </p:tgtEl>
                                            <p:attrNameLst>
                                              <p:attrName>ppt_x</p:attrName>
                                            </p:attrNameLst>
                                          </p:cBhvr>
                                          <p:tavLst>
                                            <p:tav tm="0">
                                              <p:val>
                                                <p:strVal val="#ppt_x"/>
                                              </p:val>
                                            </p:tav>
                                            <p:tav tm="100000">
                                              <p:val>
                                                <p:strVal val="#ppt_x"/>
                                              </p:val>
                                            </p:tav>
                                          </p:tavLst>
                                        </p:anim>
                                        <p:anim calcmode="lin" valueType="num">
                                          <p:cBhvr>
                                            <p:cTn id="44" dur="1000" fill="hold"/>
                                            <p:tgtEl>
                                              <p:spTgt spid="8"/>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fade">
                                          <p:cBhvr>
                                            <p:cTn id="47" dur="1000"/>
                                            <p:tgtEl>
                                              <p:spTgt spid="13"/>
                                            </p:tgtEl>
                                          </p:cBhvr>
                                        </p:animEffect>
                                        <p:anim calcmode="lin" valueType="num">
                                          <p:cBhvr>
                                            <p:cTn id="48" dur="1000" fill="hold"/>
                                            <p:tgtEl>
                                              <p:spTgt spid="13"/>
                                            </p:tgtEl>
                                            <p:attrNameLst>
                                              <p:attrName>ppt_x</p:attrName>
                                            </p:attrNameLst>
                                          </p:cBhvr>
                                          <p:tavLst>
                                            <p:tav tm="0">
                                              <p:val>
                                                <p:strVal val="#ppt_x"/>
                                              </p:val>
                                            </p:tav>
                                            <p:tav tm="100000">
                                              <p:val>
                                                <p:strVal val="#ppt_x"/>
                                              </p:val>
                                            </p:tav>
                                          </p:tavLst>
                                        </p:anim>
                                        <p:anim calcmode="lin" valueType="num">
                                          <p:cBhvr>
                                            <p:cTn id="49" dur="1000" fill="hold"/>
                                            <p:tgtEl>
                                              <p:spTgt spid="13"/>
                                            </p:tgtEl>
                                            <p:attrNameLst>
                                              <p:attrName>ppt_y</p:attrName>
                                            </p:attrNameLst>
                                          </p:cBhvr>
                                          <p:tavLst>
                                            <p:tav tm="0">
                                              <p:val>
                                                <p:strVal val="#ppt_y+.1"/>
                                              </p:val>
                                            </p:tav>
                                            <p:tav tm="100000">
                                              <p:val>
                                                <p:strVal val="#ppt_y"/>
                                              </p:val>
                                            </p:tav>
                                          </p:tavLst>
                                        </p:anim>
                                      </p:childTnLst>
                                    </p:cTn>
                                  </p:par>
                                </p:childTnLst>
                              </p:cTn>
                            </p:par>
                            <p:par>
                              <p:cTn id="50" fill="hold">
                                <p:stCondLst>
                                  <p:cond delay="4000"/>
                                </p:stCondLst>
                                <p:childTnLst>
                                  <p:par>
                                    <p:cTn id="51" presetID="47" presetClass="entr" presetSubtype="0" fill="hold" grpId="0" nodeType="afterEffect">
                                      <p:stCondLst>
                                        <p:cond delay="0"/>
                                      </p:stCondLst>
                                      <p:childTnLst>
                                        <p:set>
                                          <p:cBhvr>
                                            <p:cTn id="52" dur="1" fill="hold">
                                              <p:stCondLst>
                                                <p:cond delay="0"/>
                                              </p:stCondLst>
                                            </p:cTn>
                                            <p:tgtEl>
                                              <p:spTgt spid="9"/>
                                            </p:tgtEl>
                                            <p:attrNameLst>
                                              <p:attrName>style.visibility</p:attrName>
                                            </p:attrNameLst>
                                          </p:cBhvr>
                                          <p:to>
                                            <p:strVal val="visible"/>
                                          </p:to>
                                        </p:set>
                                        <p:animEffect transition="in" filter="fade">
                                          <p:cBhvr>
                                            <p:cTn id="53" dur="1000"/>
                                            <p:tgtEl>
                                              <p:spTgt spid="9"/>
                                            </p:tgtEl>
                                          </p:cBhvr>
                                        </p:animEffect>
                                        <p:anim calcmode="lin" valueType="num">
                                          <p:cBhvr>
                                            <p:cTn id="54" dur="1000" fill="hold"/>
                                            <p:tgtEl>
                                              <p:spTgt spid="9"/>
                                            </p:tgtEl>
                                            <p:attrNameLst>
                                              <p:attrName>ppt_x</p:attrName>
                                            </p:attrNameLst>
                                          </p:cBhvr>
                                          <p:tavLst>
                                            <p:tav tm="0">
                                              <p:val>
                                                <p:strVal val="#ppt_x"/>
                                              </p:val>
                                            </p:tav>
                                            <p:tav tm="100000">
                                              <p:val>
                                                <p:strVal val="#ppt_x"/>
                                              </p:val>
                                            </p:tav>
                                          </p:tavLst>
                                        </p:anim>
                                        <p:anim calcmode="lin" valueType="num">
                                          <p:cBhvr>
                                            <p:cTn id="55" dur="1000" fill="hold"/>
                                            <p:tgtEl>
                                              <p:spTgt spid="9"/>
                                            </p:tgtEl>
                                            <p:attrNameLst>
                                              <p:attrName>ppt_y</p:attrName>
                                            </p:attrNameLst>
                                          </p:cBhvr>
                                          <p:tavLst>
                                            <p:tav tm="0">
                                              <p:val>
                                                <p:strVal val="#ppt_y-.1"/>
                                              </p:val>
                                            </p:tav>
                                            <p:tav tm="100000">
                                              <p:val>
                                                <p:strVal val="#ppt_y"/>
                                              </p:val>
                                            </p:tav>
                                          </p:tavLst>
                                        </p:anim>
                                      </p:childTnLst>
                                    </p:cTn>
                                  </p:par>
                                  <p:par>
                                    <p:cTn id="56" presetID="47" presetClass="entr" presetSubtype="0" fill="hold" grpId="0" nodeType="withEffect">
                                      <p:stCondLst>
                                        <p:cond delay="0"/>
                                      </p:stCondLst>
                                      <p:childTnLst>
                                        <p:set>
                                          <p:cBhvr>
                                            <p:cTn id="57" dur="1" fill="hold">
                                              <p:stCondLst>
                                                <p:cond delay="0"/>
                                              </p:stCondLst>
                                            </p:cTn>
                                            <p:tgtEl>
                                              <p:spTgt spid="10"/>
                                            </p:tgtEl>
                                            <p:attrNameLst>
                                              <p:attrName>style.visibility</p:attrName>
                                            </p:attrNameLst>
                                          </p:cBhvr>
                                          <p:to>
                                            <p:strVal val="visible"/>
                                          </p:to>
                                        </p:set>
                                        <p:animEffect transition="in" filter="fade">
                                          <p:cBhvr>
                                            <p:cTn id="58" dur="1000"/>
                                            <p:tgtEl>
                                              <p:spTgt spid="10"/>
                                            </p:tgtEl>
                                          </p:cBhvr>
                                        </p:animEffect>
                                        <p:anim calcmode="lin" valueType="num">
                                          <p:cBhvr>
                                            <p:cTn id="59" dur="1000" fill="hold"/>
                                            <p:tgtEl>
                                              <p:spTgt spid="10"/>
                                            </p:tgtEl>
                                            <p:attrNameLst>
                                              <p:attrName>ppt_x</p:attrName>
                                            </p:attrNameLst>
                                          </p:cBhvr>
                                          <p:tavLst>
                                            <p:tav tm="0">
                                              <p:val>
                                                <p:strVal val="#ppt_x"/>
                                              </p:val>
                                            </p:tav>
                                            <p:tav tm="100000">
                                              <p:val>
                                                <p:strVal val="#ppt_x"/>
                                              </p:val>
                                            </p:tav>
                                          </p:tavLst>
                                        </p:anim>
                                        <p:anim calcmode="lin" valueType="num">
                                          <p:cBhvr>
                                            <p:cTn id="60" dur="1000" fill="hold"/>
                                            <p:tgtEl>
                                              <p:spTgt spid="10"/>
                                            </p:tgtEl>
                                            <p:attrNameLst>
                                              <p:attrName>ppt_y</p:attrName>
                                            </p:attrNameLst>
                                          </p:cBhvr>
                                          <p:tavLst>
                                            <p:tav tm="0">
                                              <p:val>
                                                <p:strVal val="#ppt_y-.1"/>
                                              </p:val>
                                            </p:tav>
                                            <p:tav tm="100000">
                                              <p:val>
                                                <p:strVal val="#ppt_y"/>
                                              </p:val>
                                            </p:tav>
                                          </p:tavLst>
                                        </p:anim>
                                      </p:childTnLst>
                                    </p:cTn>
                                  </p:par>
                                </p:childTnLst>
                              </p:cTn>
                            </p:par>
                            <p:par>
                              <p:cTn id="61" fill="hold">
                                <p:stCondLst>
                                  <p:cond delay="5000"/>
                                </p:stCondLst>
                                <p:childTnLst>
                                  <p:par>
                                    <p:cTn id="62" presetID="42" presetClass="entr" presetSubtype="0" fill="hold" grpId="0" nodeType="afterEffect">
                                      <p:stCondLst>
                                        <p:cond delay="0"/>
                                      </p:stCondLst>
                                      <p:childTnLst>
                                        <p:set>
                                          <p:cBhvr>
                                            <p:cTn id="63" dur="1" fill="hold">
                                              <p:stCondLst>
                                                <p:cond delay="0"/>
                                              </p:stCondLst>
                                            </p:cTn>
                                            <p:tgtEl>
                                              <p:spTgt spid="11"/>
                                            </p:tgtEl>
                                            <p:attrNameLst>
                                              <p:attrName>style.visibility</p:attrName>
                                            </p:attrNameLst>
                                          </p:cBhvr>
                                          <p:to>
                                            <p:strVal val="visible"/>
                                          </p:to>
                                        </p:set>
                                        <p:animEffect transition="in" filter="fade">
                                          <p:cBhvr>
                                            <p:cTn id="64" dur="1000"/>
                                            <p:tgtEl>
                                              <p:spTgt spid="11"/>
                                            </p:tgtEl>
                                          </p:cBhvr>
                                        </p:animEffect>
                                        <p:anim calcmode="lin" valueType="num">
                                          <p:cBhvr>
                                            <p:cTn id="65" dur="1000" fill="hold"/>
                                            <p:tgtEl>
                                              <p:spTgt spid="11"/>
                                            </p:tgtEl>
                                            <p:attrNameLst>
                                              <p:attrName>ppt_x</p:attrName>
                                            </p:attrNameLst>
                                          </p:cBhvr>
                                          <p:tavLst>
                                            <p:tav tm="0">
                                              <p:val>
                                                <p:strVal val="#ppt_x"/>
                                              </p:val>
                                            </p:tav>
                                            <p:tav tm="100000">
                                              <p:val>
                                                <p:strVal val="#ppt_x"/>
                                              </p:val>
                                            </p:tav>
                                          </p:tavLst>
                                        </p:anim>
                                        <p:anim calcmode="lin" valueType="num">
                                          <p:cBhvr>
                                            <p:cTn id="66" dur="1000" fill="hold"/>
                                            <p:tgtEl>
                                              <p:spTgt spid="11"/>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12"/>
                                            </p:tgtEl>
                                            <p:attrNameLst>
                                              <p:attrName>style.visibility</p:attrName>
                                            </p:attrNameLst>
                                          </p:cBhvr>
                                          <p:to>
                                            <p:strVal val="visible"/>
                                          </p:to>
                                        </p:set>
                                        <p:animEffect transition="in" filter="fade">
                                          <p:cBhvr>
                                            <p:cTn id="69" dur="1000"/>
                                            <p:tgtEl>
                                              <p:spTgt spid="12"/>
                                            </p:tgtEl>
                                          </p:cBhvr>
                                        </p:animEffect>
                                        <p:anim calcmode="lin" valueType="num">
                                          <p:cBhvr>
                                            <p:cTn id="70" dur="1000" fill="hold"/>
                                            <p:tgtEl>
                                              <p:spTgt spid="12"/>
                                            </p:tgtEl>
                                            <p:attrNameLst>
                                              <p:attrName>ppt_x</p:attrName>
                                            </p:attrNameLst>
                                          </p:cBhvr>
                                          <p:tavLst>
                                            <p:tav tm="0">
                                              <p:val>
                                                <p:strVal val="#ppt_x"/>
                                              </p:val>
                                            </p:tav>
                                            <p:tav tm="100000">
                                              <p:val>
                                                <p:strVal val="#ppt_x"/>
                                              </p:val>
                                            </p:tav>
                                          </p:tavLst>
                                        </p:anim>
                                        <p:anim calcmode="lin" valueType="num">
                                          <p:cBhvr>
                                            <p:cTn id="71"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P spid="13" grpId="0"/>
          <p:bldP spid="14" grpId="0"/>
          <p:bldP spid="15" grpId="0" animBg="1"/>
          <p:bldP spid="16" grpId="0" animBg="1"/>
        </p:bldLst>
      </p:timing>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flipH="1">
            <a:off x="6155713" y="4812991"/>
            <a:ext cx="4482566" cy="149731"/>
            <a:chOff x="7872142" y="1716173"/>
            <a:chExt cx="4481983" cy="149766"/>
          </a:xfrm>
          <a:solidFill>
            <a:srgbClr val="F3CAD1"/>
          </a:solidFill>
        </p:grpSpPr>
        <p:cxnSp>
          <p:nvCxnSpPr>
            <p:cNvPr id="3" name="直接连接符 10"/>
            <p:cNvCxnSpPr/>
            <p:nvPr/>
          </p:nvCxnSpPr>
          <p:spPr>
            <a:xfrm flipH="1" flipV="1">
              <a:off x="8070028" y="1791056"/>
              <a:ext cx="4284097" cy="22276"/>
            </a:xfrm>
            <a:prstGeom prst="line">
              <a:avLst/>
            </a:prstGeom>
            <a:grpFill/>
            <a:ln w="25400">
              <a:solidFill>
                <a:srgbClr val="F3CAD1"/>
              </a:solidFill>
              <a:prstDash val="sysDot"/>
            </a:ln>
          </p:spPr>
          <p:style>
            <a:lnRef idx="1">
              <a:schemeClr val="accent1"/>
            </a:lnRef>
            <a:fillRef idx="0">
              <a:schemeClr val="accent1"/>
            </a:fillRef>
            <a:effectRef idx="0">
              <a:schemeClr val="accent1"/>
            </a:effectRef>
            <a:fontRef idx="minor">
              <a:schemeClr val="tx1"/>
            </a:fontRef>
          </p:style>
        </p:cxnSp>
        <p:sp>
          <p:nvSpPr>
            <p:cNvPr id="4" name="椭圆 3"/>
            <p:cNvSpPr/>
            <p:nvPr/>
          </p:nvSpPr>
          <p:spPr>
            <a:xfrm>
              <a:off x="7872142" y="1716173"/>
              <a:ext cx="149766" cy="149766"/>
            </a:xfrm>
            <a:prstGeom prst="ellipse">
              <a:avLst/>
            </a:prstGeom>
            <a:grpFill/>
            <a:ln>
              <a:solidFill>
                <a:srgbClr val="F3CAD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sz="1350" dirty="0">
                <a:solidFill>
                  <a:prstClr val="white"/>
                </a:solidFill>
                <a:cs typeface="+mn-ea"/>
                <a:sym typeface="+mn-lt"/>
              </a:endParaRPr>
            </a:p>
          </p:txBody>
        </p:sp>
      </p:grpSp>
      <p:grpSp>
        <p:nvGrpSpPr>
          <p:cNvPr id="5" name="组合 12"/>
          <p:cNvGrpSpPr/>
          <p:nvPr/>
        </p:nvGrpSpPr>
        <p:grpSpPr>
          <a:xfrm flipH="1">
            <a:off x="6654758" y="2626276"/>
            <a:ext cx="3966846" cy="149731"/>
            <a:chOff x="7872142" y="1716173"/>
            <a:chExt cx="3966330" cy="149766"/>
          </a:xfrm>
          <a:solidFill>
            <a:srgbClr val="F3CAD1"/>
          </a:solidFill>
        </p:grpSpPr>
        <p:cxnSp>
          <p:nvCxnSpPr>
            <p:cNvPr id="6" name="直接连接符 13"/>
            <p:cNvCxnSpPr>
              <a:endCxn id="15" idx="6"/>
            </p:cNvCxnSpPr>
            <p:nvPr/>
          </p:nvCxnSpPr>
          <p:spPr>
            <a:xfrm flipH="1" flipV="1">
              <a:off x="8070028" y="1732764"/>
              <a:ext cx="3768444" cy="19595"/>
            </a:xfrm>
            <a:prstGeom prst="line">
              <a:avLst/>
            </a:prstGeom>
            <a:grpFill/>
            <a:ln w="25400">
              <a:solidFill>
                <a:srgbClr val="F3CAD1"/>
              </a:solidFill>
              <a:prstDash val="sysDot"/>
            </a:ln>
          </p:spPr>
          <p:style>
            <a:lnRef idx="1">
              <a:schemeClr val="accent1"/>
            </a:lnRef>
            <a:fillRef idx="0">
              <a:schemeClr val="accent1"/>
            </a:fillRef>
            <a:effectRef idx="0">
              <a:schemeClr val="accent1"/>
            </a:effectRef>
            <a:fontRef idx="minor">
              <a:schemeClr val="tx1"/>
            </a:fontRef>
          </p:style>
        </p:cxnSp>
        <p:sp>
          <p:nvSpPr>
            <p:cNvPr id="7" name="椭圆 6"/>
            <p:cNvSpPr/>
            <p:nvPr/>
          </p:nvSpPr>
          <p:spPr>
            <a:xfrm>
              <a:off x="7872142" y="1716173"/>
              <a:ext cx="149766" cy="149766"/>
            </a:xfrm>
            <a:prstGeom prst="ellipse">
              <a:avLst/>
            </a:prstGeom>
            <a:grpFill/>
            <a:ln>
              <a:solidFill>
                <a:srgbClr val="F3CAD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sz="1350" dirty="0">
                <a:solidFill>
                  <a:prstClr val="white"/>
                </a:solidFill>
                <a:cs typeface="+mn-ea"/>
                <a:sym typeface="+mn-lt"/>
              </a:endParaRPr>
            </a:p>
          </p:txBody>
        </p:sp>
      </p:grpSp>
      <p:sp>
        <p:nvSpPr>
          <p:cNvPr id="8" name="任意多边形 15"/>
          <p:cNvSpPr/>
          <p:nvPr/>
        </p:nvSpPr>
        <p:spPr>
          <a:xfrm>
            <a:off x="4930620" y="1529504"/>
            <a:ext cx="1946549" cy="888109"/>
          </a:xfrm>
          <a:custGeom>
            <a:avLst/>
            <a:gdLst>
              <a:gd name="connsiteX0" fmla="*/ 1289422 w 2578844"/>
              <a:gd name="connsiteY0" fmla="*/ 0 h 1177018"/>
              <a:gd name="connsiteX1" fmla="*/ 2578134 w 2578844"/>
              <a:gd name="connsiteY1" fmla="*/ 1162953 h 1177018"/>
              <a:gd name="connsiteX2" fmla="*/ 2578844 w 2578844"/>
              <a:gd name="connsiteY2" fmla="*/ 1177018 h 1177018"/>
              <a:gd name="connsiteX3" fmla="*/ 0 w 2578844"/>
              <a:gd name="connsiteY3" fmla="*/ 1177018 h 1177018"/>
              <a:gd name="connsiteX4" fmla="*/ 710 w 2578844"/>
              <a:gd name="connsiteY4" fmla="*/ 1162953 h 1177018"/>
              <a:gd name="connsiteX5" fmla="*/ 1289422 w 2578844"/>
              <a:gd name="connsiteY5" fmla="*/ 0 h 1177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78844" h="1177018">
                <a:moveTo>
                  <a:pt x="1289422" y="0"/>
                </a:moveTo>
                <a:cubicBezTo>
                  <a:pt x="1960138" y="0"/>
                  <a:pt x="2511797" y="509739"/>
                  <a:pt x="2578134" y="1162953"/>
                </a:cubicBezTo>
                <a:lnTo>
                  <a:pt x="2578844" y="1177018"/>
                </a:lnTo>
                <a:lnTo>
                  <a:pt x="0" y="1177018"/>
                </a:lnTo>
                <a:lnTo>
                  <a:pt x="710" y="1162953"/>
                </a:lnTo>
                <a:cubicBezTo>
                  <a:pt x="67048" y="509739"/>
                  <a:pt x="618707" y="0"/>
                  <a:pt x="1289422" y="0"/>
                </a:cubicBezTo>
                <a:close/>
              </a:path>
            </a:pathLst>
          </a:custGeom>
          <a:solidFill>
            <a:srgbClr val="A1C4F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cs typeface="+mn-ea"/>
              <a:sym typeface="+mn-lt"/>
            </a:endParaRPr>
          </a:p>
        </p:txBody>
      </p:sp>
      <p:sp>
        <p:nvSpPr>
          <p:cNvPr id="9" name="梯形 8"/>
          <p:cNvSpPr/>
          <p:nvPr/>
        </p:nvSpPr>
        <p:spPr>
          <a:xfrm flipV="1">
            <a:off x="4930620" y="2498505"/>
            <a:ext cx="1946549" cy="806191"/>
          </a:xfrm>
          <a:prstGeom prst="trapezoid">
            <a:avLst/>
          </a:prstGeom>
          <a:solidFill>
            <a:srgbClr val="F3CAD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cs typeface="+mn-ea"/>
              <a:sym typeface="+mn-lt"/>
            </a:endParaRPr>
          </a:p>
        </p:txBody>
      </p:sp>
      <p:sp>
        <p:nvSpPr>
          <p:cNvPr id="10" name="梯形 9"/>
          <p:cNvSpPr/>
          <p:nvPr/>
        </p:nvSpPr>
        <p:spPr>
          <a:xfrm flipV="1">
            <a:off x="5148166" y="3385588"/>
            <a:ext cx="1519404" cy="806191"/>
          </a:xfrm>
          <a:prstGeom prst="trapezoid">
            <a:avLst/>
          </a:prstGeom>
          <a:solidFill>
            <a:srgbClr val="A1C4F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cs typeface="+mn-ea"/>
              <a:sym typeface="+mn-lt"/>
            </a:endParaRPr>
          </a:p>
        </p:txBody>
      </p:sp>
      <p:sp>
        <p:nvSpPr>
          <p:cNvPr id="11" name="任意多边形 18"/>
          <p:cNvSpPr/>
          <p:nvPr/>
        </p:nvSpPr>
        <p:spPr>
          <a:xfrm flipV="1">
            <a:off x="5361458" y="4272669"/>
            <a:ext cx="1092820" cy="1076083"/>
          </a:xfrm>
          <a:custGeom>
            <a:avLst/>
            <a:gdLst>
              <a:gd name="connsiteX0" fmla="*/ 0 w 1447800"/>
              <a:gd name="connsiteY0" fmla="*/ 1426140 h 1426140"/>
              <a:gd name="connsiteX1" fmla="*/ 1447800 w 1447800"/>
              <a:gd name="connsiteY1" fmla="*/ 1426140 h 1426140"/>
              <a:gd name="connsiteX2" fmla="*/ 1180688 w 1447800"/>
              <a:gd name="connsiteY2" fmla="*/ 357690 h 1426140"/>
              <a:gd name="connsiteX3" fmla="*/ 1177247 w 1447800"/>
              <a:gd name="connsiteY3" fmla="*/ 357690 h 1426140"/>
              <a:gd name="connsiteX4" fmla="*/ 1174880 w 1447800"/>
              <a:gd name="connsiteY4" fmla="*/ 336305 h 1426140"/>
              <a:gd name="connsiteX5" fmla="*/ 721810 w 1447800"/>
              <a:gd name="connsiteY5" fmla="*/ 0 h 1426140"/>
              <a:gd name="connsiteX6" fmla="*/ 268741 w 1447800"/>
              <a:gd name="connsiteY6" fmla="*/ 336305 h 1426140"/>
              <a:gd name="connsiteX7" fmla="*/ 265786 w 1447800"/>
              <a:gd name="connsiteY7" fmla="*/ 362997 h 1426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47800" h="1426140">
                <a:moveTo>
                  <a:pt x="0" y="1426140"/>
                </a:moveTo>
                <a:lnTo>
                  <a:pt x="1447800" y="1426140"/>
                </a:lnTo>
                <a:lnTo>
                  <a:pt x="1180688" y="357690"/>
                </a:lnTo>
                <a:lnTo>
                  <a:pt x="1177247" y="357690"/>
                </a:lnTo>
                <a:lnTo>
                  <a:pt x="1174880" y="336305"/>
                </a:lnTo>
                <a:cubicBezTo>
                  <a:pt x="1131756" y="144376"/>
                  <a:pt x="945296" y="0"/>
                  <a:pt x="721810" y="0"/>
                </a:cubicBezTo>
                <a:cubicBezTo>
                  <a:pt x="498325" y="0"/>
                  <a:pt x="311864" y="144376"/>
                  <a:pt x="268741" y="336305"/>
                </a:cubicBezTo>
                <a:lnTo>
                  <a:pt x="265786" y="362997"/>
                </a:lnTo>
                <a:close/>
              </a:path>
            </a:pathLst>
          </a:custGeom>
          <a:solidFill>
            <a:srgbClr val="F3CAD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cs typeface="+mn-ea"/>
              <a:sym typeface="+mn-lt"/>
            </a:endParaRPr>
          </a:p>
        </p:txBody>
      </p:sp>
      <p:grpSp>
        <p:nvGrpSpPr>
          <p:cNvPr id="13" name="组合 41"/>
          <p:cNvGrpSpPr/>
          <p:nvPr/>
        </p:nvGrpSpPr>
        <p:grpSpPr>
          <a:xfrm>
            <a:off x="1364370" y="2024245"/>
            <a:ext cx="3610928" cy="149731"/>
            <a:chOff x="1557067" y="1904859"/>
            <a:chExt cx="3610458" cy="149766"/>
          </a:xfrm>
          <a:solidFill>
            <a:srgbClr val="A1C4F2"/>
          </a:solidFill>
        </p:grpSpPr>
        <p:cxnSp>
          <p:nvCxnSpPr>
            <p:cNvPr id="14" name="直接连接符 42"/>
            <p:cNvCxnSpPr/>
            <p:nvPr/>
          </p:nvCxnSpPr>
          <p:spPr>
            <a:xfrm flipH="1">
              <a:off x="1687207" y="1979742"/>
              <a:ext cx="3480318" cy="0"/>
            </a:xfrm>
            <a:prstGeom prst="line">
              <a:avLst/>
            </a:prstGeom>
            <a:grpFill/>
            <a:ln w="25400">
              <a:solidFill>
                <a:srgbClr val="A1C4F2"/>
              </a:solidFill>
              <a:prstDash val="sysDot"/>
            </a:ln>
          </p:spPr>
          <p:style>
            <a:lnRef idx="1">
              <a:schemeClr val="accent1"/>
            </a:lnRef>
            <a:fillRef idx="0">
              <a:schemeClr val="accent1"/>
            </a:fillRef>
            <a:effectRef idx="0">
              <a:schemeClr val="accent1"/>
            </a:effectRef>
            <a:fontRef idx="minor">
              <a:schemeClr val="tx1"/>
            </a:fontRef>
          </p:style>
        </p:cxnSp>
        <p:sp>
          <p:nvSpPr>
            <p:cNvPr id="15" name="椭圆 14"/>
            <p:cNvSpPr/>
            <p:nvPr/>
          </p:nvSpPr>
          <p:spPr>
            <a:xfrm>
              <a:off x="1557067" y="1904859"/>
              <a:ext cx="149766" cy="149766"/>
            </a:xfrm>
            <a:prstGeom prst="ellipse">
              <a:avLst/>
            </a:prstGeom>
            <a:grpFill/>
            <a:ln>
              <a:solidFill>
                <a:srgbClr val="A1C4F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sz="1350" dirty="0">
                <a:solidFill>
                  <a:prstClr val="white"/>
                </a:solidFill>
                <a:cs typeface="+mn-ea"/>
                <a:sym typeface="+mn-lt"/>
              </a:endParaRPr>
            </a:p>
          </p:txBody>
        </p:sp>
      </p:grpSp>
      <p:grpSp>
        <p:nvGrpSpPr>
          <p:cNvPr id="16" name="组合 44"/>
          <p:cNvGrpSpPr/>
          <p:nvPr/>
        </p:nvGrpSpPr>
        <p:grpSpPr>
          <a:xfrm>
            <a:off x="1330323" y="3910886"/>
            <a:ext cx="3997088" cy="149731"/>
            <a:chOff x="1557067" y="3682197"/>
            <a:chExt cx="3996568" cy="149766"/>
          </a:xfrm>
          <a:solidFill>
            <a:srgbClr val="A1C4F2"/>
          </a:solidFill>
        </p:grpSpPr>
        <p:cxnSp>
          <p:nvCxnSpPr>
            <p:cNvPr id="17" name="直接连接符 45"/>
            <p:cNvCxnSpPr/>
            <p:nvPr/>
          </p:nvCxnSpPr>
          <p:spPr>
            <a:xfrm flipH="1">
              <a:off x="1642533" y="3773912"/>
              <a:ext cx="3911102" cy="0"/>
            </a:xfrm>
            <a:prstGeom prst="line">
              <a:avLst/>
            </a:prstGeom>
            <a:grpFill/>
            <a:ln w="25400">
              <a:solidFill>
                <a:srgbClr val="A1C4F2"/>
              </a:solidFill>
              <a:prstDash val="sysDot"/>
            </a:ln>
          </p:spPr>
          <p:style>
            <a:lnRef idx="1">
              <a:schemeClr val="accent1"/>
            </a:lnRef>
            <a:fillRef idx="0">
              <a:schemeClr val="accent1"/>
            </a:fillRef>
            <a:effectRef idx="0">
              <a:schemeClr val="accent1"/>
            </a:effectRef>
            <a:fontRef idx="minor">
              <a:schemeClr val="tx1"/>
            </a:fontRef>
          </p:style>
        </p:cxnSp>
        <p:sp>
          <p:nvSpPr>
            <p:cNvPr id="18" name="椭圆 17"/>
            <p:cNvSpPr/>
            <p:nvPr/>
          </p:nvSpPr>
          <p:spPr>
            <a:xfrm>
              <a:off x="1557067" y="3682197"/>
              <a:ext cx="149766" cy="149766"/>
            </a:xfrm>
            <a:prstGeom prst="ellipse">
              <a:avLst/>
            </a:prstGeom>
            <a:grpFill/>
            <a:ln>
              <a:solidFill>
                <a:srgbClr val="A1C4F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sz="1350" dirty="0">
                <a:solidFill>
                  <a:prstClr val="white"/>
                </a:solidFill>
                <a:cs typeface="+mn-ea"/>
                <a:sym typeface="+mn-lt"/>
              </a:endParaRPr>
            </a:p>
          </p:txBody>
        </p:sp>
      </p:grpSp>
      <p:sp>
        <p:nvSpPr>
          <p:cNvPr id="19" name="文本框 52"/>
          <p:cNvSpPr txBox="1"/>
          <p:nvPr/>
        </p:nvSpPr>
        <p:spPr>
          <a:xfrm>
            <a:off x="1494528" y="1638866"/>
            <a:ext cx="1815947" cy="400110"/>
          </a:xfrm>
          <a:prstGeom prst="rect">
            <a:avLst/>
          </a:prstGeom>
          <a:noFill/>
        </p:spPr>
        <p:txBody>
          <a:bodyPr wrap="square" rtlCol="0">
            <a:spAutoFit/>
          </a:bodyPr>
          <a:lstStyle/>
          <a:p>
            <a:pPr defTabSz="914400"/>
            <a:r>
              <a:rPr lang="zh-CN" altLang="en-US" sz="2000" dirty="0">
                <a:solidFill>
                  <a:schemeClr val="tx1">
                    <a:lumMod val="75000"/>
                    <a:lumOff val="25000"/>
                  </a:schemeClr>
                </a:solidFill>
                <a:cs typeface="+mn-ea"/>
                <a:sym typeface="+mn-lt"/>
              </a:rPr>
              <a:t>添加标题一</a:t>
            </a:r>
          </a:p>
        </p:txBody>
      </p:sp>
      <p:sp>
        <p:nvSpPr>
          <p:cNvPr id="20" name="文本框 53"/>
          <p:cNvSpPr txBox="1"/>
          <p:nvPr/>
        </p:nvSpPr>
        <p:spPr>
          <a:xfrm>
            <a:off x="1460481" y="3521716"/>
            <a:ext cx="1815947" cy="400110"/>
          </a:xfrm>
          <a:prstGeom prst="rect">
            <a:avLst/>
          </a:prstGeom>
          <a:noFill/>
        </p:spPr>
        <p:txBody>
          <a:bodyPr wrap="square" rtlCol="0">
            <a:spAutoFit/>
          </a:bodyPr>
          <a:lstStyle/>
          <a:p>
            <a:pPr defTabSz="914400"/>
            <a:r>
              <a:rPr lang="zh-CN" altLang="en-US" sz="2000" dirty="0">
                <a:solidFill>
                  <a:schemeClr val="tx1">
                    <a:lumMod val="75000"/>
                    <a:lumOff val="25000"/>
                  </a:schemeClr>
                </a:solidFill>
                <a:cs typeface="+mn-ea"/>
                <a:sym typeface="+mn-lt"/>
              </a:rPr>
              <a:t>添加标题三</a:t>
            </a:r>
          </a:p>
        </p:txBody>
      </p:sp>
      <p:sp>
        <p:nvSpPr>
          <p:cNvPr id="21" name="文本框 54"/>
          <p:cNvSpPr txBox="1"/>
          <p:nvPr/>
        </p:nvSpPr>
        <p:spPr>
          <a:xfrm>
            <a:off x="8936582" y="2156109"/>
            <a:ext cx="1765207" cy="400110"/>
          </a:xfrm>
          <a:prstGeom prst="rect">
            <a:avLst/>
          </a:prstGeom>
          <a:noFill/>
        </p:spPr>
        <p:txBody>
          <a:bodyPr wrap="square" rtlCol="0">
            <a:spAutoFit/>
          </a:bodyPr>
          <a:lstStyle/>
          <a:p>
            <a:pPr defTabSz="914400"/>
            <a:r>
              <a:rPr lang="zh-CN" altLang="en-US" sz="2000" dirty="0">
                <a:solidFill>
                  <a:schemeClr val="tx1">
                    <a:lumMod val="75000"/>
                    <a:lumOff val="25000"/>
                  </a:schemeClr>
                </a:solidFill>
                <a:cs typeface="+mn-ea"/>
                <a:sym typeface="+mn-lt"/>
              </a:rPr>
              <a:t>添加标题二</a:t>
            </a:r>
          </a:p>
        </p:txBody>
      </p:sp>
      <p:sp>
        <p:nvSpPr>
          <p:cNvPr id="22" name="文本框 55"/>
          <p:cNvSpPr txBox="1"/>
          <p:nvPr/>
        </p:nvSpPr>
        <p:spPr>
          <a:xfrm>
            <a:off x="8502401" y="4429529"/>
            <a:ext cx="1765207" cy="400110"/>
          </a:xfrm>
          <a:prstGeom prst="rect">
            <a:avLst/>
          </a:prstGeom>
          <a:noFill/>
        </p:spPr>
        <p:txBody>
          <a:bodyPr wrap="square" rtlCol="0">
            <a:spAutoFit/>
          </a:bodyPr>
          <a:lstStyle/>
          <a:p>
            <a:pPr defTabSz="914400"/>
            <a:r>
              <a:rPr lang="zh-CN" altLang="en-US" sz="2000" dirty="0">
                <a:solidFill>
                  <a:schemeClr val="tx1">
                    <a:lumMod val="75000"/>
                    <a:lumOff val="25000"/>
                  </a:schemeClr>
                </a:solidFill>
                <a:cs typeface="+mn-ea"/>
                <a:sym typeface="+mn-lt"/>
              </a:rPr>
              <a:t>添加标题四</a:t>
            </a:r>
          </a:p>
        </p:txBody>
      </p:sp>
      <p:sp>
        <p:nvSpPr>
          <p:cNvPr id="23" name="文本框 129"/>
          <p:cNvSpPr txBox="1"/>
          <p:nvPr/>
        </p:nvSpPr>
        <p:spPr>
          <a:xfrm>
            <a:off x="1510041" y="2173976"/>
            <a:ext cx="2664643" cy="1200329"/>
          </a:xfrm>
          <a:prstGeom prst="rect">
            <a:avLst/>
          </a:prstGeom>
          <a:noFill/>
        </p:spPr>
        <p:txBody>
          <a:bodyPr wrap="square" rtlCol="0">
            <a:spAutoFit/>
          </a:bodyPr>
          <a:lstStyle/>
          <a:p>
            <a:pPr defTabSz="914400">
              <a:lnSpc>
                <a:spcPct val="150000"/>
              </a:lnSpc>
            </a:pPr>
            <a:r>
              <a:rPr lang="zh-CN" altLang="en-US" sz="1200" dirty="0">
                <a:solidFill>
                  <a:schemeClr val="tx1">
                    <a:lumMod val="75000"/>
                    <a:lumOff val="25000"/>
                  </a:schemeClr>
                </a:solidFill>
                <a:cs typeface="+mn-ea"/>
                <a:sym typeface="+mn-lt"/>
              </a:rPr>
              <a:t>点击添加文字说明详情介绍点击添加文字说明详情介绍点击添加文字说明详情介绍点击添加文字说明详情介绍</a:t>
            </a:r>
          </a:p>
          <a:p>
            <a:pPr defTabSz="914400">
              <a:lnSpc>
                <a:spcPct val="150000"/>
              </a:lnSpc>
            </a:pPr>
            <a:endParaRPr lang="zh-CN" altLang="en-US" sz="1200" dirty="0">
              <a:solidFill>
                <a:schemeClr val="tx1">
                  <a:lumMod val="75000"/>
                  <a:lumOff val="25000"/>
                </a:schemeClr>
              </a:solidFill>
              <a:cs typeface="+mn-ea"/>
              <a:sym typeface="+mn-lt"/>
            </a:endParaRPr>
          </a:p>
        </p:txBody>
      </p:sp>
      <p:sp>
        <p:nvSpPr>
          <p:cNvPr id="24" name="文本框 129"/>
          <p:cNvSpPr txBox="1"/>
          <p:nvPr/>
        </p:nvSpPr>
        <p:spPr>
          <a:xfrm>
            <a:off x="1502610" y="4112177"/>
            <a:ext cx="2664643" cy="1200329"/>
          </a:xfrm>
          <a:prstGeom prst="rect">
            <a:avLst/>
          </a:prstGeom>
          <a:noFill/>
        </p:spPr>
        <p:txBody>
          <a:bodyPr wrap="square" rtlCol="0">
            <a:spAutoFit/>
          </a:bodyPr>
          <a:lstStyle/>
          <a:p>
            <a:pPr defTabSz="914400">
              <a:lnSpc>
                <a:spcPct val="150000"/>
              </a:lnSpc>
            </a:pPr>
            <a:r>
              <a:rPr lang="zh-CN" altLang="en-US" sz="1200" dirty="0">
                <a:solidFill>
                  <a:schemeClr val="tx1">
                    <a:lumMod val="75000"/>
                    <a:lumOff val="25000"/>
                  </a:schemeClr>
                </a:solidFill>
                <a:cs typeface="+mn-ea"/>
                <a:sym typeface="+mn-lt"/>
              </a:rPr>
              <a:t>点击添加文字说明详情介绍点击添加文字说明详情介绍点击添加文字说明详情介绍点击添加文字说明详情介绍</a:t>
            </a:r>
          </a:p>
          <a:p>
            <a:pPr defTabSz="914400">
              <a:lnSpc>
                <a:spcPct val="150000"/>
              </a:lnSpc>
            </a:pPr>
            <a:endParaRPr lang="zh-CN" altLang="en-US" sz="1200" dirty="0">
              <a:solidFill>
                <a:schemeClr val="tx1">
                  <a:lumMod val="75000"/>
                  <a:lumOff val="25000"/>
                </a:schemeClr>
              </a:solidFill>
              <a:cs typeface="+mn-ea"/>
              <a:sym typeface="+mn-lt"/>
            </a:endParaRPr>
          </a:p>
        </p:txBody>
      </p:sp>
      <p:sp>
        <p:nvSpPr>
          <p:cNvPr id="25" name="文本框 129"/>
          <p:cNvSpPr txBox="1"/>
          <p:nvPr/>
        </p:nvSpPr>
        <p:spPr>
          <a:xfrm>
            <a:off x="7722458" y="2704531"/>
            <a:ext cx="2664643" cy="1200329"/>
          </a:xfrm>
          <a:prstGeom prst="rect">
            <a:avLst/>
          </a:prstGeom>
          <a:noFill/>
        </p:spPr>
        <p:txBody>
          <a:bodyPr wrap="square" rtlCol="0">
            <a:spAutoFit/>
          </a:bodyPr>
          <a:lstStyle/>
          <a:p>
            <a:pPr algn="r" defTabSz="914400">
              <a:lnSpc>
                <a:spcPct val="150000"/>
              </a:lnSpc>
            </a:pPr>
            <a:r>
              <a:rPr lang="zh-CN" altLang="en-US" sz="1200" dirty="0">
                <a:solidFill>
                  <a:schemeClr val="tx1">
                    <a:lumMod val="75000"/>
                    <a:lumOff val="25000"/>
                  </a:schemeClr>
                </a:solidFill>
                <a:cs typeface="+mn-ea"/>
                <a:sym typeface="+mn-lt"/>
              </a:rPr>
              <a:t>点击添加文字说明详情介绍点击添加文字说明详情介绍点击添加文字说明详情介绍点击添加文字说明详情介绍</a:t>
            </a:r>
          </a:p>
          <a:p>
            <a:pPr algn="r" defTabSz="914400">
              <a:lnSpc>
                <a:spcPct val="150000"/>
              </a:lnSpc>
            </a:pPr>
            <a:endParaRPr lang="zh-CN" altLang="en-US" sz="1200" dirty="0">
              <a:solidFill>
                <a:schemeClr val="tx1">
                  <a:lumMod val="75000"/>
                  <a:lumOff val="25000"/>
                </a:schemeClr>
              </a:solidFill>
              <a:cs typeface="+mn-ea"/>
              <a:sym typeface="+mn-lt"/>
            </a:endParaRPr>
          </a:p>
        </p:txBody>
      </p:sp>
      <p:sp>
        <p:nvSpPr>
          <p:cNvPr id="26" name="文本框 129"/>
          <p:cNvSpPr txBox="1"/>
          <p:nvPr/>
        </p:nvSpPr>
        <p:spPr>
          <a:xfrm>
            <a:off x="7530946" y="4901538"/>
            <a:ext cx="2664643" cy="1200329"/>
          </a:xfrm>
          <a:prstGeom prst="rect">
            <a:avLst/>
          </a:prstGeom>
          <a:noFill/>
        </p:spPr>
        <p:txBody>
          <a:bodyPr wrap="square" rtlCol="0">
            <a:spAutoFit/>
          </a:bodyPr>
          <a:lstStyle/>
          <a:p>
            <a:pPr algn="r" defTabSz="914400">
              <a:lnSpc>
                <a:spcPct val="150000"/>
              </a:lnSpc>
            </a:pPr>
            <a:r>
              <a:rPr lang="zh-CN" altLang="en-US" sz="1200" dirty="0">
                <a:solidFill>
                  <a:schemeClr val="tx1">
                    <a:lumMod val="75000"/>
                    <a:lumOff val="25000"/>
                  </a:schemeClr>
                </a:solidFill>
                <a:cs typeface="+mn-ea"/>
                <a:sym typeface="+mn-lt"/>
              </a:rPr>
              <a:t>点击添加文字说明详情介绍点击添加文字说明详情介绍点击添加文字说明详情介绍点击添加文字说明详情介绍</a:t>
            </a:r>
          </a:p>
          <a:p>
            <a:pPr algn="r" defTabSz="914400">
              <a:lnSpc>
                <a:spcPct val="150000"/>
              </a:lnSpc>
            </a:pPr>
            <a:endParaRPr lang="zh-CN" altLang="en-US" sz="1200" dirty="0">
              <a:solidFill>
                <a:schemeClr val="tx1">
                  <a:lumMod val="75000"/>
                  <a:lumOff val="25000"/>
                </a:schemeClr>
              </a:solidFill>
              <a:cs typeface="+mn-ea"/>
              <a:sym typeface="+mn-lt"/>
            </a:endParaRPr>
          </a:p>
        </p:txBody>
      </p:sp>
      <p:sp>
        <p:nvSpPr>
          <p:cNvPr id="27" name="Freeform 43"/>
          <p:cNvSpPr/>
          <p:nvPr/>
        </p:nvSpPr>
        <p:spPr bwMode="auto">
          <a:xfrm>
            <a:off x="5740030" y="4599406"/>
            <a:ext cx="341567" cy="416206"/>
          </a:xfrm>
          <a:custGeom>
            <a:avLst/>
            <a:gdLst>
              <a:gd name="T0" fmla="*/ 108 w 114"/>
              <a:gd name="T1" fmla="*/ 60 h 139"/>
              <a:gd name="T2" fmla="*/ 101 w 114"/>
              <a:gd name="T3" fmla="*/ 57 h 139"/>
              <a:gd name="T4" fmla="*/ 98 w 114"/>
              <a:gd name="T5" fmla="*/ 58 h 139"/>
              <a:gd name="T6" fmla="*/ 98 w 114"/>
              <a:gd name="T7" fmla="*/ 57 h 139"/>
              <a:gd name="T8" fmla="*/ 98 w 114"/>
              <a:gd name="T9" fmla="*/ 57 h 139"/>
              <a:gd name="T10" fmla="*/ 98 w 114"/>
              <a:gd name="T11" fmla="*/ 57 h 139"/>
              <a:gd name="T12" fmla="*/ 99 w 114"/>
              <a:gd name="T13" fmla="*/ 54 h 139"/>
              <a:gd name="T14" fmla="*/ 89 w 114"/>
              <a:gd name="T15" fmla="*/ 44 h 139"/>
              <a:gd name="T16" fmla="*/ 86 w 114"/>
              <a:gd name="T17" fmla="*/ 43 h 139"/>
              <a:gd name="T18" fmla="*/ 78 w 114"/>
              <a:gd name="T19" fmla="*/ 50 h 139"/>
              <a:gd name="T20" fmla="*/ 78 w 114"/>
              <a:gd name="T21" fmla="*/ 50 h 139"/>
              <a:gd name="T22" fmla="*/ 77 w 114"/>
              <a:gd name="T23" fmla="*/ 45 h 139"/>
              <a:gd name="T24" fmla="*/ 77 w 114"/>
              <a:gd name="T25" fmla="*/ 45 h 139"/>
              <a:gd name="T26" fmla="*/ 77 w 114"/>
              <a:gd name="T27" fmla="*/ 45 h 139"/>
              <a:gd name="T28" fmla="*/ 68 w 114"/>
              <a:gd name="T29" fmla="*/ 37 h 139"/>
              <a:gd name="T30" fmla="*/ 66 w 114"/>
              <a:gd name="T31" fmla="*/ 37 h 139"/>
              <a:gd name="T32" fmla="*/ 56 w 114"/>
              <a:gd name="T33" fmla="*/ 46 h 139"/>
              <a:gd name="T34" fmla="*/ 56 w 114"/>
              <a:gd name="T35" fmla="*/ 47 h 139"/>
              <a:gd name="T36" fmla="*/ 55 w 114"/>
              <a:gd name="T37" fmla="*/ 49 h 139"/>
              <a:gd name="T38" fmla="*/ 55 w 114"/>
              <a:gd name="T39" fmla="*/ 10 h 139"/>
              <a:gd name="T40" fmla="*/ 55 w 114"/>
              <a:gd name="T41" fmla="*/ 10 h 139"/>
              <a:gd name="T42" fmla="*/ 55 w 114"/>
              <a:gd name="T43" fmla="*/ 10 h 139"/>
              <a:gd name="T44" fmla="*/ 44 w 114"/>
              <a:gd name="T45" fmla="*/ 0 h 139"/>
              <a:gd name="T46" fmla="*/ 44 w 114"/>
              <a:gd name="T47" fmla="*/ 0 h 139"/>
              <a:gd name="T48" fmla="*/ 37 w 114"/>
              <a:gd name="T49" fmla="*/ 3 h 139"/>
              <a:gd name="T50" fmla="*/ 34 w 114"/>
              <a:gd name="T51" fmla="*/ 11 h 139"/>
              <a:gd name="T52" fmla="*/ 34 w 114"/>
              <a:gd name="T53" fmla="*/ 60 h 139"/>
              <a:gd name="T54" fmla="*/ 33 w 114"/>
              <a:gd name="T55" fmla="*/ 81 h 139"/>
              <a:gd name="T56" fmla="*/ 32 w 114"/>
              <a:gd name="T57" fmla="*/ 81 h 139"/>
              <a:gd name="T58" fmla="*/ 18 w 114"/>
              <a:gd name="T59" fmla="*/ 69 h 139"/>
              <a:gd name="T60" fmla="*/ 11 w 114"/>
              <a:gd name="T61" fmla="*/ 67 h 139"/>
              <a:gd name="T62" fmla="*/ 3 w 114"/>
              <a:gd name="T63" fmla="*/ 71 h 139"/>
              <a:gd name="T64" fmla="*/ 0 w 114"/>
              <a:gd name="T65" fmla="*/ 79 h 139"/>
              <a:gd name="T66" fmla="*/ 4 w 114"/>
              <a:gd name="T67" fmla="*/ 86 h 139"/>
              <a:gd name="T68" fmla="*/ 29 w 114"/>
              <a:gd name="T69" fmla="*/ 107 h 139"/>
              <a:gd name="T70" fmla="*/ 44 w 114"/>
              <a:gd name="T71" fmla="*/ 125 h 139"/>
              <a:gd name="T72" fmla="*/ 44 w 114"/>
              <a:gd name="T73" fmla="*/ 136 h 139"/>
              <a:gd name="T74" fmla="*/ 45 w 114"/>
              <a:gd name="T75" fmla="*/ 139 h 139"/>
              <a:gd name="T76" fmla="*/ 95 w 114"/>
              <a:gd name="T77" fmla="*/ 139 h 139"/>
              <a:gd name="T78" fmla="*/ 95 w 114"/>
              <a:gd name="T79" fmla="*/ 136 h 139"/>
              <a:gd name="T80" fmla="*/ 95 w 114"/>
              <a:gd name="T81" fmla="*/ 124 h 139"/>
              <a:gd name="T82" fmla="*/ 110 w 114"/>
              <a:gd name="T83" fmla="*/ 78 h 139"/>
              <a:gd name="T84" fmla="*/ 110 w 114"/>
              <a:gd name="T85" fmla="*/ 77 h 139"/>
              <a:gd name="T86" fmla="*/ 110 w 114"/>
              <a:gd name="T87" fmla="*/ 77 h 139"/>
              <a:gd name="T88" fmla="*/ 110 w 114"/>
              <a:gd name="T89" fmla="*/ 76 h 139"/>
              <a:gd name="T90" fmla="*/ 108 w 114"/>
              <a:gd name="T91" fmla="*/ 6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14" h="139">
                <a:moveTo>
                  <a:pt x="108" y="60"/>
                </a:moveTo>
                <a:cubicBezTo>
                  <a:pt x="106" y="58"/>
                  <a:pt x="104" y="57"/>
                  <a:pt x="101" y="57"/>
                </a:cubicBezTo>
                <a:cubicBezTo>
                  <a:pt x="100" y="57"/>
                  <a:pt x="99" y="57"/>
                  <a:pt x="98" y="58"/>
                </a:cubicBezTo>
                <a:cubicBezTo>
                  <a:pt x="98" y="57"/>
                  <a:pt x="98" y="57"/>
                  <a:pt x="98" y="57"/>
                </a:cubicBezTo>
                <a:cubicBezTo>
                  <a:pt x="98" y="57"/>
                  <a:pt x="98" y="57"/>
                  <a:pt x="98" y="57"/>
                </a:cubicBezTo>
                <a:cubicBezTo>
                  <a:pt x="98" y="57"/>
                  <a:pt x="98" y="57"/>
                  <a:pt x="98" y="57"/>
                </a:cubicBezTo>
                <a:cubicBezTo>
                  <a:pt x="99" y="54"/>
                  <a:pt x="99" y="54"/>
                  <a:pt x="99" y="54"/>
                </a:cubicBezTo>
                <a:cubicBezTo>
                  <a:pt x="99" y="51"/>
                  <a:pt x="99" y="46"/>
                  <a:pt x="89" y="44"/>
                </a:cubicBezTo>
                <a:cubicBezTo>
                  <a:pt x="88" y="43"/>
                  <a:pt x="87" y="43"/>
                  <a:pt x="86" y="43"/>
                </a:cubicBezTo>
                <a:cubicBezTo>
                  <a:pt x="81" y="43"/>
                  <a:pt x="78" y="46"/>
                  <a:pt x="78" y="50"/>
                </a:cubicBezTo>
                <a:cubicBezTo>
                  <a:pt x="78" y="50"/>
                  <a:pt x="78" y="50"/>
                  <a:pt x="78" y="50"/>
                </a:cubicBezTo>
                <a:cubicBezTo>
                  <a:pt x="77" y="45"/>
                  <a:pt x="77" y="45"/>
                  <a:pt x="77" y="45"/>
                </a:cubicBezTo>
                <a:cubicBezTo>
                  <a:pt x="77" y="45"/>
                  <a:pt x="77" y="45"/>
                  <a:pt x="77" y="45"/>
                </a:cubicBezTo>
                <a:cubicBezTo>
                  <a:pt x="77" y="45"/>
                  <a:pt x="77" y="45"/>
                  <a:pt x="77" y="45"/>
                </a:cubicBezTo>
                <a:cubicBezTo>
                  <a:pt x="77" y="42"/>
                  <a:pt x="76" y="37"/>
                  <a:pt x="68" y="37"/>
                </a:cubicBezTo>
                <a:cubicBezTo>
                  <a:pt x="68" y="37"/>
                  <a:pt x="67" y="37"/>
                  <a:pt x="66" y="37"/>
                </a:cubicBezTo>
                <a:cubicBezTo>
                  <a:pt x="57" y="38"/>
                  <a:pt x="56" y="43"/>
                  <a:pt x="56" y="46"/>
                </a:cubicBezTo>
                <a:cubicBezTo>
                  <a:pt x="56" y="47"/>
                  <a:pt x="56" y="47"/>
                  <a:pt x="56" y="47"/>
                </a:cubicBezTo>
                <a:cubicBezTo>
                  <a:pt x="56" y="48"/>
                  <a:pt x="55" y="49"/>
                  <a:pt x="55" y="49"/>
                </a:cubicBezTo>
                <a:cubicBezTo>
                  <a:pt x="55" y="36"/>
                  <a:pt x="55" y="12"/>
                  <a:pt x="55" y="10"/>
                </a:cubicBezTo>
                <a:cubicBezTo>
                  <a:pt x="55" y="10"/>
                  <a:pt x="55" y="10"/>
                  <a:pt x="55" y="10"/>
                </a:cubicBezTo>
                <a:cubicBezTo>
                  <a:pt x="55" y="10"/>
                  <a:pt x="55" y="10"/>
                  <a:pt x="55" y="10"/>
                </a:cubicBezTo>
                <a:cubicBezTo>
                  <a:pt x="55" y="5"/>
                  <a:pt x="50" y="0"/>
                  <a:pt x="44" y="0"/>
                </a:cubicBezTo>
                <a:cubicBezTo>
                  <a:pt x="44" y="0"/>
                  <a:pt x="44" y="0"/>
                  <a:pt x="44" y="0"/>
                </a:cubicBezTo>
                <a:cubicBezTo>
                  <a:pt x="41" y="0"/>
                  <a:pt x="39" y="1"/>
                  <a:pt x="37" y="3"/>
                </a:cubicBezTo>
                <a:cubicBezTo>
                  <a:pt x="35" y="6"/>
                  <a:pt x="34" y="8"/>
                  <a:pt x="34" y="11"/>
                </a:cubicBezTo>
                <a:cubicBezTo>
                  <a:pt x="34" y="60"/>
                  <a:pt x="34" y="60"/>
                  <a:pt x="34" y="60"/>
                </a:cubicBezTo>
                <a:cubicBezTo>
                  <a:pt x="34" y="72"/>
                  <a:pt x="34" y="79"/>
                  <a:pt x="33" y="81"/>
                </a:cubicBezTo>
                <a:cubicBezTo>
                  <a:pt x="33" y="81"/>
                  <a:pt x="32" y="81"/>
                  <a:pt x="32" y="81"/>
                </a:cubicBezTo>
                <a:cubicBezTo>
                  <a:pt x="18" y="69"/>
                  <a:pt x="18" y="69"/>
                  <a:pt x="18" y="69"/>
                </a:cubicBezTo>
                <a:cubicBezTo>
                  <a:pt x="16" y="68"/>
                  <a:pt x="13" y="67"/>
                  <a:pt x="11" y="67"/>
                </a:cubicBezTo>
                <a:cubicBezTo>
                  <a:pt x="8" y="67"/>
                  <a:pt x="5" y="68"/>
                  <a:pt x="3" y="71"/>
                </a:cubicBezTo>
                <a:cubicBezTo>
                  <a:pt x="1" y="73"/>
                  <a:pt x="0" y="76"/>
                  <a:pt x="0" y="79"/>
                </a:cubicBezTo>
                <a:cubicBezTo>
                  <a:pt x="1" y="81"/>
                  <a:pt x="2" y="84"/>
                  <a:pt x="4" y="86"/>
                </a:cubicBezTo>
                <a:cubicBezTo>
                  <a:pt x="29" y="107"/>
                  <a:pt x="29" y="107"/>
                  <a:pt x="29" y="107"/>
                </a:cubicBezTo>
                <a:cubicBezTo>
                  <a:pt x="35" y="117"/>
                  <a:pt x="41" y="123"/>
                  <a:pt x="44" y="125"/>
                </a:cubicBezTo>
                <a:cubicBezTo>
                  <a:pt x="44" y="136"/>
                  <a:pt x="44" y="136"/>
                  <a:pt x="44" y="136"/>
                </a:cubicBezTo>
                <a:cubicBezTo>
                  <a:pt x="45" y="139"/>
                  <a:pt x="45" y="139"/>
                  <a:pt x="45" y="139"/>
                </a:cubicBezTo>
                <a:cubicBezTo>
                  <a:pt x="95" y="139"/>
                  <a:pt x="95" y="139"/>
                  <a:pt x="95" y="139"/>
                </a:cubicBezTo>
                <a:cubicBezTo>
                  <a:pt x="95" y="136"/>
                  <a:pt x="95" y="136"/>
                  <a:pt x="95" y="136"/>
                </a:cubicBezTo>
                <a:cubicBezTo>
                  <a:pt x="95" y="124"/>
                  <a:pt x="95" y="124"/>
                  <a:pt x="95" y="124"/>
                </a:cubicBezTo>
                <a:cubicBezTo>
                  <a:pt x="110" y="78"/>
                  <a:pt x="110" y="78"/>
                  <a:pt x="110" y="78"/>
                </a:cubicBezTo>
                <a:cubicBezTo>
                  <a:pt x="110" y="77"/>
                  <a:pt x="110" y="77"/>
                  <a:pt x="110" y="77"/>
                </a:cubicBezTo>
                <a:cubicBezTo>
                  <a:pt x="110" y="77"/>
                  <a:pt x="110" y="77"/>
                  <a:pt x="110" y="77"/>
                </a:cubicBezTo>
                <a:cubicBezTo>
                  <a:pt x="110" y="76"/>
                  <a:pt x="110" y="76"/>
                  <a:pt x="110" y="76"/>
                </a:cubicBezTo>
                <a:cubicBezTo>
                  <a:pt x="112" y="68"/>
                  <a:pt x="114" y="63"/>
                  <a:pt x="108" y="60"/>
                </a:cubicBezTo>
                <a:close/>
              </a:path>
            </a:pathLst>
          </a:custGeom>
          <a:solidFill>
            <a:schemeClr val="bg1">
              <a:lumMod val="95000"/>
            </a:schemeClr>
          </a:solidFill>
          <a:ln>
            <a:noFill/>
          </a:ln>
        </p:spPr>
        <p:txBody>
          <a:bodyPr vert="horz" wrap="square" lIns="91440" tIns="45720" rIns="91440" bIns="45720" numCol="1" anchor="t" anchorCtr="0" compatLnSpc="1"/>
          <a:lstStyle/>
          <a:p>
            <a:endParaRPr lang="zh-CN" altLang="en-US" dirty="0">
              <a:cs typeface="+mn-ea"/>
              <a:sym typeface="+mn-lt"/>
            </a:endParaRPr>
          </a:p>
        </p:txBody>
      </p:sp>
      <p:sp>
        <p:nvSpPr>
          <p:cNvPr id="28" name="KSO_Shape"/>
          <p:cNvSpPr/>
          <p:nvPr/>
        </p:nvSpPr>
        <p:spPr bwMode="auto">
          <a:xfrm>
            <a:off x="5601512" y="1816973"/>
            <a:ext cx="622848" cy="378982"/>
          </a:xfrm>
          <a:custGeom>
            <a:avLst/>
            <a:gdLst>
              <a:gd name="T0" fmla="*/ 1395067 w 3931"/>
              <a:gd name="T1" fmla="*/ 589725 h 2392"/>
              <a:gd name="T2" fmla="*/ 928365 w 3931"/>
              <a:gd name="T3" fmla="*/ 389484 h 2392"/>
              <a:gd name="T4" fmla="*/ 403040 w 3931"/>
              <a:gd name="T5" fmla="*/ 589725 h 2392"/>
              <a:gd name="T6" fmla="*/ 256480 w 3931"/>
              <a:gd name="T7" fmla="*/ 528782 h 2392"/>
              <a:gd name="T8" fmla="*/ 256480 w 3931"/>
              <a:gd name="T9" fmla="*/ 708403 h 2392"/>
              <a:gd name="T10" fmla="*/ 296326 w 3931"/>
              <a:gd name="T11" fmla="*/ 763389 h 2392"/>
              <a:gd name="T12" fmla="*/ 255564 w 3931"/>
              <a:gd name="T13" fmla="*/ 818375 h 2392"/>
              <a:gd name="T14" fmla="*/ 299074 w 3931"/>
              <a:gd name="T15" fmla="*/ 1011742 h 2392"/>
              <a:gd name="T16" fmla="*/ 170834 w 3931"/>
              <a:gd name="T17" fmla="*/ 1011742 h 2392"/>
              <a:gd name="T18" fmla="*/ 214802 w 3931"/>
              <a:gd name="T19" fmla="*/ 817458 h 2392"/>
              <a:gd name="T20" fmla="*/ 179078 w 3931"/>
              <a:gd name="T21" fmla="*/ 763389 h 2392"/>
              <a:gd name="T22" fmla="*/ 213428 w 3931"/>
              <a:gd name="T23" fmla="*/ 709777 h 2392"/>
              <a:gd name="T24" fmla="*/ 213428 w 3931"/>
              <a:gd name="T25" fmla="*/ 510911 h 2392"/>
              <a:gd name="T26" fmla="*/ 0 w 3931"/>
              <a:gd name="T27" fmla="*/ 421559 h 2392"/>
              <a:gd name="T28" fmla="*/ 938899 w 3931"/>
              <a:gd name="T29" fmla="*/ 0 h 2392"/>
              <a:gd name="T30" fmla="*/ 1800397 w 3931"/>
              <a:gd name="T31" fmla="*/ 427058 h 2392"/>
              <a:gd name="T32" fmla="*/ 1395067 w 3931"/>
              <a:gd name="T33" fmla="*/ 589725 h 2392"/>
              <a:gd name="T34" fmla="*/ 917831 w 3931"/>
              <a:gd name="T35" fmla="*/ 491208 h 2392"/>
              <a:gd name="T36" fmla="*/ 1341481 w 3931"/>
              <a:gd name="T37" fmla="*/ 635088 h 2392"/>
              <a:gd name="T38" fmla="*/ 1341481 w 3931"/>
              <a:gd name="T39" fmla="*/ 983791 h 2392"/>
              <a:gd name="T40" fmla="*/ 896306 w 3931"/>
              <a:gd name="T41" fmla="*/ 1096054 h 2392"/>
              <a:gd name="T42" fmla="*/ 503342 w 3931"/>
              <a:gd name="T43" fmla="*/ 983791 h 2392"/>
              <a:gd name="T44" fmla="*/ 503342 w 3931"/>
              <a:gd name="T45" fmla="*/ 635088 h 2392"/>
              <a:gd name="T46" fmla="*/ 917831 w 3931"/>
              <a:gd name="T47" fmla="*/ 491208 h 2392"/>
              <a:gd name="T48" fmla="*/ 912335 w 3931"/>
              <a:gd name="T49" fmla="*/ 1031904 h 2392"/>
              <a:gd name="T50" fmla="*/ 1254003 w 3931"/>
              <a:gd name="T51" fmla="*/ 946675 h 2392"/>
              <a:gd name="T52" fmla="*/ 912335 w 3931"/>
              <a:gd name="T53" fmla="*/ 860989 h 2392"/>
              <a:gd name="T54" fmla="*/ 571126 w 3931"/>
              <a:gd name="T55" fmla="*/ 946675 h 2392"/>
              <a:gd name="T56" fmla="*/ 912335 w 3931"/>
              <a:gd name="T57" fmla="*/ 1031904 h 239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931" h="2392">
                <a:moveTo>
                  <a:pt x="3046" y="1287"/>
                </a:moveTo>
                <a:cubicBezTo>
                  <a:pt x="3046" y="1287"/>
                  <a:pt x="2618" y="850"/>
                  <a:pt x="2027" y="850"/>
                </a:cubicBezTo>
                <a:cubicBezTo>
                  <a:pt x="1450" y="850"/>
                  <a:pt x="880" y="1287"/>
                  <a:pt x="880" y="1287"/>
                </a:cubicBezTo>
                <a:cubicBezTo>
                  <a:pt x="560" y="1154"/>
                  <a:pt x="560" y="1154"/>
                  <a:pt x="560" y="1154"/>
                </a:cubicBezTo>
                <a:cubicBezTo>
                  <a:pt x="560" y="1546"/>
                  <a:pt x="560" y="1546"/>
                  <a:pt x="560" y="1546"/>
                </a:cubicBezTo>
                <a:cubicBezTo>
                  <a:pt x="610" y="1563"/>
                  <a:pt x="647" y="1610"/>
                  <a:pt x="647" y="1666"/>
                </a:cubicBezTo>
                <a:cubicBezTo>
                  <a:pt x="647" y="1723"/>
                  <a:pt x="609" y="1769"/>
                  <a:pt x="558" y="1786"/>
                </a:cubicBezTo>
                <a:cubicBezTo>
                  <a:pt x="653" y="2208"/>
                  <a:pt x="653" y="2208"/>
                  <a:pt x="653" y="2208"/>
                </a:cubicBezTo>
                <a:cubicBezTo>
                  <a:pt x="373" y="2208"/>
                  <a:pt x="373" y="2208"/>
                  <a:pt x="373" y="2208"/>
                </a:cubicBezTo>
                <a:cubicBezTo>
                  <a:pt x="469" y="1784"/>
                  <a:pt x="469" y="1784"/>
                  <a:pt x="469" y="1784"/>
                </a:cubicBezTo>
                <a:cubicBezTo>
                  <a:pt x="423" y="1764"/>
                  <a:pt x="391" y="1719"/>
                  <a:pt x="391" y="1666"/>
                </a:cubicBezTo>
                <a:cubicBezTo>
                  <a:pt x="391" y="1614"/>
                  <a:pt x="422" y="1570"/>
                  <a:pt x="466" y="1549"/>
                </a:cubicBezTo>
                <a:cubicBezTo>
                  <a:pt x="466" y="1115"/>
                  <a:pt x="466" y="1115"/>
                  <a:pt x="466" y="1115"/>
                </a:cubicBezTo>
                <a:cubicBezTo>
                  <a:pt x="0" y="920"/>
                  <a:pt x="0" y="920"/>
                  <a:pt x="0" y="920"/>
                </a:cubicBezTo>
                <a:cubicBezTo>
                  <a:pt x="2050" y="0"/>
                  <a:pt x="2050" y="0"/>
                  <a:pt x="2050" y="0"/>
                </a:cubicBezTo>
                <a:cubicBezTo>
                  <a:pt x="3931" y="932"/>
                  <a:pt x="3931" y="932"/>
                  <a:pt x="3931" y="932"/>
                </a:cubicBezTo>
                <a:lnTo>
                  <a:pt x="3046" y="1287"/>
                </a:lnTo>
                <a:close/>
                <a:moveTo>
                  <a:pt x="2004" y="1072"/>
                </a:moveTo>
                <a:cubicBezTo>
                  <a:pt x="2598" y="1072"/>
                  <a:pt x="2929" y="1386"/>
                  <a:pt x="2929" y="1386"/>
                </a:cubicBezTo>
                <a:cubicBezTo>
                  <a:pt x="2929" y="2147"/>
                  <a:pt x="2929" y="2147"/>
                  <a:pt x="2929" y="2147"/>
                </a:cubicBezTo>
                <a:cubicBezTo>
                  <a:pt x="2929" y="2147"/>
                  <a:pt x="2586" y="2392"/>
                  <a:pt x="1957" y="2392"/>
                </a:cubicBezTo>
                <a:cubicBezTo>
                  <a:pt x="1328" y="2392"/>
                  <a:pt x="1099" y="2147"/>
                  <a:pt x="1099" y="2147"/>
                </a:cubicBezTo>
                <a:cubicBezTo>
                  <a:pt x="1099" y="1386"/>
                  <a:pt x="1099" y="1386"/>
                  <a:pt x="1099" y="1386"/>
                </a:cubicBezTo>
                <a:cubicBezTo>
                  <a:pt x="1099" y="1386"/>
                  <a:pt x="1410" y="1072"/>
                  <a:pt x="2004" y="1072"/>
                </a:cubicBezTo>
                <a:close/>
                <a:moveTo>
                  <a:pt x="1992" y="2252"/>
                </a:moveTo>
                <a:cubicBezTo>
                  <a:pt x="2404" y="2252"/>
                  <a:pt x="2738" y="2168"/>
                  <a:pt x="2738" y="2066"/>
                </a:cubicBezTo>
                <a:cubicBezTo>
                  <a:pt x="2738" y="1963"/>
                  <a:pt x="2404" y="1879"/>
                  <a:pt x="1992" y="1879"/>
                </a:cubicBezTo>
                <a:cubicBezTo>
                  <a:pt x="1581" y="1879"/>
                  <a:pt x="1247" y="1963"/>
                  <a:pt x="1247" y="2066"/>
                </a:cubicBezTo>
                <a:cubicBezTo>
                  <a:pt x="1247" y="2168"/>
                  <a:pt x="1581" y="2252"/>
                  <a:pt x="1992" y="2252"/>
                </a:cubicBezTo>
                <a:close/>
              </a:path>
            </a:pathLst>
          </a:custGeom>
          <a:solidFill>
            <a:schemeClr val="bg1">
              <a:lumMod val="95000"/>
            </a:schemeClr>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dirty="0">
              <a:latin typeface="+mn-lt"/>
              <a:ea typeface="+mn-ea"/>
              <a:cs typeface="+mn-ea"/>
              <a:sym typeface="+mn-lt"/>
            </a:endParaRPr>
          </a:p>
        </p:txBody>
      </p:sp>
      <p:grpSp>
        <p:nvGrpSpPr>
          <p:cNvPr id="29" name="组合 60"/>
          <p:cNvGrpSpPr/>
          <p:nvPr/>
        </p:nvGrpSpPr>
        <p:grpSpPr>
          <a:xfrm>
            <a:off x="5727305" y="2706279"/>
            <a:ext cx="394229" cy="349945"/>
            <a:chOff x="5024438" y="1317626"/>
            <a:chExt cx="579438" cy="514350"/>
          </a:xfrm>
          <a:solidFill>
            <a:schemeClr val="bg1">
              <a:lumMod val="95000"/>
            </a:schemeClr>
          </a:solidFill>
        </p:grpSpPr>
        <p:sp>
          <p:nvSpPr>
            <p:cNvPr id="30" name="Freeform 71"/>
            <p:cNvSpPr>
              <a:spLocks noEditPoints="1"/>
            </p:cNvSpPr>
            <p:nvPr/>
          </p:nvSpPr>
          <p:spPr bwMode="auto">
            <a:xfrm>
              <a:off x="5024438" y="1350963"/>
              <a:ext cx="252413" cy="239713"/>
            </a:xfrm>
            <a:custGeom>
              <a:avLst/>
              <a:gdLst>
                <a:gd name="T0" fmla="*/ 58 w 67"/>
                <a:gd name="T1" fmla="*/ 9 h 64"/>
                <a:gd name="T2" fmla="*/ 34 w 67"/>
                <a:gd name="T3" fmla="*/ 0 h 64"/>
                <a:gd name="T4" fmla="*/ 16 w 67"/>
                <a:gd name="T5" fmla="*/ 4 h 64"/>
                <a:gd name="T6" fmla="*/ 4 w 67"/>
                <a:gd name="T7" fmla="*/ 16 h 64"/>
                <a:gd name="T8" fmla="*/ 0 w 67"/>
                <a:gd name="T9" fmla="*/ 32 h 64"/>
                <a:gd name="T10" fmla="*/ 4 w 67"/>
                <a:gd name="T11" fmla="*/ 48 h 64"/>
                <a:gd name="T12" fmla="*/ 16 w 67"/>
                <a:gd name="T13" fmla="*/ 60 h 64"/>
                <a:gd name="T14" fmla="*/ 34 w 67"/>
                <a:gd name="T15" fmla="*/ 64 h 64"/>
                <a:gd name="T16" fmla="*/ 58 w 67"/>
                <a:gd name="T17" fmla="*/ 55 h 64"/>
                <a:gd name="T18" fmla="*/ 67 w 67"/>
                <a:gd name="T19" fmla="*/ 32 h 64"/>
                <a:gd name="T20" fmla="*/ 58 w 67"/>
                <a:gd name="T21" fmla="*/ 9 h 64"/>
                <a:gd name="T22" fmla="*/ 40 w 67"/>
                <a:gd name="T23" fmla="*/ 47 h 64"/>
                <a:gd name="T24" fmla="*/ 34 w 67"/>
                <a:gd name="T25" fmla="*/ 50 h 64"/>
                <a:gd name="T26" fmla="*/ 27 w 67"/>
                <a:gd name="T27" fmla="*/ 47 h 64"/>
                <a:gd name="T28" fmla="*/ 24 w 67"/>
                <a:gd name="T29" fmla="*/ 32 h 64"/>
                <a:gd name="T30" fmla="*/ 27 w 67"/>
                <a:gd name="T31" fmla="*/ 17 h 64"/>
                <a:gd name="T32" fmla="*/ 34 w 67"/>
                <a:gd name="T33" fmla="*/ 14 h 64"/>
                <a:gd name="T34" fmla="*/ 40 w 67"/>
                <a:gd name="T35" fmla="*/ 17 h 64"/>
                <a:gd name="T36" fmla="*/ 44 w 67"/>
                <a:gd name="T37" fmla="*/ 32 h 64"/>
                <a:gd name="T38" fmla="*/ 40 w 67"/>
                <a:gd name="T39" fmla="*/ 47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7" h="64">
                  <a:moveTo>
                    <a:pt x="58" y="9"/>
                  </a:moveTo>
                  <a:cubicBezTo>
                    <a:pt x="52" y="3"/>
                    <a:pt x="44" y="0"/>
                    <a:pt x="34" y="0"/>
                  </a:cubicBezTo>
                  <a:cubicBezTo>
                    <a:pt x="27" y="0"/>
                    <a:pt x="21" y="2"/>
                    <a:pt x="16" y="4"/>
                  </a:cubicBezTo>
                  <a:cubicBezTo>
                    <a:pt x="10" y="7"/>
                    <a:pt x="7" y="11"/>
                    <a:pt x="4" y="16"/>
                  </a:cubicBezTo>
                  <a:cubicBezTo>
                    <a:pt x="2" y="21"/>
                    <a:pt x="0" y="26"/>
                    <a:pt x="0" y="32"/>
                  </a:cubicBezTo>
                  <a:cubicBezTo>
                    <a:pt x="0" y="38"/>
                    <a:pt x="2" y="43"/>
                    <a:pt x="4" y="48"/>
                  </a:cubicBezTo>
                  <a:cubicBezTo>
                    <a:pt x="7" y="53"/>
                    <a:pt x="10" y="57"/>
                    <a:pt x="16" y="60"/>
                  </a:cubicBezTo>
                  <a:cubicBezTo>
                    <a:pt x="21" y="62"/>
                    <a:pt x="27" y="64"/>
                    <a:pt x="34" y="64"/>
                  </a:cubicBezTo>
                  <a:cubicBezTo>
                    <a:pt x="44" y="64"/>
                    <a:pt x="52" y="61"/>
                    <a:pt x="58" y="55"/>
                  </a:cubicBezTo>
                  <a:cubicBezTo>
                    <a:pt x="64" y="49"/>
                    <a:pt x="67" y="42"/>
                    <a:pt x="67" y="32"/>
                  </a:cubicBezTo>
                  <a:cubicBezTo>
                    <a:pt x="67" y="22"/>
                    <a:pt x="64" y="15"/>
                    <a:pt x="58" y="9"/>
                  </a:cubicBezTo>
                  <a:close/>
                  <a:moveTo>
                    <a:pt x="40" y="47"/>
                  </a:moveTo>
                  <a:cubicBezTo>
                    <a:pt x="39" y="49"/>
                    <a:pt x="37" y="50"/>
                    <a:pt x="34" y="50"/>
                  </a:cubicBezTo>
                  <a:cubicBezTo>
                    <a:pt x="31" y="50"/>
                    <a:pt x="29" y="49"/>
                    <a:pt x="27" y="47"/>
                  </a:cubicBezTo>
                  <a:cubicBezTo>
                    <a:pt x="25" y="44"/>
                    <a:pt x="24" y="39"/>
                    <a:pt x="24" y="32"/>
                  </a:cubicBezTo>
                  <a:cubicBezTo>
                    <a:pt x="24" y="25"/>
                    <a:pt x="25" y="20"/>
                    <a:pt x="27" y="17"/>
                  </a:cubicBezTo>
                  <a:cubicBezTo>
                    <a:pt x="29" y="15"/>
                    <a:pt x="31" y="14"/>
                    <a:pt x="34" y="14"/>
                  </a:cubicBezTo>
                  <a:cubicBezTo>
                    <a:pt x="37" y="14"/>
                    <a:pt x="39" y="15"/>
                    <a:pt x="40" y="17"/>
                  </a:cubicBezTo>
                  <a:cubicBezTo>
                    <a:pt x="42" y="20"/>
                    <a:pt x="44" y="25"/>
                    <a:pt x="44" y="32"/>
                  </a:cubicBezTo>
                  <a:cubicBezTo>
                    <a:pt x="44" y="39"/>
                    <a:pt x="42" y="44"/>
                    <a:pt x="40" y="4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cs typeface="+mn-ea"/>
                <a:sym typeface="+mn-lt"/>
              </a:endParaRPr>
            </a:p>
          </p:txBody>
        </p:sp>
        <p:sp>
          <p:nvSpPr>
            <p:cNvPr id="31" name="Freeform 72"/>
            <p:cNvSpPr/>
            <p:nvPr/>
          </p:nvSpPr>
          <p:spPr bwMode="auto">
            <a:xfrm>
              <a:off x="5095876" y="1317626"/>
              <a:ext cx="334963" cy="484188"/>
            </a:xfrm>
            <a:custGeom>
              <a:avLst/>
              <a:gdLst>
                <a:gd name="T0" fmla="*/ 168 w 211"/>
                <a:gd name="T1" fmla="*/ 0 h 305"/>
                <a:gd name="T2" fmla="*/ 211 w 211"/>
                <a:gd name="T3" fmla="*/ 0 h 305"/>
                <a:gd name="T4" fmla="*/ 40 w 211"/>
                <a:gd name="T5" fmla="*/ 305 h 305"/>
                <a:gd name="T6" fmla="*/ 0 w 211"/>
                <a:gd name="T7" fmla="*/ 305 h 305"/>
                <a:gd name="T8" fmla="*/ 168 w 211"/>
                <a:gd name="T9" fmla="*/ 0 h 305"/>
              </a:gdLst>
              <a:ahLst/>
              <a:cxnLst>
                <a:cxn ang="0">
                  <a:pos x="T0" y="T1"/>
                </a:cxn>
                <a:cxn ang="0">
                  <a:pos x="T2" y="T3"/>
                </a:cxn>
                <a:cxn ang="0">
                  <a:pos x="T4" y="T5"/>
                </a:cxn>
                <a:cxn ang="0">
                  <a:pos x="T6" y="T7"/>
                </a:cxn>
                <a:cxn ang="0">
                  <a:pos x="T8" y="T9"/>
                </a:cxn>
              </a:cxnLst>
              <a:rect l="0" t="0" r="r" b="b"/>
              <a:pathLst>
                <a:path w="211" h="305">
                  <a:moveTo>
                    <a:pt x="168" y="0"/>
                  </a:moveTo>
                  <a:lnTo>
                    <a:pt x="211" y="0"/>
                  </a:lnTo>
                  <a:lnTo>
                    <a:pt x="40" y="305"/>
                  </a:lnTo>
                  <a:lnTo>
                    <a:pt x="0" y="305"/>
                  </a:lnTo>
                  <a:lnTo>
                    <a:pt x="168"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cs typeface="+mn-ea"/>
                <a:sym typeface="+mn-lt"/>
              </a:endParaRPr>
            </a:p>
          </p:txBody>
        </p:sp>
        <p:sp>
          <p:nvSpPr>
            <p:cNvPr id="32" name="Freeform 73"/>
            <p:cNvSpPr>
              <a:spLocks noEditPoints="1"/>
            </p:cNvSpPr>
            <p:nvPr/>
          </p:nvSpPr>
          <p:spPr bwMode="auto">
            <a:xfrm>
              <a:off x="5254626" y="1501776"/>
              <a:ext cx="349250" cy="330200"/>
            </a:xfrm>
            <a:custGeom>
              <a:avLst/>
              <a:gdLst>
                <a:gd name="T0" fmla="*/ 80 w 93"/>
                <a:gd name="T1" fmla="*/ 12 h 88"/>
                <a:gd name="T2" fmla="*/ 46 w 93"/>
                <a:gd name="T3" fmla="*/ 0 h 88"/>
                <a:gd name="T4" fmla="*/ 21 w 93"/>
                <a:gd name="T5" fmla="*/ 6 h 88"/>
                <a:gd name="T6" fmla="*/ 6 w 93"/>
                <a:gd name="T7" fmla="*/ 22 h 88"/>
                <a:gd name="T8" fmla="*/ 0 w 93"/>
                <a:gd name="T9" fmla="*/ 44 h 88"/>
                <a:gd name="T10" fmla="*/ 6 w 93"/>
                <a:gd name="T11" fmla="*/ 66 h 88"/>
                <a:gd name="T12" fmla="*/ 21 w 93"/>
                <a:gd name="T13" fmla="*/ 82 h 88"/>
                <a:gd name="T14" fmla="*/ 46 w 93"/>
                <a:gd name="T15" fmla="*/ 88 h 88"/>
                <a:gd name="T16" fmla="*/ 80 w 93"/>
                <a:gd name="T17" fmla="*/ 76 h 88"/>
                <a:gd name="T18" fmla="*/ 93 w 93"/>
                <a:gd name="T19" fmla="*/ 44 h 88"/>
                <a:gd name="T20" fmla="*/ 80 w 93"/>
                <a:gd name="T21" fmla="*/ 12 h 88"/>
                <a:gd name="T22" fmla="*/ 55 w 93"/>
                <a:gd name="T23" fmla="*/ 64 h 88"/>
                <a:gd name="T24" fmla="*/ 46 w 93"/>
                <a:gd name="T25" fmla="*/ 69 h 88"/>
                <a:gd name="T26" fmla="*/ 38 w 93"/>
                <a:gd name="T27" fmla="*/ 64 h 88"/>
                <a:gd name="T28" fmla="*/ 33 w 93"/>
                <a:gd name="T29" fmla="*/ 44 h 88"/>
                <a:gd name="T30" fmla="*/ 38 w 93"/>
                <a:gd name="T31" fmla="*/ 24 h 88"/>
                <a:gd name="T32" fmla="*/ 46 w 93"/>
                <a:gd name="T33" fmla="*/ 19 h 88"/>
                <a:gd name="T34" fmla="*/ 55 w 93"/>
                <a:gd name="T35" fmla="*/ 23 h 88"/>
                <a:gd name="T36" fmla="*/ 60 w 93"/>
                <a:gd name="T37" fmla="*/ 44 h 88"/>
                <a:gd name="T38" fmla="*/ 55 w 93"/>
                <a:gd name="T39" fmla="*/ 64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3" h="88">
                  <a:moveTo>
                    <a:pt x="80" y="12"/>
                  </a:moveTo>
                  <a:cubicBezTo>
                    <a:pt x="72" y="4"/>
                    <a:pt x="61" y="0"/>
                    <a:pt x="46" y="0"/>
                  </a:cubicBezTo>
                  <a:cubicBezTo>
                    <a:pt x="37" y="0"/>
                    <a:pt x="28" y="2"/>
                    <a:pt x="21" y="6"/>
                  </a:cubicBezTo>
                  <a:cubicBezTo>
                    <a:pt x="14" y="9"/>
                    <a:pt x="9" y="15"/>
                    <a:pt x="6" y="22"/>
                  </a:cubicBezTo>
                  <a:cubicBezTo>
                    <a:pt x="2" y="29"/>
                    <a:pt x="0" y="36"/>
                    <a:pt x="0" y="44"/>
                  </a:cubicBezTo>
                  <a:cubicBezTo>
                    <a:pt x="0" y="52"/>
                    <a:pt x="2" y="59"/>
                    <a:pt x="6" y="66"/>
                  </a:cubicBezTo>
                  <a:cubicBezTo>
                    <a:pt x="9" y="73"/>
                    <a:pt x="14" y="78"/>
                    <a:pt x="21" y="82"/>
                  </a:cubicBezTo>
                  <a:cubicBezTo>
                    <a:pt x="28" y="86"/>
                    <a:pt x="37" y="88"/>
                    <a:pt x="46" y="88"/>
                  </a:cubicBezTo>
                  <a:cubicBezTo>
                    <a:pt x="61" y="88"/>
                    <a:pt x="72" y="84"/>
                    <a:pt x="80" y="76"/>
                  </a:cubicBezTo>
                  <a:cubicBezTo>
                    <a:pt x="89" y="68"/>
                    <a:pt x="93" y="57"/>
                    <a:pt x="93" y="44"/>
                  </a:cubicBezTo>
                  <a:cubicBezTo>
                    <a:pt x="93" y="31"/>
                    <a:pt x="89" y="20"/>
                    <a:pt x="80" y="12"/>
                  </a:cubicBezTo>
                  <a:close/>
                  <a:moveTo>
                    <a:pt x="55" y="64"/>
                  </a:moveTo>
                  <a:cubicBezTo>
                    <a:pt x="53" y="67"/>
                    <a:pt x="50" y="69"/>
                    <a:pt x="46" y="69"/>
                  </a:cubicBezTo>
                  <a:cubicBezTo>
                    <a:pt x="43" y="69"/>
                    <a:pt x="40" y="67"/>
                    <a:pt x="38" y="64"/>
                  </a:cubicBezTo>
                  <a:cubicBezTo>
                    <a:pt x="35" y="60"/>
                    <a:pt x="33" y="53"/>
                    <a:pt x="33" y="44"/>
                  </a:cubicBezTo>
                  <a:cubicBezTo>
                    <a:pt x="33" y="35"/>
                    <a:pt x="35" y="28"/>
                    <a:pt x="38" y="24"/>
                  </a:cubicBezTo>
                  <a:cubicBezTo>
                    <a:pt x="40" y="21"/>
                    <a:pt x="43" y="19"/>
                    <a:pt x="46" y="19"/>
                  </a:cubicBezTo>
                  <a:cubicBezTo>
                    <a:pt x="50" y="19"/>
                    <a:pt x="53" y="21"/>
                    <a:pt x="55" y="23"/>
                  </a:cubicBezTo>
                  <a:cubicBezTo>
                    <a:pt x="58" y="28"/>
                    <a:pt x="60" y="35"/>
                    <a:pt x="60" y="44"/>
                  </a:cubicBezTo>
                  <a:cubicBezTo>
                    <a:pt x="60" y="53"/>
                    <a:pt x="58" y="60"/>
                    <a:pt x="55" y="6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cs typeface="+mn-ea"/>
                <a:sym typeface="+mn-lt"/>
              </a:endParaRPr>
            </a:p>
          </p:txBody>
        </p:sp>
      </p:grpSp>
      <p:sp>
        <p:nvSpPr>
          <p:cNvPr id="33" name="KSO_Shape"/>
          <p:cNvSpPr/>
          <p:nvPr/>
        </p:nvSpPr>
        <p:spPr bwMode="auto">
          <a:xfrm>
            <a:off x="5700092" y="3561116"/>
            <a:ext cx="421442" cy="425191"/>
          </a:xfrm>
          <a:custGeom>
            <a:avLst/>
            <a:gdLst>
              <a:gd name="T0" fmla="*/ 1004124 w 4122"/>
              <a:gd name="T1" fmla="*/ 12996 h 4156"/>
              <a:gd name="T2" fmla="*/ 1285140 w 4122"/>
              <a:gd name="T3" fmla="*/ 99204 h 4156"/>
              <a:gd name="T4" fmla="*/ 1293367 w 4122"/>
              <a:gd name="T5" fmla="*/ 103536 h 4156"/>
              <a:gd name="T6" fmla="*/ 1755809 w 4122"/>
              <a:gd name="T7" fmla="*/ 706989 h 4156"/>
              <a:gd name="T8" fmla="*/ 1757974 w 4122"/>
              <a:gd name="T9" fmla="*/ 715653 h 4156"/>
              <a:gd name="T10" fmla="*/ 1331904 w 4122"/>
              <a:gd name="T11" fmla="*/ 1663071 h 4156"/>
              <a:gd name="T12" fmla="*/ 772036 w 4122"/>
              <a:gd name="T13" fmla="*/ 1774405 h 4156"/>
              <a:gd name="T14" fmla="*/ 260232 w 4122"/>
              <a:gd name="T15" fmla="*/ 1521847 h 4156"/>
              <a:gd name="T16" fmla="*/ 93528 w 4122"/>
              <a:gd name="T17" fmla="*/ 496452 h 4156"/>
              <a:gd name="T18" fmla="*/ 97858 w 4122"/>
              <a:gd name="T19" fmla="*/ 488221 h 4156"/>
              <a:gd name="T20" fmla="*/ 701025 w 4122"/>
              <a:gd name="T21" fmla="*/ 25559 h 4156"/>
              <a:gd name="T22" fmla="*/ 709685 w 4122"/>
              <a:gd name="T23" fmla="*/ 23826 h 4156"/>
              <a:gd name="T24" fmla="*/ 471535 w 4122"/>
              <a:gd name="T25" fmla="*/ 480424 h 4156"/>
              <a:gd name="T26" fmla="*/ 431267 w 4122"/>
              <a:gd name="T27" fmla="*/ 403313 h 4156"/>
              <a:gd name="T28" fmla="*/ 471535 w 4122"/>
              <a:gd name="T29" fmla="*/ 480424 h 4156"/>
              <a:gd name="T30" fmla="*/ 1320213 w 4122"/>
              <a:gd name="T31" fmla="*/ 495152 h 4156"/>
              <a:gd name="T32" fmla="*/ 1360048 w 4122"/>
              <a:gd name="T33" fmla="*/ 418475 h 4156"/>
              <a:gd name="T34" fmla="*/ 1304625 w 4122"/>
              <a:gd name="T35" fmla="*/ 1307411 h 4156"/>
              <a:gd name="T36" fmla="*/ 1344893 w 4122"/>
              <a:gd name="T37" fmla="*/ 1384521 h 4156"/>
              <a:gd name="T38" fmla="*/ 1304625 w 4122"/>
              <a:gd name="T39" fmla="*/ 1307411 h 4156"/>
              <a:gd name="T40" fmla="*/ 455947 w 4122"/>
              <a:gd name="T41" fmla="*/ 1292248 h 4156"/>
              <a:gd name="T42" fmla="*/ 416112 w 4122"/>
              <a:gd name="T43" fmla="*/ 1369359 h 4156"/>
              <a:gd name="T44" fmla="*/ 906266 w 4122"/>
              <a:gd name="T45" fmla="*/ 1384954 h 4156"/>
              <a:gd name="T46" fmla="*/ 848244 w 4122"/>
              <a:gd name="T47" fmla="*/ 1569499 h 4156"/>
              <a:gd name="T48" fmla="*/ 906266 w 4122"/>
              <a:gd name="T49" fmla="*/ 1384954 h 4156"/>
              <a:gd name="T50" fmla="*/ 848244 w 4122"/>
              <a:gd name="T51" fmla="*/ 231331 h 4156"/>
              <a:gd name="T52" fmla="*/ 906266 w 4122"/>
              <a:gd name="T53" fmla="*/ 415876 h 4156"/>
              <a:gd name="T54" fmla="*/ 1361780 w 4122"/>
              <a:gd name="T55" fmla="*/ 871174 h 4156"/>
              <a:gd name="T56" fmla="*/ 1545805 w 4122"/>
              <a:gd name="T57" fmla="*/ 929656 h 4156"/>
              <a:gd name="T58" fmla="*/ 1361780 w 4122"/>
              <a:gd name="T59" fmla="*/ 871174 h 4156"/>
              <a:gd name="T60" fmla="*/ 208705 w 4122"/>
              <a:gd name="T61" fmla="*/ 929656 h 4156"/>
              <a:gd name="T62" fmla="*/ 393163 w 4122"/>
              <a:gd name="T63" fmla="*/ 871174 h 4156"/>
              <a:gd name="T64" fmla="*/ 895008 w 4122"/>
              <a:gd name="T65" fmla="*/ 754209 h 4156"/>
              <a:gd name="T66" fmla="*/ 591909 w 4122"/>
              <a:gd name="T67" fmla="*/ 333134 h 4156"/>
              <a:gd name="T68" fmla="*/ 781995 w 4122"/>
              <a:gd name="T69" fmla="*/ 813558 h 4156"/>
              <a:gd name="T70" fmla="*/ 895008 w 4122"/>
              <a:gd name="T71" fmla="*/ 1028860 h 4156"/>
              <a:gd name="T72" fmla="*/ 1029671 w 4122"/>
              <a:gd name="T73" fmla="*/ 864243 h 4156"/>
              <a:gd name="T74" fmla="*/ 1192045 w 4122"/>
              <a:gd name="T75" fmla="*/ 540639 h 4156"/>
              <a:gd name="T76" fmla="*/ 895008 w 4122"/>
              <a:gd name="T77" fmla="*/ 754209 h 4156"/>
              <a:gd name="T78" fmla="*/ 1594734 w 4122"/>
              <a:gd name="T79" fmla="*/ 979042 h 4156"/>
              <a:gd name="T80" fmla="*/ 1583476 w 4122"/>
              <a:gd name="T81" fmla="*/ 742945 h 4156"/>
              <a:gd name="T82" fmla="*/ 1582177 w 4122"/>
              <a:gd name="T83" fmla="*/ 735581 h 4156"/>
              <a:gd name="T84" fmla="*/ 1452277 w 4122"/>
              <a:gd name="T85" fmla="*/ 460063 h 4156"/>
              <a:gd name="T86" fmla="*/ 1220190 w 4122"/>
              <a:gd name="T87" fmla="*/ 263821 h 4156"/>
              <a:gd name="T88" fmla="*/ 1214128 w 4122"/>
              <a:gd name="T89" fmla="*/ 260789 h 4156"/>
              <a:gd name="T90" fmla="*/ 983340 w 4122"/>
              <a:gd name="T91" fmla="*/ 188011 h 4156"/>
              <a:gd name="T92" fmla="*/ 977278 w 4122"/>
              <a:gd name="T93" fmla="*/ 187577 h 4156"/>
              <a:gd name="T94" fmla="*/ 736964 w 4122"/>
              <a:gd name="T95" fmla="*/ 197974 h 4156"/>
              <a:gd name="T96" fmla="*/ 730036 w 4122"/>
              <a:gd name="T97" fmla="*/ 199274 h 4156"/>
              <a:gd name="T98" fmla="*/ 456380 w 4122"/>
              <a:gd name="T99" fmla="*/ 327502 h 4156"/>
              <a:gd name="T100" fmla="*/ 455081 w 4122"/>
              <a:gd name="T101" fmla="*/ 328369 h 4156"/>
              <a:gd name="T102" fmla="*/ 384503 w 4122"/>
              <a:gd name="T103" fmla="*/ 390317 h 4156"/>
              <a:gd name="T104" fmla="*/ 261964 w 4122"/>
              <a:gd name="T105" fmla="*/ 554935 h 4156"/>
              <a:gd name="T106" fmla="*/ 256335 w 4122"/>
              <a:gd name="T107" fmla="*/ 564898 h 4156"/>
              <a:gd name="T108" fmla="*/ 204375 w 4122"/>
              <a:gd name="T109" fmla="*/ 695293 h 4156"/>
              <a:gd name="T110" fmla="*/ 176230 w 4122"/>
              <a:gd name="T111" fmla="*/ 893700 h 4156"/>
              <a:gd name="T112" fmla="*/ 623085 w 4122"/>
              <a:gd name="T113" fmla="*/ 1554770 h 4156"/>
              <a:gd name="T114" fmla="*/ 703623 w 4122"/>
              <a:gd name="T115" fmla="*/ 1581629 h 4156"/>
              <a:gd name="T116" fmla="*/ 793686 w 4122"/>
              <a:gd name="T117" fmla="*/ 1599390 h 4156"/>
              <a:gd name="T118" fmla="*/ 873358 w 4122"/>
              <a:gd name="T119" fmla="*/ 1605888 h 4156"/>
              <a:gd name="T120" fmla="*/ 1243572 w 4122"/>
              <a:gd name="T121" fmla="*/ 1510583 h 4156"/>
              <a:gd name="T122" fmla="*/ 1594734 w 4122"/>
              <a:gd name="T123" fmla="*/ 979042 h 415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4122" h="4156">
                <a:moveTo>
                  <a:pt x="2309" y="29"/>
                </a:moveTo>
                <a:cubicBezTo>
                  <a:pt x="2319" y="30"/>
                  <a:pt x="2319" y="30"/>
                  <a:pt x="2319" y="30"/>
                </a:cubicBezTo>
                <a:cubicBezTo>
                  <a:pt x="2328" y="31"/>
                  <a:pt x="2328" y="31"/>
                  <a:pt x="2328" y="31"/>
                </a:cubicBezTo>
                <a:cubicBezTo>
                  <a:pt x="2555" y="62"/>
                  <a:pt x="2770" y="130"/>
                  <a:pt x="2968" y="229"/>
                </a:cubicBezTo>
                <a:cubicBezTo>
                  <a:pt x="2976" y="233"/>
                  <a:pt x="2976" y="233"/>
                  <a:pt x="2976" y="233"/>
                </a:cubicBezTo>
                <a:cubicBezTo>
                  <a:pt x="2987" y="239"/>
                  <a:pt x="2987" y="239"/>
                  <a:pt x="2987" y="239"/>
                </a:cubicBezTo>
                <a:cubicBezTo>
                  <a:pt x="3262" y="380"/>
                  <a:pt x="3496" y="578"/>
                  <a:pt x="3677" y="815"/>
                </a:cubicBezTo>
                <a:cubicBezTo>
                  <a:pt x="3859" y="1052"/>
                  <a:pt x="3991" y="1329"/>
                  <a:pt x="4055" y="1632"/>
                </a:cubicBezTo>
                <a:cubicBezTo>
                  <a:pt x="4058" y="1645"/>
                  <a:pt x="4058" y="1645"/>
                  <a:pt x="4058" y="1645"/>
                </a:cubicBezTo>
                <a:cubicBezTo>
                  <a:pt x="4060" y="1652"/>
                  <a:pt x="4060" y="1652"/>
                  <a:pt x="4060" y="1652"/>
                </a:cubicBezTo>
                <a:cubicBezTo>
                  <a:pt x="4122" y="1954"/>
                  <a:pt x="4116" y="2275"/>
                  <a:pt x="4031" y="2594"/>
                </a:cubicBezTo>
                <a:cubicBezTo>
                  <a:pt x="3885" y="3141"/>
                  <a:pt x="3530" y="3576"/>
                  <a:pt x="3076" y="3839"/>
                </a:cubicBezTo>
                <a:cubicBezTo>
                  <a:pt x="2697" y="4058"/>
                  <a:pt x="2248" y="4156"/>
                  <a:pt x="1793" y="4098"/>
                </a:cubicBezTo>
                <a:cubicBezTo>
                  <a:pt x="1783" y="4096"/>
                  <a:pt x="1783" y="4096"/>
                  <a:pt x="1783" y="4096"/>
                </a:cubicBezTo>
                <a:cubicBezTo>
                  <a:pt x="1774" y="4095"/>
                  <a:pt x="1774" y="4095"/>
                  <a:pt x="1774" y="4095"/>
                </a:cubicBezTo>
                <a:cubicBezTo>
                  <a:pt x="1318" y="4033"/>
                  <a:pt x="910" y="3823"/>
                  <a:pt x="601" y="3513"/>
                </a:cubicBezTo>
                <a:cubicBezTo>
                  <a:pt x="230" y="3142"/>
                  <a:pt x="0" y="2629"/>
                  <a:pt x="0" y="2063"/>
                </a:cubicBezTo>
                <a:cubicBezTo>
                  <a:pt x="0" y="1734"/>
                  <a:pt x="78" y="1422"/>
                  <a:pt x="216" y="1146"/>
                </a:cubicBezTo>
                <a:cubicBezTo>
                  <a:pt x="220" y="1139"/>
                  <a:pt x="220" y="1139"/>
                  <a:pt x="220" y="1139"/>
                </a:cubicBezTo>
                <a:cubicBezTo>
                  <a:pt x="226" y="1127"/>
                  <a:pt x="226" y="1127"/>
                  <a:pt x="226" y="1127"/>
                </a:cubicBezTo>
                <a:cubicBezTo>
                  <a:pt x="367" y="851"/>
                  <a:pt x="566" y="617"/>
                  <a:pt x="803" y="436"/>
                </a:cubicBezTo>
                <a:cubicBezTo>
                  <a:pt x="1040" y="255"/>
                  <a:pt x="1317" y="123"/>
                  <a:pt x="1619" y="59"/>
                </a:cubicBezTo>
                <a:cubicBezTo>
                  <a:pt x="1632" y="56"/>
                  <a:pt x="1632" y="56"/>
                  <a:pt x="1632" y="56"/>
                </a:cubicBezTo>
                <a:cubicBezTo>
                  <a:pt x="1639" y="55"/>
                  <a:pt x="1639" y="55"/>
                  <a:pt x="1639" y="55"/>
                </a:cubicBezTo>
                <a:cubicBezTo>
                  <a:pt x="1855" y="10"/>
                  <a:pt x="2081" y="0"/>
                  <a:pt x="2309" y="29"/>
                </a:cubicBezTo>
                <a:close/>
                <a:moveTo>
                  <a:pt x="1089" y="1109"/>
                </a:moveTo>
                <a:cubicBezTo>
                  <a:pt x="1131" y="1066"/>
                  <a:pt x="1131" y="1066"/>
                  <a:pt x="1131" y="1066"/>
                </a:cubicBezTo>
                <a:cubicBezTo>
                  <a:pt x="996" y="931"/>
                  <a:pt x="996" y="931"/>
                  <a:pt x="996" y="931"/>
                </a:cubicBezTo>
                <a:cubicBezTo>
                  <a:pt x="954" y="973"/>
                  <a:pt x="954" y="973"/>
                  <a:pt x="954" y="973"/>
                </a:cubicBezTo>
                <a:cubicBezTo>
                  <a:pt x="1089" y="1109"/>
                  <a:pt x="1089" y="1109"/>
                  <a:pt x="1089" y="1109"/>
                </a:cubicBezTo>
                <a:close/>
                <a:moveTo>
                  <a:pt x="3006" y="1101"/>
                </a:moveTo>
                <a:cubicBezTo>
                  <a:pt x="3049" y="1143"/>
                  <a:pt x="3049" y="1143"/>
                  <a:pt x="3049" y="1143"/>
                </a:cubicBezTo>
                <a:cubicBezTo>
                  <a:pt x="3183" y="1009"/>
                  <a:pt x="3183" y="1009"/>
                  <a:pt x="3183" y="1009"/>
                </a:cubicBezTo>
                <a:cubicBezTo>
                  <a:pt x="3141" y="966"/>
                  <a:pt x="3141" y="966"/>
                  <a:pt x="3141" y="966"/>
                </a:cubicBezTo>
                <a:cubicBezTo>
                  <a:pt x="3006" y="1101"/>
                  <a:pt x="3006" y="1101"/>
                  <a:pt x="3006" y="1101"/>
                </a:cubicBezTo>
                <a:close/>
                <a:moveTo>
                  <a:pt x="3013" y="3018"/>
                </a:moveTo>
                <a:cubicBezTo>
                  <a:pt x="2971" y="3061"/>
                  <a:pt x="2971" y="3061"/>
                  <a:pt x="2971" y="3061"/>
                </a:cubicBezTo>
                <a:cubicBezTo>
                  <a:pt x="3106" y="3196"/>
                  <a:pt x="3106" y="3196"/>
                  <a:pt x="3106" y="3196"/>
                </a:cubicBezTo>
                <a:cubicBezTo>
                  <a:pt x="3148" y="3153"/>
                  <a:pt x="3148" y="3153"/>
                  <a:pt x="3148" y="3153"/>
                </a:cubicBezTo>
                <a:cubicBezTo>
                  <a:pt x="3013" y="3018"/>
                  <a:pt x="3013" y="3018"/>
                  <a:pt x="3013" y="3018"/>
                </a:cubicBezTo>
                <a:close/>
                <a:moveTo>
                  <a:pt x="1096" y="3026"/>
                </a:moveTo>
                <a:cubicBezTo>
                  <a:pt x="1053" y="2983"/>
                  <a:pt x="1053" y="2983"/>
                  <a:pt x="1053" y="2983"/>
                </a:cubicBezTo>
                <a:cubicBezTo>
                  <a:pt x="919" y="3118"/>
                  <a:pt x="919" y="3118"/>
                  <a:pt x="919" y="3118"/>
                </a:cubicBezTo>
                <a:cubicBezTo>
                  <a:pt x="961" y="3161"/>
                  <a:pt x="961" y="3161"/>
                  <a:pt x="961" y="3161"/>
                </a:cubicBezTo>
                <a:cubicBezTo>
                  <a:pt x="1096" y="3026"/>
                  <a:pt x="1096" y="3026"/>
                  <a:pt x="1096" y="3026"/>
                </a:cubicBezTo>
                <a:close/>
                <a:moveTo>
                  <a:pt x="2093" y="3197"/>
                </a:moveTo>
                <a:cubicBezTo>
                  <a:pt x="1959" y="3197"/>
                  <a:pt x="1959" y="3197"/>
                  <a:pt x="1959" y="3197"/>
                </a:cubicBezTo>
                <a:cubicBezTo>
                  <a:pt x="1959" y="3623"/>
                  <a:pt x="1959" y="3623"/>
                  <a:pt x="1959" y="3623"/>
                </a:cubicBezTo>
                <a:cubicBezTo>
                  <a:pt x="2093" y="3623"/>
                  <a:pt x="2093" y="3623"/>
                  <a:pt x="2093" y="3623"/>
                </a:cubicBezTo>
                <a:cubicBezTo>
                  <a:pt x="2093" y="3197"/>
                  <a:pt x="2093" y="3197"/>
                  <a:pt x="2093" y="3197"/>
                </a:cubicBezTo>
                <a:close/>
                <a:moveTo>
                  <a:pt x="2093" y="534"/>
                </a:moveTo>
                <a:cubicBezTo>
                  <a:pt x="1959" y="534"/>
                  <a:pt x="1959" y="534"/>
                  <a:pt x="1959" y="534"/>
                </a:cubicBezTo>
                <a:cubicBezTo>
                  <a:pt x="1959" y="960"/>
                  <a:pt x="1959" y="960"/>
                  <a:pt x="1959" y="960"/>
                </a:cubicBezTo>
                <a:cubicBezTo>
                  <a:pt x="2093" y="960"/>
                  <a:pt x="2093" y="960"/>
                  <a:pt x="2093" y="960"/>
                </a:cubicBezTo>
                <a:cubicBezTo>
                  <a:pt x="2093" y="534"/>
                  <a:pt x="2093" y="534"/>
                  <a:pt x="2093" y="534"/>
                </a:cubicBezTo>
                <a:close/>
                <a:moveTo>
                  <a:pt x="3145" y="2011"/>
                </a:moveTo>
                <a:cubicBezTo>
                  <a:pt x="3145" y="2146"/>
                  <a:pt x="3145" y="2146"/>
                  <a:pt x="3145" y="2146"/>
                </a:cubicBezTo>
                <a:cubicBezTo>
                  <a:pt x="3570" y="2146"/>
                  <a:pt x="3570" y="2146"/>
                  <a:pt x="3570" y="2146"/>
                </a:cubicBezTo>
                <a:cubicBezTo>
                  <a:pt x="3570" y="2011"/>
                  <a:pt x="3570" y="2011"/>
                  <a:pt x="3570" y="2011"/>
                </a:cubicBezTo>
                <a:cubicBezTo>
                  <a:pt x="3145" y="2011"/>
                  <a:pt x="3145" y="2011"/>
                  <a:pt x="3145" y="2011"/>
                </a:cubicBezTo>
                <a:close/>
                <a:moveTo>
                  <a:pt x="482" y="2011"/>
                </a:moveTo>
                <a:cubicBezTo>
                  <a:pt x="482" y="2146"/>
                  <a:pt x="482" y="2146"/>
                  <a:pt x="482" y="2146"/>
                </a:cubicBezTo>
                <a:cubicBezTo>
                  <a:pt x="908" y="2146"/>
                  <a:pt x="908" y="2146"/>
                  <a:pt x="908" y="2146"/>
                </a:cubicBezTo>
                <a:cubicBezTo>
                  <a:pt x="908" y="2011"/>
                  <a:pt x="908" y="2011"/>
                  <a:pt x="908" y="2011"/>
                </a:cubicBezTo>
                <a:cubicBezTo>
                  <a:pt x="482" y="2011"/>
                  <a:pt x="482" y="2011"/>
                  <a:pt x="482" y="2011"/>
                </a:cubicBezTo>
                <a:close/>
                <a:moveTo>
                  <a:pt x="2067" y="1741"/>
                </a:moveTo>
                <a:cubicBezTo>
                  <a:pt x="2035" y="1741"/>
                  <a:pt x="2004" y="1746"/>
                  <a:pt x="1975" y="1755"/>
                </a:cubicBezTo>
                <a:cubicBezTo>
                  <a:pt x="1807" y="1412"/>
                  <a:pt x="1602" y="1084"/>
                  <a:pt x="1367" y="769"/>
                </a:cubicBezTo>
                <a:cubicBezTo>
                  <a:pt x="1314" y="798"/>
                  <a:pt x="1261" y="827"/>
                  <a:pt x="1208" y="856"/>
                </a:cubicBezTo>
                <a:cubicBezTo>
                  <a:pt x="1372" y="1222"/>
                  <a:pt x="1572" y="1561"/>
                  <a:pt x="1806" y="1878"/>
                </a:cubicBezTo>
                <a:cubicBezTo>
                  <a:pt x="1771" y="1929"/>
                  <a:pt x="1750" y="1991"/>
                  <a:pt x="1750" y="2058"/>
                </a:cubicBezTo>
                <a:cubicBezTo>
                  <a:pt x="1750" y="2234"/>
                  <a:pt x="1892" y="2375"/>
                  <a:pt x="2067" y="2375"/>
                </a:cubicBezTo>
                <a:cubicBezTo>
                  <a:pt x="2242" y="2375"/>
                  <a:pt x="2384" y="2234"/>
                  <a:pt x="2384" y="2058"/>
                </a:cubicBezTo>
                <a:cubicBezTo>
                  <a:pt x="2384" y="2037"/>
                  <a:pt x="2382" y="2015"/>
                  <a:pt x="2378" y="1995"/>
                </a:cubicBezTo>
                <a:cubicBezTo>
                  <a:pt x="2572" y="1823"/>
                  <a:pt x="2750" y="1624"/>
                  <a:pt x="2904" y="1390"/>
                </a:cubicBezTo>
                <a:cubicBezTo>
                  <a:pt x="2854" y="1343"/>
                  <a:pt x="2804" y="1295"/>
                  <a:pt x="2753" y="1248"/>
                </a:cubicBezTo>
                <a:cubicBezTo>
                  <a:pt x="2549" y="1400"/>
                  <a:pt x="2368" y="1576"/>
                  <a:pt x="2206" y="1773"/>
                </a:cubicBezTo>
                <a:cubicBezTo>
                  <a:pt x="2164" y="1753"/>
                  <a:pt x="2117" y="1741"/>
                  <a:pt x="2067" y="1741"/>
                </a:cubicBezTo>
                <a:close/>
                <a:moveTo>
                  <a:pt x="3683" y="2260"/>
                </a:moveTo>
                <a:cubicBezTo>
                  <a:pt x="3683" y="2260"/>
                  <a:pt x="3683" y="2260"/>
                  <a:pt x="3683" y="2260"/>
                </a:cubicBezTo>
                <a:cubicBezTo>
                  <a:pt x="3690" y="2195"/>
                  <a:pt x="3694" y="2129"/>
                  <a:pt x="3694" y="2063"/>
                </a:cubicBezTo>
                <a:cubicBezTo>
                  <a:pt x="3694" y="1943"/>
                  <a:pt x="3682" y="1827"/>
                  <a:pt x="3657" y="1715"/>
                </a:cubicBezTo>
                <a:cubicBezTo>
                  <a:pt x="3655" y="1704"/>
                  <a:pt x="3655" y="1704"/>
                  <a:pt x="3655" y="1704"/>
                </a:cubicBezTo>
                <a:cubicBezTo>
                  <a:pt x="3654" y="1698"/>
                  <a:pt x="3654" y="1698"/>
                  <a:pt x="3654" y="1698"/>
                </a:cubicBezTo>
                <a:cubicBezTo>
                  <a:pt x="3617" y="1537"/>
                  <a:pt x="3556" y="1383"/>
                  <a:pt x="3474" y="1242"/>
                </a:cubicBezTo>
                <a:cubicBezTo>
                  <a:pt x="3438" y="1179"/>
                  <a:pt x="3398" y="1120"/>
                  <a:pt x="3354" y="1062"/>
                </a:cubicBezTo>
                <a:cubicBezTo>
                  <a:pt x="3311" y="1006"/>
                  <a:pt x="3263" y="951"/>
                  <a:pt x="3213" y="901"/>
                </a:cubicBezTo>
                <a:cubicBezTo>
                  <a:pt x="3097" y="785"/>
                  <a:pt x="2964" y="687"/>
                  <a:pt x="2818" y="609"/>
                </a:cubicBezTo>
                <a:cubicBezTo>
                  <a:pt x="2813" y="607"/>
                  <a:pt x="2813" y="607"/>
                  <a:pt x="2813" y="607"/>
                </a:cubicBezTo>
                <a:cubicBezTo>
                  <a:pt x="2804" y="602"/>
                  <a:pt x="2804" y="602"/>
                  <a:pt x="2804" y="602"/>
                </a:cubicBezTo>
                <a:cubicBezTo>
                  <a:pt x="2701" y="549"/>
                  <a:pt x="2592" y="507"/>
                  <a:pt x="2476" y="476"/>
                </a:cubicBezTo>
                <a:cubicBezTo>
                  <a:pt x="2408" y="457"/>
                  <a:pt x="2340" y="444"/>
                  <a:pt x="2271" y="434"/>
                </a:cubicBezTo>
                <a:cubicBezTo>
                  <a:pt x="2269" y="434"/>
                  <a:pt x="2269" y="434"/>
                  <a:pt x="2269" y="434"/>
                </a:cubicBezTo>
                <a:cubicBezTo>
                  <a:pt x="2257" y="433"/>
                  <a:pt x="2257" y="433"/>
                  <a:pt x="2257" y="433"/>
                </a:cubicBezTo>
                <a:cubicBezTo>
                  <a:pt x="2189" y="424"/>
                  <a:pt x="2121" y="420"/>
                  <a:pt x="2051" y="420"/>
                </a:cubicBezTo>
                <a:cubicBezTo>
                  <a:pt x="1931" y="420"/>
                  <a:pt x="1814" y="432"/>
                  <a:pt x="1702" y="457"/>
                </a:cubicBezTo>
                <a:cubicBezTo>
                  <a:pt x="1692" y="459"/>
                  <a:pt x="1692" y="459"/>
                  <a:pt x="1692" y="459"/>
                </a:cubicBezTo>
                <a:cubicBezTo>
                  <a:pt x="1686" y="460"/>
                  <a:pt x="1686" y="460"/>
                  <a:pt x="1686" y="460"/>
                </a:cubicBezTo>
                <a:cubicBezTo>
                  <a:pt x="1525" y="497"/>
                  <a:pt x="1371" y="558"/>
                  <a:pt x="1229" y="640"/>
                </a:cubicBezTo>
                <a:cubicBezTo>
                  <a:pt x="1168" y="675"/>
                  <a:pt x="1110" y="714"/>
                  <a:pt x="1054" y="756"/>
                </a:cubicBezTo>
                <a:cubicBezTo>
                  <a:pt x="1053" y="757"/>
                  <a:pt x="1053" y="757"/>
                  <a:pt x="1053" y="757"/>
                </a:cubicBezTo>
                <a:cubicBezTo>
                  <a:pt x="1051" y="758"/>
                  <a:pt x="1051" y="758"/>
                  <a:pt x="1051" y="758"/>
                </a:cubicBezTo>
                <a:cubicBezTo>
                  <a:pt x="1048" y="761"/>
                  <a:pt x="1048" y="761"/>
                  <a:pt x="1048" y="761"/>
                </a:cubicBezTo>
                <a:cubicBezTo>
                  <a:pt x="992" y="804"/>
                  <a:pt x="939" y="851"/>
                  <a:pt x="888" y="901"/>
                </a:cubicBezTo>
                <a:cubicBezTo>
                  <a:pt x="777" y="1012"/>
                  <a:pt x="682" y="1139"/>
                  <a:pt x="606" y="1279"/>
                </a:cubicBezTo>
                <a:cubicBezTo>
                  <a:pt x="605" y="1281"/>
                  <a:pt x="605" y="1281"/>
                  <a:pt x="605" y="1281"/>
                </a:cubicBezTo>
                <a:cubicBezTo>
                  <a:pt x="599" y="1292"/>
                  <a:pt x="599" y="1292"/>
                  <a:pt x="599" y="1292"/>
                </a:cubicBezTo>
                <a:cubicBezTo>
                  <a:pt x="592" y="1304"/>
                  <a:pt x="592" y="1304"/>
                  <a:pt x="592" y="1304"/>
                </a:cubicBezTo>
                <a:cubicBezTo>
                  <a:pt x="592" y="1305"/>
                  <a:pt x="592" y="1305"/>
                  <a:pt x="592" y="1305"/>
                </a:cubicBezTo>
                <a:cubicBezTo>
                  <a:pt x="543" y="1399"/>
                  <a:pt x="503" y="1499"/>
                  <a:pt x="472" y="1605"/>
                </a:cubicBezTo>
                <a:cubicBezTo>
                  <a:pt x="472" y="1605"/>
                  <a:pt x="472" y="1605"/>
                  <a:pt x="472" y="1605"/>
                </a:cubicBezTo>
                <a:cubicBezTo>
                  <a:pt x="429" y="1750"/>
                  <a:pt x="407" y="1904"/>
                  <a:pt x="407" y="2063"/>
                </a:cubicBezTo>
                <a:cubicBezTo>
                  <a:pt x="407" y="2517"/>
                  <a:pt x="591" y="2928"/>
                  <a:pt x="888" y="3225"/>
                </a:cubicBezTo>
                <a:cubicBezTo>
                  <a:pt x="1044" y="3381"/>
                  <a:pt x="1231" y="3506"/>
                  <a:pt x="1439" y="3589"/>
                </a:cubicBezTo>
                <a:cubicBezTo>
                  <a:pt x="1439" y="3589"/>
                  <a:pt x="1439" y="3589"/>
                  <a:pt x="1439" y="3589"/>
                </a:cubicBezTo>
                <a:cubicBezTo>
                  <a:pt x="1499" y="3613"/>
                  <a:pt x="1561" y="3634"/>
                  <a:pt x="1625" y="3651"/>
                </a:cubicBezTo>
                <a:cubicBezTo>
                  <a:pt x="1692" y="3669"/>
                  <a:pt x="1760" y="3682"/>
                  <a:pt x="1827" y="3692"/>
                </a:cubicBezTo>
                <a:cubicBezTo>
                  <a:pt x="1833" y="3692"/>
                  <a:pt x="1833" y="3692"/>
                  <a:pt x="1833" y="3692"/>
                </a:cubicBezTo>
                <a:cubicBezTo>
                  <a:pt x="1835" y="3693"/>
                  <a:pt x="1835" y="3693"/>
                  <a:pt x="1835" y="3693"/>
                </a:cubicBezTo>
                <a:cubicBezTo>
                  <a:pt x="1894" y="3701"/>
                  <a:pt x="1955" y="3705"/>
                  <a:pt x="2017" y="3707"/>
                </a:cubicBezTo>
                <a:cubicBezTo>
                  <a:pt x="2016" y="3707"/>
                  <a:pt x="2016" y="3707"/>
                  <a:pt x="2016" y="3707"/>
                </a:cubicBezTo>
                <a:cubicBezTo>
                  <a:pt x="2321" y="3714"/>
                  <a:pt x="2617" y="3634"/>
                  <a:pt x="2872" y="3487"/>
                </a:cubicBezTo>
                <a:cubicBezTo>
                  <a:pt x="3237" y="3276"/>
                  <a:pt x="3521" y="2927"/>
                  <a:pt x="3638" y="2489"/>
                </a:cubicBezTo>
                <a:cubicBezTo>
                  <a:pt x="3659" y="2412"/>
                  <a:pt x="3674" y="2336"/>
                  <a:pt x="3683" y="2260"/>
                </a:cubicBezTo>
                <a:close/>
              </a:path>
            </a:pathLst>
          </a:custGeom>
          <a:solidFill>
            <a:schemeClr val="bg1">
              <a:lumMod val="95000"/>
            </a:schemeClr>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dirty="0">
              <a:latin typeface="+mn-lt"/>
              <a:ea typeface="+mn-ea"/>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14:presetBounceEnd="80000">
                                      <p:stCondLst>
                                        <p:cond delay="750"/>
                                      </p:stCondLst>
                                      <p:childTnLst>
                                        <p:set>
                                          <p:cBhvr>
                                            <p:cTn id="6" dur="1" fill="hold">
                                              <p:stCondLst>
                                                <p:cond delay="0"/>
                                              </p:stCondLst>
                                            </p:cTn>
                                            <p:tgtEl>
                                              <p:spTgt spid="11"/>
                                            </p:tgtEl>
                                            <p:attrNameLst>
                                              <p:attrName>style.visibility</p:attrName>
                                            </p:attrNameLst>
                                          </p:cBhvr>
                                          <p:to>
                                            <p:strVal val="visible"/>
                                          </p:to>
                                        </p:set>
                                        <p:anim calcmode="lin" valueType="num" p14:bounceEnd="80000">
                                          <p:cBhvr additive="base">
                                            <p:cTn id="7" dur="750" fill="hold"/>
                                            <p:tgtEl>
                                              <p:spTgt spid="11"/>
                                            </p:tgtEl>
                                            <p:attrNameLst>
                                              <p:attrName>ppt_x</p:attrName>
                                            </p:attrNameLst>
                                          </p:cBhvr>
                                          <p:tavLst>
                                            <p:tav tm="0">
                                              <p:val>
                                                <p:strVal val="#ppt_x"/>
                                              </p:val>
                                            </p:tav>
                                            <p:tav tm="100000">
                                              <p:val>
                                                <p:strVal val="#ppt_x"/>
                                              </p:val>
                                            </p:tav>
                                          </p:tavLst>
                                        </p:anim>
                                        <p:anim calcmode="lin" valueType="num" p14:bounceEnd="80000">
                                          <p:cBhvr additive="base">
                                            <p:cTn id="8" dur="750" fill="hold"/>
                                            <p:tgtEl>
                                              <p:spTgt spid="11"/>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14:presetBounceEnd="80000">
                                      <p:stCondLst>
                                        <p:cond delay="1250"/>
                                      </p:stCondLst>
                                      <p:childTnLst>
                                        <p:set>
                                          <p:cBhvr>
                                            <p:cTn id="10" dur="1" fill="hold">
                                              <p:stCondLst>
                                                <p:cond delay="0"/>
                                              </p:stCondLst>
                                            </p:cTn>
                                            <p:tgtEl>
                                              <p:spTgt spid="10"/>
                                            </p:tgtEl>
                                            <p:attrNameLst>
                                              <p:attrName>style.visibility</p:attrName>
                                            </p:attrNameLst>
                                          </p:cBhvr>
                                          <p:to>
                                            <p:strVal val="visible"/>
                                          </p:to>
                                        </p:set>
                                        <p:anim calcmode="lin" valueType="num" p14:bounceEnd="80000">
                                          <p:cBhvr additive="base">
                                            <p:cTn id="11" dur="750" fill="hold"/>
                                            <p:tgtEl>
                                              <p:spTgt spid="10"/>
                                            </p:tgtEl>
                                            <p:attrNameLst>
                                              <p:attrName>ppt_x</p:attrName>
                                            </p:attrNameLst>
                                          </p:cBhvr>
                                          <p:tavLst>
                                            <p:tav tm="0">
                                              <p:val>
                                                <p:strVal val="#ppt_x"/>
                                              </p:val>
                                            </p:tav>
                                            <p:tav tm="100000">
                                              <p:val>
                                                <p:strVal val="#ppt_x"/>
                                              </p:val>
                                            </p:tav>
                                          </p:tavLst>
                                        </p:anim>
                                        <p:anim calcmode="lin" valueType="num" p14:bounceEnd="80000">
                                          <p:cBhvr additive="base">
                                            <p:cTn id="12" dur="750" fill="hold"/>
                                            <p:tgtEl>
                                              <p:spTgt spid="10"/>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14:presetBounceEnd="80000">
                                      <p:stCondLst>
                                        <p:cond delay="1750"/>
                                      </p:stCondLst>
                                      <p:childTnLst>
                                        <p:set>
                                          <p:cBhvr>
                                            <p:cTn id="14" dur="1" fill="hold">
                                              <p:stCondLst>
                                                <p:cond delay="0"/>
                                              </p:stCondLst>
                                            </p:cTn>
                                            <p:tgtEl>
                                              <p:spTgt spid="9"/>
                                            </p:tgtEl>
                                            <p:attrNameLst>
                                              <p:attrName>style.visibility</p:attrName>
                                            </p:attrNameLst>
                                          </p:cBhvr>
                                          <p:to>
                                            <p:strVal val="visible"/>
                                          </p:to>
                                        </p:set>
                                        <p:anim calcmode="lin" valueType="num" p14:bounceEnd="80000">
                                          <p:cBhvr additive="base">
                                            <p:cTn id="15" dur="750" fill="hold"/>
                                            <p:tgtEl>
                                              <p:spTgt spid="9"/>
                                            </p:tgtEl>
                                            <p:attrNameLst>
                                              <p:attrName>ppt_x</p:attrName>
                                            </p:attrNameLst>
                                          </p:cBhvr>
                                          <p:tavLst>
                                            <p:tav tm="0">
                                              <p:val>
                                                <p:strVal val="#ppt_x"/>
                                              </p:val>
                                            </p:tav>
                                            <p:tav tm="100000">
                                              <p:val>
                                                <p:strVal val="#ppt_x"/>
                                              </p:val>
                                            </p:tav>
                                          </p:tavLst>
                                        </p:anim>
                                        <p:anim calcmode="lin" valueType="num" p14:bounceEnd="80000">
                                          <p:cBhvr additive="base">
                                            <p:cTn id="16" dur="750" fill="hold"/>
                                            <p:tgtEl>
                                              <p:spTgt spid="9"/>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14:presetBounceEnd="80000">
                                      <p:stCondLst>
                                        <p:cond delay="2250"/>
                                      </p:stCondLst>
                                      <p:childTnLst>
                                        <p:set>
                                          <p:cBhvr>
                                            <p:cTn id="18" dur="1" fill="hold">
                                              <p:stCondLst>
                                                <p:cond delay="0"/>
                                              </p:stCondLst>
                                            </p:cTn>
                                            <p:tgtEl>
                                              <p:spTgt spid="8"/>
                                            </p:tgtEl>
                                            <p:attrNameLst>
                                              <p:attrName>style.visibility</p:attrName>
                                            </p:attrNameLst>
                                          </p:cBhvr>
                                          <p:to>
                                            <p:strVal val="visible"/>
                                          </p:to>
                                        </p:set>
                                        <p:anim calcmode="lin" valueType="num" p14:bounceEnd="80000">
                                          <p:cBhvr additive="base">
                                            <p:cTn id="19" dur="750" fill="hold"/>
                                            <p:tgtEl>
                                              <p:spTgt spid="8"/>
                                            </p:tgtEl>
                                            <p:attrNameLst>
                                              <p:attrName>ppt_x</p:attrName>
                                            </p:attrNameLst>
                                          </p:cBhvr>
                                          <p:tavLst>
                                            <p:tav tm="0">
                                              <p:val>
                                                <p:strVal val="#ppt_x"/>
                                              </p:val>
                                            </p:tav>
                                            <p:tav tm="100000">
                                              <p:val>
                                                <p:strVal val="#ppt_x"/>
                                              </p:val>
                                            </p:tav>
                                          </p:tavLst>
                                        </p:anim>
                                        <p:anim calcmode="lin" valueType="num" p14:bounceEnd="80000">
                                          <p:cBhvr additive="base">
                                            <p:cTn id="20" dur="750" fill="hold"/>
                                            <p:tgtEl>
                                              <p:spTgt spid="8"/>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14:presetBounceEnd="80000">
                                      <p:stCondLst>
                                        <p:cond delay="1250"/>
                                      </p:stCondLst>
                                      <p:childTnLst>
                                        <p:set>
                                          <p:cBhvr>
                                            <p:cTn id="22" dur="1" fill="hold">
                                              <p:stCondLst>
                                                <p:cond delay="0"/>
                                              </p:stCondLst>
                                            </p:cTn>
                                            <p:tgtEl>
                                              <p:spTgt spid="28"/>
                                            </p:tgtEl>
                                            <p:attrNameLst>
                                              <p:attrName>style.visibility</p:attrName>
                                            </p:attrNameLst>
                                          </p:cBhvr>
                                          <p:to>
                                            <p:strVal val="visible"/>
                                          </p:to>
                                        </p:set>
                                        <p:anim calcmode="lin" valueType="num" p14:bounceEnd="80000">
                                          <p:cBhvr additive="base">
                                            <p:cTn id="23" dur="750" fill="hold"/>
                                            <p:tgtEl>
                                              <p:spTgt spid="28"/>
                                            </p:tgtEl>
                                            <p:attrNameLst>
                                              <p:attrName>ppt_x</p:attrName>
                                            </p:attrNameLst>
                                          </p:cBhvr>
                                          <p:tavLst>
                                            <p:tav tm="0">
                                              <p:val>
                                                <p:strVal val="#ppt_x"/>
                                              </p:val>
                                            </p:tav>
                                            <p:tav tm="100000">
                                              <p:val>
                                                <p:strVal val="#ppt_x"/>
                                              </p:val>
                                            </p:tav>
                                          </p:tavLst>
                                        </p:anim>
                                        <p:anim calcmode="lin" valueType="num" p14:bounceEnd="80000">
                                          <p:cBhvr additive="base">
                                            <p:cTn id="24" dur="750" fill="hold"/>
                                            <p:tgtEl>
                                              <p:spTgt spid="28"/>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14:presetBounceEnd="80000">
                                      <p:stCondLst>
                                        <p:cond delay="1750"/>
                                      </p:stCondLst>
                                      <p:childTnLst>
                                        <p:set>
                                          <p:cBhvr>
                                            <p:cTn id="26" dur="1" fill="hold">
                                              <p:stCondLst>
                                                <p:cond delay="0"/>
                                              </p:stCondLst>
                                            </p:cTn>
                                            <p:tgtEl>
                                              <p:spTgt spid="29"/>
                                            </p:tgtEl>
                                            <p:attrNameLst>
                                              <p:attrName>style.visibility</p:attrName>
                                            </p:attrNameLst>
                                          </p:cBhvr>
                                          <p:to>
                                            <p:strVal val="visible"/>
                                          </p:to>
                                        </p:set>
                                        <p:anim calcmode="lin" valueType="num" p14:bounceEnd="80000">
                                          <p:cBhvr additive="base">
                                            <p:cTn id="27" dur="750" fill="hold"/>
                                            <p:tgtEl>
                                              <p:spTgt spid="29"/>
                                            </p:tgtEl>
                                            <p:attrNameLst>
                                              <p:attrName>ppt_x</p:attrName>
                                            </p:attrNameLst>
                                          </p:cBhvr>
                                          <p:tavLst>
                                            <p:tav tm="0">
                                              <p:val>
                                                <p:strVal val="#ppt_x"/>
                                              </p:val>
                                            </p:tav>
                                            <p:tav tm="100000">
                                              <p:val>
                                                <p:strVal val="#ppt_x"/>
                                              </p:val>
                                            </p:tav>
                                          </p:tavLst>
                                        </p:anim>
                                        <p:anim calcmode="lin" valueType="num" p14:bounceEnd="80000">
                                          <p:cBhvr additive="base">
                                            <p:cTn id="28" dur="750" fill="hold"/>
                                            <p:tgtEl>
                                              <p:spTgt spid="29"/>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14:presetBounceEnd="80000">
                                      <p:stCondLst>
                                        <p:cond delay="2250"/>
                                      </p:stCondLst>
                                      <p:childTnLst>
                                        <p:set>
                                          <p:cBhvr>
                                            <p:cTn id="30" dur="1" fill="hold">
                                              <p:stCondLst>
                                                <p:cond delay="0"/>
                                              </p:stCondLst>
                                            </p:cTn>
                                            <p:tgtEl>
                                              <p:spTgt spid="33"/>
                                            </p:tgtEl>
                                            <p:attrNameLst>
                                              <p:attrName>style.visibility</p:attrName>
                                            </p:attrNameLst>
                                          </p:cBhvr>
                                          <p:to>
                                            <p:strVal val="visible"/>
                                          </p:to>
                                        </p:set>
                                        <p:anim calcmode="lin" valueType="num" p14:bounceEnd="80000">
                                          <p:cBhvr additive="base">
                                            <p:cTn id="31" dur="750" fill="hold"/>
                                            <p:tgtEl>
                                              <p:spTgt spid="33"/>
                                            </p:tgtEl>
                                            <p:attrNameLst>
                                              <p:attrName>ppt_x</p:attrName>
                                            </p:attrNameLst>
                                          </p:cBhvr>
                                          <p:tavLst>
                                            <p:tav tm="0">
                                              <p:val>
                                                <p:strVal val="#ppt_x"/>
                                              </p:val>
                                            </p:tav>
                                            <p:tav tm="100000">
                                              <p:val>
                                                <p:strVal val="#ppt_x"/>
                                              </p:val>
                                            </p:tav>
                                          </p:tavLst>
                                        </p:anim>
                                        <p:anim calcmode="lin" valueType="num" p14:bounceEnd="80000">
                                          <p:cBhvr additive="base">
                                            <p:cTn id="32" dur="750" fill="hold"/>
                                            <p:tgtEl>
                                              <p:spTgt spid="33"/>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14:presetBounceEnd="80000">
                                      <p:stCondLst>
                                        <p:cond delay="2750"/>
                                      </p:stCondLst>
                                      <p:childTnLst>
                                        <p:set>
                                          <p:cBhvr>
                                            <p:cTn id="34" dur="1" fill="hold">
                                              <p:stCondLst>
                                                <p:cond delay="0"/>
                                              </p:stCondLst>
                                            </p:cTn>
                                            <p:tgtEl>
                                              <p:spTgt spid="27"/>
                                            </p:tgtEl>
                                            <p:attrNameLst>
                                              <p:attrName>style.visibility</p:attrName>
                                            </p:attrNameLst>
                                          </p:cBhvr>
                                          <p:to>
                                            <p:strVal val="visible"/>
                                          </p:to>
                                        </p:set>
                                        <p:anim calcmode="lin" valueType="num" p14:bounceEnd="80000">
                                          <p:cBhvr additive="base">
                                            <p:cTn id="35" dur="750" fill="hold"/>
                                            <p:tgtEl>
                                              <p:spTgt spid="27"/>
                                            </p:tgtEl>
                                            <p:attrNameLst>
                                              <p:attrName>ppt_x</p:attrName>
                                            </p:attrNameLst>
                                          </p:cBhvr>
                                          <p:tavLst>
                                            <p:tav tm="0">
                                              <p:val>
                                                <p:strVal val="#ppt_x"/>
                                              </p:val>
                                            </p:tav>
                                            <p:tav tm="100000">
                                              <p:val>
                                                <p:strVal val="#ppt_x"/>
                                              </p:val>
                                            </p:tav>
                                          </p:tavLst>
                                        </p:anim>
                                        <p:anim calcmode="lin" valueType="num" p14:bounceEnd="80000">
                                          <p:cBhvr additive="base">
                                            <p:cTn id="36" dur="750" fill="hold"/>
                                            <p:tgtEl>
                                              <p:spTgt spid="27"/>
                                            </p:tgtEl>
                                            <p:attrNameLst>
                                              <p:attrName>ppt_y</p:attrName>
                                            </p:attrNameLst>
                                          </p:cBhvr>
                                          <p:tavLst>
                                            <p:tav tm="0">
                                              <p:val>
                                                <p:strVal val="1+#ppt_h/2"/>
                                              </p:val>
                                            </p:tav>
                                            <p:tav tm="100000">
                                              <p:val>
                                                <p:strVal val="#ppt_y"/>
                                              </p:val>
                                            </p:tav>
                                          </p:tavLst>
                                        </p:anim>
                                      </p:childTnLst>
                                    </p:cTn>
                                  </p:par>
                                </p:childTnLst>
                              </p:cTn>
                            </p:par>
                            <p:par>
                              <p:cTn id="37" fill="hold">
                                <p:stCondLst>
                                  <p:cond delay="1750"/>
                                </p:stCondLst>
                                <p:childTnLst>
                                  <p:par>
                                    <p:cTn id="38" presetID="22" presetClass="entr" presetSubtype="2" fill="hold"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right)">
                                          <p:cBhvr>
                                            <p:cTn id="40" dur="500"/>
                                            <p:tgtEl>
                                              <p:spTgt spid="13"/>
                                            </p:tgtEl>
                                          </p:cBhvr>
                                        </p:animEffect>
                                      </p:childTnLst>
                                    </p:cTn>
                                  </p:par>
                                </p:childTnLst>
                              </p:cTn>
                            </p:par>
                            <p:par>
                              <p:cTn id="41" fill="hold">
                                <p:stCondLst>
                                  <p:cond delay="2250"/>
                                </p:stCondLst>
                                <p:childTnLst>
                                  <p:par>
                                    <p:cTn id="42" presetID="42" presetClass="entr" presetSubtype="0" fill="hold" grpId="0" nodeType="afterEffect">
                                      <p:stCondLst>
                                        <p:cond delay="0"/>
                                      </p:stCondLst>
                                      <p:childTnLst>
                                        <p:set>
                                          <p:cBhvr>
                                            <p:cTn id="43" dur="1" fill="hold">
                                              <p:stCondLst>
                                                <p:cond delay="0"/>
                                              </p:stCondLst>
                                            </p:cTn>
                                            <p:tgtEl>
                                              <p:spTgt spid="19"/>
                                            </p:tgtEl>
                                            <p:attrNameLst>
                                              <p:attrName>style.visibility</p:attrName>
                                            </p:attrNameLst>
                                          </p:cBhvr>
                                          <p:to>
                                            <p:strVal val="visible"/>
                                          </p:to>
                                        </p:set>
                                        <p:animEffect transition="in" filter="fade">
                                          <p:cBhvr>
                                            <p:cTn id="44" dur="500"/>
                                            <p:tgtEl>
                                              <p:spTgt spid="19"/>
                                            </p:tgtEl>
                                          </p:cBhvr>
                                        </p:animEffect>
                                        <p:anim calcmode="lin" valueType="num">
                                          <p:cBhvr>
                                            <p:cTn id="45" dur="500" fill="hold"/>
                                            <p:tgtEl>
                                              <p:spTgt spid="19"/>
                                            </p:tgtEl>
                                            <p:attrNameLst>
                                              <p:attrName>ppt_x</p:attrName>
                                            </p:attrNameLst>
                                          </p:cBhvr>
                                          <p:tavLst>
                                            <p:tav tm="0">
                                              <p:val>
                                                <p:strVal val="#ppt_x"/>
                                              </p:val>
                                            </p:tav>
                                            <p:tav tm="100000">
                                              <p:val>
                                                <p:strVal val="#ppt_x"/>
                                              </p:val>
                                            </p:tav>
                                          </p:tavLst>
                                        </p:anim>
                                        <p:anim calcmode="lin" valueType="num">
                                          <p:cBhvr>
                                            <p:cTn id="46" dur="500" fill="hold"/>
                                            <p:tgtEl>
                                              <p:spTgt spid="19"/>
                                            </p:tgtEl>
                                            <p:attrNameLst>
                                              <p:attrName>ppt_y</p:attrName>
                                            </p:attrNameLst>
                                          </p:cBhvr>
                                          <p:tavLst>
                                            <p:tav tm="0">
                                              <p:val>
                                                <p:strVal val="#ppt_y+.1"/>
                                              </p:val>
                                            </p:tav>
                                            <p:tav tm="100000">
                                              <p:val>
                                                <p:strVal val="#ppt_y"/>
                                              </p:val>
                                            </p:tav>
                                          </p:tavLst>
                                        </p:anim>
                                      </p:childTnLst>
                                    </p:cTn>
                                  </p:par>
                                  <p:par>
                                    <p:cTn id="47" presetID="47" presetClass="entr" presetSubtype="0" fill="hold" grpId="0" nodeType="withEffect">
                                      <p:stCondLst>
                                        <p:cond delay="0"/>
                                      </p:stCondLst>
                                      <p:childTnLst>
                                        <p:set>
                                          <p:cBhvr>
                                            <p:cTn id="48" dur="1" fill="hold">
                                              <p:stCondLst>
                                                <p:cond delay="0"/>
                                              </p:stCondLst>
                                            </p:cTn>
                                            <p:tgtEl>
                                              <p:spTgt spid="23"/>
                                            </p:tgtEl>
                                            <p:attrNameLst>
                                              <p:attrName>style.visibility</p:attrName>
                                            </p:attrNameLst>
                                          </p:cBhvr>
                                          <p:to>
                                            <p:strVal val="visible"/>
                                          </p:to>
                                        </p:set>
                                        <p:animEffect transition="in" filter="fade">
                                          <p:cBhvr>
                                            <p:cTn id="49" dur="500"/>
                                            <p:tgtEl>
                                              <p:spTgt spid="23"/>
                                            </p:tgtEl>
                                          </p:cBhvr>
                                        </p:animEffect>
                                        <p:anim calcmode="lin" valueType="num">
                                          <p:cBhvr>
                                            <p:cTn id="50" dur="500" fill="hold"/>
                                            <p:tgtEl>
                                              <p:spTgt spid="23"/>
                                            </p:tgtEl>
                                            <p:attrNameLst>
                                              <p:attrName>ppt_x</p:attrName>
                                            </p:attrNameLst>
                                          </p:cBhvr>
                                          <p:tavLst>
                                            <p:tav tm="0">
                                              <p:val>
                                                <p:strVal val="#ppt_x"/>
                                              </p:val>
                                            </p:tav>
                                            <p:tav tm="100000">
                                              <p:val>
                                                <p:strVal val="#ppt_x"/>
                                              </p:val>
                                            </p:tav>
                                          </p:tavLst>
                                        </p:anim>
                                        <p:anim calcmode="lin" valueType="num">
                                          <p:cBhvr>
                                            <p:cTn id="51" dur="500" fill="hold"/>
                                            <p:tgtEl>
                                              <p:spTgt spid="23"/>
                                            </p:tgtEl>
                                            <p:attrNameLst>
                                              <p:attrName>ppt_y</p:attrName>
                                            </p:attrNameLst>
                                          </p:cBhvr>
                                          <p:tavLst>
                                            <p:tav tm="0">
                                              <p:val>
                                                <p:strVal val="#ppt_y-.1"/>
                                              </p:val>
                                            </p:tav>
                                            <p:tav tm="100000">
                                              <p:val>
                                                <p:strVal val="#ppt_y"/>
                                              </p:val>
                                            </p:tav>
                                          </p:tavLst>
                                        </p:anim>
                                      </p:childTnLst>
                                    </p:cTn>
                                  </p:par>
                                </p:childTnLst>
                              </p:cTn>
                            </p:par>
                            <p:par>
                              <p:cTn id="52" fill="hold">
                                <p:stCondLst>
                                  <p:cond delay="2750"/>
                                </p:stCondLst>
                                <p:childTnLst>
                                  <p:par>
                                    <p:cTn id="53" presetID="22" presetClass="entr" presetSubtype="8" fill="hold" nodeType="afterEffect">
                                      <p:stCondLst>
                                        <p:cond delay="0"/>
                                      </p:stCondLst>
                                      <p:childTnLst>
                                        <p:set>
                                          <p:cBhvr>
                                            <p:cTn id="54" dur="1" fill="hold">
                                              <p:stCondLst>
                                                <p:cond delay="0"/>
                                              </p:stCondLst>
                                            </p:cTn>
                                            <p:tgtEl>
                                              <p:spTgt spid="5"/>
                                            </p:tgtEl>
                                            <p:attrNameLst>
                                              <p:attrName>style.visibility</p:attrName>
                                            </p:attrNameLst>
                                          </p:cBhvr>
                                          <p:to>
                                            <p:strVal val="visible"/>
                                          </p:to>
                                        </p:set>
                                        <p:animEffect transition="in" filter="wipe(left)">
                                          <p:cBhvr>
                                            <p:cTn id="55" dur="500"/>
                                            <p:tgtEl>
                                              <p:spTgt spid="5"/>
                                            </p:tgtEl>
                                          </p:cBhvr>
                                        </p:animEffect>
                                      </p:childTnLst>
                                    </p:cTn>
                                  </p:par>
                                </p:childTnLst>
                              </p:cTn>
                            </p:par>
                            <p:par>
                              <p:cTn id="56" fill="hold">
                                <p:stCondLst>
                                  <p:cond delay="3250"/>
                                </p:stCondLst>
                                <p:childTnLst>
                                  <p:par>
                                    <p:cTn id="57" presetID="42" presetClass="entr" presetSubtype="0" fill="hold" grpId="0" nodeType="afterEffect">
                                      <p:stCondLst>
                                        <p:cond delay="0"/>
                                      </p:stCondLst>
                                      <p:childTnLst>
                                        <p:set>
                                          <p:cBhvr>
                                            <p:cTn id="58" dur="1" fill="hold">
                                              <p:stCondLst>
                                                <p:cond delay="0"/>
                                              </p:stCondLst>
                                            </p:cTn>
                                            <p:tgtEl>
                                              <p:spTgt spid="21"/>
                                            </p:tgtEl>
                                            <p:attrNameLst>
                                              <p:attrName>style.visibility</p:attrName>
                                            </p:attrNameLst>
                                          </p:cBhvr>
                                          <p:to>
                                            <p:strVal val="visible"/>
                                          </p:to>
                                        </p:set>
                                        <p:animEffect transition="in" filter="fade">
                                          <p:cBhvr>
                                            <p:cTn id="59" dur="500"/>
                                            <p:tgtEl>
                                              <p:spTgt spid="21"/>
                                            </p:tgtEl>
                                          </p:cBhvr>
                                        </p:animEffect>
                                        <p:anim calcmode="lin" valueType="num">
                                          <p:cBhvr>
                                            <p:cTn id="60" dur="500" fill="hold"/>
                                            <p:tgtEl>
                                              <p:spTgt spid="21"/>
                                            </p:tgtEl>
                                            <p:attrNameLst>
                                              <p:attrName>ppt_x</p:attrName>
                                            </p:attrNameLst>
                                          </p:cBhvr>
                                          <p:tavLst>
                                            <p:tav tm="0">
                                              <p:val>
                                                <p:strVal val="#ppt_x"/>
                                              </p:val>
                                            </p:tav>
                                            <p:tav tm="100000">
                                              <p:val>
                                                <p:strVal val="#ppt_x"/>
                                              </p:val>
                                            </p:tav>
                                          </p:tavLst>
                                        </p:anim>
                                        <p:anim calcmode="lin" valueType="num">
                                          <p:cBhvr>
                                            <p:cTn id="61" dur="500" fill="hold"/>
                                            <p:tgtEl>
                                              <p:spTgt spid="21"/>
                                            </p:tgtEl>
                                            <p:attrNameLst>
                                              <p:attrName>ppt_y</p:attrName>
                                            </p:attrNameLst>
                                          </p:cBhvr>
                                          <p:tavLst>
                                            <p:tav tm="0">
                                              <p:val>
                                                <p:strVal val="#ppt_y+.1"/>
                                              </p:val>
                                            </p:tav>
                                            <p:tav tm="100000">
                                              <p:val>
                                                <p:strVal val="#ppt_y"/>
                                              </p:val>
                                            </p:tav>
                                          </p:tavLst>
                                        </p:anim>
                                      </p:childTnLst>
                                    </p:cTn>
                                  </p:par>
                                  <p:par>
                                    <p:cTn id="62" presetID="47" presetClass="entr" presetSubtype="0" fill="hold" grpId="0" nodeType="withEffect">
                                      <p:stCondLst>
                                        <p:cond delay="0"/>
                                      </p:stCondLst>
                                      <p:childTnLst>
                                        <p:set>
                                          <p:cBhvr>
                                            <p:cTn id="63" dur="1" fill="hold">
                                              <p:stCondLst>
                                                <p:cond delay="0"/>
                                              </p:stCondLst>
                                            </p:cTn>
                                            <p:tgtEl>
                                              <p:spTgt spid="25"/>
                                            </p:tgtEl>
                                            <p:attrNameLst>
                                              <p:attrName>style.visibility</p:attrName>
                                            </p:attrNameLst>
                                          </p:cBhvr>
                                          <p:to>
                                            <p:strVal val="visible"/>
                                          </p:to>
                                        </p:set>
                                        <p:animEffect transition="in" filter="fade">
                                          <p:cBhvr>
                                            <p:cTn id="64" dur="500"/>
                                            <p:tgtEl>
                                              <p:spTgt spid="25"/>
                                            </p:tgtEl>
                                          </p:cBhvr>
                                        </p:animEffect>
                                        <p:anim calcmode="lin" valueType="num">
                                          <p:cBhvr>
                                            <p:cTn id="65" dur="500" fill="hold"/>
                                            <p:tgtEl>
                                              <p:spTgt spid="25"/>
                                            </p:tgtEl>
                                            <p:attrNameLst>
                                              <p:attrName>ppt_x</p:attrName>
                                            </p:attrNameLst>
                                          </p:cBhvr>
                                          <p:tavLst>
                                            <p:tav tm="0">
                                              <p:val>
                                                <p:strVal val="#ppt_x"/>
                                              </p:val>
                                            </p:tav>
                                            <p:tav tm="100000">
                                              <p:val>
                                                <p:strVal val="#ppt_x"/>
                                              </p:val>
                                            </p:tav>
                                          </p:tavLst>
                                        </p:anim>
                                        <p:anim calcmode="lin" valueType="num">
                                          <p:cBhvr>
                                            <p:cTn id="66" dur="500" fill="hold"/>
                                            <p:tgtEl>
                                              <p:spTgt spid="25"/>
                                            </p:tgtEl>
                                            <p:attrNameLst>
                                              <p:attrName>ppt_y</p:attrName>
                                            </p:attrNameLst>
                                          </p:cBhvr>
                                          <p:tavLst>
                                            <p:tav tm="0">
                                              <p:val>
                                                <p:strVal val="#ppt_y-.1"/>
                                              </p:val>
                                            </p:tav>
                                            <p:tav tm="100000">
                                              <p:val>
                                                <p:strVal val="#ppt_y"/>
                                              </p:val>
                                            </p:tav>
                                          </p:tavLst>
                                        </p:anim>
                                      </p:childTnLst>
                                    </p:cTn>
                                  </p:par>
                                </p:childTnLst>
                              </p:cTn>
                            </p:par>
                            <p:par>
                              <p:cTn id="67" fill="hold">
                                <p:stCondLst>
                                  <p:cond delay="3750"/>
                                </p:stCondLst>
                                <p:childTnLst>
                                  <p:par>
                                    <p:cTn id="68" presetID="22" presetClass="entr" presetSubtype="2" fill="hold" nodeType="afterEffect">
                                      <p:stCondLst>
                                        <p:cond delay="0"/>
                                      </p:stCondLst>
                                      <p:childTnLst>
                                        <p:set>
                                          <p:cBhvr>
                                            <p:cTn id="69" dur="1" fill="hold">
                                              <p:stCondLst>
                                                <p:cond delay="0"/>
                                              </p:stCondLst>
                                            </p:cTn>
                                            <p:tgtEl>
                                              <p:spTgt spid="16"/>
                                            </p:tgtEl>
                                            <p:attrNameLst>
                                              <p:attrName>style.visibility</p:attrName>
                                            </p:attrNameLst>
                                          </p:cBhvr>
                                          <p:to>
                                            <p:strVal val="visible"/>
                                          </p:to>
                                        </p:set>
                                        <p:animEffect transition="in" filter="wipe(right)">
                                          <p:cBhvr>
                                            <p:cTn id="70" dur="500"/>
                                            <p:tgtEl>
                                              <p:spTgt spid="16"/>
                                            </p:tgtEl>
                                          </p:cBhvr>
                                        </p:animEffect>
                                      </p:childTnLst>
                                    </p:cTn>
                                  </p:par>
                                </p:childTnLst>
                              </p:cTn>
                            </p:par>
                            <p:par>
                              <p:cTn id="71" fill="hold">
                                <p:stCondLst>
                                  <p:cond delay="4250"/>
                                </p:stCondLst>
                                <p:childTnLst>
                                  <p:par>
                                    <p:cTn id="72" presetID="42" presetClass="entr" presetSubtype="0" fill="hold" grpId="0" nodeType="afterEffect">
                                      <p:stCondLst>
                                        <p:cond delay="0"/>
                                      </p:stCondLst>
                                      <p:childTnLst>
                                        <p:set>
                                          <p:cBhvr>
                                            <p:cTn id="73" dur="1" fill="hold">
                                              <p:stCondLst>
                                                <p:cond delay="0"/>
                                              </p:stCondLst>
                                            </p:cTn>
                                            <p:tgtEl>
                                              <p:spTgt spid="20"/>
                                            </p:tgtEl>
                                            <p:attrNameLst>
                                              <p:attrName>style.visibility</p:attrName>
                                            </p:attrNameLst>
                                          </p:cBhvr>
                                          <p:to>
                                            <p:strVal val="visible"/>
                                          </p:to>
                                        </p:set>
                                        <p:animEffect transition="in" filter="fade">
                                          <p:cBhvr>
                                            <p:cTn id="74" dur="500"/>
                                            <p:tgtEl>
                                              <p:spTgt spid="20"/>
                                            </p:tgtEl>
                                          </p:cBhvr>
                                        </p:animEffect>
                                        <p:anim calcmode="lin" valueType="num">
                                          <p:cBhvr>
                                            <p:cTn id="75" dur="500" fill="hold"/>
                                            <p:tgtEl>
                                              <p:spTgt spid="20"/>
                                            </p:tgtEl>
                                            <p:attrNameLst>
                                              <p:attrName>ppt_x</p:attrName>
                                            </p:attrNameLst>
                                          </p:cBhvr>
                                          <p:tavLst>
                                            <p:tav tm="0">
                                              <p:val>
                                                <p:strVal val="#ppt_x"/>
                                              </p:val>
                                            </p:tav>
                                            <p:tav tm="100000">
                                              <p:val>
                                                <p:strVal val="#ppt_x"/>
                                              </p:val>
                                            </p:tav>
                                          </p:tavLst>
                                        </p:anim>
                                        <p:anim calcmode="lin" valueType="num">
                                          <p:cBhvr>
                                            <p:cTn id="76" dur="500" fill="hold"/>
                                            <p:tgtEl>
                                              <p:spTgt spid="20"/>
                                            </p:tgtEl>
                                            <p:attrNameLst>
                                              <p:attrName>ppt_y</p:attrName>
                                            </p:attrNameLst>
                                          </p:cBhvr>
                                          <p:tavLst>
                                            <p:tav tm="0">
                                              <p:val>
                                                <p:strVal val="#ppt_y+.1"/>
                                              </p:val>
                                            </p:tav>
                                            <p:tav tm="100000">
                                              <p:val>
                                                <p:strVal val="#ppt_y"/>
                                              </p:val>
                                            </p:tav>
                                          </p:tavLst>
                                        </p:anim>
                                      </p:childTnLst>
                                    </p:cTn>
                                  </p:par>
                                  <p:par>
                                    <p:cTn id="77" presetID="47" presetClass="entr" presetSubtype="0" fill="hold" grpId="0" nodeType="withEffect">
                                      <p:stCondLst>
                                        <p:cond delay="0"/>
                                      </p:stCondLst>
                                      <p:childTnLst>
                                        <p:set>
                                          <p:cBhvr>
                                            <p:cTn id="78" dur="1" fill="hold">
                                              <p:stCondLst>
                                                <p:cond delay="0"/>
                                              </p:stCondLst>
                                            </p:cTn>
                                            <p:tgtEl>
                                              <p:spTgt spid="24"/>
                                            </p:tgtEl>
                                            <p:attrNameLst>
                                              <p:attrName>style.visibility</p:attrName>
                                            </p:attrNameLst>
                                          </p:cBhvr>
                                          <p:to>
                                            <p:strVal val="visible"/>
                                          </p:to>
                                        </p:set>
                                        <p:animEffect transition="in" filter="fade">
                                          <p:cBhvr>
                                            <p:cTn id="79" dur="500"/>
                                            <p:tgtEl>
                                              <p:spTgt spid="24"/>
                                            </p:tgtEl>
                                          </p:cBhvr>
                                        </p:animEffect>
                                        <p:anim calcmode="lin" valueType="num">
                                          <p:cBhvr>
                                            <p:cTn id="80" dur="500" fill="hold"/>
                                            <p:tgtEl>
                                              <p:spTgt spid="24"/>
                                            </p:tgtEl>
                                            <p:attrNameLst>
                                              <p:attrName>ppt_x</p:attrName>
                                            </p:attrNameLst>
                                          </p:cBhvr>
                                          <p:tavLst>
                                            <p:tav tm="0">
                                              <p:val>
                                                <p:strVal val="#ppt_x"/>
                                              </p:val>
                                            </p:tav>
                                            <p:tav tm="100000">
                                              <p:val>
                                                <p:strVal val="#ppt_x"/>
                                              </p:val>
                                            </p:tav>
                                          </p:tavLst>
                                        </p:anim>
                                        <p:anim calcmode="lin" valueType="num">
                                          <p:cBhvr>
                                            <p:cTn id="81" dur="500" fill="hold"/>
                                            <p:tgtEl>
                                              <p:spTgt spid="24"/>
                                            </p:tgtEl>
                                            <p:attrNameLst>
                                              <p:attrName>ppt_y</p:attrName>
                                            </p:attrNameLst>
                                          </p:cBhvr>
                                          <p:tavLst>
                                            <p:tav tm="0">
                                              <p:val>
                                                <p:strVal val="#ppt_y-.1"/>
                                              </p:val>
                                            </p:tav>
                                            <p:tav tm="100000">
                                              <p:val>
                                                <p:strVal val="#ppt_y"/>
                                              </p:val>
                                            </p:tav>
                                          </p:tavLst>
                                        </p:anim>
                                      </p:childTnLst>
                                    </p:cTn>
                                  </p:par>
                                </p:childTnLst>
                              </p:cTn>
                            </p:par>
                            <p:par>
                              <p:cTn id="82" fill="hold">
                                <p:stCondLst>
                                  <p:cond delay="4750"/>
                                </p:stCondLst>
                                <p:childTnLst>
                                  <p:par>
                                    <p:cTn id="83" presetID="22" presetClass="entr" presetSubtype="8" fill="hold" nodeType="afterEffect">
                                      <p:stCondLst>
                                        <p:cond delay="0"/>
                                      </p:stCondLst>
                                      <p:childTnLst>
                                        <p:set>
                                          <p:cBhvr>
                                            <p:cTn id="84" dur="1" fill="hold">
                                              <p:stCondLst>
                                                <p:cond delay="0"/>
                                              </p:stCondLst>
                                            </p:cTn>
                                            <p:tgtEl>
                                              <p:spTgt spid="2"/>
                                            </p:tgtEl>
                                            <p:attrNameLst>
                                              <p:attrName>style.visibility</p:attrName>
                                            </p:attrNameLst>
                                          </p:cBhvr>
                                          <p:to>
                                            <p:strVal val="visible"/>
                                          </p:to>
                                        </p:set>
                                        <p:animEffect transition="in" filter="wipe(left)">
                                          <p:cBhvr>
                                            <p:cTn id="85" dur="500"/>
                                            <p:tgtEl>
                                              <p:spTgt spid="2"/>
                                            </p:tgtEl>
                                          </p:cBhvr>
                                        </p:animEffect>
                                      </p:childTnLst>
                                    </p:cTn>
                                  </p:par>
                                </p:childTnLst>
                              </p:cTn>
                            </p:par>
                            <p:par>
                              <p:cTn id="86" fill="hold">
                                <p:stCondLst>
                                  <p:cond delay="5250"/>
                                </p:stCondLst>
                                <p:childTnLst>
                                  <p:par>
                                    <p:cTn id="87" presetID="42" presetClass="entr" presetSubtype="0" fill="hold" grpId="0" nodeType="afterEffect">
                                      <p:stCondLst>
                                        <p:cond delay="0"/>
                                      </p:stCondLst>
                                      <p:childTnLst>
                                        <p:set>
                                          <p:cBhvr>
                                            <p:cTn id="88" dur="1" fill="hold">
                                              <p:stCondLst>
                                                <p:cond delay="0"/>
                                              </p:stCondLst>
                                            </p:cTn>
                                            <p:tgtEl>
                                              <p:spTgt spid="22"/>
                                            </p:tgtEl>
                                            <p:attrNameLst>
                                              <p:attrName>style.visibility</p:attrName>
                                            </p:attrNameLst>
                                          </p:cBhvr>
                                          <p:to>
                                            <p:strVal val="visible"/>
                                          </p:to>
                                        </p:set>
                                        <p:animEffect transition="in" filter="fade">
                                          <p:cBhvr>
                                            <p:cTn id="89" dur="500"/>
                                            <p:tgtEl>
                                              <p:spTgt spid="22"/>
                                            </p:tgtEl>
                                          </p:cBhvr>
                                        </p:animEffect>
                                        <p:anim calcmode="lin" valueType="num">
                                          <p:cBhvr>
                                            <p:cTn id="90" dur="500" fill="hold"/>
                                            <p:tgtEl>
                                              <p:spTgt spid="22"/>
                                            </p:tgtEl>
                                            <p:attrNameLst>
                                              <p:attrName>ppt_x</p:attrName>
                                            </p:attrNameLst>
                                          </p:cBhvr>
                                          <p:tavLst>
                                            <p:tav tm="0">
                                              <p:val>
                                                <p:strVal val="#ppt_x"/>
                                              </p:val>
                                            </p:tav>
                                            <p:tav tm="100000">
                                              <p:val>
                                                <p:strVal val="#ppt_x"/>
                                              </p:val>
                                            </p:tav>
                                          </p:tavLst>
                                        </p:anim>
                                        <p:anim calcmode="lin" valueType="num">
                                          <p:cBhvr>
                                            <p:cTn id="91" dur="500" fill="hold"/>
                                            <p:tgtEl>
                                              <p:spTgt spid="22"/>
                                            </p:tgtEl>
                                            <p:attrNameLst>
                                              <p:attrName>ppt_y</p:attrName>
                                            </p:attrNameLst>
                                          </p:cBhvr>
                                          <p:tavLst>
                                            <p:tav tm="0">
                                              <p:val>
                                                <p:strVal val="#ppt_y+.1"/>
                                              </p:val>
                                            </p:tav>
                                            <p:tav tm="100000">
                                              <p:val>
                                                <p:strVal val="#ppt_y"/>
                                              </p:val>
                                            </p:tav>
                                          </p:tavLst>
                                        </p:anim>
                                      </p:childTnLst>
                                    </p:cTn>
                                  </p:par>
                                  <p:par>
                                    <p:cTn id="92" presetID="47" presetClass="entr" presetSubtype="0" fill="hold" grpId="0" nodeType="withEffect">
                                      <p:stCondLst>
                                        <p:cond delay="0"/>
                                      </p:stCondLst>
                                      <p:childTnLst>
                                        <p:set>
                                          <p:cBhvr>
                                            <p:cTn id="93" dur="1" fill="hold">
                                              <p:stCondLst>
                                                <p:cond delay="0"/>
                                              </p:stCondLst>
                                            </p:cTn>
                                            <p:tgtEl>
                                              <p:spTgt spid="26"/>
                                            </p:tgtEl>
                                            <p:attrNameLst>
                                              <p:attrName>style.visibility</p:attrName>
                                            </p:attrNameLst>
                                          </p:cBhvr>
                                          <p:to>
                                            <p:strVal val="visible"/>
                                          </p:to>
                                        </p:set>
                                        <p:animEffect transition="in" filter="fade">
                                          <p:cBhvr>
                                            <p:cTn id="94" dur="500"/>
                                            <p:tgtEl>
                                              <p:spTgt spid="26"/>
                                            </p:tgtEl>
                                          </p:cBhvr>
                                        </p:animEffect>
                                        <p:anim calcmode="lin" valueType="num">
                                          <p:cBhvr>
                                            <p:cTn id="95" dur="500" fill="hold"/>
                                            <p:tgtEl>
                                              <p:spTgt spid="26"/>
                                            </p:tgtEl>
                                            <p:attrNameLst>
                                              <p:attrName>ppt_x</p:attrName>
                                            </p:attrNameLst>
                                          </p:cBhvr>
                                          <p:tavLst>
                                            <p:tav tm="0">
                                              <p:val>
                                                <p:strVal val="#ppt_x"/>
                                              </p:val>
                                            </p:tav>
                                            <p:tav tm="100000">
                                              <p:val>
                                                <p:strVal val="#ppt_x"/>
                                              </p:val>
                                            </p:tav>
                                          </p:tavLst>
                                        </p:anim>
                                        <p:anim calcmode="lin" valueType="num">
                                          <p:cBhvr>
                                            <p:cTn id="96" dur="5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9" grpId="0"/>
          <p:bldP spid="20" grpId="0"/>
          <p:bldP spid="21" grpId="0"/>
          <p:bldP spid="22" grpId="0"/>
          <p:bldP spid="23" grpId="0"/>
          <p:bldP spid="24" grpId="0"/>
          <p:bldP spid="25" grpId="0"/>
          <p:bldP spid="26" grpId="0"/>
          <p:bldP spid="27" grpId="0" animBg="1"/>
          <p:bldP spid="28" grpId="0" animBg="1"/>
          <p:bldP spid="33"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75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750" fill="hold"/>
                                            <p:tgtEl>
                                              <p:spTgt spid="11"/>
                                            </p:tgtEl>
                                            <p:attrNameLst>
                                              <p:attrName>ppt_x</p:attrName>
                                            </p:attrNameLst>
                                          </p:cBhvr>
                                          <p:tavLst>
                                            <p:tav tm="0">
                                              <p:val>
                                                <p:strVal val="#ppt_x"/>
                                              </p:val>
                                            </p:tav>
                                            <p:tav tm="100000">
                                              <p:val>
                                                <p:strVal val="#ppt_x"/>
                                              </p:val>
                                            </p:tav>
                                          </p:tavLst>
                                        </p:anim>
                                        <p:anim calcmode="lin" valueType="num">
                                          <p:cBhvr additive="base">
                                            <p:cTn id="8" dur="750" fill="hold"/>
                                            <p:tgtEl>
                                              <p:spTgt spid="11"/>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125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750" fill="hold"/>
                                            <p:tgtEl>
                                              <p:spTgt spid="10"/>
                                            </p:tgtEl>
                                            <p:attrNameLst>
                                              <p:attrName>ppt_x</p:attrName>
                                            </p:attrNameLst>
                                          </p:cBhvr>
                                          <p:tavLst>
                                            <p:tav tm="0">
                                              <p:val>
                                                <p:strVal val="#ppt_x"/>
                                              </p:val>
                                            </p:tav>
                                            <p:tav tm="100000">
                                              <p:val>
                                                <p:strVal val="#ppt_x"/>
                                              </p:val>
                                            </p:tav>
                                          </p:tavLst>
                                        </p:anim>
                                        <p:anim calcmode="lin" valueType="num">
                                          <p:cBhvr additive="base">
                                            <p:cTn id="12" dur="750" fill="hold"/>
                                            <p:tgtEl>
                                              <p:spTgt spid="10"/>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175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750" fill="hold"/>
                                            <p:tgtEl>
                                              <p:spTgt spid="9"/>
                                            </p:tgtEl>
                                            <p:attrNameLst>
                                              <p:attrName>ppt_x</p:attrName>
                                            </p:attrNameLst>
                                          </p:cBhvr>
                                          <p:tavLst>
                                            <p:tav tm="0">
                                              <p:val>
                                                <p:strVal val="#ppt_x"/>
                                              </p:val>
                                            </p:tav>
                                            <p:tav tm="100000">
                                              <p:val>
                                                <p:strVal val="#ppt_x"/>
                                              </p:val>
                                            </p:tav>
                                          </p:tavLst>
                                        </p:anim>
                                        <p:anim calcmode="lin" valueType="num">
                                          <p:cBhvr additive="base">
                                            <p:cTn id="16" dur="750" fill="hold"/>
                                            <p:tgtEl>
                                              <p:spTgt spid="9"/>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225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750" fill="hold"/>
                                            <p:tgtEl>
                                              <p:spTgt spid="8"/>
                                            </p:tgtEl>
                                            <p:attrNameLst>
                                              <p:attrName>ppt_x</p:attrName>
                                            </p:attrNameLst>
                                          </p:cBhvr>
                                          <p:tavLst>
                                            <p:tav tm="0">
                                              <p:val>
                                                <p:strVal val="#ppt_x"/>
                                              </p:val>
                                            </p:tav>
                                            <p:tav tm="100000">
                                              <p:val>
                                                <p:strVal val="#ppt_x"/>
                                              </p:val>
                                            </p:tav>
                                          </p:tavLst>
                                        </p:anim>
                                        <p:anim calcmode="lin" valueType="num">
                                          <p:cBhvr additive="base">
                                            <p:cTn id="20" dur="750" fill="hold"/>
                                            <p:tgtEl>
                                              <p:spTgt spid="8"/>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1250"/>
                                      </p:stCondLst>
                                      <p:childTnLst>
                                        <p:set>
                                          <p:cBhvr>
                                            <p:cTn id="22" dur="1" fill="hold">
                                              <p:stCondLst>
                                                <p:cond delay="0"/>
                                              </p:stCondLst>
                                            </p:cTn>
                                            <p:tgtEl>
                                              <p:spTgt spid="28"/>
                                            </p:tgtEl>
                                            <p:attrNameLst>
                                              <p:attrName>style.visibility</p:attrName>
                                            </p:attrNameLst>
                                          </p:cBhvr>
                                          <p:to>
                                            <p:strVal val="visible"/>
                                          </p:to>
                                        </p:set>
                                        <p:anim calcmode="lin" valueType="num">
                                          <p:cBhvr additive="base">
                                            <p:cTn id="23" dur="750" fill="hold"/>
                                            <p:tgtEl>
                                              <p:spTgt spid="28"/>
                                            </p:tgtEl>
                                            <p:attrNameLst>
                                              <p:attrName>ppt_x</p:attrName>
                                            </p:attrNameLst>
                                          </p:cBhvr>
                                          <p:tavLst>
                                            <p:tav tm="0">
                                              <p:val>
                                                <p:strVal val="#ppt_x"/>
                                              </p:val>
                                            </p:tav>
                                            <p:tav tm="100000">
                                              <p:val>
                                                <p:strVal val="#ppt_x"/>
                                              </p:val>
                                            </p:tav>
                                          </p:tavLst>
                                        </p:anim>
                                        <p:anim calcmode="lin" valueType="num">
                                          <p:cBhvr additive="base">
                                            <p:cTn id="24" dur="750" fill="hold"/>
                                            <p:tgtEl>
                                              <p:spTgt spid="28"/>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1750"/>
                                      </p:stCondLst>
                                      <p:childTnLst>
                                        <p:set>
                                          <p:cBhvr>
                                            <p:cTn id="26" dur="1" fill="hold">
                                              <p:stCondLst>
                                                <p:cond delay="0"/>
                                              </p:stCondLst>
                                            </p:cTn>
                                            <p:tgtEl>
                                              <p:spTgt spid="29"/>
                                            </p:tgtEl>
                                            <p:attrNameLst>
                                              <p:attrName>style.visibility</p:attrName>
                                            </p:attrNameLst>
                                          </p:cBhvr>
                                          <p:to>
                                            <p:strVal val="visible"/>
                                          </p:to>
                                        </p:set>
                                        <p:anim calcmode="lin" valueType="num">
                                          <p:cBhvr additive="base">
                                            <p:cTn id="27" dur="750" fill="hold"/>
                                            <p:tgtEl>
                                              <p:spTgt spid="29"/>
                                            </p:tgtEl>
                                            <p:attrNameLst>
                                              <p:attrName>ppt_x</p:attrName>
                                            </p:attrNameLst>
                                          </p:cBhvr>
                                          <p:tavLst>
                                            <p:tav tm="0">
                                              <p:val>
                                                <p:strVal val="#ppt_x"/>
                                              </p:val>
                                            </p:tav>
                                            <p:tav tm="100000">
                                              <p:val>
                                                <p:strVal val="#ppt_x"/>
                                              </p:val>
                                            </p:tav>
                                          </p:tavLst>
                                        </p:anim>
                                        <p:anim calcmode="lin" valueType="num">
                                          <p:cBhvr additive="base">
                                            <p:cTn id="28" dur="750" fill="hold"/>
                                            <p:tgtEl>
                                              <p:spTgt spid="29"/>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2250"/>
                                      </p:stCondLst>
                                      <p:childTnLst>
                                        <p:set>
                                          <p:cBhvr>
                                            <p:cTn id="30" dur="1" fill="hold">
                                              <p:stCondLst>
                                                <p:cond delay="0"/>
                                              </p:stCondLst>
                                            </p:cTn>
                                            <p:tgtEl>
                                              <p:spTgt spid="33"/>
                                            </p:tgtEl>
                                            <p:attrNameLst>
                                              <p:attrName>style.visibility</p:attrName>
                                            </p:attrNameLst>
                                          </p:cBhvr>
                                          <p:to>
                                            <p:strVal val="visible"/>
                                          </p:to>
                                        </p:set>
                                        <p:anim calcmode="lin" valueType="num">
                                          <p:cBhvr additive="base">
                                            <p:cTn id="31" dur="750" fill="hold"/>
                                            <p:tgtEl>
                                              <p:spTgt spid="33"/>
                                            </p:tgtEl>
                                            <p:attrNameLst>
                                              <p:attrName>ppt_x</p:attrName>
                                            </p:attrNameLst>
                                          </p:cBhvr>
                                          <p:tavLst>
                                            <p:tav tm="0">
                                              <p:val>
                                                <p:strVal val="#ppt_x"/>
                                              </p:val>
                                            </p:tav>
                                            <p:tav tm="100000">
                                              <p:val>
                                                <p:strVal val="#ppt_x"/>
                                              </p:val>
                                            </p:tav>
                                          </p:tavLst>
                                        </p:anim>
                                        <p:anim calcmode="lin" valueType="num">
                                          <p:cBhvr additive="base">
                                            <p:cTn id="32" dur="750" fill="hold"/>
                                            <p:tgtEl>
                                              <p:spTgt spid="33"/>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2750"/>
                                      </p:stCondLst>
                                      <p:childTnLst>
                                        <p:set>
                                          <p:cBhvr>
                                            <p:cTn id="34" dur="1" fill="hold">
                                              <p:stCondLst>
                                                <p:cond delay="0"/>
                                              </p:stCondLst>
                                            </p:cTn>
                                            <p:tgtEl>
                                              <p:spTgt spid="27"/>
                                            </p:tgtEl>
                                            <p:attrNameLst>
                                              <p:attrName>style.visibility</p:attrName>
                                            </p:attrNameLst>
                                          </p:cBhvr>
                                          <p:to>
                                            <p:strVal val="visible"/>
                                          </p:to>
                                        </p:set>
                                        <p:anim calcmode="lin" valueType="num">
                                          <p:cBhvr additive="base">
                                            <p:cTn id="35" dur="750" fill="hold"/>
                                            <p:tgtEl>
                                              <p:spTgt spid="27"/>
                                            </p:tgtEl>
                                            <p:attrNameLst>
                                              <p:attrName>ppt_x</p:attrName>
                                            </p:attrNameLst>
                                          </p:cBhvr>
                                          <p:tavLst>
                                            <p:tav tm="0">
                                              <p:val>
                                                <p:strVal val="#ppt_x"/>
                                              </p:val>
                                            </p:tav>
                                            <p:tav tm="100000">
                                              <p:val>
                                                <p:strVal val="#ppt_x"/>
                                              </p:val>
                                            </p:tav>
                                          </p:tavLst>
                                        </p:anim>
                                        <p:anim calcmode="lin" valueType="num">
                                          <p:cBhvr additive="base">
                                            <p:cTn id="36" dur="750" fill="hold"/>
                                            <p:tgtEl>
                                              <p:spTgt spid="27"/>
                                            </p:tgtEl>
                                            <p:attrNameLst>
                                              <p:attrName>ppt_y</p:attrName>
                                            </p:attrNameLst>
                                          </p:cBhvr>
                                          <p:tavLst>
                                            <p:tav tm="0">
                                              <p:val>
                                                <p:strVal val="1+#ppt_h/2"/>
                                              </p:val>
                                            </p:tav>
                                            <p:tav tm="100000">
                                              <p:val>
                                                <p:strVal val="#ppt_y"/>
                                              </p:val>
                                            </p:tav>
                                          </p:tavLst>
                                        </p:anim>
                                      </p:childTnLst>
                                    </p:cTn>
                                  </p:par>
                                </p:childTnLst>
                              </p:cTn>
                            </p:par>
                            <p:par>
                              <p:cTn id="37" fill="hold">
                                <p:stCondLst>
                                  <p:cond delay="1750"/>
                                </p:stCondLst>
                                <p:childTnLst>
                                  <p:par>
                                    <p:cTn id="38" presetID="22" presetClass="entr" presetSubtype="2" fill="hold"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right)">
                                          <p:cBhvr>
                                            <p:cTn id="40" dur="500"/>
                                            <p:tgtEl>
                                              <p:spTgt spid="13"/>
                                            </p:tgtEl>
                                          </p:cBhvr>
                                        </p:animEffect>
                                      </p:childTnLst>
                                    </p:cTn>
                                  </p:par>
                                </p:childTnLst>
                              </p:cTn>
                            </p:par>
                            <p:par>
                              <p:cTn id="41" fill="hold">
                                <p:stCondLst>
                                  <p:cond delay="2250"/>
                                </p:stCondLst>
                                <p:childTnLst>
                                  <p:par>
                                    <p:cTn id="42" presetID="42" presetClass="entr" presetSubtype="0" fill="hold" grpId="0" nodeType="afterEffect">
                                      <p:stCondLst>
                                        <p:cond delay="0"/>
                                      </p:stCondLst>
                                      <p:childTnLst>
                                        <p:set>
                                          <p:cBhvr>
                                            <p:cTn id="43" dur="1" fill="hold">
                                              <p:stCondLst>
                                                <p:cond delay="0"/>
                                              </p:stCondLst>
                                            </p:cTn>
                                            <p:tgtEl>
                                              <p:spTgt spid="19"/>
                                            </p:tgtEl>
                                            <p:attrNameLst>
                                              <p:attrName>style.visibility</p:attrName>
                                            </p:attrNameLst>
                                          </p:cBhvr>
                                          <p:to>
                                            <p:strVal val="visible"/>
                                          </p:to>
                                        </p:set>
                                        <p:animEffect transition="in" filter="fade">
                                          <p:cBhvr>
                                            <p:cTn id="44" dur="500"/>
                                            <p:tgtEl>
                                              <p:spTgt spid="19"/>
                                            </p:tgtEl>
                                          </p:cBhvr>
                                        </p:animEffect>
                                        <p:anim calcmode="lin" valueType="num">
                                          <p:cBhvr>
                                            <p:cTn id="45" dur="500" fill="hold"/>
                                            <p:tgtEl>
                                              <p:spTgt spid="19"/>
                                            </p:tgtEl>
                                            <p:attrNameLst>
                                              <p:attrName>ppt_x</p:attrName>
                                            </p:attrNameLst>
                                          </p:cBhvr>
                                          <p:tavLst>
                                            <p:tav tm="0">
                                              <p:val>
                                                <p:strVal val="#ppt_x"/>
                                              </p:val>
                                            </p:tav>
                                            <p:tav tm="100000">
                                              <p:val>
                                                <p:strVal val="#ppt_x"/>
                                              </p:val>
                                            </p:tav>
                                          </p:tavLst>
                                        </p:anim>
                                        <p:anim calcmode="lin" valueType="num">
                                          <p:cBhvr>
                                            <p:cTn id="46" dur="500" fill="hold"/>
                                            <p:tgtEl>
                                              <p:spTgt spid="19"/>
                                            </p:tgtEl>
                                            <p:attrNameLst>
                                              <p:attrName>ppt_y</p:attrName>
                                            </p:attrNameLst>
                                          </p:cBhvr>
                                          <p:tavLst>
                                            <p:tav tm="0">
                                              <p:val>
                                                <p:strVal val="#ppt_y+.1"/>
                                              </p:val>
                                            </p:tav>
                                            <p:tav tm="100000">
                                              <p:val>
                                                <p:strVal val="#ppt_y"/>
                                              </p:val>
                                            </p:tav>
                                          </p:tavLst>
                                        </p:anim>
                                      </p:childTnLst>
                                    </p:cTn>
                                  </p:par>
                                  <p:par>
                                    <p:cTn id="47" presetID="47" presetClass="entr" presetSubtype="0" fill="hold" grpId="0" nodeType="withEffect">
                                      <p:stCondLst>
                                        <p:cond delay="0"/>
                                      </p:stCondLst>
                                      <p:childTnLst>
                                        <p:set>
                                          <p:cBhvr>
                                            <p:cTn id="48" dur="1" fill="hold">
                                              <p:stCondLst>
                                                <p:cond delay="0"/>
                                              </p:stCondLst>
                                            </p:cTn>
                                            <p:tgtEl>
                                              <p:spTgt spid="23"/>
                                            </p:tgtEl>
                                            <p:attrNameLst>
                                              <p:attrName>style.visibility</p:attrName>
                                            </p:attrNameLst>
                                          </p:cBhvr>
                                          <p:to>
                                            <p:strVal val="visible"/>
                                          </p:to>
                                        </p:set>
                                        <p:animEffect transition="in" filter="fade">
                                          <p:cBhvr>
                                            <p:cTn id="49" dur="500"/>
                                            <p:tgtEl>
                                              <p:spTgt spid="23"/>
                                            </p:tgtEl>
                                          </p:cBhvr>
                                        </p:animEffect>
                                        <p:anim calcmode="lin" valueType="num">
                                          <p:cBhvr>
                                            <p:cTn id="50" dur="500" fill="hold"/>
                                            <p:tgtEl>
                                              <p:spTgt spid="23"/>
                                            </p:tgtEl>
                                            <p:attrNameLst>
                                              <p:attrName>ppt_x</p:attrName>
                                            </p:attrNameLst>
                                          </p:cBhvr>
                                          <p:tavLst>
                                            <p:tav tm="0">
                                              <p:val>
                                                <p:strVal val="#ppt_x"/>
                                              </p:val>
                                            </p:tav>
                                            <p:tav tm="100000">
                                              <p:val>
                                                <p:strVal val="#ppt_x"/>
                                              </p:val>
                                            </p:tav>
                                          </p:tavLst>
                                        </p:anim>
                                        <p:anim calcmode="lin" valueType="num">
                                          <p:cBhvr>
                                            <p:cTn id="51" dur="500" fill="hold"/>
                                            <p:tgtEl>
                                              <p:spTgt spid="23"/>
                                            </p:tgtEl>
                                            <p:attrNameLst>
                                              <p:attrName>ppt_y</p:attrName>
                                            </p:attrNameLst>
                                          </p:cBhvr>
                                          <p:tavLst>
                                            <p:tav tm="0">
                                              <p:val>
                                                <p:strVal val="#ppt_y-.1"/>
                                              </p:val>
                                            </p:tav>
                                            <p:tav tm="100000">
                                              <p:val>
                                                <p:strVal val="#ppt_y"/>
                                              </p:val>
                                            </p:tav>
                                          </p:tavLst>
                                        </p:anim>
                                      </p:childTnLst>
                                    </p:cTn>
                                  </p:par>
                                </p:childTnLst>
                              </p:cTn>
                            </p:par>
                            <p:par>
                              <p:cTn id="52" fill="hold">
                                <p:stCondLst>
                                  <p:cond delay="2750"/>
                                </p:stCondLst>
                                <p:childTnLst>
                                  <p:par>
                                    <p:cTn id="53" presetID="22" presetClass="entr" presetSubtype="8" fill="hold" nodeType="afterEffect">
                                      <p:stCondLst>
                                        <p:cond delay="0"/>
                                      </p:stCondLst>
                                      <p:childTnLst>
                                        <p:set>
                                          <p:cBhvr>
                                            <p:cTn id="54" dur="1" fill="hold">
                                              <p:stCondLst>
                                                <p:cond delay="0"/>
                                              </p:stCondLst>
                                            </p:cTn>
                                            <p:tgtEl>
                                              <p:spTgt spid="5"/>
                                            </p:tgtEl>
                                            <p:attrNameLst>
                                              <p:attrName>style.visibility</p:attrName>
                                            </p:attrNameLst>
                                          </p:cBhvr>
                                          <p:to>
                                            <p:strVal val="visible"/>
                                          </p:to>
                                        </p:set>
                                        <p:animEffect transition="in" filter="wipe(left)">
                                          <p:cBhvr>
                                            <p:cTn id="55" dur="500"/>
                                            <p:tgtEl>
                                              <p:spTgt spid="5"/>
                                            </p:tgtEl>
                                          </p:cBhvr>
                                        </p:animEffect>
                                      </p:childTnLst>
                                    </p:cTn>
                                  </p:par>
                                </p:childTnLst>
                              </p:cTn>
                            </p:par>
                            <p:par>
                              <p:cTn id="56" fill="hold">
                                <p:stCondLst>
                                  <p:cond delay="3250"/>
                                </p:stCondLst>
                                <p:childTnLst>
                                  <p:par>
                                    <p:cTn id="57" presetID="42" presetClass="entr" presetSubtype="0" fill="hold" grpId="0" nodeType="afterEffect">
                                      <p:stCondLst>
                                        <p:cond delay="0"/>
                                      </p:stCondLst>
                                      <p:childTnLst>
                                        <p:set>
                                          <p:cBhvr>
                                            <p:cTn id="58" dur="1" fill="hold">
                                              <p:stCondLst>
                                                <p:cond delay="0"/>
                                              </p:stCondLst>
                                            </p:cTn>
                                            <p:tgtEl>
                                              <p:spTgt spid="21"/>
                                            </p:tgtEl>
                                            <p:attrNameLst>
                                              <p:attrName>style.visibility</p:attrName>
                                            </p:attrNameLst>
                                          </p:cBhvr>
                                          <p:to>
                                            <p:strVal val="visible"/>
                                          </p:to>
                                        </p:set>
                                        <p:animEffect transition="in" filter="fade">
                                          <p:cBhvr>
                                            <p:cTn id="59" dur="500"/>
                                            <p:tgtEl>
                                              <p:spTgt spid="21"/>
                                            </p:tgtEl>
                                          </p:cBhvr>
                                        </p:animEffect>
                                        <p:anim calcmode="lin" valueType="num">
                                          <p:cBhvr>
                                            <p:cTn id="60" dur="500" fill="hold"/>
                                            <p:tgtEl>
                                              <p:spTgt spid="21"/>
                                            </p:tgtEl>
                                            <p:attrNameLst>
                                              <p:attrName>ppt_x</p:attrName>
                                            </p:attrNameLst>
                                          </p:cBhvr>
                                          <p:tavLst>
                                            <p:tav tm="0">
                                              <p:val>
                                                <p:strVal val="#ppt_x"/>
                                              </p:val>
                                            </p:tav>
                                            <p:tav tm="100000">
                                              <p:val>
                                                <p:strVal val="#ppt_x"/>
                                              </p:val>
                                            </p:tav>
                                          </p:tavLst>
                                        </p:anim>
                                        <p:anim calcmode="lin" valueType="num">
                                          <p:cBhvr>
                                            <p:cTn id="61" dur="500" fill="hold"/>
                                            <p:tgtEl>
                                              <p:spTgt spid="21"/>
                                            </p:tgtEl>
                                            <p:attrNameLst>
                                              <p:attrName>ppt_y</p:attrName>
                                            </p:attrNameLst>
                                          </p:cBhvr>
                                          <p:tavLst>
                                            <p:tav tm="0">
                                              <p:val>
                                                <p:strVal val="#ppt_y+.1"/>
                                              </p:val>
                                            </p:tav>
                                            <p:tav tm="100000">
                                              <p:val>
                                                <p:strVal val="#ppt_y"/>
                                              </p:val>
                                            </p:tav>
                                          </p:tavLst>
                                        </p:anim>
                                      </p:childTnLst>
                                    </p:cTn>
                                  </p:par>
                                  <p:par>
                                    <p:cTn id="62" presetID="47" presetClass="entr" presetSubtype="0" fill="hold" grpId="0" nodeType="withEffect">
                                      <p:stCondLst>
                                        <p:cond delay="0"/>
                                      </p:stCondLst>
                                      <p:childTnLst>
                                        <p:set>
                                          <p:cBhvr>
                                            <p:cTn id="63" dur="1" fill="hold">
                                              <p:stCondLst>
                                                <p:cond delay="0"/>
                                              </p:stCondLst>
                                            </p:cTn>
                                            <p:tgtEl>
                                              <p:spTgt spid="25"/>
                                            </p:tgtEl>
                                            <p:attrNameLst>
                                              <p:attrName>style.visibility</p:attrName>
                                            </p:attrNameLst>
                                          </p:cBhvr>
                                          <p:to>
                                            <p:strVal val="visible"/>
                                          </p:to>
                                        </p:set>
                                        <p:animEffect transition="in" filter="fade">
                                          <p:cBhvr>
                                            <p:cTn id="64" dur="500"/>
                                            <p:tgtEl>
                                              <p:spTgt spid="25"/>
                                            </p:tgtEl>
                                          </p:cBhvr>
                                        </p:animEffect>
                                        <p:anim calcmode="lin" valueType="num">
                                          <p:cBhvr>
                                            <p:cTn id="65" dur="500" fill="hold"/>
                                            <p:tgtEl>
                                              <p:spTgt spid="25"/>
                                            </p:tgtEl>
                                            <p:attrNameLst>
                                              <p:attrName>ppt_x</p:attrName>
                                            </p:attrNameLst>
                                          </p:cBhvr>
                                          <p:tavLst>
                                            <p:tav tm="0">
                                              <p:val>
                                                <p:strVal val="#ppt_x"/>
                                              </p:val>
                                            </p:tav>
                                            <p:tav tm="100000">
                                              <p:val>
                                                <p:strVal val="#ppt_x"/>
                                              </p:val>
                                            </p:tav>
                                          </p:tavLst>
                                        </p:anim>
                                        <p:anim calcmode="lin" valueType="num">
                                          <p:cBhvr>
                                            <p:cTn id="66" dur="500" fill="hold"/>
                                            <p:tgtEl>
                                              <p:spTgt spid="25"/>
                                            </p:tgtEl>
                                            <p:attrNameLst>
                                              <p:attrName>ppt_y</p:attrName>
                                            </p:attrNameLst>
                                          </p:cBhvr>
                                          <p:tavLst>
                                            <p:tav tm="0">
                                              <p:val>
                                                <p:strVal val="#ppt_y-.1"/>
                                              </p:val>
                                            </p:tav>
                                            <p:tav tm="100000">
                                              <p:val>
                                                <p:strVal val="#ppt_y"/>
                                              </p:val>
                                            </p:tav>
                                          </p:tavLst>
                                        </p:anim>
                                      </p:childTnLst>
                                    </p:cTn>
                                  </p:par>
                                </p:childTnLst>
                              </p:cTn>
                            </p:par>
                            <p:par>
                              <p:cTn id="67" fill="hold">
                                <p:stCondLst>
                                  <p:cond delay="3750"/>
                                </p:stCondLst>
                                <p:childTnLst>
                                  <p:par>
                                    <p:cTn id="68" presetID="22" presetClass="entr" presetSubtype="2" fill="hold" nodeType="afterEffect">
                                      <p:stCondLst>
                                        <p:cond delay="0"/>
                                      </p:stCondLst>
                                      <p:childTnLst>
                                        <p:set>
                                          <p:cBhvr>
                                            <p:cTn id="69" dur="1" fill="hold">
                                              <p:stCondLst>
                                                <p:cond delay="0"/>
                                              </p:stCondLst>
                                            </p:cTn>
                                            <p:tgtEl>
                                              <p:spTgt spid="16"/>
                                            </p:tgtEl>
                                            <p:attrNameLst>
                                              <p:attrName>style.visibility</p:attrName>
                                            </p:attrNameLst>
                                          </p:cBhvr>
                                          <p:to>
                                            <p:strVal val="visible"/>
                                          </p:to>
                                        </p:set>
                                        <p:animEffect transition="in" filter="wipe(right)">
                                          <p:cBhvr>
                                            <p:cTn id="70" dur="500"/>
                                            <p:tgtEl>
                                              <p:spTgt spid="16"/>
                                            </p:tgtEl>
                                          </p:cBhvr>
                                        </p:animEffect>
                                      </p:childTnLst>
                                    </p:cTn>
                                  </p:par>
                                </p:childTnLst>
                              </p:cTn>
                            </p:par>
                            <p:par>
                              <p:cTn id="71" fill="hold">
                                <p:stCondLst>
                                  <p:cond delay="4250"/>
                                </p:stCondLst>
                                <p:childTnLst>
                                  <p:par>
                                    <p:cTn id="72" presetID="42" presetClass="entr" presetSubtype="0" fill="hold" grpId="0" nodeType="afterEffect">
                                      <p:stCondLst>
                                        <p:cond delay="0"/>
                                      </p:stCondLst>
                                      <p:childTnLst>
                                        <p:set>
                                          <p:cBhvr>
                                            <p:cTn id="73" dur="1" fill="hold">
                                              <p:stCondLst>
                                                <p:cond delay="0"/>
                                              </p:stCondLst>
                                            </p:cTn>
                                            <p:tgtEl>
                                              <p:spTgt spid="20"/>
                                            </p:tgtEl>
                                            <p:attrNameLst>
                                              <p:attrName>style.visibility</p:attrName>
                                            </p:attrNameLst>
                                          </p:cBhvr>
                                          <p:to>
                                            <p:strVal val="visible"/>
                                          </p:to>
                                        </p:set>
                                        <p:animEffect transition="in" filter="fade">
                                          <p:cBhvr>
                                            <p:cTn id="74" dur="500"/>
                                            <p:tgtEl>
                                              <p:spTgt spid="20"/>
                                            </p:tgtEl>
                                          </p:cBhvr>
                                        </p:animEffect>
                                        <p:anim calcmode="lin" valueType="num">
                                          <p:cBhvr>
                                            <p:cTn id="75" dur="500" fill="hold"/>
                                            <p:tgtEl>
                                              <p:spTgt spid="20"/>
                                            </p:tgtEl>
                                            <p:attrNameLst>
                                              <p:attrName>ppt_x</p:attrName>
                                            </p:attrNameLst>
                                          </p:cBhvr>
                                          <p:tavLst>
                                            <p:tav tm="0">
                                              <p:val>
                                                <p:strVal val="#ppt_x"/>
                                              </p:val>
                                            </p:tav>
                                            <p:tav tm="100000">
                                              <p:val>
                                                <p:strVal val="#ppt_x"/>
                                              </p:val>
                                            </p:tav>
                                          </p:tavLst>
                                        </p:anim>
                                        <p:anim calcmode="lin" valueType="num">
                                          <p:cBhvr>
                                            <p:cTn id="76" dur="500" fill="hold"/>
                                            <p:tgtEl>
                                              <p:spTgt spid="20"/>
                                            </p:tgtEl>
                                            <p:attrNameLst>
                                              <p:attrName>ppt_y</p:attrName>
                                            </p:attrNameLst>
                                          </p:cBhvr>
                                          <p:tavLst>
                                            <p:tav tm="0">
                                              <p:val>
                                                <p:strVal val="#ppt_y+.1"/>
                                              </p:val>
                                            </p:tav>
                                            <p:tav tm="100000">
                                              <p:val>
                                                <p:strVal val="#ppt_y"/>
                                              </p:val>
                                            </p:tav>
                                          </p:tavLst>
                                        </p:anim>
                                      </p:childTnLst>
                                    </p:cTn>
                                  </p:par>
                                  <p:par>
                                    <p:cTn id="77" presetID="47" presetClass="entr" presetSubtype="0" fill="hold" grpId="0" nodeType="withEffect">
                                      <p:stCondLst>
                                        <p:cond delay="0"/>
                                      </p:stCondLst>
                                      <p:childTnLst>
                                        <p:set>
                                          <p:cBhvr>
                                            <p:cTn id="78" dur="1" fill="hold">
                                              <p:stCondLst>
                                                <p:cond delay="0"/>
                                              </p:stCondLst>
                                            </p:cTn>
                                            <p:tgtEl>
                                              <p:spTgt spid="24"/>
                                            </p:tgtEl>
                                            <p:attrNameLst>
                                              <p:attrName>style.visibility</p:attrName>
                                            </p:attrNameLst>
                                          </p:cBhvr>
                                          <p:to>
                                            <p:strVal val="visible"/>
                                          </p:to>
                                        </p:set>
                                        <p:animEffect transition="in" filter="fade">
                                          <p:cBhvr>
                                            <p:cTn id="79" dur="500"/>
                                            <p:tgtEl>
                                              <p:spTgt spid="24"/>
                                            </p:tgtEl>
                                          </p:cBhvr>
                                        </p:animEffect>
                                        <p:anim calcmode="lin" valueType="num">
                                          <p:cBhvr>
                                            <p:cTn id="80" dur="500" fill="hold"/>
                                            <p:tgtEl>
                                              <p:spTgt spid="24"/>
                                            </p:tgtEl>
                                            <p:attrNameLst>
                                              <p:attrName>ppt_x</p:attrName>
                                            </p:attrNameLst>
                                          </p:cBhvr>
                                          <p:tavLst>
                                            <p:tav tm="0">
                                              <p:val>
                                                <p:strVal val="#ppt_x"/>
                                              </p:val>
                                            </p:tav>
                                            <p:tav tm="100000">
                                              <p:val>
                                                <p:strVal val="#ppt_x"/>
                                              </p:val>
                                            </p:tav>
                                          </p:tavLst>
                                        </p:anim>
                                        <p:anim calcmode="lin" valueType="num">
                                          <p:cBhvr>
                                            <p:cTn id="81" dur="500" fill="hold"/>
                                            <p:tgtEl>
                                              <p:spTgt spid="24"/>
                                            </p:tgtEl>
                                            <p:attrNameLst>
                                              <p:attrName>ppt_y</p:attrName>
                                            </p:attrNameLst>
                                          </p:cBhvr>
                                          <p:tavLst>
                                            <p:tav tm="0">
                                              <p:val>
                                                <p:strVal val="#ppt_y-.1"/>
                                              </p:val>
                                            </p:tav>
                                            <p:tav tm="100000">
                                              <p:val>
                                                <p:strVal val="#ppt_y"/>
                                              </p:val>
                                            </p:tav>
                                          </p:tavLst>
                                        </p:anim>
                                      </p:childTnLst>
                                    </p:cTn>
                                  </p:par>
                                </p:childTnLst>
                              </p:cTn>
                            </p:par>
                            <p:par>
                              <p:cTn id="82" fill="hold">
                                <p:stCondLst>
                                  <p:cond delay="4750"/>
                                </p:stCondLst>
                                <p:childTnLst>
                                  <p:par>
                                    <p:cTn id="83" presetID="22" presetClass="entr" presetSubtype="8" fill="hold" nodeType="afterEffect">
                                      <p:stCondLst>
                                        <p:cond delay="0"/>
                                      </p:stCondLst>
                                      <p:childTnLst>
                                        <p:set>
                                          <p:cBhvr>
                                            <p:cTn id="84" dur="1" fill="hold">
                                              <p:stCondLst>
                                                <p:cond delay="0"/>
                                              </p:stCondLst>
                                            </p:cTn>
                                            <p:tgtEl>
                                              <p:spTgt spid="2"/>
                                            </p:tgtEl>
                                            <p:attrNameLst>
                                              <p:attrName>style.visibility</p:attrName>
                                            </p:attrNameLst>
                                          </p:cBhvr>
                                          <p:to>
                                            <p:strVal val="visible"/>
                                          </p:to>
                                        </p:set>
                                        <p:animEffect transition="in" filter="wipe(left)">
                                          <p:cBhvr>
                                            <p:cTn id="85" dur="500"/>
                                            <p:tgtEl>
                                              <p:spTgt spid="2"/>
                                            </p:tgtEl>
                                          </p:cBhvr>
                                        </p:animEffect>
                                      </p:childTnLst>
                                    </p:cTn>
                                  </p:par>
                                </p:childTnLst>
                              </p:cTn>
                            </p:par>
                            <p:par>
                              <p:cTn id="86" fill="hold">
                                <p:stCondLst>
                                  <p:cond delay="5250"/>
                                </p:stCondLst>
                                <p:childTnLst>
                                  <p:par>
                                    <p:cTn id="87" presetID="42" presetClass="entr" presetSubtype="0" fill="hold" grpId="0" nodeType="afterEffect">
                                      <p:stCondLst>
                                        <p:cond delay="0"/>
                                      </p:stCondLst>
                                      <p:childTnLst>
                                        <p:set>
                                          <p:cBhvr>
                                            <p:cTn id="88" dur="1" fill="hold">
                                              <p:stCondLst>
                                                <p:cond delay="0"/>
                                              </p:stCondLst>
                                            </p:cTn>
                                            <p:tgtEl>
                                              <p:spTgt spid="22"/>
                                            </p:tgtEl>
                                            <p:attrNameLst>
                                              <p:attrName>style.visibility</p:attrName>
                                            </p:attrNameLst>
                                          </p:cBhvr>
                                          <p:to>
                                            <p:strVal val="visible"/>
                                          </p:to>
                                        </p:set>
                                        <p:animEffect transition="in" filter="fade">
                                          <p:cBhvr>
                                            <p:cTn id="89" dur="500"/>
                                            <p:tgtEl>
                                              <p:spTgt spid="22"/>
                                            </p:tgtEl>
                                          </p:cBhvr>
                                        </p:animEffect>
                                        <p:anim calcmode="lin" valueType="num">
                                          <p:cBhvr>
                                            <p:cTn id="90" dur="500" fill="hold"/>
                                            <p:tgtEl>
                                              <p:spTgt spid="22"/>
                                            </p:tgtEl>
                                            <p:attrNameLst>
                                              <p:attrName>ppt_x</p:attrName>
                                            </p:attrNameLst>
                                          </p:cBhvr>
                                          <p:tavLst>
                                            <p:tav tm="0">
                                              <p:val>
                                                <p:strVal val="#ppt_x"/>
                                              </p:val>
                                            </p:tav>
                                            <p:tav tm="100000">
                                              <p:val>
                                                <p:strVal val="#ppt_x"/>
                                              </p:val>
                                            </p:tav>
                                          </p:tavLst>
                                        </p:anim>
                                        <p:anim calcmode="lin" valueType="num">
                                          <p:cBhvr>
                                            <p:cTn id="91" dur="500" fill="hold"/>
                                            <p:tgtEl>
                                              <p:spTgt spid="22"/>
                                            </p:tgtEl>
                                            <p:attrNameLst>
                                              <p:attrName>ppt_y</p:attrName>
                                            </p:attrNameLst>
                                          </p:cBhvr>
                                          <p:tavLst>
                                            <p:tav tm="0">
                                              <p:val>
                                                <p:strVal val="#ppt_y+.1"/>
                                              </p:val>
                                            </p:tav>
                                            <p:tav tm="100000">
                                              <p:val>
                                                <p:strVal val="#ppt_y"/>
                                              </p:val>
                                            </p:tav>
                                          </p:tavLst>
                                        </p:anim>
                                      </p:childTnLst>
                                    </p:cTn>
                                  </p:par>
                                  <p:par>
                                    <p:cTn id="92" presetID="47" presetClass="entr" presetSubtype="0" fill="hold" grpId="0" nodeType="withEffect">
                                      <p:stCondLst>
                                        <p:cond delay="0"/>
                                      </p:stCondLst>
                                      <p:childTnLst>
                                        <p:set>
                                          <p:cBhvr>
                                            <p:cTn id="93" dur="1" fill="hold">
                                              <p:stCondLst>
                                                <p:cond delay="0"/>
                                              </p:stCondLst>
                                            </p:cTn>
                                            <p:tgtEl>
                                              <p:spTgt spid="26"/>
                                            </p:tgtEl>
                                            <p:attrNameLst>
                                              <p:attrName>style.visibility</p:attrName>
                                            </p:attrNameLst>
                                          </p:cBhvr>
                                          <p:to>
                                            <p:strVal val="visible"/>
                                          </p:to>
                                        </p:set>
                                        <p:animEffect transition="in" filter="fade">
                                          <p:cBhvr>
                                            <p:cTn id="94" dur="500"/>
                                            <p:tgtEl>
                                              <p:spTgt spid="26"/>
                                            </p:tgtEl>
                                          </p:cBhvr>
                                        </p:animEffect>
                                        <p:anim calcmode="lin" valueType="num">
                                          <p:cBhvr>
                                            <p:cTn id="95" dur="500" fill="hold"/>
                                            <p:tgtEl>
                                              <p:spTgt spid="26"/>
                                            </p:tgtEl>
                                            <p:attrNameLst>
                                              <p:attrName>ppt_x</p:attrName>
                                            </p:attrNameLst>
                                          </p:cBhvr>
                                          <p:tavLst>
                                            <p:tav tm="0">
                                              <p:val>
                                                <p:strVal val="#ppt_x"/>
                                              </p:val>
                                            </p:tav>
                                            <p:tav tm="100000">
                                              <p:val>
                                                <p:strVal val="#ppt_x"/>
                                              </p:val>
                                            </p:tav>
                                          </p:tavLst>
                                        </p:anim>
                                        <p:anim calcmode="lin" valueType="num">
                                          <p:cBhvr>
                                            <p:cTn id="96" dur="5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9" grpId="0"/>
          <p:bldP spid="20" grpId="0"/>
          <p:bldP spid="21" grpId="0"/>
          <p:bldP spid="22" grpId="0"/>
          <p:bldP spid="23" grpId="0"/>
          <p:bldP spid="24" grpId="0"/>
          <p:bldP spid="25" grpId="0"/>
          <p:bldP spid="26" grpId="0"/>
          <p:bldP spid="27" grpId="0" animBg="1"/>
          <p:bldP spid="28" grpId="0" animBg="1"/>
          <p:bldP spid="33" grpId="0" animBg="1"/>
        </p:bldLst>
      </p:timing>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等腰三角形 10"/>
          <p:cNvSpPr/>
          <p:nvPr/>
        </p:nvSpPr>
        <p:spPr>
          <a:xfrm rot="5400000">
            <a:off x="5962783" y="3197277"/>
            <a:ext cx="498763" cy="429968"/>
          </a:xfrm>
          <a:prstGeom prst="triangle">
            <a:avLst/>
          </a:prstGeom>
          <a:solidFill>
            <a:srgbClr val="A1C4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 name="矩形 2"/>
          <p:cNvSpPr/>
          <p:nvPr/>
        </p:nvSpPr>
        <p:spPr>
          <a:xfrm>
            <a:off x="6976975" y="2535099"/>
            <a:ext cx="1569660" cy="1754326"/>
          </a:xfrm>
          <a:prstGeom prst="rect">
            <a:avLst/>
          </a:prstGeom>
        </p:spPr>
        <p:txBody>
          <a:bodyPr wrap="none">
            <a:spAutoFit/>
          </a:bodyPr>
          <a:lstStyle/>
          <a:p>
            <a:pPr algn="ctr"/>
            <a:r>
              <a:rPr lang="zh-CN" altLang="en-US" sz="5400" dirty="0" smtClean="0">
                <a:solidFill>
                  <a:schemeClr val="tx1">
                    <a:lumMod val="75000"/>
                    <a:lumOff val="25000"/>
                  </a:schemeClr>
                </a:solidFill>
                <a:cs typeface="+mn-ea"/>
                <a:sym typeface="+mn-lt"/>
              </a:rPr>
              <a:t>岗位</a:t>
            </a:r>
            <a:endParaRPr lang="en-US" altLang="zh-CN" sz="5400" dirty="0" smtClean="0">
              <a:solidFill>
                <a:schemeClr val="tx1">
                  <a:lumMod val="75000"/>
                  <a:lumOff val="25000"/>
                </a:schemeClr>
              </a:solidFill>
              <a:cs typeface="+mn-ea"/>
              <a:sym typeface="+mn-lt"/>
            </a:endParaRPr>
          </a:p>
          <a:p>
            <a:pPr algn="ctr"/>
            <a:r>
              <a:rPr lang="zh-CN" altLang="en-US" sz="5400" dirty="0" smtClean="0">
                <a:solidFill>
                  <a:schemeClr val="tx1">
                    <a:lumMod val="75000"/>
                    <a:lumOff val="25000"/>
                  </a:schemeClr>
                </a:solidFill>
                <a:cs typeface="+mn-ea"/>
                <a:sym typeface="+mn-lt"/>
              </a:rPr>
              <a:t>认知</a:t>
            </a:r>
            <a:endParaRPr lang="en-US" altLang="zh-CN" sz="5400" dirty="0">
              <a:solidFill>
                <a:schemeClr val="tx1">
                  <a:lumMod val="75000"/>
                  <a:lumOff val="25000"/>
                </a:schemeClr>
              </a:solidFill>
              <a:cs typeface="+mn-ea"/>
              <a:sym typeface="+mn-lt"/>
            </a:endParaRPr>
          </a:p>
        </p:txBody>
      </p:sp>
      <p:sp>
        <p:nvSpPr>
          <p:cNvPr id="4" name="矩形 3"/>
          <p:cNvSpPr/>
          <p:nvPr/>
        </p:nvSpPr>
        <p:spPr>
          <a:xfrm>
            <a:off x="3544253" y="2688987"/>
            <a:ext cx="1441420" cy="1446550"/>
          </a:xfrm>
          <a:prstGeom prst="rect">
            <a:avLst/>
          </a:prstGeom>
        </p:spPr>
        <p:txBody>
          <a:bodyPr wrap="none">
            <a:spAutoFit/>
          </a:bodyPr>
          <a:lstStyle/>
          <a:p>
            <a:pPr algn="ctr"/>
            <a:r>
              <a:rPr lang="en-US" altLang="zh-CN" sz="8800" dirty="0" smtClean="0">
                <a:solidFill>
                  <a:srgbClr val="1E1C1D"/>
                </a:solidFill>
                <a:cs typeface="+mn-ea"/>
                <a:sym typeface="+mn-lt"/>
              </a:rPr>
              <a:t>02</a:t>
            </a:r>
            <a:endParaRPr lang="en-US" altLang="zh-CN" sz="8800" dirty="0">
              <a:solidFill>
                <a:srgbClr val="1E1C1D"/>
              </a:solidFill>
              <a:cs typeface="+mn-ea"/>
              <a:sym typeface="+mn-lt"/>
            </a:endParaRPr>
          </a:p>
        </p:txBody>
      </p:sp>
      <p:sp>
        <p:nvSpPr>
          <p:cNvPr id="5" name="矩形 4"/>
          <p:cNvSpPr/>
          <p:nvPr/>
        </p:nvSpPr>
        <p:spPr>
          <a:xfrm>
            <a:off x="2058843" y="2300649"/>
            <a:ext cx="8181473" cy="2271352"/>
          </a:xfrm>
          <a:prstGeom prst="rect">
            <a:avLst/>
          </a:prstGeom>
          <a:noFill/>
          <a:ln>
            <a:solidFill>
              <a:srgbClr val="A1C4F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14:presetBounceEnd="80000">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14:bounceEnd="80000">
                                          <p:cBhvr additive="base">
                                            <p:cTn id="12" dur="750" fill="hold"/>
                                            <p:tgtEl>
                                              <p:spTgt spid="4"/>
                                            </p:tgtEl>
                                            <p:attrNameLst>
                                              <p:attrName>ppt_x</p:attrName>
                                            </p:attrNameLst>
                                          </p:cBhvr>
                                          <p:tavLst>
                                            <p:tav tm="0">
                                              <p:val>
                                                <p:strVal val="0-#ppt_w/2"/>
                                              </p:val>
                                            </p:tav>
                                            <p:tav tm="100000">
                                              <p:val>
                                                <p:strVal val="#ppt_x"/>
                                              </p:val>
                                            </p:tav>
                                          </p:tavLst>
                                        </p:anim>
                                        <p:anim calcmode="lin" valueType="num" p14:bounceEnd="80000">
                                          <p:cBhvr additive="base">
                                            <p:cTn id="13" dur="750" fill="hold"/>
                                            <p:tgtEl>
                                              <p:spTgt spid="4"/>
                                            </p:tgtEl>
                                            <p:attrNameLst>
                                              <p:attrName>ppt_y</p:attrName>
                                            </p:attrNameLst>
                                          </p:cBhvr>
                                          <p:tavLst>
                                            <p:tav tm="0">
                                              <p:val>
                                                <p:strVal val="#ppt_y"/>
                                              </p:val>
                                            </p:tav>
                                            <p:tav tm="100000">
                                              <p:val>
                                                <p:strVal val="#ppt_y"/>
                                              </p:val>
                                            </p:tav>
                                          </p:tavLst>
                                        </p:anim>
                                      </p:childTnLst>
                                    </p:cTn>
                                  </p:par>
                                  <p:par>
                                    <p:cTn id="14" presetID="2" presetClass="entr" presetSubtype="2" fill="hold" grpId="0" nodeType="withEffect" p14:presetBounceEnd="80000">
                                      <p:stCondLst>
                                        <p:cond delay="500"/>
                                      </p:stCondLst>
                                      <p:childTnLst>
                                        <p:set>
                                          <p:cBhvr>
                                            <p:cTn id="15" dur="1" fill="hold">
                                              <p:stCondLst>
                                                <p:cond delay="0"/>
                                              </p:stCondLst>
                                            </p:cTn>
                                            <p:tgtEl>
                                              <p:spTgt spid="3"/>
                                            </p:tgtEl>
                                            <p:attrNameLst>
                                              <p:attrName>style.visibility</p:attrName>
                                            </p:attrNameLst>
                                          </p:cBhvr>
                                          <p:to>
                                            <p:strVal val="visible"/>
                                          </p:to>
                                        </p:set>
                                        <p:anim calcmode="lin" valueType="num" p14:bounceEnd="80000">
                                          <p:cBhvr additive="base">
                                            <p:cTn id="16" dur="750" fill="hold"/>
                                            <p:tgtEl>
                                              <p:spTgt spid="3"/>
                                            </p:tgtEl>
                                            <p:attrNameLst>
                                              <p:attrName>ppt_x</p:attrName>
                                            </p:attrNameLst>
                                          </p:cBhvr>
                                          <p:tavLst>
                                            <p:tav tm="0">
                                              <p:val>
                                                <p:strVal val="1+#ppt_w/2"/>
                                              </p:val>
                                            </p:tav>
                                            <p:tav tm="100000">
                                              <p:val>
                                                <p:strVal val="#ppt_x"/>
                                              </p:val>
                                            </p:tav>
                                          </p:tavLst>
                                        </p:anim>
                                        <p:anim calcmode="lin" valueType="num" p14:bounceEnd="80000">
                                          <p:cBhvr additive="base">
                                            <p:cTn id="17" dur="75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750" fill="hold"/>
                                            <p:tgtEl>
                                              <p:spTgt spid="4"/>
                                            </p:tgtEl>
                                            <p:attrNameLst>
                                              <p:attrName>ppt_x</p:attrName>
                                            </p:attrNameLst>
                                          </p:cBhvr>
                                          <p:tavLst>
                                            <p:tav tm="0">
                                              <p:val>
                                                <p:strVal val="0-#ppt_w/2"/>
                                              </p:val>
                                            </p:tav>
                                            <p:tav tm="100000">
                                              <p:val>
                                                <p:strVal val="#ppt_x"/>
                                              </p:val>
                                            </p:tav>
                                          </p:tavLst>
                                        </p:anim>
                                        <p:anim calcmode="lin" valueType="num">
                                          <p:cBhvr additive="base">
                                            <p:cTn id="13" dur="750" fill="hold"/>
                                            <p:tgtEl>
                                              <p:spTgt spid="4"/>
                                            </p:tgtEl>
                                            <p:attrNameLst>
                                              <p:attrName>ppt_y</p:attrName>
                                            </p:attrNameLst>
                                          </p:cBhvr>
                                          <p:tavLst>
                                            <p:tav tm="0">
                                              <p:val>
                                                <p:strVal val="#ppt_y"/>
                                              </p:val>
                                            </p:tav>
                                            <p:tav tm="100000">
                                              <p:val>
                                                <p:strVal val="#ppt_y"/>
                                              </p:val>
                                            </p:tav>
                                          </p:tavLst>
                                        </p:anim>
                                      </p:childTnLst>
                                    </p:cTn>
                                  </p:par>
                                  <p:par>
                                    <p:cTn id="14" presetID="2" presetClass="entr" presetSubtype="2" fill="hold" grpId="0" nodeType="withEffect">
                                      <p:stCondLst>
                                        <p:cond delay="500"/>
                                      </p:stCondLst>
                                      <p:childTnLst>
                                        <p:set>
                                          <p:cBhvr>
                                            <p:cTn id="15" dur="1" fill="hold">
                                              <p:stCondLst>
                                                <p:cond delay="0"/>
                                              </p:stCondLst>
                                            </p:cTn>
                                            <p:tgtEl>
                                              <p:spTgt spid="3"/>
                                            </p:tgtEl>
                                            <p:attrNameLst>
                                              <p:attrName>style.visibility</p:attrName>
                                            </p:attrNameLst>
                                          </p:cBhvr>
                                          <p:to>
                                            <p:strVal val="visible"/>
                                          </p:to>
                                        </p:set>
                                        <p:anim calcmode="lin" valueType="num">
                                          <p:cBhvr additive="base">
                                            <p:cTn id="16" dur="750" fill="hold"/>
                                            <p:tgtEl>
                                              <p:spTgt spid="3"/>
                                            </p:tgtEl>
                                            <p:attrNameLst>
                                              <p:attrName>ppt_x</p:attrName>
                                            </p:attrNameLst>
                                          </p:cBhvr>
                                          <p:tavLst>
                                            <p:tav tm="0">
                                              <p:val>
                                                <p:strVal val="1+#ppt_w/2"/>
                                              </p:val>
                                            </p:tav>
                                            <p:tav tm="100000">
                                              <p:val>
                                                <p:strVal val="#ppt_x"/>
                                              </p:val>
                                            </p:tav>
                                          </p:tavLst>
                                        </p:anim>
                                        <p:anim calcmode="lin" valueType="num">
                                          <p:cBhvr additive="base">
                                            <p:cTn id="17" dur="75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p:bldLst>
      </p:timing>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5"/>
          <p:cNvSpPr/>
          <p:nvPr/>
        </p:nvSpPr>
        <p:spPr bwMode="auto">
          <a:xfrm>
            <a:off x="3101393" y="4425155"/>
            <a:ext cx="279260" cy="241179"/>
          </a:xfrm>
          <a:custGeom>
            <a:avLst/>
            <a:gdLst>
              <a:gd name="T0" fmla="*/ 25 w 65"/>
              <a:gd name="T1" fmla="*/ 0 h 56"/>
              <a:gd name="T2" fmla="*/ 41 w 65"/>
              <a:gd name="T3" fmla="*/ 0 h 56"/>
              <a:gd name="T4" fmla="*/ 59 w 65"/>
              <a:gd name="T5" fmla="*/ 0 h 56"/>
              <a:gd name="T6" fmla="*/ 63 w 65"/>
              <a:gd name="T7" fmla="*/ 6 h 56"/>
              <a:gd name="T8" fmla="*/ 54 w 65"/>
              <a:gd name="T9" fmla="*/ 22 h 56"/>
              <a:gd name="T10" fmla="*/ 46 w 65"/>
              <a:gd name="T11" fmla="*/ 36 h 56"/>
              <a:gd name="T12" fmla="*/ 37 w 65"/>
              <a:gd name="T13" fmla="*/ 52 h 56"/>
              <a:gd name="T14" fmla="*/ 29 w 65"/>
              <a:gd name="T15" fmla="*/ 52 h 56"/>
              <a:gd name="T16" fmla="*/ 20 w 65"/>
              <a:gd name="T17" fmla="*/ 36 h 56"/>
              <a:gd name="T18" fmla="*/ 12 w 65"/>
              <a:gd name="T19" fmla="*/ 22 h 56"/>
              <a:gd name="T20" fmla="*/ 2 w 65"/>
              <a:gd name="T21" fmla="*/ 6 h 56"/>
              <a:gd name="T22" fmla="*/ 6 w 65"/>
              <a:gd name="T23" fmla="*/ 0 h 56"/>
              <a:gd name="T24" fmla="*/ 25 w 65"/>
              <a:gd name="T25"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5" h="56">
                <a:moveTo>
                  <a:pt x="25" y="0"/>
                </a:moveTo>
                <a:cubicBezTo>
                  <a:pt x="29" y="0"/>
                  <a:pt x="36" y="0"/>
                  <a:pt x="41" y="0"/>
                </a:cubicBezTo>
                <a:cubicBezTo>
                  <a:pt x="59" y="0"/>
                  <a:pt x="59" y="0"/>
                  <a:pt x="59" y="0"/>
                </a:cubicBezTo>
                <a:cubicBezTo>
                  <a:pt x="64" y="0"/>
                  <a:pt x="65" y="3"/>
                  <a:pt x="63" y="6"/>
                </a:cubicBezTo>
                <a:cubicBezTo>
                  <a:pt x="54" y="22"/>
                  <a:pt x="54" y="22"/>
                  <a:pt x="54" y="22"/>
                </a:cubicBezTo>
                <a:cubicBezTo>
                  <a:pt x="52" y="26"/>
                  <a:pt x="48" y="32"/>
                  <a:pt x="46" y="36"/>
                </a:cubicBezTo>
                <a:cubicBezTo>
                  <a:pt x="37" y="52"/>
                  <a:pt x="37" y="52"/>
                  <a:pt x="37" y="52"/>
                </a:cubicBezTo>
                <a:cubicBezTo>
                  <a:pt x="35" y="56"/>
                  <a:pt x="31" y="56"/>
                  <a:pt x="29" y="52"/>
                </a:cubicBezTo>
                <a:cubicBezTo>
                  <a:pt x="20" y="36"/>
                  <a:pt x="20" y="36"/>
                  <a:pt x="20" y="36"/>
                </a:cubicBezTo>
                <a:cubicBezTo>
                  <a:pt x="17" y="32"/>
                  <a:pt x="14" y="26"/>
                  <a:pt x="12" y="22"/>
                </a:cubicBezTo>
                <a:cubicBezTo>
                  <a:pt x="2" y="6"/>
                  <a:pt x="2" y="6"/>
                  <a:pt x="2" y="6"/>
                </a:cubicBezTo>
                <a:cubicBezTo>
                  <a:pt x="0" y="3"/>
                  <a:pt x="2" y="0"/>
                  <a:pt x="6" y="0"/>
                </a:cubicBezTo>
                <a:lnTo>
                  <a:pt x="25" y="0"/>
                </a:lnTo>
                <a:close/>
              </a:path>
            </a:pathLst>
          </a:custGeom>
          <a:solidFill>
            <a:srgbClr val="F3CAD1"/>
          </a:solidFill>
          <a:ln>
            <a:noFill/>
          </a:ln>
          <a:effectLst/>
        </p:spPr>
        <p:txBody>
          <a:bodyPr vert="horz" wrap="square" lIns="91440" tIns="45720" rIns="91440" bIns="45720" numCol="1" anchor="t" anchorCtr="0" compatLnSpc="1"/>
          <a:lstStyle/>
          <a:p>
            <a:endParaRPr lang="zh-CN" altLang="en-US" dirty="0">
              <a:cs typeface="+mn-ea"/>
              <a:sym typeface="+mn-lt"/>
            </a:endParaRPr>
          </a:p>
        </p:txBody>
      </p:sp>
      <p:sp>
        <p:nvSpPr>
          <p:cNvPr id="3" name="Freeform 6"/>
          <p:cNvSpPr/>
          <p:nvPr/>
        </p:nvSpPr>
        <p:spPr bwMode="auto">
          <a:xfrm>
            <a:off x="5721719" y="4425155"/>
            <a:ext cx="279260" cy="241179"/>
          </a:xfrm>
          <a:custGeom>
            <a:avLst/>
            <a:gdLst>
              <a:gd name="T0" fmla="*/ 24 w 65"/>
              <a:gd name="T1" fmla="*/ 0 h 56"/>
              <a:gd name="T2" fmla="*/ 40 w 65"/>
              <a:gd name="T3" fmla="*/ 0 h 56"/>
              <a:gd name="T4" fmla="*/ 59 w 65"/>
              <a:gd name="T5" fmla="*/ 0 h 56"/>
              <a:gd name="T6" fmla="*/ 63 w 65"/>
              <a:gd name="T7" fmla="*/ 6 h 56"/>
              <a:gd name="T8" fmla="*/ 53 w 65"/>
              <a:gd name="T9" fmla="*/ 22 h 56"/>
              <a:gd name="T10" fmla="*/ 45 w 65"/>
              <a:gd name="T11" fmla="*/ 36 h 56"/>
              <a:gd name="T12" fmla="*/ 36 w 65"/>
              <a:gd name="T13" fmla="*/ 52 h 56"/>
              <a:gd name="T14" fmla="*/ 28 w 65"/>
              <a:gd name="T15" fmla="*/ 52 h 56"/>
              <a:gd name="T16" fmla="*/ 19 w 65"/>
              <a:gd name="T17" fmla="*/ 36 h 56"/>
              <a:gd name="T18" fmla="*/ 11 w 65"/>
              <a:gd name="T19" fmla="*/ 22 h 56"/>
              <a:gd name="T20" fmla="*/ 2 w 65"/>
              <a:gd name="T21" fmla="*/ 6 h 56"/>
              <a:gd name="T22" fmla="*/ 6 w 65"/>
              <a:gd name="T23" fmla="*/ 0 h 56"/>
              <a:gd name="T24" fmla="*/ 24 w 65"/>
              <a:gd name="T25"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5" h="56">
                <a:moveTo>
                  <a:pt x="24" y="0"/>
                </a:moveTo>
                <a:cubicBezTo>
                  <a:pt x="29" y="0"/>
                  <a:pt x="36" y="0"/>
                  <a:pt x="40" y="0"/>
                </a:cubicBezTo>
                <a:cubicBezTo>
                  <a:pt x="59" y="0"/>
                  <a:pt x="59" y="0"/>
                  <a:pt x="59" y="0"/>
                </a:cubicBezTo>
                <a:cubicBezTo>
                  <a:pt x="63" y="0"/>
                  <a:pt x="65" y="3"/>
                  <a:pt x="63" y="6"/>
                </a:cubicBezTo>
                <a:cubicBezTo>
                  <a:pt x="53" y="22"/>
                  <a:pt x="53" y="22"/>
                  <a:pt x="53" y="22"/>
                </a:cubicBezTo>
                <a:cubicBezTo>
                  <a:pt x="51" y="26"/>
                  <a:pt x="48" y="32"/>
                  <a:pt x="45" y="36"/>
                </a:cubicBezTo>
                <a:cubicBezTo>
                  <a:pt x="36" y="52"/>
                  <a:pt x="36" y="52"/>
                  <a:pt x="36" y="52"/>
                </a:cubicBezTo>
                <a:cubicBezTo>
                  <a:pt x="34" y="56"/>
                  <a:pt x="30" y="56"/>
                  <a:pt x="28" y="52"/>
                </a:cubicBezTo>
                <a:cubicBezTo>
                  <a:pt x="19" y="36"/>
                  <a:pt x="19" y="36"/>
                  <a:pt x="19" y="36"/>
                </a:cubicBezTo>
                <a:cubicBezTo>
                  <a:pt x="17" y="32"/>
                  <a:pt x="13" y="26"/>
                  <a:pt x="11" y="22"/>
                </a:cubicBezTo>
                <a:cubicBezTo>
                  <a:pt x="2" y="6"/>
                  <a:pt x="2" y="6"/>
                  <a:pt x="2" y="6"/>
                </a:cubicBezTo>
                <a:cubicBezTo>
                  <a:pt x="0" y="3"/>
                  <a:pt x="1" y="0"/>
                  <a:pt x="6" y="0"/>
                </a:cubicBezTo>
                <a:lnTo>
                  <a:pt x="24" y="0"/>
                </a:lnTo>
                <a:close/>
              </a:path>
            </a:pathLst>
          </a:custGeom>
          <a:solidFill>
            <a:srgbClr val="A1C4F2"/>
          </a:solidFill>
          <a:ln>
            <a:noFill/>
          </a:ln>
          <a:effectLst/>
        </p:spPr>
        <p:txBody>
          <a:bodyPr vert="horz" wrap="square" lIns="91440" tIns="45720" rIns="91440" bIns="45720" numCol="1" anchor="t" anchorCtr="0" compatLnSpc="1"/>
          <a:lstStyle/>
          <a:p>
            <a:endParaRPr lang="zh-CN" altLang="en-US" dirty="0">
              <a:cs typeface="+mn-ea"/>
              <a:sym typeface="+mn-lt"/>
            </a:endParaRPr>
          </a:p>
        </p:txBody>
      </p:sp>
      <p:sp>
        <p:nvSpPr>
          <p:cNvPr id="4" name="Freeform 7"/>
          <p:cNvSpPr/>
          <p:nvPr/>
        </p:nvSpPr>
        <p:spPr bwMode="auto">
          <a:xfrm>
            <a:off x="8356553" y="4425155"/>
            <a:ext cx="282886" cy="241179"/>
          </a:xfrm>
          <a:custGeom>
            <a:avLst/>
            <a:gdLst>
              <a:gd name="T0" fmla="*/ 25 w 66"/>
              <a:gd name="T1" fmla="*/ 0 h 56"/>
              <a:gd name="T2" fmla="*/ 41 w 66"/>
              <a:gd name="T3" fmla="*/ 0 h 56"/>
              <a:gd name="T4" fmla="*/ 59 w 66"/>
              <a:gd name="T5" fmla="*/ 0 h 56"/>
              <a:gd name="T6" fmla="*/ 63 w 66"/>
              <a:gd name="T7" fmla="*/ 6 h 56"/>
              <a:gd name="T8" fmla="*/ 54 w 66"/>
              <a:gd name="T9" fmla="*/ 22 h 56"/>
              <a:gd name="T10" fmla="*/ 46 w 66"/>
              <a:gd name="T11" fmla="*/ 36 h 56"/>
              <a:gd name="T12" fmla="*/ 37 w 66"/>
              <a:gd name="T13" fmla="*/ 52 h 56"/>
              <a:gd name="T14" fmla="*/ 29 w 66"/>
              <a:gd name="T15" fmla="*/ 52 h 56"/>
              <a:gd name="T16" fmla="*/ 20 w 66"/>
              <a:gd name="T17" fmla="*/ 36 h 56"/>
              <a:gd name="T18" fmla="*/ 12 w 66"/>
              <a:gd name="T19" fmla="*/ 22 h 56"/>
              <a:gd name="T20" fmla="*/ 2 w 66"/>
              <a:gd name="T21" fmla="*/ 6 h 56"/>
              <a:gd name="T22" fmla="*/ 6 w 66"/>
              <a:gd name="T23" fmla="*/ 0 h 56"/>
              <a:gd name="T24" fmla="*/ 25 w 66"/>
              <a:gd name="T25"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6" h="56">
                <a:moveTo>
                  <a:pt x="25" y="0"/>
                </a:moveTo>
                <a:cubicBezTo>
                  <a:pt x="29" y="0"/>
                  <a:pt x="37" y="0"/>
                  <a:pt x="41" y="0"/>
                </a:cubicBezTo>
                <a:cubicBezTo>
                  <a:pt x="59" y="0"/>
                  <a:pt x="59" y="0"/>
                  <a:pt x="59" y="0"/>
                </a:cubicBezTo>
                <a:cubicBezTo>
                  <a:pt x="64" y="0"/>
                  <a:pt x="66" y="3"/>
                  <a:pt x="63" y="6"/>
                </a:cubicBezTo>
                <a:cubicBezTo>
                  <a:pt x="54" y="22"/>
                  <a:pt x="54" y="22"/>
                  <a:pt x="54" y="22"/>
                </a:cubicBezTo>
                <a:cubicBezTo>
                  <a:pt x="52" y="26"/>
                  <a:pt x="48" y="32"/>
                  <a:pt x="46" y="36"/>
                </a:cubicBezTo>
                <a:cubicBezTo>
                  <a:pt x="37" y="52"/>
                  <a:pt x="37" y="52"/>
                  <a:pt x="37" y="52"/>
                </a:cubicBezTo>
                <a:cubicBezTo>
                  <a:pt x="35" y="56"/>
                  <a:pt x="31" y="56"/>
                  <a:pt x="29" y="52"/>
                </a:cubicBezTo>
                <a:cubicBezTo>
                  <a:pt x="20" y="36"/>
                  <a:pt x="20" y="36"/>
                  <a:pt x="20" y="36"/>
                </a:cubicBezTo>
                <a:cubicBezTo>
                  <a:pt x="18" y="32"/>
                  <a:pt x="14" y="26"/>
                  <a:pt x="12" y="22"/>
                </a:cubicBezTo>
                <a:cubicBezTo>
                  <a:pt x="2" y="6"/>
                  <a:pt x="2" y="6"/>
                  <a:pt x="2" y="6"/>
                </a:cubicBezTo>
                <a:cubicBezTo>
                  <a:pt x="0" y="3"/>
                  <a:pt x="2" y="0"/>
                  <a:pt x="6" y="0"/>
                </a:cubicBezTo>
                <a:lnTo>
                  <a:pt x="25" y="0"/>
                </a:lnTo>
                <a:close/>
              </a:path>
            </a:pathLst>
          </a:custGeom>
          <a:solidFill>
            <a:srgbClr val="F3CAD1"/>
          </a:solidFill>
          <a:ln>
            <a:noFill/>
          </a:ln>
          <a:effectLst/>
        </p:spPr>
        <p:txBody>
          <a:bodyPr vert="horz" wrap="square" lIns="91440" tIns="45720" rIns="91440" bIns="45720" numCol="1" anchor="t" anchorCtr="0" compatLnSpc="1"/>
          <a:lstStyle/>
          <a:p>
            <a:endParaRPr lang="zh-CN" altLang="en-US" dirty="0">
              <a:cs typeface="+mn-ea"/>
              <a:sym typeface="+mn-lt"/>
            </a:endParaRPr>
          </a:p>
        </p:txBody>
      </p:sp>
      <p:sp>
        <p:nvSpPr>
          <p:cNvPr id="6" name="矩形 47"/>
          <p:cNvSpPr>
            <a:spLocks noChangeArrowheads="1"/>
          </p:cNvSpPr>
          <p:nvPr/>
        </p:nvSpPr>
        <p:spPr bwMode="auto">
          <a:xfrm>
            <a:off x="2072429" y="4916904"/>
            <a:ext cx="2684043" cy="84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buNone/>
            </a:pPr>
            <a:r>
              <a:rPr lang="zh-CN" altLang="en-US" sz="2000" dirty="0">
                <a:solidFill>
                  <a:srgbClr val="404040"/>
                </a:solidFill>
                <a:latin typeface="+mn-lt"/>
                <a:ea typeface="+mn-ea"/>
                <a:cs typeface="+mn-ea"/>
                <a:sym typeface="+mn-lt"/>
              </a:rPr>
              <a:t>单击此处输入标题</a:t>
            </a:r>
            <a:endParaRPr lang="en-US" altLang="zh-CN" sz="2000" dirty="0">
              <a:solidFill>
                <a:srgbClr val="404040"/>
              </a:solidFill>
              <a:latin typeface="+mn-lt"/>
              <a:ea typeface="+mn-ea"/>
              <a:cs typeface="+mn-ea"/>
              <a:sym typeface="+mn-lt"/>
            </a:endParaRPr>
          </a:p>
          <a:p>
            <a:pPr>
              <a:buNone/>
            </a:pPr>
            <a:r>
              <a:rPr lang="zh-CN" altLang="en-US" sz="1200" dirty="0">
                <a:solidFill>
                  <a:schemeClr val="tx1">
                    <a:lumMod val="85000"/>
                    <a:lumOff val="15000"/>
                  </a:schemeClr>
                </a:solidFill>
                <a:latin typeface="+mn-lt"/>
                <a:ea typeface="+mn-ea"/>
                <a:cs typeface="+mn-ea"/>
                <a:sym typeface="+mn-lt"/>
              </a:rPr>
              <a:t>请在这里输入您的主要叙述内容</a:t>
            </a:r>
            <a:endParaRPr lang="en-US" altLang="zh-CN" sz="1200" dirty="0">
              <a:solidFill>
                <a:schemeClr val="tx1">
                  <a:lumMod val="85000"/>
                  <a:lumOff val="15000"/>
                </a:schemeClr>
              </a:solidFill>
              <a:latin typeface="+mn-lt"/>
              <a:ea typeface="+mn-ea"/>
              <a:cs typeface="+mn-ea"/>
              <a:sym typeface="+mn-lt"/>
            </a:endParaRPr>
          </a:p>
          <a:p>
            <a:pPr>
              <a:buNone/>
            </a:pPr>
            <a:r>
              <a:rPr lang="zh-CN" altLang="en-US" sz="1200" dirty="0">
                <a:solidFill>
                  <a:schemeClr val="tx1">
                    <a:lumMod val="85000"/>
                    <a:lumOff val="15000"/>
                  </a:schemeClr>
                </a:solidFill>
                <a:latin typeface="+mn-lt"/>
                <a:ea typeface="+mn-ea"/>
                <a:cs typeface="+mn-ea"/>
                <a:sym typeface="+mn-lt"/>
              </a:rPr>
              <a:t>请在这里输入您的主要叙述内容</a:t>
            </a:r>
            <a:endParaRPr lang="en-US" altLang="zh-CN" sz="1200" dirty="0">
              <a:solidFill>
                <a:schemeClr val="tx1">
                  <a:lumMod val="85000"/>
                  <a:lumOff val="15000"/>
                </a:schemeClr>
              </a:solidFill>
              <a:latin typeface="+mn-lt"/>
              <a:ea typeface="+mn-ea"/>
              <a:cs typeface="+mn-ea"/>
              <a:sym typeface="+mn-lt"/>
            </a:endParaRPr>
          </a:p>
        </p:txBody>
      </p:sp>
      <p:sp>
        <p:nvSpPr>
          <p:cNvPr id="7" name="矩形 47"/>
          <p:cNvSpPr>
            <a:spLocks noChangeArrowheads="1"/>
          </p:cNvSpPr>
          <p:nvPr/>
        </p:nvSpPr>
        <p:spPr bwMode="auto">
          <a:xfrm>
            <a:off x="4658957" y="4916904"/>
            <a:ext cx="2684043" cy="84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buNone/>
            </a:pPr>
            <a:r>
              <a:rPr lang="zh-CN" altLang="en-US" sz="2000" dirty="0">
                <a:solidFill>
                  <a:srgbClr val="404040"/>
                </a:solidFill>
                <a:latin typeface="+mn-lt"/>
                <a:ea typeface="+mn-ea"/>
                <a:cs typeface="+mn-ea"/>
                <a:sym typeface="+mn-lt"/>
              </a:rPr>
              <a:t>单击此处输入标题</a:t>
            </a:r>
            <a:endParaRPr lang="en-US" altLang="zh-CN" sz="2000" dirty="0">
              <a:solidFill>
                <a:srgbClr val="404040"/>
              </a:solidFill>
              <a:latin typeface="+mn-lt"/>
              <a:ea typeface="+mn-ea"/>
              <a:cs typeface="+mn-ea"/>
              <a:sym typeface="+mn-lt"/>
            </a:endParaRPr>
          </a:p>
          <a:p>
            <a:pPr>
              <a:buNone/>
            </a:pPr>
            <a:r>
              <a:rPr lang="zh-CN" altLang="en-US" sz="1200" dirty="0">
                <a:solidFill>
                  <a:schemeClr val="tx1">
                    <a:lumMod val="85000"/>
                    <a:lumOff val="15000"/>
                  </a:schemeClr>
                </a:solidFill>
                <a:latin typeface="+mn-lt"/>
                <a:ea typeface="+mn-ea"/>
                <a:cs typeface="+mn-ea"/>
                <a:sym typeface="+mn-lt"/>
              </a:rPr>
              <a:t>请在这里输入您的主要叙述内容</a:t>
            </a:r>
            <a:endParaRPr lang="en-US" altLang="zh-CN" sz="1200" dirty="0">
              <a:solidFill>
                <a:schemeClr val="tx1">
                  <a:lumMod val="85000"/>
                  <a:lumOff val="15000"/>
                </a:schemeClr>
              </a:solidFill>
              <a:latin typeface="+mn-lt"/>
              <a:ea typeface="+mn-ea"/>
              <a:cs typeface="+mn-ea"/>
              <a:sym typeface="+mn-lt"/>
            </a:endParaRPr>
          </a:p>
          <a:p>
            <a:pPr>
              <a:buNone/>
            </a:pPr>
            <a:r>
              <a:rPr lang="zh-CN" altLang="en-US" sz="1200" dirty="0">
                <a:solidFill>
                  <a:schemeClr val="tx1">
                    <a:lumMod val="85000"/>
                    <a:lumOff val="15000"/>
                  </a:schemeClr>
                </a:solidFill>
                <a:latin typeface="+mn-lt"/>
                <a:ea typeface="+mn-ea"/>
                <a:cs typeface="+mn-ea"/>
                <a:sym typeface="+mn-lt"/>
              </a:rPr>
              <a:t>请在这里输入您的主要叙述内容</a:t>
            </a:r>
            <a:endParaRPr lang="en-US" altLang="zh-CN" sz="1200" dirty="0">
              <a:solidFill>
                <a:schemeClr val="tx1">
                  <a:lumMod val="85000"/>
                  <a:lumOff val="15000"/>
                </a:schemeClr>
              </a:solidFill>
              <a:latin typeface="+mn-lt"/>
              <a:ea typeface="+mn-ea"/>
              <a:cs typeface="+mn-ea"/>
              <a:sym typeface="+mn-lt"/>
            </a:endParaRPr>
          </a:p>
        </p:txBody>
      </p:sp>
      <p:sp>
        <p:nvSpPr>
          <p:cNvPr id="8" name="矩形 47"/>
          <p:cNvSpPr>
            <a:spLocks noChangeArrowheads="1"/>
          </p:cNvSpPr>
          <p:nvPr/>
        </p:nvSpPr>
        <p:spPr bwMode="auto">
          <a:xfrm>
            <a:off x="7245485" y="4916904"/>
            <a:ext cx="2684043" cy="84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buNone/>
            </a:pPr>
            <a:r>
              <a:rPr lang="zh-CN" altLang="en-US" sz="2000" dirty="0">
                <a:solidFill>
                  <a:srgbClr val="404040"/>
                </a:solidFill>
                <a:latin typeface="+mn-lt"/>
                <a:ea typeface="+mn-ea"/>
                <a:cs typeface="+mn-ea"/>
                <a:sym typeface="+mn-lt"/>
              </a:rPr>
              <a:t>单击此处输入标题</a:t>
            </a:r>
            <a:endParaRPr lang="en-US" altLang="zh-CN" sz="2000" dirty="0">
              <a:solidFill>
                <a:srgbClr val="404040"/>
              </a:solidFill>
              <a:latin typeface="+mn-lt"/>
              <a:ea typeface="+mn-ea"/>
              <a:cs typeface="+mn-ea"/>
              <a:sym typeface="+mn-lt"/>
            </a:endParaRPr>
          </a:p>
          <a:p>
            <a:pPr>
              <a:buNone/>
            </a:pPr>
            <a:r>
              <a:rPr lang="zh-CN" altLang="en-US" sz="1200" dirty="0">
                <a:solidFill>
                  <a:schemeClr val="tx1">
                    <a:lumMod val="85000"/>
                    <a:lumOff val="15000"/>
                  </a:schemeClr>
                </a:solidFill>
                <a:latin typeface="+mn-lt"/>
                <a:ea typeface="+mn-ea"/>
                <a:cs typeface="+mn-ea"/>
                <a:sym typeface="+mn-lt"/>
              </a:rPr>
              <a:t>请在这里输入您的主要叙述内容</a:t>
            </a:r>
            <a:endParaRPr lang="en-US" altLang="zh-CN" sz="1200" dirty="0">
              <a:solidFill>
                <a:schemeClr val="tx1">
                  <a:lumMod val="85000"/>
                  <a:lumOff val="15000"/>
                </a:schemeClr>
              </a:solidFill>
              <a:latin typeface="+mn-lt"/>
              <a:ea typeface="+mn-ea"/>
              <a:cs typeface="+mn-ea"/>
              <a:sym typeface="+mn-lt"/>
            </a:endParaRPr>
          </a:p>
          <a:p>
            <a:pPr>
              <a:buNone/>
            </a:pPr>
            <a:r>
              <a:rPr lang="zh-CN" altLang="en-US" sz="1200" dirty="0">
                <a:solidFill>
                  <a:schemeClr val="tx1">
                    <a:lumMod val="85000"/>
                    <a:lumOff val="15000"/>
                  </a:schemeClr>
                </a:solidFill>
                <a:latin typeface="+mn-lt"/>
                <a:ea typeface="+mn-ea"/>
                <a:cs typeface="+mn-ea"/>
                <a:sym typeface="+mn-lt"/>
              </a:rPr>
              <a:t>请在这里输入您的主要叙述内容</a:t>
            </a:r>
            <a:endParaRPr lang="en-US" altLang="zh-CN" sz="1200" dirty="0">
              <a:solidFill>
                <a:schemeClr val="tx1">
                  <a:lumMod val="85000"/>
                  <a:lumOff val="15000"/>
                </a:schemeClr>
              </a:solidFill>
              <a:latin typeface="+mn-lt"/>
              <a:ea typeface="+mn-ea"/>
              <a:cs typeface="+mn-ea"/>
              <a:sym typeface="+mn-lt"/>
            </a:endParaRPr>
          </a:p>
        </p:txBody>
      </p:sp>
      <p:grpSp>
        <p:nvGrpSpPr>
          <p:cNvPr id="13" name="组合 31"/>
          <p:cNvGrpSpPr/>
          <p:nvPr/>
        </p:nvGrpSpPr>
        <p:grpSpPr>
          <a:xfrm>
            <a:off x="4753377" y="2047821"/>
            <a:ext cx="2170610" cy="2179676"/>
            <a:chOff x="3710640" y="2354079"/>
            <a:chExt cx="2170610" cy="2179676"/>
          </a:xfrm>
        </p:grpSpPr>
        <p:sp>
          <p:nvSpPr>
            <p:cNvPr id="14" name="Oval 11"/>
            <p:cNvSpPr>
              <a:spLocks noChangeArrowheads="1"/>
            </p:cNvSpPr>
            <p:nvPr/>
          </p:nvSpPr>
          <p:spPr bwMode="auto">
            <a:xfrm>
              <a:off x="3710640" y="2354079"/>
              <a:ext cx="2170610" cy="2179676"/>
            </a:xfrm>
            <a:prstGeom prst="ellipse">
              <a:avLst/>
            </a:prstGeom>
            <a:noFill/>
            <a:ln>
              <a:solidFill>
                <a:srgbClr val="A1C4F2"/>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lt1"/>
                </a:solidFill>
                <a:cs typeface="+mn-ea"/>
                <a:sym typeface="+mn-lt"/>
              </a:endParaRPr>
            </a:p>
          </p:txBody>
        </p:sp>
        <p:sp>
          <p:nvSpPr>
            <p:cNvPr id="15" name="Oval 21"/>
            <p:cNvSpPr>
              <a:spLocks noChangeArrowheads="1"/>
            </p:cNvSpPr>
            <p:nvPr/>
          </p:nvSpPr>
          <p:spPr bwMode="auto">
            <a:xfrm>
              <a:off x="4015287" y="2673233"/>
              <a:ext cx="1564942" cy="1572196"/>
            </a:xfrm>
            <a:prstGeom prst="ellipse">
              <a:avLst/>
            </a:prstGeom>
            <a:solidFill>
              <a:srgbClr val="A1C4F2"/>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lt1"/>
                </a:solidFill>
                <a:cs typeface="+mn-ea"/>
                <a:sym typeface="+mn-lt"/>
              </a:endParaRPr>
            </a:p>
          </p:txBody>
        </p:sp>
      </p:grpSp>
      <p:grpSp>
        <p:nvGrpSpPr>
          <p:cNvPr id="16" name="组合 34"/>
          <p:cNvGrpSpPr/>
          <p:nvPr/>
        </p:nvGrpSpPr>
        <p:grpSpPr>
          <a:xfrm>
            <a:off x="7344690" y="2047821"/>
            <a:ext cx="2170610" cy="2179676"/>
            <a:chOff x="6301953" y="2354079"/>
            <a:chExt cx="2170610" cy="2179676"/>
          </a:xfrm>
        </p:grpSpPr>
        <p:sp>
          <p:nvSpPr>
            <p:cNvPr id="17" name="Oval 14"/>
            <p:cNvSpPr>
              <a:spLocks noChangeArrowheads="1"/>
            </p:cNvSpPr>
            <p:nvPr/>
          </p:nvSpPr>
          <p:spPr bwMode="auto">
            <a:xfrm>
              <a:off x="6301953" y="2354079"/>
              <a:ext cx="2170610" cy="2179676"/>
            </a:xfrm>
            <a:prstGeom prst="ellipse">
              <a:avLst/>
            </a:prstGeom>
            <a:noFill/>
            <a:ln>
              <a:solidFill>
                <a:srgbClr val="F3CAD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lt1"/>
                </a:solidFill>
                <a:cs typeface="+mn-ea"/>
                <a:sym typeface="+mn-lt"/>
              </a:endParaRPr>
            </a:p>
          </p:txBody>
        </p:sp>
        <p:sp>
          <p:nvSpPr>
            <p:cNvPr id="18" name="Oval 22"/>
            <p:cNvSpPr>
              <a:spLocks noChangeArrowheads="1"/>
            </p:cNvSpPr>
            <p:nvPr/>
          </p:nvSpPr>
          <p:spPr bwMode="auto">
            <a:xfrm>
              <a:off x="6606600" y="2673233"/>
              <a:ext cx="1561316" cy="1572196"/>
            </a:xfrm>
            <a:prstGeom prst="ellipse">
              <a:avLst/>
            </a:prstGeom>
            <a:solidFill>
              <a:srgbClr val="F3CAD1"/>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lt1"/>
                </a:solidFill>
                <a:cs typeface="+mn-ea"/>
                <a:sym typeface="+mn-lt"/>
              </a:endParaRPr>
            </a:p>
          </p:txBody>
        </p:sp>
      </p:grpSp>
      <p:grpSp>
        <p:nvGrpSpPr>
          <p:cNvPr id="19" name="组合 37"/>
          <p:cNvGrpSpPr/>
          <p:nvPr/>
        </p:nvGrpSpPr>
        <p:grpSpPr>
          <a:xfrm>
            <a:off x="2152998" y="2047821"/>
            <a:ext cx="2170610" cy="2179676"/>
            <a:chOff x="1110261" y="2354079"/>
            <a:chExt cx="2170610" cy="2179676"/>
          </a:xfrm>
        </p:grpSpPr>
        <p:sp>
          <p:nvSpPr>
            <p:cNvPr id="20" name="Oval 9"/>
            <p:cNvSpPr>
              <a:spLocks noChangeArrowheads="1"/>
            </p:cNvSpPr>
            <p:nvPr/>
          </p:nvSpPr>
          <p:spPr bwMode="auto">
            <a:xfrm>
              <a:off x="1110261" y="2354079"/>
              <a:ext cx="2170610" cy="2179676"/>
            </a:xfrm>
            <a:prstGeom prst="ellipse">
              <a:avLst/>
            </a:prstGeom>
            <a:noFill/>
            <a:ln>
              <a:solidFill>
                <a:srgbClr val="F3CAD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1" name="Oval 20"/>
            <p:cNvSpPr>
              <a:spLocks noChangeArrowheads="1"/>
            </p:cNvSpPr>
            <p:nvPr/>
          </p:nvSpPr>
          <p:spPr bwMode="auto">
            <a:xfrm>
              <a:off x="1426521" y="2673233"/>
              <a:ext cx="1564942" cy="1572196"/>
            </a:xfrm>
            <a:prstGeom prst="ellipse">
              <a:avLst/>
            </a:prstGeom>
            <a:solidFill>
              <a:srgbClr val="F3CAD1"/>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lt1"/>
                </a:solidFill>
                <a:cs typeface="+mn-ea"/>
                <a:sym typeface="+mn-lt"/>
              </a:endParaRPr>
            </a:p>
          </p:txBody>
        </p:sp>
      </p:grpSp>
      <p:sp>
        <p:nvSpPr>
          <p:cNvPr id="22" name="文本框 21"/>
          <p:cNvSpPr txBox="1"/>
          <p:nvPr/>
        </p:nvSpPr>
        <p:spPr>
          <a:xfrm flipH="1">
            <a:off x="2801978" y="2521066"/>
            <a:ext cx="938077" cy="1129796"/>
          </a:xfrm>
          <a:prstGeom prst="rect">
            <a:avLst/>
          </a:prstGeom>
          <a:noFill/>
        </p:spPr>
        <p:txBody>
          <a:bodyPr wrap="none" rtlCol="0">
            <a:spAutoFit/>
          </a:bodyPr>
          <a:lstStyle/>
          <a:p>
            <a:pPr algn="ctr">
              <a:lnSpc>
                <a:spcPct val="120000"/>
              </a:lnSpc>
            </a:pPr>
            <a:r>
              <a:rPr lang="zh-CN" altLang="en-US" sz="4400" baseline="-3000" dirty="0">
                <a:solidFill>
                  <a:schemeClr val="bg1"/>
                </a:solidFill>
                <a:cs typeface="+mn-ea"/>
                <a:sym typeface="+mn-lt"/>
              </a:rPr>
              <a:t>添加</a:t>
            </a:r>
            <a:endParaRPr lang="en-US" altLang="zh-CN" sz="4400" baseline="-3000" dirty="0">
              <a:solidFill>
                <a:schemeClr val="bg1"/>
              </a:solidFill>
              <a:cs typeface="+mn-ea"/>
              <a:sym typeface="+mn-lt"/>
            </a:endParaRPr>
          </a:p>
          <a:p>
            <a:pPr algn="ctr">
              <a:lnSpc>
                <a:spcPct val="120000"/>
              </a:lnSpc>
            </a:pPr>
            <a:r>
              <a:rPr lang="zh-CN" altLang="en-US" sz="4400" baseline="-3000" dirty="0">
                <a:solidFill>
                  <a:schemeClr val="bg1"/>
                </a:solidFill>
                <a:cs typeface="+mn-ea"/>
                <a:sym typeface="+mn-lt"/>
              </a:rPr>
              <a:t>文本</a:t>
            </a:r>
          </a:p>
        </p:txBody>
      </p:sp>
      <p:sp>
        <p:nvSpPr>
          <p:cNvPr id="23" name="文本框 22"/>
          <p:cNvSpPr txBox="1"/>
          <p:nvPr/>
        </p:nvSpPr>
        <p:spPr>
          <a:xfrm flipH="1">
            <a:off x="5352814" y="2564536"/>
            <a:ext cx="938077" cy="1129796"/>
          </a:xfrm>
          <a:prstGeom prst="rect">
            <a:avLst/>
          </a:prstGeom>
          <a:noFill/>
        </p:spPr>
        <p:txBody>
          <a:bodyPr wrap="none" rtlCol="0">
            <a:spAutoFit/>
          </a:bodyPr>
          <a:lstStyle/>
          <a:p>
            <a:pPr algn="ctr">
              <a:lnSpc>
                <a:spcPct val="120000"/>
              </a:lnSpc>
            </a:pPr>
            <a:r>
              <a:rPr lang="zh-CN" altLang="en-US" sz="4400" baseline="-3000" dirty="0">
                <a:solidFill>
                  <a:schemeClr val="bg1"/>
                </a:solidFill>
                <a:cs typeface="+mn-ea"/>
                <a:sym typeface="+mn-lt"/>
              </a:rPr>
              <a:t>添加</a:t>
            </a:r>
            <a:endParaRPr lang="en-US" altLang="zh-CN" sz="4400" baseline="-3000" dirty="0">
              <a:solidFill>
                <a:schemeClr val="bg1"/>
              </a:solidFill>
              <a:cs typeface="+mn-ea"/>
              <a:sym typeface="+mn-lt"/>
            </a:endParaRPr>
          </a:p>
          <a:p>
            <a:pPr algn="ctr">
              <a:lnSpc>
                <a:spcPct val="120000"/>
              </a:lnSpc>
            </a:pPr>
            <a:r>
              <a:rPr lang="zh-CN" altLang="en-US" sz="4400" baseline="-3000" dirty="0">
                <a:solidFill>
                  <a:schemeClr val="bg1"/>
                </a:solidFill>
                <a:cs typeface="+mn-ea"/>
                <a:sym typeface="+mn-lt"/>
              </a:rPr>
              <a:t>文本</a:t>
            </a:r>
          </a:p>
        </p:txBody>
      </p:sp>
      <p:sp>
        <p:nvSpPr>
          <p:cNvPr id="24" name="文本框 23"/>
          <p:cNvSpPr txBox="1"/>
          <p:nvPr/>
        </p:nvSpPr>
        <p:spPr>
          <a:xfrm flipH="1">
            <a:off x="7963279" y="2608101"/>
            <a:ext cx="938077" cy="1129796"/>
          </a:xfrm>
          <a:prstGeom prst="rect">
            <a:avLst/>
          </a:prstGeom>
          <a:noFill/>
        </p:spPr>
        <p:txBody>
          <a:bodyPr wrap="none" rtlCol="0">
            <a:spAutoFit/>
          </a:bodyPr>
          <a:lstStyle/>
          <a:p>
            <a:pPr algn="ctr">
              <a:lnSpc>
                <a:spcPct val="120000"/>
              </a:lnSpc>
            </a:pPr>
            <a:r>
              <a:rPr lang="zh-CN" altLang="en-US" sz="4400" baseline="-3000" dirty="0">
                <a:solidFill>
                  <a:schemeClr val="bg1"/>
                </a:solidFill>
                <a:cs typeface="+mn-ea"/>
                <a:sym typeface="+mn-lt"/>
              </a:rPr>
              <a:t>添加</a:t>
            </a:r>
            <a:endParaRPr lang="en-US" altLang="zh-CN" sz="4400" baseline="-3000" dirty="0">
              <a:solidFill>
                <a:schemeClr val="bg1"/>
              </a:solidFill>
              <a:cs typeface="+mn-ea"/>
              <a:sym typeface="+mn-lt"/>
            </a:endParaRPr>
          </a:p>
          <a:p>
            <a:pPr algn="ctr">
              <a:lnSpc>
                <a:spcPct val="120000"/>
              </a:lnSpc>
            </a:pPr>
            <a:r>
              <a:rPr lang="zh-CN" altLang="en-US" sz="4400" baseline="-3000" dirty="0">
                <a:solidFill>
                  <a:schemeClr val="bg1"/>
                </a:solidFill>
                <a:cs typeface="+mn-ea"/>
                <a:sym typeface="+mn-lt"/>
              </a:rPr>
              <a:t>文本</a:t>
            </a:r>
          </a:p>
        </p:txBody>
      </p:sp>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28000" fill="hold" nodeType="with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750" fill="hold"/>
                                        <p:tgtEl>
                                          <p:spTgt spid="19"/>
                                        </p:tgtEl>
                                        <p:attrNameLst>
                                          <p:attrName>ppt_x</p:attrName>
                                        </p:attrNameLst>
                                      </p:cBhvr>
                                      <p:tavLst>
                                        <p:tav tm="0">
                                          <p:val>
                                            <p:strVal val="#ppt_x"/>
                                          </p:val>
                                        </p:tav>
                                        <p:tav tm="100000">
                                          <p:val>
                                            <p:strVal val="#ppt_x"/>
                                          </p:val>
                                        </p:tav>
                                      </p:tavLst>
                                    </p:anim>
                                    <p:anim calcmode="lin" valueType="num">
                                      <p:cBhvr additive="base">
                                        <p:cTn id="8" dur="750" fill="hold"/>
                                        <p:tgtEl>
                                          <p:spTgt spid="19"/>
                                        </p:tgtEl>
                                        <p:attrNameLst>
                                          <p:attrName>ppt_y</p:attrName>
                                        </p:attrNameLst>
                                      </p:cBhvr>
                                      <p:tavLst>
                                        <p:tav tm="0">
                                          <p:val>
                                            <p:strVal val="1+#ppt_h/2"/>
                                          </p:val>
                                        </p:tav>
                                        <p:tav tm="100000">
                                          <p:val>
                                            <p:strVal val="#ppt_y"/>
                                          </p:val>
                                        </p:tav>
                                      </p:tavLst>
                                    </p:anim>
                                  </p:childTnLst>
                                </p:cTn>
                              </p:par>
                              <p:par>
                                <p:cTn id="9" presetID="2" presetClass="entr" presetSubtype="4" decel="28000" fill="hold" nodeType="withEffect">
                                  <p:stCondLst>
                                    <p:cond delay="25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750" fill="hold"/>
                                        <p:tgtEl>
                                          <p:spTgt spid="13"/>
                                        </p:tgtEl>
                                        <p:attrNameLst>
                                          <p:attrName>ppt_x</p:attrName>
                                        </p:attrNameLst>
                                      </p:cBhvr>
                                      <p:tavLst>
                                        <p:tav tm="0">
                                          <p:val>
                                            <p:strVal val="#ppt_x"/>
                                          </p:val>
                                        </p:tav>
                                        <p:tav tm="100000">
                                          <p:val>
                                            <p:strVal val="#ppt_x"/>
                                          </p:val>
                                        </p:tav>
                                      </p:tavLst>
                                    </p:anim>
                                    <p:anim calcmode="lin" valueType="num">
                                      <p:cBhvr additive="base">
                                        <p:cTn id="12" dur="750" fill="hold"/>
                                        <p:tgtEl>
                                          <p:spTgt spid="13"/>
                                        </p:tgtEl>
                                        <p:attrNameLst>
                                          <p:attrName>ppt_y</p:attrName>
                                        </p:attrNameLst>
                                      </p:cBhvr>
                                      <p:tavLst>
                                        <p:tav tm="0">
                                          <p:val>
                                            <p:strVal val="1+#ppt_h/2"/>
                                          </p:val>
                                        </p:tav>
                                        <p:tav tm="100000">
                                          <p:val>
                                            <p:strVal val="#ppt_y"/>
                                          </p:val>
                                        </p:tav>
                                      </p:tavLst>
                                    </p:anim>
                                  </p:childTnLst>
                                </p:cTn>
                              </p:par>
                              <p:par>
                                <p:cTn id="13" presetID="2" presetClass="entr" presetSubtype="4" decel="28000" fill="hold" nodeType="withEffect">
                                  <p:stCondLst>
                                    <p:cond delay="500"/>
                                  </p:stCondLst>
                                  <p:childTnLst>
                                    <p:set>
                                      <p:cBhvr>
                                        <p:cTn id="14" dur="1" fill="hold">
                                          <p:stCondLst>
                                            <p:cond delay="0"/>
                                          </p:stCondLst>
                                        </p:cTn>
                                        <p:tgtEl>
                                          <p:spTgt spid="16"/>
                                        </p:tgtEl>
                                        <p:attrNameLst>
                                          <p:attrName>style.visibility</p:attrName>
                                        </p:attrNameLst>
                                      </p:cBhvr>
                                      <p:to>
                                        <p:strVal val="visible"/>
                                      </p:to>
                                    </p:set>
                                    <p:anim calcmode="lin" valueType="num">
                                      <p:cBhvr additive="base">
                                        <p:cTn id="15" dur="750" fill="hold"/>
                                        <p:tgtEl>
                                          <p:spTgt spid="16"/>
                                        </p:tgtEl>
                                        <p:attrNameLst>
                                          <p:attrName>ppt_x</p:attrName>
                                        </p:attrNameLst>
                                      </p:cBhvr>
                                      <p:tavLst>
                                        <p:tav tm="0">
                                          <p:val>
                                            <p:strVal val="#ppt_x"/>
                                          </p:val>
                                        </p:tav>
                                        <p:tav tm="100000">
                                          <p:val>
                                            <p:strVal val="#ppt_x"/>
                                          </p:val>
                                        </p:tav>
                                      </p:tavLst>
                                    </p:anim>
                                    <p:anim calcmode="lin" valueType="num">
                                      <p:cBhvr additive="base">
                                        <p:cTn id="16" dur="750" fill="hold"/>
                                        <p:tgtEl>
                                          <p:spTgt spid="16"/>
                                        </p:tgtEl>
                                        <p:attrNameLst>
                                          <p:attrName>ppt_y</p:attrName>
                                        </p:attrNameLst>
                                      </p:cBhvr>
                                      <p:tavLst>
                                        <p:tav tm="0">
                                          <p:val>
                                            <p:strVal val="1+#ppt_h/2"/>
                                          </p:val>
                                        </p:tav>
                                        <p:tav tm="100000">
                                          <p:val>
                                            <p:strVal val="#ppt_y"/>
                                          </p:val>
                                        </p:tav>
                                      </p:tavLst>
                                    </p:anim>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22"/>
                                        </p:tgtEl>
                                        <p:attrNameLst>
                                          <p:attrName>style.visibility</p:attrName>
                                        </p:attrNameLst>
                                      </p:cBhvr>
                                      <p:to>
                                        <p:strVal val="visible"/>
                                      </p:to>
                                    </p:set>
                                    <p:animEffect transition="in" filter="fade">
                                      <p:cBhvr>
                                        <p:cTn id="20" dur="500"/>
                                        <p:tgtEl>
                                          <p:spTgt spid="22"/>
                                        </p:tgtEl>
                                      </p:cBhvr>
                                    </p:animEffect>
                                  </p:childTnLst>
                                </p:cTn>
                              </p:par>
                              <p:par>
                                <p:cTn id="21" presetID="10" presetClass="entr" presetSubtype="0" fill="hold" grpId="0" nodeType="withEffect">
                                  <p:stCondLst>
                                    <p:cond delay="250"/>
                                  </p:stCondLst>
                                  <p:childTnLst>
                                    <p:set>
                                      <p:cBhvr>
                                        <p:cTn id="22" dur="1" fill="hold">
                                          <p:stCondLst>
                                            <p:cond delay="0"/>
                                          </p:stCondLst>
                                        </p:cTn>
                                        <p:tgtEl>
                                          <p:spTgt spid="23"/>
                                        </p:tgtEl>
                                        <p:attrNameLst>
                                          <p:attrName>style.visibility</p:attrName>
                                        </p:attrNameLst>
                                      </p:cBhvr>
                                      <p:to>
                                        <p:strVal val="visible"/>
                                      </p:to>
                                    </p:set>
                                    <p:animEffect transition="in" filter="fade">
                                      <p:cBhvr>
                                        <p:cTn id="23" dur="500"/>
                                        <p:tgtEl>
                                          <p:spTgt spid="23"/>
                                        </p:tgtEl>
                                      </p:cBhvr>
                                    </p:animEffect>
                                  </p:childTnLst>
                                </p:cTn>
                              </p:par>
                              <p:par>
                                <p:cTn id="24" presetID="10" presetClass="entr" presetSubtype="0" fill="hold" grpId="0" nodeType="withEffect">
                                  <p:stCondLst>
                                    <p:cond delay="500"/>
                                  </p:stCondLst>
                                  <p:childTnLst>
                                    <p:set>
                                      <p:cBhvr>
                                        <p:cTn id="25" dur="1" fill="hold">
                                          <p:stCondLst>
                                            <p:cond delay="0"/>
                                          </p:stCondLst>
                                        </p:cTn>
                                        <p:tgtEl>
                                          <p:spTgt spid="24"/>
                                        </p:tgtEl>
                                        <p:attrNameLst>
                                          <p:attrName>style.visibility</p:attrName>
                                        </p:attrNameLst>
                                      </p:cBhvr>
                                      <p:to>
                                        <p:strVal val="visible"/>
                                      </p:to>
                                    </p:set>
                                    <p:animEffect transition="in" filter="fade">
                                      <p:cBhvr>
                                        <p:cTn id="26" dur="500"/>
                                        <p:tgtEl>
                                          <p:spTgt spid="24"/>
                                        </p:tgtEl>
                                      </p:cBhvr>
                                    </p:animEffect>
                                  </p:childTnLst>
                                </p:cTn>
                              </p:par>
                            </p:childTnLst>
                          </p:cTn>
                        </p:par>
                        <p:par>
                          <p:cTn id="27" fill="hold">
                            <p:stCondLst>
                              <p:cond delay="1500"/>
                            </p:stCondLst>
                            <p:childTnLst>
                              <p:par>
                                <p:cTn id="28" presetID="37" presetClass="entr" presetSubtype="0" fill="hold" grpId="0" nodeType="afterEffect">
                                  <p:stCondLst>
                                    <p:cond delay="0"/>
                                  </p:stCondLst>
                                  <p:childTnLst>
                                    <p:set>
                                      <p:cBhvr>
                                        <p:cTn id="29" dur="1" fill="hold">
                                          <p:stCondLst>
                                            <p:cond delay="0"/>
                                          </p:stCondLst>
                                        </p:cTn>
                                        <p:tgtEl>
                                          <p:spTgt spid="2"/>
                                        </p:tgtEl>
                                        <p:attrNameLst>
                                          <p:attrName>style.visibility</p:attrName>
                                        </p:attrNameLst>
                                      </p:cBhvr>
                                      <p:to>
                                        <p:strVal val="visible"/>
                                      </p:to>
                                    </p:set>
                                    <p:animEffect transition="in" filter="fade">
                                      <p:cBhvr>
                                        <p:cTn id="30" dur="1000"/>
                                        <p:tgtEl>
                                          <p:spTgt spid="2"/>
                                        </p:tgtEl>
                                      </p:cBhvr>
                                    </p:animEffect>
                                    <p:anim calcmode="lin" valueType="num">
                                      <p:cBhvr>
                                        <p:cTn id="31" dur="1000" fill="hold"/>
                                        <p:tgtEl>
                                          <p:spTgt spid="2"/>
                                        </p:tgtEl>
                                        <p:attrNameLst>
                                          <p:attrName>ppt_x</p:attrName>
                                        </p:attrNameLst>
                                      </p:cBhvr>
                                      <p:tavLst>
                                        <p:tav tm="0">
                                          <p:val>
                                            <p:strVal val="#ppt_x"/>
                                          </p:val>
                                        </p:tav>
                                        <p:tav tm="100000">
                                          <p:val>
                                            <p:strVal val="#ppt_x"/>
                                          </p:val>
                                        </p:tav>
                                      </p:tavLst>
                                    </p:anim>
                                    <p:anim calcmode="lin" valueType="num">
                                      <p:cBhvr>
                                        <p:cTn id="32" dur="900" decel="100000" fill="hold"/>
                                        <p:tgtEl>
                                          <p:spTgt spid="2"/>
                                        </p:tgtEl>
                                        <p:attrNameLst>
                                          <p:attrName>ppt_y</p:attrName>
                                        </p:attrNameLst>
                                      </p:cBhvr>
                                      <p:tavLst>
                                        <p:tav tm="0">
                                          <p:val>
                                            <p:strVal val="#ppt_y+1"/>
                                          </p:val>
                                        </p:tav>
                                        <p:tav tm="100000">
                                          <p:val>
                                            <p:strVal val="#ppt_y-.03"/>
                                          </p:val>
                                        </p:tav>
                                      </p:tavLst>
                                    </p:anim>
                                    <p:anim calcmode="lin" valueType="num">
                                      <p:cBhvr>
                                        <p:cTn id="33"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par>
                                <p:cTn id="34" presetID="37" presetClass="entr" presetSubtype="0" fill="hold" grpId="0" nodeType="withEffect">
                                  <p:stCondLst>
                                    <p:cond delay="0"/>
                                  </p:stCondLst>
                                  <p:childTnLst>
                                    <p:set>
                                      <p:cBhvr>
                                        <p:cTn id="35" dur="1" fill="hold">
                                          <p:stCondLst>
                                            <p:cond delay="0"/>
                                          </p:stCondLst>
                                        </p:cTn>
                                        <p:tgtEl>
                                          <p:spTgt spid="3"/>
                                        </p:tgtEl>
                                        <p:attrNameLst>
                                          <p:attrName>style.visibility</p:attrName>
                                        </p:attrNameLst>
                                      </p:cBhvr>
                                      <p:to>
                                        <p:strVal val="visible"/>
                                      </p:to>
                                    </p:set>
                                    <p:animEffect transition="in" filter="fade">
                                      <p:cBhvr>
                                        <p:cTn id="36" dur="1000"/>
                                        <p:tgtEl>
                                          <p:spTgt spid="3"/>
                                        </p:tgtEl>
                                      </p:cBhvr>
                                    </p:animEffect>
                                    <p:anim calcmode="lin" valueType="num">
                                      <p:cBhvr>
                                        <p:cTn id="37" dur="1000" fill="hold"/>
                                        <p:tgtEl>
                                          <p:spTgt spid="3"/>
                                        </p:tgtEl>
                                        <p:attrNameLst>
                                          <p:attrName>ppt_x</p:attrName>
                                        </p:attrNameLst>
                                      </p:cBhvr>
                                      <p:tavLst>
                                        <p:tav tm="0">
                                          <p:val>
                                            <p:strVal val="#ppt_x"/>
                                          </p:val>
                                        </p:tav>
                                        <p:tav tm="100000">
                                          <p:val>
                                            <p:strVal val="#ppt_x"/>
                                          </p:val>
                                        </p:tav>
                                      </p:tavLst>
                                    </p:anim>
                                    <p:anim calcmode="lin" valueType="num">
                                      <p:cBhvr>
                                        <p:cTn id="38" dur="900" decel="100000" fill="hold"/>
                                        <p:tgtEl>
                                          <p:spTgt spid="3"/>
                                        </p:tgtEl>
                                        <p:attrNameLst>
                                          <p:attrName>ppt_y</p:attrName>
                                        </p:attrNameLst>
                                      </p:cBhvr>
                                      <p:tavLst>
                                        <p:tav tm="0">
                                          <p:val>
                                            <p:strVal val="#ppt_y+1"/>
                                          </p:val>
                                        </p:tav>
                                        <p:tav tm="100000">
                                          <p:val>
                                            <p:strVal val="#ppt_y-.03"/>
                                          </p:val>
                                        </p:tav>
                                      </p:tavLst>
                                    </p:anim>
                                    <p:anim calcmode="lin" valueType="num">
                                      <p:cBhvr>
                                        <p:cTn id="39"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par>
                                <p:cTn id="40" presetID="37" presetClass="entr" presetSubtype="0" fill="hold" grpId="0" nodeType="with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fade">
                                      <p:cBhvr>
                                        <p:cTn id="42" dur="1000"/>
                                        <p:tgtEl>
                                          <p:spTgt spid="4"/>
                                        </p:tgtEl>
                                      </p:cBhvr>
                                    </p:animEffect>
                                    <p:anim calcmode="lin" valueType="num">
                                      <p:cBhvr>
                                        <p:cTn id="43" dur="1000" fill="hold"/>
                                        <p:tgtEl>
                                          <p:spTgt spid="4"/>
                                        </p:tgtEl>
                                        <p:attrNameLst>
                                          <p:attrName>ppt_x</p:attrName>
                                        </p:attrNameLst>
                                      </p:cBhvr>
                                      <p:tavLst>
                                        <p:tav tm="0">
                                          <p:val>
                                            <p:strVal val="#ppt_x"/>
                                          </p:val>
                                        </p:tav>
                                        <p:tav tm="100000">
                                          <p:val>
                                            <p:strVal val="#ppt_x"/>
                                          </p:val>
                                        </p:tav>
                                      </p:tavLst>
                                    </p:anim>
                                    <p:anim calcmode="lin" valueType="num">
                                      <p:cBhvr>
                                        <p:cTn id="44" dur="900" decel="100000" fill="hold"/>
                                        <p:tgtEl>
                                          <p:spTgt spid="4"/>
                                        </p:tgtEl>
                                        <p:attrNameLst>
                                          <p:attrName>ppt_y</p:attrName>
                                        </p:attrNameLst>
                                      </p:cBhvr>
                                      <p:tavLst>
                                        <p:tav tm="0">
                                          <p:val>
                                            <p:strVal val="#ppt_y+1"/>
                                          </p:val>
                                        </p:tav>
                                        <p:tav tm="100000">
                                          <p:val>
                                            <p:strVal val="#ppt_y-.03"/>
                                          </p:val>
                                        </p:tav>
                                      </p:tavLst>
                                    </p:anim>
                                    <p:anim calcmode="lin" valueType="num">
                                      <p:cBhvr>
                                        <p:cTn id="45"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par>
                          <p:cTn id="46" fill="hold">
                            <p:stCondLst>
                              <p:cond delay="2500"/>
                            </p:stCondLst>
                            <p:childTnLst>
                              <p:par>
                                <p:cTn id="47" presetID="10" presetClass="entr" presetSubtype="0" fill="hold" grpId="0" nodeType="afterEffect">
                                  <p:stCondLst>
                                    <p:cond delay="0"/>
                                  </p:stCondLst>
                                  <p:childTnLst>
                                    <p:set>
                                      <p:cBhvr>
                                        <p:cTn id="48" dur="1" fill="hold">
                                          <p:stCondLst>
                                            <p:cond delay="0"/>
                                          </p:stCondLst>
                                        </p:cTn>
                                        <p:tgtEl>
                                          <p:spTgt spid="6"/>
                                        </p:tgtEl>
                                        <p:attrNameLst>
                                          <p:attrName>style.visibility</p:attrName>
                                        </p:attrNameLst>
                                      </p:cBhvr>
                                      <p:to>
                                        <p:strVal val="visible"/>
                                      </p:to>
                                    </p:set>
                                    <p:animEffect transition="in" filter="fade">
                                      <p:cBhvr>
                                        <p:cTn id="49" dur="500"/>
                                        <p:tgtEl>
                                          <p:spTgt spid="6"/>
                                        </p:tgtEl>
                                      </p:cBhvr>
                                    </p:animEffect>
                                  </p:childTnLst>
                                </p:cTn>
                              </p:par>
                              <p:par>
                                <p:cTn id="50" presetID="10" presetClass="entr" presetSubtype="0" fill="hold" grpId="0" nodeType="withEffect">
                                  <p:stCondLst>
                                    <p:cond delay="250"/>
                                  </p:stCondLst>
                                  <p:childTnLst>
                                    <p:set>
                                      <p:cBhvr>
                                        <p:cTn id="51" dur="1" fill="hold">
                                          <p:stCondLst>
                                            <p:cond delay="0"/>
                                          </p:stCondLst>
                                        </p:cTn>
                                        <p:tgtEl>
                                          <p:spTgt spid="7"/>
                                        </p:tgtEl>
                                        <p:attrNameLst>
                                          <p:attrName>style.visibility</p:attrName>
                                        </p:attrNameLst>
                                      </p:cBhvr>
                                      <p:to>
                                        <p:strVal val="visible"/>
                                      </p:to>
                                    </p:set>
                                    <p:animEffect transition="in" filter="fade">
                                      <p:cBhvr>
                                        <p:cTn id="52" dur="500"/>
                                        <p:tgtEl>
                                          <p:spTgt spid="7"/>
                                        </p:tgtEl>
                                      </p:cBhvr>
                                    </p:animEffect>
                                  </p:childTnLst>
                                </p:cTn>
                              </p:par>
                              <p:par>
                                <p:cTn id="53" presetID="10" presetClass="entr" presetSubtype="0" fill="hold" grpId="0" nodeType="withEffect">
                                  <p:stCondLst>
                                    <p:cond delay="500"/>
                                  </p:stCondLst>
                                  <p:childTnLst>
                                    <p:set>
                                      <p:cBhvr>
                                        <p:cTn id="54" dur="1" fill="hold">
                                          <p:stCondLst>
                                            <p:cond delay="0"/>
                                          </p:stCondLst>
                                        </p:cTn>
                                        <p:tgtEl>
                                          <p:spTgt spid="8"/>
                                        </p:tgtEl>
                                        <p:attrNameLst>
                                          <p:attrName>style.visibility</p:attrName>
                                        </p:attrNameLst>
                                      </p:cBhvr>
                                      <p:to>
                                        <p:strVal val="visible"/>
                                      </p:to>
                                    </p:set>
                                    <p:animEffect transition="in" filter="fade">
                                      <p:cBhvr>
                                        <p:cTn id="5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3" grpId="0" animBg="1"/>
      <p:bldP spid="4" grpId="0" bldLvl="0" animBg="1"/>
      <p:bldP spid="6" grpId="0"/>
      <p:bldP spid="7" grpId="0"/>
      <p:bldP spid="8" grpId="0"/>
      <p:bldP spid="22" grpId="0"/>
      <p:bldP spid="23" grpId="0"/>
      <p:bldP spid="24" grpId="0"/>
    </p:bldLst>
  </p:timing>
</p:sld>
</file>

<file path=ppt/theme/theme1.xml><?xml version="1.0" encoding="utf-8"?>
<a:theme xmlns:a="http://schemas.openxmlformats.org/drawingml/2006/main" name="www.2ppt.com">
  <a:themeElements>
    <a:clrScheme name="自定义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79646"/>
      </a:hlink>
      <a:folHlink>
        <a:srgbClr val="F79646"/>
      </a:folHlink>
    </a:clrScheme>
    <a:fontScheme name="if02kso4">
      <a:majorFont>
        <a:latin typeface="Arial"/>
        <a:ea typeface="微软雅黑"/>
        <a:cs typeface=""/>
      </a:majorFont>
      <a:minorFont>
        <a:latin typeface="Arial"/>
        <a:ea typeface="微软雅黑"/>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1418</Words>
  <Application>Microsoft Office PowerPoint</Application>
  <PresentationFormat>宽屏</PresentationFormat>
  <Paragraphs>171</Paragraphs>
  <Slides>23</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23</vt:i4>
      </vt:variant>
    </vt:vector>
  </HeadingPairs>
  <TitlesOfParts>
    <vt:vector size="30" baseType="lpstr">
      <vt:lpstr>inpin heiti</vt:lpstr>
      <vt:lpstr>宋体</vt:lpstr>
      <vt:lpstr>微软雅黑</vt:lpstr>
      <vt:lpstr>Arial</vt:lpstr>
      <vt:lpstr>Calibri</vt:lpstr>
      <vt:lpstr>Wingdings</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2017-08-18T03:02:00Z</dcterms:created>
  <dcterms:modified xsi:type="dcterms:W3CDTF">2023-01-10T11:13:27Z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2052-11.1.0.11365</vt:lpwstr>
  </property>
  <property fmtid="{D5CDD505-2E9C-101B-9397-08002B2CF9AE}" pid="3" name="ICV">
    <vt:lpwstr>77989EB2BE62447AA653D10011A5750D</vt:lpwstr>
  </property>
  <property fmtid="{A09F084E-AD41-489F-8076-AA5BE3082BCA}" pid="100">
    <vt:ui4>5</vt:ui4>
  </property>
  <property fmtid="{64440492-4C8B-11D1-8B70-080036B11A03}" pid="11">
    <vt:lpwstr>www.2ppt.com-爱PPT提供资源下载</vt:lpwstr>
  </property>
</Properties>
</file>