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19" r:id="rId3"/>
    <p:sldId id="408" r:id="rId4"/>
    <p:sldId id="402" r:id="rId5"/>
    <p:sldId id="409" r:id="rId6"/>
    <p:sldId id="410" r:id="rId7"/>
    <p:sldId id="403" r:id="rId8"/>
    <p:sldId id="404" r:id="rId9"/>
    <p:sldId id="411" r:id="rId10"/>
    <p:sldId id="395" r:id="rId11"/>
    <p:sldId id="412" r:id="rId12"/>
    <p:sldId id="405" r:id="rId13"/>
    <p:sldId id="413" r:id="rId14"/>
    <p:sldId id="414" r:id="rId15"/>
    <p:sldId id="415" r:id="rId16"/>
    <p:sldId id="396" r:id="rId17"/>
    <p:sldId id="416" r:id="rId18"/>
    <p:sldId id="398" r:id="rId19"/>
    <p:sldId id="417" r:id="rId20"/>
    <p:sldId id="399" r:id="rId21"/>
    <p:sldId id="418" r:id="rId22"/>
    <p:sldId id="419" r:id="rId23"/>
    <p:sldId id="420" r:id="rId24"/>
    <p:sldId id="327" r:id="rId25"/>
  </p:sldIdLst>
  <p:sldSz cx="9144000" cy="5143500" type="screen16x9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2">
          <p15:clr>
            <a:srgbClr val="A4A3A4"/>
          </p15:clr>
        </p15:guide>
        <p15:guide id="2" pos="2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530" autoAdjust="0"/>
  </p:normalViewPr>
  <p:slideViewPr>
    <p:cSldViewPr snapToGrid="0">
      <p:cViewPr>
        <p:scale>
          <a:sx n="130" d="100"/>
          <a:sy n="130" d="100"/>
        </p:scale>
        <p:origin x="-1026" y="-426"/>
      </p:cViewPr>
      <p:guideLst>
        <p:guide orient="horz" pos="1682"/>
        <p:guide pos="28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B6D718-30EE-464C-A1EA-2BD3748F0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0996D42-EF95-437A-B57D-828C02C5FC3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2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2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2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2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1B50-72AD-41BD-A5DE-976D4DA3A25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2D1B-F3B4-41A5-9673-002CA0AE04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9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40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1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2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3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1710373" y="777479"/>
            <a:ext cx="12459891" cy="2065734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484709" y="777479"/>
            <a:ext cx="3718322" cy="2065734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29991" y="1066801"/>
            <a:ext cx="7074694" cy="1593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Unit 8  When is your birthday?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08616" y="3157448"/>
            <a:ext cx="1824859" cy="7209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/>
          <a:p>
            <a:pPr indent="200025"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第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课时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3319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245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9"/>
          <p:cNvSpPr txBox="1">
            <a:spLocks noChangeArrowheads="1"/>
          </p:cNvSpPr>
          <p:nvPr/>
        </p:nvSpPr>
        <p:spPr bwMode="auto">
          <a:xfrm>
            <a:off x="521494" y="1051323"/>
            <a:ext cx="8035529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300">
              <a:latin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84560" y="1082108"/>
            <a:ext cx="8705850" cy="3705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Ⅴ.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用方框中所给词的适当形式完成短文，每词限用一次</a:t>
            </a:r>
            <a:endParaRPr lang="en-US" altLang="zh-CN" sz="2000" b="1" kern="100" dirty="0">
              <a:latin typeface="+mn-lt"/>
              <a:ea typeface="+mn-ea"/>
              <a:cs typeface="Courier New" panose="02070309020205020404"/>
            </a:endParaRP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 month, time, thing, parent, game, November, trip, library, on, busy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        We have some interesting and fun 1. ________ for you this term.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On September 21st, we have a school 2. ________ in the afternoon.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        October is a great 3. ________. On the 12th and the 15th, we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have two ball 4. ________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， </a:t>
            </a: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the soccer game and the volleyball game.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School Day is 5. ________ October 22nd. Your 6. ________ can come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to our school. Next month, we have an art festival. It's on November</a:t>
            </a:r>
            <a:endParaRPr lang="zh-CN" altLang="en-US" sz="2000" b="1" kern="100" dirty="0">
              <a:latin typeface="+mn-lt"/>
              <a:ea typeface="+mn-ea"/>
              <a:cs typeface="Courier New" panose="02070309020205020404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1447" y="2034778"/>
            <a:ext cx="106560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things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0238" y="2528888"/>
            <a:ext cx="62626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trip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74281" y="3061097"/>
            <a:ext cx="84772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month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15816" y="3580210"/>
            <a:ext cx="775097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games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46798" y="4113610"/>
            <a:ext cx="68818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on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86538" y="4096941"/>
            <a:ext cx="964406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parents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9"/>
          <p:cNvSpPr txBox="1">
            <a:spLocks noChangeArrowheads="1"/>
          </p:cNvSpPr>
          <p:nvPr/>
        </p:nvSpPr>
        <p:spPr bwMode="auto">
          <a:xfrm>
            <a:off x="521494" y="1051323"/>
            <a:ext cx="8035529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300">
              <a:latin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84560" y="936836"/>
            <a:ext cx="8705850" cy="13993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3rd. We have an English party on 7. _______ 30th. And on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December 3rd, we have a book sale in the school 8. ________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．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        This is a really 9. ________ term! Have a good 10. ________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！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42285" y="985838"/>
            <a:ext cx="216217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November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79444" y="1493044"/>
            <a:ext cx="112037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58766" y="2019301"/>
            <a:ext cx="65603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busy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14022" y="2009776"/>
            <a:ext cx="58935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9"/>
          <p:cNvSpPr txBox="1">
            <a:spLocks noChangeArrowheads="1"/>
          </p:cNvSpPr>
          <p:nvPr/>
        </p:nvSpPr>
        <p:spPr bwMode="auto">
          <a:xfrm>
            <a:off x="521494" y="1051323"/>
            <a:ext cx="8035529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300">
              <a:latin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05990" y="824371"/>
            <a:ext cx="8466535" cy="3705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Ⅵ.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完形填空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        Hello, everybody! My name is Li </a:t>
            </a:r>
            <a:r>
              <a:rPr lang="en-US" sz="2000" b="1" kern="100" dirty="0" err="1">
                <a:latin typeface="+mn-lt"/>
                <a:ea typeface="+mn-ea"/>
                <a:cs typeface="Courier New" panose="02070309020205020404"/>
              </a:rPr>
              <a:t>Guoqing</a:t>
            </a: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. I am __1__. I was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born in 2005. My birthday is __2__ October 1st. That's National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Day(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国庆节</a:t>
            </a: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). </a:t>
            </a: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I like music very much and I __3__ like sports.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        My birthday is coming. My mother wants to __4__ a beautiful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shirt for me. On Sunday, she takes me to a big __5__ store. There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are __6__ shirts and they are __7__ all colors. She selects(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选择</a:t>
            </a: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) </a:t>
            </a: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a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blue one. It looks cool.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9"/>
          <p:cNvSpPr txBox="1">
            <a:spLocks noChangeArrowheads="1"/>
          </p:cNvSpPr>
          <p:nvPr/>
        </p:nvSpPr>
        <p:spPr bwMode="auto">
          <a:xfrm>
            <a:off x="521494" y="1051323"/>
            <a:ext cx="8035529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300">
              <a:latin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04800" y="987454"/>
            <a:ext cx="8466535" cy="18589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        My father gives me some CDs and a __8__. He knows what I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like. I am really __9__. My parents plan(</a:t>
            </a:r>
            <a:r>
              <a:rPr lang="zh-CN" altLang="en-US" sz="2000" b="1" kern="100" dirty="0">
                <a:latin typeface="+mn-lt"/>
                <a:ea typeface="+mn-ea"/>
                <a:cs typeface="Courier New" panose="02070309020205020404"/>
              </a:rPr>
              <a:t>计划</a:t>
            </a:r>
            <a:r>
              <a:rPr lang="en-US" altLang="zh-CN" sz="2000" b="1" kern="100" dirty="0">
                <a:latin typeface="+mn-lt"/>
                <a:ea typeface="+mn-ea"/>
                <a:cs typeface="Courier New" panose="02070309020205020404"/>
              </a:rPr>
              <a:t>) </a:t>
            </a: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to have a __10__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for me at home this year. </a:t>
            </a:r>
          </a:p>
          <a:p>
            <a:pPr indent="20002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100" dirty="0">
                <a:latin typeface="+mn-lt"/>
                <a:ea typeface="+mn-ea"/>
                <a:cs typeface="Courier New" panose="02070309020205020404"/>
              </a:rPr>
              <a:t>        I love them and they love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2192" y="974096"/>
            <a:ext cx="8516540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)1. A. eleven         B. thirteen          C. sixteen           D. fourteen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)2. A. in                B. at                    C. for                  D. on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)3. A. too              B. just                 C. only                D. also 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)4. A. buy             B. sell                  C. take               D. give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)5. A. fruits          B. shoe                C. clothes           D. sports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5807" y="1203722"/>
            <a:ext cx="389335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7473" y="1695450"/>
            <a:ext cx="38814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8188" y="2220516"/>
            <a:ext cx="389335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9854" y="2746772"/>
            <a:ext cx="38814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5560" y="3273029"/>
            <a:ext cx="38814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C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9" grpId="0" build="allAtOnce"/>
      <p:bldP spid="6" grpId="0" build="allAtOnce"/>
      <p:bldP spid="7" grpId="0" build="allAtOnce"/>
      <p:bldP spid="11" grpId="0" build="allAtOnce"/>
      <p:bldP spid="1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2192" y="963484"/>
            <a:ext cx="851654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)6. A. much          B. many          C. a                       D. the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)7. A. in                B. on               C. at                      D. under 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)8. A. pens                                   B. notebooks      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 basketball                          D. computers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)9. A. happy          B. boring      C. interesting        D. fun 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)10. A. School Day                     B. birthday party   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C. volleyball game              D. computer game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5807" y="1203722"/>
            <a:ext cx="389335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7473" y="1695450"/>
            <a:ext cx="38814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0803" y="2227660"/>
            <a:ext cx="38933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C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8422" y="3261122"/>
            <a:ext cx="38933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2704" y="3787379"/>
            <a:ext cx="38814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9" grpId="0" build="allAtOnce"/>
      <p:bldP spid="6" grpId="0" build="allAtOnce"/>
      <p:bldP spid="7" grpId="0" build="allAtOnce"/>
      <p:bldP spid="11" grpId="0" build="allAtOnce"/>
      <p:bldP spid="1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86966" y="674214"/>
            <a:ext cx="8401050" cy="43165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Ⅶ.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阅读理解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My sister Kate is 13 years old. Her birthday is on November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15th. Every year, on the morning of that day, my parents take us to a clothes store. My mother buys some clothes for Kate in the store. Then we go to a bookstore. There I buy some CDs for Kate, and my father buys a book for her.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 the afternoon, my parents have a birthday party for Kate at home. Kate's friends Frank, David and Grace come to the party.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86966" y="696628"/>
            <a:ext cx="8401050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Frank brings some pens for Kate. David gives Kate some balls because she likes playing with them. Grace gives Kate a cake. Kate is very happy.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Oh, I'm Kate's brother. My name is John.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63141" y="830134"/>
            <a:ext cx="8729653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)1.Kate is ________ years old.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A．eleven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B．twelve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C．thirteen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D．fourteen</a:t>
            </a:r>
            <a:endParaRPr lang="en-US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)2.________ buys some clothes for Kate.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A．John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B．Frank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C．Kate's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father                 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D．Kate's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mother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)3.David and Frank are Kate's ________．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A．friends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B．classmates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C．brothers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D．cousins</a:t>
            </a:r>
            <a:endParaRPr lang="en-US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698" y="1075135"/>
            <a:ext cx="48815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931" y="2081213"/>
            <a:ext cx="52506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9848" y="3614738"/>
            <a:ext cx="45839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8" grpId="0" build="allAtOnce"/>
      <p:bldP spid="5" grpId="0" build="allAtOnce"/>
      <p:bldP spid="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63141" y="796796"/>
            <a:ext cx="8483203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　　)4.Grace gives ________ to Kate.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A．a book       B．a cake      C．some pens   D．some CDs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(　　)5.Which is TRUE?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A．Kate is John's classmate.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B．Kate has a great time at the party.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C．Kate doesn't like to play with balls.</a:t>
            </a:r>
          </a:p>
          <a:p>
            <a:pPr>
              <a:lnSpc>
                <a:spcPct val="150000"/>
              </a:lnSpc>
            </a:pPr>
            <a:r>
              <a:rPr lang="en-US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D．Kate can get a notebook on her birthday.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698" y="1075135"/>
            <a:ext cx="48815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931" y="2081213"/>
            <a:ext cx="52506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8" grpId="0" build="allAtOnce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416719" y="840581"/>
            <a:ext cx="2937272" cy="461665"/>
            <a:chOff x="436017" y="1011169"/>
            <a:chExt cx="3917324" cy="616158"/>
          </a:xfrm>
        </p:grpSpPr>
        <p:pic>
          <p:nvPicPr>
            <p:cNvPr id="9224" name="图片 6" descr="00 图标-0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36017" y="1020898"/>
              <a:ext cx="3917324" cy="56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文本框 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26564" y="1011169"/>
              <a:ext cx="2709098" cy="6161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cs typeface="华文新魏" panose="02010800040101010101" charset="-122"/>
                  <a:sym typeface="+mn-ea"/>
                </a:rPr>
                <a:t>课内基础自测</a:t>
              </a:r>
            </a:p>
          </p:txBody>
        </p:sp>
      </p:grp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41723" y="1289663"/>
            <a:ext cx="8992790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根据句意及首字母或音标提示完成句子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mother's b________ is on January 2nd.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Teachers' Day is on S________ 10th.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twelve m________ in a year.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very ________ /ˈ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bɪzɪ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 I don't have time to play with you.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F________ is the second month of a year.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05100" y="2053828"/>
            <a:ext cx="132278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irthday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00438" y="2538413"/>
            <a:ext cx="1714500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eptember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6119" y="3065860"/>
            <a:ext cx="1140619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onths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4588" y="3564732"/>
            <a:ext cx="1327547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busy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40606" y="4112419"/>
            <a:ext cx="972741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ebruary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1"/>
      <p:bldP spid="14" grpId="0" build="allAtOnce"/>
      <p:bldP spid="16" grpId="0" build="allAtOnce"/>
      <p:bldP spid="9" grpId="0" build="allAtOnce"/>
      <p:bldP spid="10" grpId="0" build="allAtOnce"/>
      <p:bldP spid="1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58968" y="1072243"/>
            <a:ext cx="8401050" cy="3707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Ⅷ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单词拼写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根据短文内容和括号内所给汉语意思，写出空白处各单词的正确形式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每空一词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January is a great month. I only 1.________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go to 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from the first to the 2.________(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第十五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Every year, our school has an 3.________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艺术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festival. This year it is from January 13th to January 15th. All the 4.________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parents can come to the festival. My mother says she can go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478066" y="2536031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need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37422" y="3068241"/>
            <a:ext cx="11430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fifteenth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7148" y="3430372"/>
            <a:ext cx="433388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art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00119" y="3877695"/>
            <a:ext cx="1058465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students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2679" y="1191816"/>
            <a:ext cx="8401050" cy="27808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festival with me, but my father can't. Because he is 5._______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忙碌的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After the festival, the 6.________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学期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over(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结束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 don't need to go to school and can have a 7.________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长的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holiday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假期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My parents and I want to take a 8._______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旅行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Sanya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 And we 9.________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想要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spend the Spring Festival there. We will come back to Beijing on 10.________ 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二月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10th. I'm sure we'll have a good time.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38975" y="1254452"/>
            <a:ext cx="98941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busy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58518" y="1697376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term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06366" y="2194790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long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16956" y="2582229"/>
            <a:ext cx="98941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trip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32757" y="2582229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want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9380" y="3528660"/>
            <a:ext cx="119300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February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78606" y="1088419"/>
            <a:ext cx="8721329" cy="3707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Ⅸ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语法填空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阅读下面短文，按照句子结构的语法性和上下文连贯的要求，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在空格处填入一个适当的词或使用括号中词语的正确形式填空。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Hi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I'm Kate. Today is the 1.________(two) of December. It is a really busy month for 2.________(I). On the 4th, I have to study(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3._____ English test at home. My 4. ________ (grandma) birthday is on the 6th, so my parents and I must go to see her. On the 11th, I want to go to some clothes 5._______(store). They always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sell their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01232" y="2542527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second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9097" y="3009205"/>
            <a:ext cx="9906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me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4115" y="3009205"/>
            <a:ext cx="602456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an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69605" y="3392091"/>
            <a:ext cx="1263253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grandma's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224" y="4341314"/>
            <a:ext cx="882253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stores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32197" y="1260613"/>
            <a:ext cx="8401050" cy="232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clothes 6.________ very good prices on that day. The book 7.________(sell) is on the 19th in my school library. I want 8.______ (buy) some books about healthy habits. On the 9._____________ (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twenty­three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 must go to meet a friend after school. He is coming here then. And on the 30th, there is a school trip. It must 10.____ (be)  fun.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18654" y="1260613"/>
            <a:ext cx="748904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at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03294" y="1260613"/>
            <a:ext cx="989409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sale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20964" y="1786157"/>
            <a:ext cx="98941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solidFill>
                  <a:srgbClr val="57C6CF"/>
                </a:solidFill>
                <a:latin typeface="Times New Roman" panose="02020603050405020304" pitchFamily="18" charset="0"/>
              </a:rPr>
              <a:t>to buy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68097" y="2250282"/>
            <a:ext cx="1813322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 err="1">
                <a:solidFill>
                  <a:srgbClr val="57C6CF"/>
                </a:solidFill>
                <a:latin typeface="Times New Roman" panose="02020603050405020304" pitchFamily="18" charset="0"/>
              </a:rPr>
              <a:t>twenty­third</a:t>
            </a:r>
            <a:endParaRPr lang="zh-CN" altLang="en-US" b="1" dirty="0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1129" y="3148031"/>
            <a:ext cx="422672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800100" y="-39291"/>
            <a:ext cx="8921354" cy="1125141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579835" y="-39291"/>
            <a:ext cx="2025254" cy="1125141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747" name="文本框 5"/>
          <p:cNvSpPr txBox="1">
            <a:spLocks noChangeArrowheads="1"/>
          </p:cNvSpPr>
          <p:nvPr/>
        </p:nvSpPr>
        <p:spPr bwMode="auto">
          <a:xfrm>
            <a:off x="933450" y="1145382"/>
            <a:ext cx="7742635" cy="21264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>
                <a:latin typeface="Times New Roman" panose="02020603050405020304" pitchFamily="18" charset="0"/>
              </a:rPr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10803" y="2135736"/>
            <a:ext cx="7909322" cy="838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algn="ctr" eaLnBrk="0" hangingPunct="0"/>
            <a:r>
              <a:rPr lang="zh-CN" altLang="en-US" sz="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1482" y="856276"/>
            <a:ext cx="8347472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store sells some school t________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pens, pencils, rulers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and erasers.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go to Sally's birthday p________ this evening.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baseball g________ is on May 4th.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 we h________ a birthday party for her?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Spring F________ is very important(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重要的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China.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29113" y="1115616"/>
            <a:ext cx="132278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hings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79119" y="2132410"/>
            <a:ext cx="1714500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arty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59857" y="2651522"/>
            <a:ext cx="114061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ame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27710" y="3145632"/>
            <a:ext cx="1327547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ave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24138" y="3646885"/>
            <a:ext cx="82748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estival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4" grpId="0" build="allAtOnce"/>
      <p:bldP spid="16" grpId="0" build="allAtOnce"/>
      <p:bldP spid="9" grpId="0" build="allAtOnce"/>
      <p:bldP spid="10" grpId="0" build="allAtOnce"/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1963" y="610791"/>
            <a:ext cx="8252222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like______________ (watch)  basketball games?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My________ (brother) birthday is on January 1st.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Let's________ (play) volleyball.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is the________ (seven) month of a year.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school trip is on the________ (two) day of this week.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5660" y="1797844"/>
            <a:ext cx="1123950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brother's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84760" y="2326482"/>
            <a:ext cx="812006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play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78869" y="1271588"/>
            <a:ext cx="198239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to watch/watching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20529" y="2851547"/>
            <a:ext cx="111561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seventh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43363" y="3371850"/>
            <a:ext cx="896541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build="allAtOnce"/>
      <p:bldP spid="7" grpId="0" build="allAtOnce"/>
      <p:bldP spid="8" grpId="0" build="allAtOnce"/>
      <p:bldP spid="6" grpId="0" build="allAtOnce"/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8866" y="1009650"/>
            <a:ext cx="8252222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birthday is on May the ________ (eight)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Linda is ________(real) busy these days.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is my sister's____________ (</a:t>
            </a:r>
            <a:r>
              <a:rPr lang="en-US" altLang="zh-CN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twenty­two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birthday.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friend can ________ (come) to my party.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Tony ________ (have) lunch at school?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62188" y="1697832"/>
            <a:ext cx="765572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really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49241" y="2220516"/>
            <a:ext cx="157162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twenty­second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81512" y="1177529"/>
            <a:ext cx="909638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eighth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92067" y="2732485"/>
            <a:ext cx="1115615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come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27722" y="3238501"/>
            <a:ext cx="651272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build="allAtOnce"/>
      <p:bldP spid="7" grpId="0" build="allAtOnce"/>
      <p:bldP spid="8" grpId="0" build="allAtOnce"/>
      <p:bldP spid="6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6" y="842962"/>
            <a:ext cx="8252222" cy="43165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用方框中所给词的适当形式填空，每词限用一次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Mary, day,  on, test, game, thirty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The________ lesson is very interesting.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We'll have an English ________ next week.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School ________ is on May 5th.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fun at ________ birthday party?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basketball________ every year?</a:t>
            </a:r>
          </a:p>
          <a:p>
            <a:pPr>
              <a:lnSpc>
                <a:spcPct val="150000"/>
              </a:lnSpc>
            </a:pP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Her birthday is ________ September 9th.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75497" y="2547938"/>
            <a:ext cx="765572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test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05025" y="3043238"/>
            <a:ext cx="645319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Day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13285" y="2007394"/>
            <a:ext cx="105846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thirtieth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7341" y="3561160"/>
            <a:ext cx="1114425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Mary's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64819" y="4068366"/>
            <a:ext cx="926306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game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18260" y="4620816"/>
            <a:ext cx="539353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build="allAtOnce"/>
      <p:bldP spid="7" grpId="0" build="allAtOnce"/>
      <p:bldP spid="8" grpId="0" build="allAtOnce"/>
      <p:bldP spid="6" grpId="0" build="allAtOnce"/>
      <p:bldP spid="9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475060" y="745331"/>
            <a:ext cx="2983706" cy="461665"/>
            <a:chOff x="743819" y="920639"/>
            <a:chExt cx="3977268" cy="616158"/>
          </a:xfrm>
        </p:grpSpPr>
        <p:pic>
          <p:nvPicPr>
            <p:cNvPr id="14344" name="图片 6" descr="00 图标-0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43819" y="930368"/>
              <a:ext cx="3977268" cy="56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文本框 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89831" y="920639"/>
              <a:ext cx="2707748" cy="6161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cs typeface="华文新魏" panose="02010800040101010101" charset="-122"/>
                  <a:sym typeface="+mn-ea"/>
                </a:rPr>
                <a:t>课后巩固提升</a:t>
              </a:r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4344" y="1341033"/>
            <a:ext cx="8516541" cy="5647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Ⅳ.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栏中选出与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栏中的句子相对应的答语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806" y="1967672"/>
            <a:ext cx="8516541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)1.When is your birthday?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)2.How are you?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)3.Is your father's birthday on May 10th?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)4.How old are you?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9854" y="2671763"/>
            <a:ext cx="388144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F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6041" y="3196828"/>
            <a:ext cx="38933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B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4850" y="3770710"/>
            <a:ext cx="38814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D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5325" y="4255294"/>
            <a:ext cx="38814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E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6" grpId="0"/>
      <p:bldP spid="8" grpId="0" build="allAtOnce"/>
      <p:bldP spid="9" grpId="0" build="allAtOnce"/>
      <p:bldP spid="10" grpId="0" build="allAtOnce"/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54806" y="1005596"/>
            <a:ext cx="8516541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)5.What events(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事件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 you have at your school in May?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)6.Can you go on the school trip?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)7.Do you have an English speech contest(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比赛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this week?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)8.Is it April 5th today?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3185" y="1215629"/>
            <a:ext cx="388144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C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3419" y="1733551"/>
            <a:ext cx="38814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A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7941" y="2239566"/>
            <a:ext cx="388144" cy="346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H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5560" y="2758679"/>
            <a:ext cx="388144" cy="3452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57C6CF"/>
                </a:solidFill>
                <a:latin typeface="Times New Roman" panose="02020603050405020304" pitchFamily="18" charset="0"/>
              </a:rPr>
              <a:t>G</a:t>
            </a:r>
            <a:endParaRPr lang="zh-CN" altLang="en-US" b="1">
              <a:solidFill>
                <a:srgbClr val="57C6C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9335" y="540647"/>
            <a:ext cx="8515350" cy="45289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I can't.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Fine, thank you.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speech contest and an art festival.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It's on May 9th.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Twelve.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on October 10th.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</a:p>
          <a:p>
            <a:pPr>
              <a:lnSpc>
                <a:spcPct val="14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we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全屏显示(16:9)</PresentationFormat>
  <Paragraphs>202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D095116C601B470F8870ACC2DC90F5E2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