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290" r:id="rId3"/>
    <p:sldId id="270" r:id="rId4"/>
    <p:sldId id="384" r:id="rId5"/>
    <p:sldId id="383" r:id="rId6"/>
    <p:sldId id="381" r:id="rId7"/>
    <p:sldId id="382" r:id="rId8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7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7E46C29-6086-4C3E-ACAD-7F55207F7A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E8C937B-DAC6-42B8-8654-CF0EEFA54C6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C937B-DAC6-42B8-8654-CF0EEFA54C6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4B1C8C0-6D86-4F09-9960-672B7EACF6C7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0951-5FA9-48F7-9110-29CBD70A372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2DD4-90BE-43FB-964C-0EA81C9E0E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ECB0-BD56-4973-AF4C-72BF038A613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3303-F83D-4FED-B278-7451EBAB2A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B164-9921-4ECC-A91A-6102EE6FFA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1E4E-0252-40F6-A51F-A90D0FBF28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D7B7-82D0-40AB-8196-458235377C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81554-F43A-4343-9D55-12ED093877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9BA2E-BAFA-4C41-BB7E-F9B60EFA25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6969-FDBA-4282-95DD-22E765D036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B6C0-5FD3-418D-98BA-2803C6D9A5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E3FC-53DC-4CEC-9DEE-4C234F66AB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DEBF6-4987-46A0-946E-2F04AD22CE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5698-4715-4C14-886F-5401F83B29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6B3F-078E-4836-B31D-0282E434A29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1D9A-C70C-4521-A8D7-5DC526C853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243B-A76F-4F1A-A33C-836C434EB3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6CDD-E63A-4F0A-BE8E-03AE3B9BA4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6F2B-BE23-4F53-B6E0-0C7442AF9DF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88C0-60C3-40A5-AD2D-887D34E7BD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AD07-CD15-4AC0-B935-BEAEA29C1E8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5F9E-4E2A-4731-9BF2-0D255991E2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C24C81-750A-4588-AB39-2557E610DD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43B53A-FCB8-44B4-B3D2-599D82FF021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hyperlink" Target="1.story%20time.mp4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111111111111111111111111111111111111111111111111111111111111111111111111111111111111111111111111111111111111111111111111111111111111111111111</a:t>
            </a:r>
            <a:endParaRPr lang="zh-CN" altLang="en-US" dirty="0"/>
          </a:p>
        </p:txBody>
      </p:sp>
      <p:pic>
        <p:nvPicPr>
          <p:cNvPr id="2051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820780" y="5521867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059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3"/>
          <p:cNvSpPr txBox="1">
            <a:spLocks noChangeArrowheads="1"/>
          </p:cNvSpPr>
          <p:nvPr/>
        </p:nvSpPr>
        <p:spPr bwMode="auto">
          <a:xfrm>
            <a:off x="495300" y="1468438"/>
            <a:ext cx="81661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2 Good Health to You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62" name="TextBox 4"/>
          <p:cNvSpPr txBox="1">
            <a:spLocks noChangeArrowheads="1"/>
          </p:cNvSpPr>
          <p:nvPr/>
        </p:nvSpPr>
        <p:spPr bwMode="auto">
          <a:xfrm>
            <a:off x="3210718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2064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342372" y="3561555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06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52732"/>
            <a:ext cx="9150350" cy="82681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12 </a:t>
            </a:r>
            <a:r>
              <a:rPr lang="en-US" altLang="zh-CN" sz="44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 Helen </a:t>
            </a:r>
            <a:r>
              <a:rPr lang="en-US" altLang="zh-CN" sz="44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Keller</a:t>
            </a:r>
            <a:endParaRPr lang="zh-CN" altLang="en-US" sz="44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931104" y="57812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329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组 22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3083" name="Picture 47" descr="연필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43" descr="꽃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>
              <a:latin typeface="Calibri" panose="020F0502020204030204" pitchFamily="34" charset="0"/>
            </a:endParaRPr>
          </a:p>
        </p:txBody>
      </p:sp>
      <p:pic>
        <p:nvPicPr>
          <p:cNvPr id="3080" name="Picture 12" descr="E:\QQ文件\小学点拨课件副本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矩形 1"/>
          <p:cNvSpPr>
            <a:spLocks noChangeArrowheads="1"/>
          </p:cNvSpPr>
          <p:nvPr/>
        </p:nvSpPr>
        <p:spPr bwMode="auto">
          <a:xfrm>
            <a:off x="1639888" y="5253038"/>
            <a:ext cx="5972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who is the author of the book?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2" name="Picture 1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7350" y="1290638"/>
            <a:ext cx="2857500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329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4105" name="Picture 47" descr="연필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43" descr="꽃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sp>
        <p:nvSpPr>
          <p:cNvPr id="4104" name="矩形 1"/>
          <p:cNvSpPr>
            <a:spLocks noChangeArrowheads="1"/>
          </p:cNvSpPr>
          <p:nvPr/>
        </p:nvSpPr>
        <p:spPr bwMode="auto">
          <a:xfrm>
            <a:off x="765175" y="949325"/>
            <a:ext cx="7905750" cy="5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 Keller was born in the U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in 1880.When she was 18 months old, she fell ill and became deaf and blind. </a:t>
            </a:r>
          </a:p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parents loved her very much, but they did not know how to help her. </a:t>
            </a:r>
          </a:p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couldn’t see anything. She couldn't hear anything. She couldn’t speak at all. Helen often got angry. Sometimes, she threw her food from the table.</a:t>
            </a:r>
          </a:p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1887, her parents met a teacher, Anne Sullivan. Anne became Helen’s friend. She wanted to teach Helen words. But it was very hard.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2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2329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5129" name="Picture 47" descr="연필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43" descr="꽃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sp>
        <p:nvSpPr>
          <p:cNvPr id="5127" name="矩形 1"/>
          <p:cNvSpPr>
            <a:spLocks noChangeArrowheads="1"/>
          </p:cNvSpPr>
          <p:nvPr/>
        </p:nvSpPr>
        <p:spPr bwMode="auto">
          <a:xfrm>
            <a:off x="742950" y="960438"/>
            <a:ext cx="8180388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day, Anne took Helen’s hand and let her feel the water. She wrote the word “water” on the back of Helen’s hand. And Helen got it. </a:t>
            </a:r>
          </a:p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that day on, Helen Keller began to study every day. She worked very hard. Helen learned many new words every day. </a:t>
            </a:r>
          </a:p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learned to speak, read and write. When she was 20 years old, she went to university. Later, she became a great writer.</a:t>
            </a:r>
          </a:p>
          <a:p>
            <a:pPr indent="713105"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her famous books is The Story of My Life . Helen’s story gives everyone hope.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329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6155" name="Picture 47" descr="연필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43" descr="꽃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pic>
        <p:nvPicPr>
          <p:cNvPr id="6150" name="Picture 21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62338" y="5684838"/>
            <a:ext cx="21161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/>
        </p:nvSpPr>
        <p:spPr>
          <a:xfrm>
            <a:off x="2506663" y="1289050"/>
            <a:ext cx="4105275" cy="41275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pic>
        <p:nvPicPr>
          <p:cNvPr id="6154" name="Picture 1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C"/>
              </a:clrFrom>
              <a:clrTo>
                <a:srgbClr val="FD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9213" y="1289050"/>
            <a:ext cx="3976687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2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2329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组 11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7177" name="Picture 47" descr="연필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43" descr="꽃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3" name="图片 6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19175" y="2378075"/>
            <a:ext cx="74660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8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本部分是一则关于海伦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•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凯勒的故事，讲述了她的成长经历。在安妮老师的帮助下，海伦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•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凯勒，一个暴躁易怒的小女孩，最终成为了一个伟大的作家。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329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5" name="组 18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8203" name="Picture 47" descr="연필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Picture 43" descr="꽃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7" name="图片 6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2057400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5813" y="337026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912938"/>
            <a:ext cx="776922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 eaLnBrk="1" hangingPunct="1">
              <a:lnSpc>
                <a:spcPct val="150000"/>
              </a:lnSpc>
              <a:buFontTx/>
              <a:buAutoNum type="arabicPlain"/>
              <a:defRPr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能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听懂和理解这个简单的故事，并根据故事进行简单的问答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活动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indent="-514350" eaLnBrk="1" hangingPunct="1">
              <a:lnSpc>
                <a:spcPct val="150000"/>
              </a:lnSpc>
              <a:buFontTx/>
              <a:buAutoNum type="arabicPlain"/>
              <a:defRPr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完成配套的课后作业，见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典中点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》P25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页或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课后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作业课件。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全屏显示(4:3)</PresentationFormat>
  <Paragraphs>23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2023-01-16T19:03:47Z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24521E199BCA440FB015E6082AF151D4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