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42" r:id="rId2"/>
    <p:sldId id="345" r:id="rId3"/>
    <p:sldId id="334" r:id="rId4"/>
    <p:sldId id="257" r:id="rId5"/>
    <p:sldId id="260" r:id="rId6"/>
    <p:sldId id="286" r:id="rId7"/>
    <p:sldId id="337" r:id="rId8"/>
    <p:sldId id="317" r:id="rId9"/>
    <p:sldId id="314" r:id="rId10"/>
    <p:sldId id="315" r:id="rId11"/>
    <p:sldId id="258" r:id="rId12"/>
    <p:sldId id="346" r:id="rId13"/>
    <p:sldId id="276" r:id="rId14"/>
    <p:sldId id="321" r:id="rId15"/>
    <p:sldId id="274" r:id="rId16"/>
    <p:sldId id="279" r:id="rId17"/>
    <p:sldId id="320" r:id="rId18"/>
    <p:sldId id="319" r:id="rId19"/>
    <p:sldId id="318" r:id="rId20"/>
    <p:sldId id="347" r:id="rId21"/>
    <p:sldId id="259" r:id="rId22"/>
    <p:sldId id="349" r:id="rId23"/>
  </p:sldIdLst>
  <p:sldSz cx="12192000" cy="6858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等线" panose="02010600030101010101" pitchFamily="2" charset="-122"/>
      <p:regular r:id="rId30"/>
      <p:bold r:id="rId31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8E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04036B20-6072-43A2-B73B-00FF8856E975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2039698C-FC8C-4FB7-904E-015ECDB23875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44A9AE6-DF0B-41B0-9C45-B95C9559D4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53927B8-BCCD-4795-A2FF-E45A87CF08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112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marR="0" lvl="0" indent="0" algn="r" defTabSz="12179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4717DA9-280F-44C5-90FC-BCABDB8797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100656C-530A-425D-AED3-F550AC17CB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44A9AE6-DF0B-41B0-9C45-B95C9559D4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53927B8-BCCD-4795-A2FF-E45A87CF08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100656C-530A-425D-AED3-F550AC17CB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 flipV="1">
            <a:off x="0" y="660626"/>
            <a:ext cx="12192000" cy="4603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6A9F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ea typeface="FandolFang R" panose="00000500000000000000" pitchFamily="50" charset="-122"/>
            </a:endParaRPr>
          </a:p>
        </p:txBody>
      </p:sp>
      <p:sp>
        <p:nvSpPr>
          <p:cNvPr id="3" name="KSO_Shape"/>
          <p:cNvSpPr/>
          <p:nvPr userDrawn="1"/>
        </p:nvSpPr>
        <p:spPr bwMode="auto">
          <a:xfrm>
            <a:off x="11549928" y="219189"/>
            <a:ext cx="319881" cy="295274"/>
          </a:xfrm>
          <a:custGeom>
            <a:avLst/>
            <a:gdLst>
              <a:gd name="T0" fmla="*/ 1767542 w 3927"/>
              <a:gd name="T1" fmla="*/ 308011 h 3928"/>
              <a:gd name="T2" fmla="*/ 1684137 w 3927"/>
              <a:gd name="T3" fmla="*/ 390514 h 3928"/>
              <a:gd name="T4" fmla="*/ 1406885 w 3927"/>
              <a:gd name="T5" fmla="*/ 115046 h 3928"/>
              <a:gd name="T6" fmla="*/ 1490290 w 3927"/>
              <a:gd name="T7" fmla="*/ 32084 h 3928"/>
              <a:gd name="T8" fmla="*/ 1597525 w 3927"/>
              <a:gd name="T9" fmla="*/ 28876 h 3928"/>
              <a:gd name="T10" fmla="*/ 1770750 w 3927"/>
              <a:gd name="T11" fmla="*/ 200757 h 3928"/>
              <a:gd name="T12" fmla="*/ 1767542 w 3927"/>
              <a:gd name="T13" fmla="*/ 308011 h 3928"/>
              <a:gd name="T14" fmla="*/ 1032021 w 3927"/>
              <a:gd name="T15" fmla="*/ 1039078 h 3928"/>
              <a:gd name="T16" fmla="*/ 754768 w 3927"/>
              <a:gd name="T17" fmla="*/ 763152 h 3928"/>
              <a:gd name="T18" fmla="*/ 1364724 w 3927"/>
              <a:gd name="T19" fmla="*/ 156756 h 3928"/>
              <a:gd name="T20" fmla="*/ 1641977 w 3927"/>
              <a:gd name="T21" fmla="*/ 432682 h 3928"/>
              <a:gd name="T22" fmla="*/ 1032021 w 3927"/>
              <a:gd name="T23" fmla="*/ 1039078 h 3928"/>
              <a:gd name="T24" fmla="*/ 993526 w 3927"/>
              <a:gd name="T25" fmla="*/ 1077121 h 3928"/>
              <a:gd name="T26" fmla="*/ 605373 w 3927"/>
              <a:gd name="T27" fmla="*/ 1187584 h 3928"/>
              <a:gd name="T28" fmla="*/ 716274 w 3927"/>
              <a:gd name="T29" fmla="*/ 801653 h 3928"/>
              <a:gd name="T30" fmla="*/ 993526 w 3927"/>
              <a:gd name="T31" fmla="*/ 1077121 h 3928"/>
              <a:gd name="T32" fmla="*/ 352867 w 3927"/>
              <a:gd name="T33" fmla="*/ 226883 h 3928"/>
              <a:gd name="T34" fmla="*/ 179641 w 3927"/>
              <a:gd name="T35" fmla="*/ 400597 h 3928"/>
              <a:gd name="T36" fmla="*/ 179641 w 3927"/>
              <a:gd name="T37" fmla="*/ 1447468 h 3928"/>
              <a:gd name="T38" fmla="*/ 352867 w 3927"/>
              <a:gd name="T39" fmla="*/ 1620724 h 3928"/>
              <a:gd name="T40" fmla="*/ 1400011 w 3927"/>
              <a:gd name="T41" fmla="*/ 1620724 h 3928"/>
              <a:gd name="T42" fmla="*/ 1573236 w 3927"/>
              <a:gd name="T43" fmla="*/ 1447468 h 3928"/>
              <a:gd name="T44" fmla="*/ 1573236 w 3927"/>
              <a:gd name="T45" fmla="*/ 759485 h 3928"/>
              <a:gd name="T46" fmla="*/ 1752419 w 3927"/>
              <a:gd name="T47" fmla="*/ 585771 h 3928"/>
              <a:gd name="T48" fmla="*/ 1752419 w 3927"/>
              <a:gd name="T49" fmla="*/ 1511178 h 3928"/>
              <a:gd name="T50" fmla="*/ 1457753 w 3927"/>
              <a:gd name="T51" fmla="*/ 1800397 h 3928"/>
              <a:gd name="T52" fmla="*/ 289168 w 3927"/>
              <a:gd name="T53" fmla="*/ 1800397 h 3928"/>
              <a:gd name="T54" fmla="*/ 0 w 3927"/>
              <a:gd name="T55" fmla="*/ 1511178 h 3928"/>
              <a:gd name="T56" fmla="*/ 0 w 3927"/>
              <a:gd name="T57" fmla="*/ 354304 h 3928"/>
              <a:gd name="T58" fmla="*/ 289168 w 3927"/>
              <a:gd name="T59" fmla="*/ 47210 h 3928"/>
              <a:gd name="T60" fmla="*/ 1214412 w 3927"/>
              <a:gd name="T61" fmla="*/ 47210 h 3928"/>
              <a:gd name="T62" fmla="*/ 1040728 w 3927"/>
              <a:gd name="T63" fmla="*/ 226883 h 3928"/>
              <a:gd name="T64" fmla="*/ 352867 w 3927"/>
              <a:gd name="T65" fmla="*/ 226883 h 392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927" h="3928">
                <a:moveTo>
                  <a:pt x="3857" y="672"/>
                </a:moveTo>
                <a:cubicBezTo>
                  <a:pt x="3675" y="852"/>
                  <a:pt x="3675" y="852"/>
                  <a:pt x="3675" y="852"/>
                </a:cubicBezTo>
                <a:cubicBezTo>
                  <a:pt x="3070" y="251"/>
                  <a:pt x="3070" y="251"/>
                  <a:pt x="3070" y="251"/>
                </a:cubicBezTo>
                <a:cubicBezTo>
                  <a:pt x="3252" y="70"/>
                  <a:pt x="3252" y="70"/>
                  <a:pt x="3252" y="70"/>
                </a:cubicBezTo>
                <a:cubicBezTo>
                  <a:pt x="3319" y="4"/>
                  <a:pt x="3424" y="0"/>
                  <a:pt x="3486" y="63"/>
                </a:cubicBezTo>
                <a:cubicBezTo>
                  <a:pt x="3864" y="438"/>
                  <a:pt x="3864" y="438"/>
                  <a:pt x="3864" y="438"/>
                </a:cubicBezTo>
                <a:cubicBezTo>
                  <a:pt x="3927" y="501"/>
                  <a:pt x="3924" y="605"/>
                  <a:pt x="3857" y="672"/>
                </a:cubicBezTo>
                <a:close/>
                <a:moveTo>
                  <a:pt x="2252" y="2267"/>
                </a:moveTo>
                <a:cubicBezTo>
                  <a:pt x="1647" y="1665"/>
                  <a:pt x="1647" y="1665"/>
                  <a:pt x="1647" y="1665"/>
                </a:cubicBezTo>
                <a:cubicBezTo>
                  <a:pt x="2978" y="342"/>
                  <a:pt x="2978" y="342"/>
                  <a:pt x="2978" y="342"/>
                </a:cubicBezTo>
                <a:cubicBezTo>
                  <a:pt x="3583" y="944"/>
                  <a:pt x="3583" y="944"/>
                  <a:pt x="3583" y="944"/>
                </a:cubicBezTo>
                <a:lnTo>
                  <a:pt x="2252" y="2267"/>
                </a:lnTo>
                <a:close/>
                <a:moveTo>
                  <a:pt x="2168" y="2350"/>
                </a:moveTo>
                <a:cubicBezTo>
                  <a:pt x="1321" y="2591"/>
                  <a:pt x="1321" y="2591"/>
                  <a:pt x="1321" y="2591"/>
                </a:cubicBezTo>
                <a:cubicBezTo>
                  <a:pt x="1563" y="1749"/>
                  <a:pt x="1563" y="1749"/>
                  <a:pt x="1563" y="1749"/>
                </a:cubicBezTo>
                <a:lnTo>
                  <a:pt x="2168" y="2350"/>
                </a:lnTo>
                <a:close/>
                <a:moveTo>
                  <a:pt x="770" y="495"/>
                </a:moveTo>
                <a:cubicBezTo>
                  <a:pt x="561" y="495"/>
                  <a:pt x="392" y="665"/>
                  <a:pt x="392" y="874"/>
                </a:cubicBezTo>
                <a:cubicBezTo>
                  <a:pt x="392" y="3158"/>
                  <a:pt x="392" y="3158"/>
                  <a:pt x="392" y="3158"/>
                </a:cubicBezTo>
                <a:cubicBezTo>
                  <a:pt x="392" y="3367"/>
                  <a:pt x="561" y="3536"/>
                  <a:pt x="770" y="3536"/>
                </a:cubicBezTo>
                <a:cubicBezTo>
                  <a:pt x="3055" y="3536"/>
                  <a:pt x="3055" y="3536"/>
                  <a:pt x="3055" y="3536"/>
                </a:cubicBezTo>
                <a:cubicBezTo>
                  <a:pt x="3264" y="3536"/>
                  <a:pt x="3433" y="3367"/>
                  <a:pt x="3433" y="3158"/>
                </a:cubicBezTo>
                <a:cubicBezTo>
                  <a:pt x="3433" y="1657"/>
                  <a:pt x="3433" y="1657"/>
                  <a:pt x="3433" y="1657"/>
                </a:cubicBezTo>
                <a:cubicBezTo>
                  <a:pt x="3824" y="1278"/>
                  <a:pt x="3824" y="1278"/>
                  <a:pt x="3824" y="1278"/>
                </a:cubicBezTo>
                <a:cubicBezTo>
                  <a:pt x="3824" y="3297"/>
                  <a:pt x="3824" y="3297"/>
                  <a:pt x="3824" y="3297"/>
                </a:cubicBezTo>
                <a:cubicBezTo>
                  <a:pt x="3824" y="3645"/>
                  <a:pt x="3529" y="3928"/>
                  <a:pt x="3181" y="3928"/>
                </a:cubicBezTo>
                <a:cubicBezTo>
                  <a:pt x="631" y="3928"/>
                  <a:pt x="631" y="3928"/>
                  <a:pt x="631" y="3928"/>
                </a:cubicBezTo>
                <a:cubicBezTo>
                  <a:pt x="283" y="3928"/>
                  <a:pt x="0" y="3645"/>
                  <a:pt x="0" y="3297"/>
                </a:cubicBezTo>
                <a:cubicBezTo>
                  <a:pt x="0" y="773"/>
                  <a:pt x="0" y="773"/>
                  <a:pt x="0" y="773"/>
                </a:cubicBezTo>
                <a:cubicBezTo>
                  <a:pt x="0" y="425"/>
                  <a:pt x="283" y="103"/>
                  <a:pt x="631" y="103"/>
                </a:cubicBezTo>
                <a:cubicBezTo>
                  <a:pt x="2650" y="103"/>
                  <a:pt x="2650" y="103"/>
                  <a:pt x="2650" y="103"/>
                </a:cubicBezTo>
                <a:cubicBezTo>
                  <a:pt x="2271" y="495"/>
                  <a:pt x="2271" y="495"/>
                  <a:pt x="2271" y="495"/>
                </a:cubicBezTo>
                <a:lnTo>
                  <a:pt x="770" y="495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solidFill>
              <a:srgbClr val="6A9FD1"/>
            </a:solidFill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文本框 23"/>
          <p:cNvSpPr txBox="1">
            <a:spLocks noChangeArrowheads="1"/>
          </p:cNvSpPr>
          <p:nvPr userDrawn="1"/>
        </p:nvSpPr>
        <p:spPr bwMode="auto">
          <a:xfrm>
            <a:off x="9187728" y="181883"/>
            <a:ext cx="2362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800" dirty="0">
                <a:solidFill>
                  <a:srgbClr val="0E58C4"/>
                </a:solidFill>
                <a:latin typeface="FandolFang R" panose="00000500000000000000" pitchFamily="50" charset="-122"/>
                <a:ea typeface="FandolFang R" panose="00000500000000000000" pitchFamily="50" charset="-122"/>
              </a:rPr>
              <a:t>小学数学一年级下册</a:t>
            </a:r>
          </a:p>
        </p:txBody>
      </p:sp>
      <p:sp>
        <p:nvSpPr>
          <p:cNvPr id="6" name="矩形 5"/>
          <p:cNvSpPr/>
          <p:nvPr userDrawn="1"/>
        </p:nvSpPr>
        <p:spPr>
          <a:xfrm>
            <a:off x="0" y="6686550"/>
            <a:ext cx="12192000" cy="15716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6A9F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ea typeface="FandolFang R" panose="00000500000000000000" pitchFamily="50" charset="-122"/>
            </a:endParaRPr>
          </a:p>
        </p:txBody>
      </p:sp>
      <p:sp>
        <p:nvSpPr>
          <p:cNvPr id="8" name="矩形: 圆角 7"/>
          <p:cNvSpPr/>
          <p:nvPr userDrawn="1"/>
        </p:nvSpPr>
        <p:spPr>
          <a:xfrm>
            <a:off x="303934" y="172470"/>
            <a:ext cx="338138" cy="338138"/>
          </a:xfrm>
          <a:prstGeom prst="roundRect">
            <a:avLst/>
          </a:prstGeom>
          <a:solidFill>
            <a:srgbClr val="4A8E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FandolFang R" panose="00000500000000000000" pitchFamily="50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2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1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notesSlide" Target="../notesSlides/notesSlide1.xml"/><Relationship Id="rId5" Type="http://schemas.openxmlformats.org/officeDocument/2006/relationships/tags" Target="../tags/tag5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notesSlide" Target="../notesSlides/notesSlide2.xm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tags" Target="../tags/tag20.xml"/><Relationship Id="rId5" Type="http://schemas.openxmlformats.org/officeDocument/2006/relationships/tags" Target="../tags/tag14.xml"/><Relationship Id="rId10" Type="http://schemas.openxmlformats.org/officeDocument/2006/relationships/tags" Target="../tags/tag19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image" Target="../media/image2.png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12" Type="http://schemas.openxmlformats.org/officeDocument/2006/relationships/image" Target="../media/image1.jpe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notesSlide" Target="../notesSlides/notesSlide22.xml"/><Relationship Id="rId5" Type="http://schemas.openxmlformats.org/officeDocument/2006/relationships/tags" Target="../tags/tag25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24.xml"/><Relationship Id="rId9" Type="http://schemas.openxmlformats.org/officeDocument/2006/relationships/tags" Target="../tags/tag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671513" y="4168775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630238" y="2924175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1418590" y="4597400"/>
            <a:ext cx="2500630" cy="3371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讲师：</a:t>
            </a:r>
            <a:r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PPT818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200" name="副标题 2"/>
          <p:cNvSpPr>
            <a:spLocks noChangeArrowheads="1"/>
          </p:cNvSpPr>
          <p:nvPr/>
        </p:nvSpPr>
        <p:spPr bwMode="auto">
          <a:xfrm>
            <a:off x="0" y="3226575"/>
            <a:ext cx="7089913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lvl="0" algn="ctr">
              <a:lnSpc>
                <a:spcPct val="90000"/>
              </a:lnSpc>
              <a:spcBef>
                <a:spcPts val="1000"/>
              </a:spcBef>
            </a:pPr>
            <a:r>
              <a:rPr lang="en-US" altLang="zh-CN" sz="44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a typeface="思源黑体 CN Regular" panose="020B0500000000000000" pitchFamily="34" charset="-122"/>
                <a:sym typeface="Arial" panose="020B0604020202020204" pitchFamily="34" charset="0"/>
              </a:rPr>
              <a:t>2.2   </a:t>
            </a:r>
            <a:r>
              <a:rPr lang="zh-CN" altLang="en-US" sz="44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a typeface="思源黑体 CN Regular" panose="020B0500000000000000" pitchFamily="34" charset="-122"/>
                <a:sym typeface="Arial" panose="020B0604020202020204" pitchFamily="34" charset="0"/>
              </a:rPr>
              <a:t>十几减</a:t>
            </a:r>
            <a:r>
              <a:rPr lang="en-US" altLang="zh-CN" sz="44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a typeface="思源黑体 CN Regular" panose="020B0500000000000000" pitchFamily="34" charset="-122"/>
                <a:sym typeface="Arial" panose="020B0604020202020204" pitchFamily="34" charset="0"/>
              </a:rPr>
              <a:t>8</a:t>
            </a:r>
          </a:p>
        </p:txBody>
      </p:sp>
      <p:grpSp>
        <p:nvGrpSpPr>
          <p:cNvPr id="14" name="PA_组合 42"/>
          <p:cNvGrpSpPr/>
          <p:nvPr>
            <p:custDataLst>
              <p:tags r:id="rId2"/>
            </p:custDataLst>
          </p:nvPr>
        </p:nvGrpSpPr>
        <p:grpSpPr>
          <a:xfrm>
            <a:off x="2872192" y="1779588"/>
            <a:ext cx="540000" cy="540000"/>
            <a:chOff x="5309025" y="2094564"/>
            <a:chExt cx="1461661" cy="1461661"/>
          </a:xfrm>
        </p:grpSpPr>
        <p:sp>
          <p:nvSpPr>
            <p:cNvPr id="17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PA_组合 45"/>
          <p:cNvGrpSpPr/>
          <p:nvPr>
            <p:custDataLst>
              <p:tags r:id="rId3"/>
            </p:custDataLst>
          </p:nvPr>
        </p:nvGrpSpPr>
        <p:grpSpPr>
          <a:xfrm>
            <a:off x="3412192" y="1779588"/>
            <a:ext cx="540000" cy="540000"/>
            <a:chOff x="5309025" y="2094564"/>
            <a:chExt cx="1461661" cy="1461661"/>
          </a:xfrm>
        </p:grpSpPr>
        <p:sp>
          <p:nvSpPr>
            <p:cNvPr id="20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PA_组合 48"/>
          <p:cNvGrpSpPr/>
          <p:nvPr>
            <p:custDataLst>
              <p:tags r:id="rId4"/>
            </p:custDataLst>
          </p:nvPr>
        </p:nvGrpSpPr>
        <p:grpSpPr>
          <a:xfrm>
            <a:off x="3908720" y="1779588"/>
            <a:ext cx="540000" cy="540000"/>
            <a:chOff x="5309025" y="2094564"/>
            <a:chExt cx="1461661" cy="1461661"/>
          </a:xfrm>
        </p:grpSpPr>
        <p:sp>
          <p:nvSpPr>
            <p:cNvPr id="23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5" name="PA_组合 51"/>
          <p:cNvGrpSpPr/>
          <p:nvPr>
            <p:custDataLst>
              <p:tags r:id="rId5"/>
            </p:custDataLst>
          </p:nvPr>
        </p:nvGrpSpPr>
        <p:grpSpPr>
          <a:xfrm>
            <a:off x="4411296" y="1779588"/>
            <a:ext cx="540000" cy="540000"/>
            <a:chOff x="5309025" y="2094564"/>
            <a:chExt cx="1461661" cy="1461661"/>
          </a:xfrm>
        </p:grpSpPr>
        <p:sp>
          <p:nvSpPr>
            <p:cNvPr id="26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8" name="PA_文本框 26"/>
          <p:cNvSpPr txBox="1"/>
          <p:nvPr>
            <p:custDataLst>
              <p:tags r:id="rId6"/>
            </p:custDataLst>
          </p:nvPr>
        </p:nvSpPr>
        <p:spPr>
          <a:xfrm>
            <a:off x="2846105" y="1779588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" name="PA_文本框 26"/>
          <p:cNvSpPr txBox="1"/>
          <p:nvPr>
            <p:custDataLst>
              <p:tags r:id="rId7"/>
            </p:custDataLst>
          </p:nvPr>
        </p:nvSpPr>
        <p:spPr>
          <a:xfrm>
            <a:off x="3412192" y="1779588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下</a:t>
            </a:r>
          </a:p>
        </p:txBody>
      </p:sp>
      <p:sp>
        <p:nvSpPr>
          <p:cNvPr id="30" name="PA_矩形 56"/>
          <p:cNvSpPr/>
          <p:nvPr>
            <p:custDataLst>
              <p:tags r:id="rId8"/>
            </p:custDataLst>
          </p:nvPr>
        </p:nvSpPr>
        <p:spPr>
          <a:xfrm>
            <a:off x="3896057" y="1803171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数</a:t>
            </a:r>
          </a:p>
        </p:txBody>
      </p:sp>
      <p:sp>
        <p:nvSpPr>
          <p:cNvPr id="31" name="PA_矩形 57"/>
          <p:cNvSpPr/>
          <p:nvPr>
            <p:custDataLst>
              <p:tags r:id="rId9"/>
            </p:custDataLst>
          </p:nvPr>
        </p:nvSpPr>
        <p:spPr>
          <a:xfrm>
            <a:off x="4411296" y="1779588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学</a:t>
            </a:r>
          </a:p>
        </p:txBody>
      </p:sp>
      <p:pic>
        <p:nvPicPr>
          <p:cNvPr id="32" name="Picture 2" descr="“书”的图片搜索结果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49" y="1516063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309" y="616725"/>
            <a:ext cx="4352925" cy="6705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 animBg="1"/>
      <p:bldP spid="28" grpId="0"/>
      <p:bldP spid="29" grpId="0"/>
      <p:bldP spid="30" grpId="0"/>
      <p:bldP spid="3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7578785" y="2294663"/>
            <a:ext cx="2463929" cy="647700"/>
            <a:chOff x="5224612" y="1782037"/>
            <a:chExt cx="2463929" cy="6477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63054" y="1807437"/>
              <a:ext cx="725487" cy="621846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84579" y="1807891"/>
              <a:ext cx="725487" cy="621846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06104" y="1782037"/>
              <a:ext cx="725487" cy="62184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24612" y="1782037"/>
              <a:ext cx="725487" cy="621846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2149007" y="2320517"/>
            <a:ext cx="4710580" cy="632006"/>
            <a:chOff x="658027" y="1771877"/>
            <a:chExt cx="4710580" cy="632006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43120" y="1782037"/>
              <a:ext cx="725487" cy="621846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70624" y="1776957"/>
              <a:ext cx="725487" cy="621846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78972" y="1771877"/>
              <a:ext cx="725487" cy="621846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14783" y="1776957"/>
              <a:ext cx="725487" cy="621846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50594" y="1776957"/>
              <a:ext cx="725487" cy="621846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86405" y="1776957"/>
              <a:ext cx="725487" cy="621846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22216" y="1776957"/>
              <a:ext cx="725487" cy="621846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8027" y="1776957"/>
              <a:ext cx="725487" cy="621846"/>
            </a:xfrm>
            <a:prstGeom prst="rect">
              <a:avLst/>
            </a:prstGeom>
          </p:spPr>
        </p:pic>
      </p:grpSp>
      <p:sp>
        <p:nvSpPr>
          <p:cNvPr id="18" name="矩形: 圆角 17"/>
          <p:cNvSpPr/>
          <p:nvPr/>
        </p:nvSpPr>
        <p:spPr>
          <a:xfrm>
            <a:off x="7687424" y="2129109"/>
            <a:ext cx="2308693" cy="823414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加号 18"/>
          <p:cNvSpPr/>
          <p:nvPr/>
        </p:nvSpPr>
        <p:spPr>
          <a:xfrm>
            <a:off x="6932937" y="2316957"/>
            <a:ext cx="572496" cy="577261"/>
          </a:xfrm>
          <a:prstGeom prst="mathPlus">
            <a:avLst/>
          </a:prstGeom>
          <a:solidFill>
            <a:srgbClr val="A1C4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260001" y="1318240"/>
            <a:ext cx="3342583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方法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：想加算减法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2588" y="3418505"/>
            <a:ext cx="609653" cy="64013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8500" y="4486282"/>
            <a:ext cx="609653" cy="640135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3923817" y="3430905"/>
            <a:ext cx="45026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8  +        = 12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3923816" y="4515058"/>
            <a:ext cx="40149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12 -         = 8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4777249" y="3465252"/>
            <a:ext cx="784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779431" y="4566606"/>
            <a:ext cx="434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74829" y="150788"/>
            <a:ext cx="3776663" cy="4247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-342900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19" grpId="0" bldLvl="0" animBg="1"/>
      <p:bldP spid="23" grpId="0"/>
      <p:bldP spid="26" grpId="0"/>
      <p:bldP spid="28" grpId="0"/>
      <p:bldP spid="29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649758" y="1585893"/>
            <a:ext cx="31699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圈一圈，算一算。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 b="34325"/>
          <a:stretch>
            <a:fillRect/>
          </a:stretch>
        </p:blipFill>
        <p:spPr>
          <a:xfrm>
            <a:off x="2461260" y="2489202"/>
            <a:ext cx="7406640" cy="1214755"/>
          </a:xfrm>
          <a:prstGeom prst="rect">
            <a:avLst/>
          </a:prstGeom>
        </p:spPr>
      </p:pic>
      <p:sp>
        <p:nvSpPr>
          <p:cNvPr id="4" name="矩形: 圆角 19"/>
          <p:cNvSpPr/>
          <p:nvPr/>
        </p:nvSpPr>
        <p:spPr>
          <a:xfrm>
            <a:off x="2461260" y="2489200"/>
            <a:ext cx="1609090" cy="121539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: 圆角 22"/>
          <p:cNvSpPr/>
          <p:nvPr/>
        </p:nvSpPr>
        <p:spPr>
          <a:xfrm>
            <a:off x="6699885" y="2489202"/>
            <a:ext cx="1449070" cy="121475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757170" y="4269879"/>
            <a:ext cx="27736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16 - 8  =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: 圆角 4"/>
          <p:cNvSpPr/>
          <p:nvPr/>
        </p:nvSpPr>
        <p:spPr>
          <a:xfrm>
            <a:off x="4412007" y="4212799"/>
            <a:ext cx="660400" cy="64884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572662" y="4261599"/>
            <a:ext cx="6502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8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678525" y="4294575"/>
            <a:ext cx="32834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15 - 8  =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: 圆角 10"/>
          <p:cNvSpPr/>
          <p:nvPr/>
        </p:nvSpPr>
        <p:spPr>
          <a:xfrm>
            <a:off x="8256363" y="4294575"/>
            <a:ext cx="650240" cy="61999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401143" y="4343222"/>
            <a:ext cx="7397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7</a:t>
            </a:r>
          </a:p>
        </p:txBody>
      </p:sp>
      <p:sp>
        <p:nvSpPr>
          <p:cNvPr id="13" name="矩形 12"/>
          <p:cNvSpPr/>
          <p:nvPr/>
        </p:nvSpPr>
        <p:spPr>
          <a:xfrm>
            <a:off x="774829" y="150788"/>
            <a:ext cx="3776663" cy="4247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-342900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8" grpId="0"/>
      <p:bldP spid="17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422650" y="2224684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-3429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课堂练习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422650" y="3640137"/>
            <a:ext cx="4705350" cy="4654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纸上得来终觉浅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,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绝知此事要躬行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椭圆 5"/>
          <p:cNvSpPr>
            <a:spLocks noChangeAspect="1"/>
          </p:cNvSpPr>
          <p:nvPr/>
        </p:nvSpPr>
        <p:spPr>
          <a:xfrm>
            <a:off x="949325" y="2363787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03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250950" y="2513012"/>
            <a:ext cx="1800225" cy="1800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3036888" y="3419475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850" y="616725"/>
            <a:ext cx="4352925" cy="670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2657477" y="2134872"/>
            <a:ext cx="6932295" cy="1964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8+5=          8+3=           8+6=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13-8=         11-8=          14-8=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451544" y="2242185"/>
            <a:ext cx="926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13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734437" y="3524250"/>
            <a:ext cx="753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5409566" y="2230755"/>
            <a:ext cx="10128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11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5668646" y="3509010"/>
            <a:ext cx="753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7280082" y="2230755"/>
            <a:ext cx="7410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14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7480107" y="3517265"/>
            <a:ext cx="6546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6</a:t>
            </a:r>
          </a:p>
        </p:txBody>
      </p:sp>
      <p:pic>
        <p:nvPicPr>
          <p:cNvPr id="14" name="Picture 4" descr="E:\LJC\19秋\苏教版\人物图片\图片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227" y="4357101"/>
            <a:ext cx="904864" cy="109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 12"/>
          <p:cNvSpPr/>
          <p:nvPr/>
        </p:nvSpPr>
        <p:spPr>
          <a:xfrm>
            <a:off x="774829" y="150788"/>
            <a:ext cx="3776663" cy="4247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-342900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课堂练习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660" y="4195099"/>
            <a:ext cx="2030143" cy="31273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1" grpId="0"/>
      <p:bldP spid="22" grpId="0"/>
      <p:bldP spid="24" grpId="0"/>
      <p:bldP spid="25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576830" y="1522097"/>
            <a:ext cx="5902960" cy="671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用自己喜欢的方法算一算。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2667002" y="2329499"/>
            <a:ext cx="6932295" cy="1964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lain" startAt="10"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-8=       13-8=         16-8=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11-8=       14-8=         17-8=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12-8=       15-8=         18-8=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791587" y="2436812"/>
            <a:ext cx="926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791587" y="3090227"/>
            <a:ext cx="753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791587" y="3714432"/>
            <a:ext cx="926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5382579" y="2431097"/>
            <a:ext cx="10128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5382579" y="3036887"/>
            <a:ext cx="753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6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5382579" y="3694747"/>
            <a:ext cx="8769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7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7318852" y="2453957"/>
            <a:ext cx="7410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8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7318852" y="3073717"/>
            <a:ext cx="6546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9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7221697" y="3714432"/>
            <a:ext cx="7346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10</a:t>
            </a:r>
          </a:p>
        </p:txBody>
      </p:sp>
      <p:sp>
        <p:nvSpPr>
          <p:cNvPr id="14" name="矩形 13"/>
          <p:cNvSpPr/>
          <p:nvPr/>
        </p:nvSpPr>
        <p:spPr>
          <a:xfrm>
            <a:off x="2476501" y="4440874"/>
            <a:ext cx="7038975" cy="671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思考：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观察算式及结果，你有什么发现吗？</a:t>
            </a:r>
          </a:p>
        </p:txBody>
      </p:sp>
      <p:sp>
        <p:nvSpPr>
          <p:cNvPr id="27" name="矩形 26"/>
          <p:cNvSpPr/>
          <p:nvPr/>
        </p:nvSpPr>
        <p:spPr>
          <a:xfrm>
            <a:off x="774829" y="150788"/>
            <a:ext cx="3776663" cy="4247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-342900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课堂练习</a:t>
            </a: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660" y="4195099"/>
            <a:ext cx="2030143" cy="31273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14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444750" y="1525270"/>
            <a:ext cx="7564120" cy="1317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现在有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17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支铅笔，小明送给小红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8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支，那么小明还剩下几支铅笔？</a:t>
            </a:r>
          </a:p>
        </p:txBody>
      </p:sp>
      <p:sp>
        <p:nvSpPr>
          <p:cNvPr id="4" name="矩形: 圆角 3"/>
          <p:cNvSpPr/>
          <p:nvPr/>
        </p:nvSpPr>
        <p:spPr>
          <a:xfrm>
            <a:off x="4402455" y="2941301"/>
            <a:ext cx="3188970" cy="909955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r="-77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631055" y="4060170"/>
            <a:ext cx="30937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17 - 8 = 9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（支）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202430" y="4686915"/>
            <a:ext cx="4826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答：小明还剩下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9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支铅笔。</a:t>
            </a:r>
          </a:p>
        </p:txBody>
      </p:sp>
      <p:sp>
        <p:nvSpPr>
          <p:cNvPr id="6" name="矩形 5"/>
          <p:cNvSpPr/>
          <p:nvPr/>
        </p:nvSpPr>
        <p:spPr>
          <a:xfrm>
            <a:off x="774829" y="150788"/>
            <a:ext cx="3776663" cy="4247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-342900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/>
          <p:cNvSpPr/>
          <p:nvPr/>
        </p:nvSpPr>
        <p:spPr>
          <a:xfrm>
            <a:off x="2486033" y="1697595"/>
            <a:ext cx="7298330" cy="979919"/>
          </a:xfrm>
          <a:custGeom>
            <a:avLst/>
            <a:gdLst/>
            <a:ahLst/>
            <a:cxnLst/>
            <a:rect l="l" t="t" r="r" b="b"/>
            <a:pathLst>
              <a:path w="7298330" h="979919">
                <a:moveTo>
                  <a:pt x="5064544" y="886544"/>
                </a:moveTo>
                <a:lnTo>
                  <a:pt x="5110597" y="886544"/>
                </a:lnTo>
                <a:lnTo>
                  <a:pt x="5110597" y="932576"/>
                </a:lnTo>
                <a:lnTo>
                  <a:pt x="5064544" y="932576"/>
                </a:lnTo>
                <a:close/>
                <a:moveTo>
                  <a:pt x="413791" y="881239"/>
                </a:moveTo>
                <a:cubicBezTo>
                  <a:pt x="417774" y="880596"/>
                  <a:pt x="422177" y="880894"/>
                  <a:pt x="426998" y="882135"/>
                </a:cubicBezTo>
                <a:cubicBezTo>
                  <a:pt x="436642" y="884615"/>
                  <a:pt x="442941" y="889832"/>
                  <a:pt x="445895" y="897783"/>
                </a:cubicBezTo>
                <a:cubicBezTo>
                  <a:pt x="448849" y="905735"/>
                  <a:pt x="448433" y="915683"/>
                  <a:pt x="444648" y="927629"/>
                </a:cubicBezTo>
                <a:cubicBezTo>
                  <a:pt x="440862" y="939574"/>
                  <a:pt x="433985" y="951000"/>
                  <a:pt x="424019" y="961906"/>
                </a:cubicBezTo>
                <a:cubicBezTo>
                  <a:pt x="414053" y="972811"/>
                  <a:pt x="404444" y="978748"/>
                  <a:pt x="395195" y="979716"/>
                </a:cubicBezTo>
                <a:cubicBezTo>
                  <a:pt x="385946" y="980684"/>
                  <a:pt x="384139" y="978200"/>
                  <a:pt x="389775" y="972263"/>
                </a:cubicBezTo>
                <a:cubicBezTo>
                  <a:pt x="395411" y="966326"/>
                  <a:pt x="400605" y="960335"/>
                  <a:pt x="405359" y="954291"/>
                </a:cubicBezTo>
                <a:cubicBezTo>
                  <a:pt x="410113" y="948246"/>
                  <a:pt x="414246" y="941008"/>
                  <a:pt x="417759" y="932576"/>
                </a:cubicBezTo>
                <a:cubicBezTo>
                  <a:pt x="411435" y="932576"/>
                  <a:pt x="406119" y="930959"/>
                  <a:pt x="401809" y="927726"/>
                </a:cubicBezTo>
                <a:cubicBezTo>
                  <a:pt x="397500" y="924492"/>
                  <a:pt x="394582" y="920262"/>
                  <a:pt x="393055" y="915035"/>
                </a:cubicBezTo>
                <a:cubicBezTo>
                  <a:pt x="391528" y="909808"/>
                  <a:pt x="391248" y="904925"/>
                  <a:pt x="392216" y="900386"/>
                </a:cubicBezTo>
                <a:cubicBezTo>
                  <a:pt x="393184" y="895847"/>
                  <a:pt x="396812" y="891051"/>
                  <a:pt x="403100" y="885996"/>
                </a:cubicBezTo>
                <a:cubicBezTo>
                  <a:pt x="406244" y="883468"/>
                  <a:pt x="409808" y="881883"/>
                  <a:pt x="413791" y="881239"/>
                </a:cubicBezTo>
                <a:close/>
                <a:moveTo>
                  <a:pt x="4156264" y="810096"/>
                </a:moveTo>
                <a:cubicBezTo>
                  <a:pt x="4160387" y="809587"/>
                  <a:pt x="4167862" y="811946"/>
                  <a:pt x="4178689" y="817173"/>
                </a:cubicBezTo>
                <a:cubicBezTo>
                  <a:pt x="4200342" y="827627"/>
                  <a:pt x="4209007" y="840250"/>
                  <a:pt x="4204684" y="855042"/>
                </a:cubicBezTo>
                <a:cubicBezTo>
                  <a:pt x="4200360" y="869834"/>
                  <a:pt x="4191136" y="870971"/>
                  <a:pt x="4177011" y="858452"/>
                </a:cubicBezTo>
                <a:cubicBezTo>
                  <a:pt x="4166801" y="845459"/>
                  <a:pt x="4159114" y="832718"/>
                  <a:pt x="4153952" y="820228"/>
                </a:cubicBezTo>
                <a:cubicBezTo>
                  <a:pt x="4151370" y="813983"/>
                  <a:pt x="4152141" y="810606"/>
                  <a:pt x="4156264" y="810096"/>
                </a:cubicBezTo>
                <a:close/>
                <a:moveTo>
                  <a:pt x="2018093" y="777739"/>
                </a:moveTo>
                <a:cubicBezTo>
                  <a:pt x="2021889" y="777992"/>
                  <a:pt x="2026687" y="778822"/>
                  <a:pt x="2032488" y="780229"/>
                </a:cubicBezTo>
                <a:cubicBezTo>
                  <a:pt x="2055690" y="785858"/>
                  <a:pt x="2069664" y="794527"/>
                  <a:pt x="2074411" y="806235"/>
                </a:cubicBezTo>
                <a:cubicBezTo>
                  <a:pt x="2079158" y="817944"/>
                  <a:pt x="2079412" y="826857"/>
                  <a:pt x="2075175" y="832973"/>
                </a:cubicBezTo>
                <a:cubicBezTo>
                  <a:pt x="2070937" y="839089"/>
                  <a:pt x="2061132" y="835579"/>
                  <a:pt x="2045759" y="822443"/>
                </a:cubicBezTo>
                <a:cubicBezTo>
                  <a:pt x="2030387" y="809308"/>
                  <a:pt x="2018800" y="798839"/>
                  <a:pt x="2010999" y="791038"/>
                </a:cubicBezTo>
                <a:cubicBezTo>
                  <a:pt x="2004341" y="781412"/>
                  <a:pt x="2006706" y="776979"/>
                  <a:pt x="2018093" y="777739"/>
                </a:cubicBezTo>
                <a:close/>
                <a:moveTo>
                  <a:pt x="4815556" y="775072"/>
                </a:moveTo>
                <a:cubicBezTo>
                  <a:pt x="4819733" y="774380"/>
                  <a:pt x="4826898" y="775680"/>
                  <a:pt x="4837050" y="778971"/>
                </a:cubicBezTo>
                <a:cubicBezTo>
                  <a:pt x="4850158" y="785453"/>
                  <a:pt x="4854657" y="791985"/>
                  <a:pt x="4850548" y="798567"/>
                </a:cubicBezTo>
                <a:cubicBezTo>
                  <a:pt x="4846440" y="805149"/>
                  <a:pt x="4843095" y="821418"/>
                  <a:pt x="4840514" y="847374"/>
                </a:cubicBezTo>
                <a:cubicBezTo>
                  <a:pt x="4845303" y="841093"/>
                  <a:pt x="4853044" y="832833"/>
                  <a:pt x="4863734" y="822594"/>
                </a:cubicBezTo>
                <a:cubicBezTo>
                  <a:pt x="4874424" y="812355"/>
                  <a:pt x="4880853" y="804636"/>
                  <a:pt x="4883018" y="799438"/>
                </a:cubicBezTo>
                <a:cubicBezTo>
                  <a:pt x="4885184" y="794240"/>
                  <a:pt x="4886582" y="788332"/>
                  <a:pt x="4887212" y="781714"/>
                </a:cubicBezTo>
                <a:cubicBezTo>
                  <a:pt x="4887844" y="775096"/>
                  <a:pt x="4895860" y="777178"/>
                  <a:pt x="4911261" y="787962"/>
                </a:cubicBezTo>
                <a:cubicBezTo>
                  <a:pt x="4922575" y="802733"/>
                  <a:pt x="4924257" y="812004"/>
                  <a:pt x="4916305" y="815775"/>
                </a:cubicBezTo>
                <a:cubicBezTo>
                  <a:pt x="4908354" y="819547"/>
                  <a:pt x="4895168" y="827359"/>
                  <a:pt x="4876747" y="839211"/>
                </a:cubicBezTo>
                <a:cubicBezTo>
                  <a:pt x="4858328" y="851063"/>
                  <a:pt x="4846149" y="859104"/>
                  <a:pt x="4840212" y="863335"/>
                </a:cubicBezTo>
                <a:cubicBezTo>
                  <a:pt x="4838607" y="876040"/>
                  <a:pt x="4839664" y="886315"/>
                  <a:pt x="4843385" y="894159"/>
                </a:cubicBezTo>
                <a:cubicBezTo>
                  <a:pt x="4847107" y="902003"/>
                  <a:pt x="4855865" y="907144"/>
                  <a:pt x="4869660" y="909582"/>
                </a:cubicBezTo>
                <a:cubicBezTo>
                  <a:pt x="4885721" y="910428"/>
                  <a:pt x="4899814" y="909384"/>
                  <a:pt x="4911938" y="906452"/>
                </a:cubicBezTo>
                <a:cubicBezTo>
                  <a:pt x="4924063" y="903519"/>
                  <a:pt x="4931366" y="898740"/>
                  <a:pt x="4933847" y="892115"/>
                </a:cubicBezTo>
                <a:cubicBezTo>
                  <a:pt x="4936328" y="885490"/>
                  <a:pt x="4939895" y="874351"/>
                  <a:pt x="4944548" y="858699"/>
                </a:cubicBezTo>
                <a:cubicBezTo>
                  <a:pt x="4949202" y="843047"/>
                  <a:pt x="4952582" y="845047"/>
                  <a:pt x="4954690" y="864700"/>
                </a:cubicBezTo>
                <a:cubicBezTo>
                  <a:pt x="4956798" y="884354"/>
                  <a:pt x="4960114" y="898260"/>
                  <a:pt x="4964639" y="906420"/>
                </a:cubicBezTo>
                <a:cubicBezTo>
                  <a:pt x="4969163" y="914579"/>
                  <a:pt x="4961373" y="922373"/>
                  <a:pt x="4941268" y="929801"/>
                </a:cubicBezTo>
                <a:cubicBezTo>
                  <a:pt x="4919356" y="935251"/>
                  <a:pt x="4896914" y="937280"/>
                  <a:pt x="4873941" y="935889"/>
                </a:cubicBezTo>
                <a:cubicBezTo>
                  <a:pt x="4850968" y="934498"/>
                  <a:pt x="4835129" y="927514"/>
                  <a:pt x="4826424" y="914938"/>
                </a:cubicBezTo>
                <a:cubicBezTo>
                  <a:pt x="4817706" y="901286"/>
                  <a:pt x="4814020" y="884777"/>
                  <a:pt x="4815368" y="865410"/>
                </a:cubicBezTo>
                <a:cubicBezTo>
                  <a:pt x="4816716" y="846044"/>
                  <a:pt x="4817390" y="827011"/>
                  <a:pt x="4817390" y="808311"/>
                </a:cubicBezTo>
                <a:cubicBezTo>
                  <a:pt x="4817390" y="800869"/>
                  <a:pt x="4815591" y="792472"/>
                  <a:pt x="4811991" y="783123"/>
                </a:cubicBezTo>
                <a:cubicBezTo>
                  <a:pt x="4810192" y="778448"/>
                  <a:pt x="4811380" y="775764"/>
                  <a:pt x="4815556" y="775072"/>
                </a:cubicBezTo>
                <a:close/>
                <a:moveTo>
                  <a:pt x="784379" y="770915"/>
                </a:moveTo>
                <a:cubicBezTo>
                  <a:pt x="788022" y="768440"/>
                  <a:pt x="790528" y="774771"/>
                  <a:pt x="791899" y="789909"/>
                </a:cubicBezTo>
                <a:cubicBezTo>
                  <a:pt x="793727" y="810093"/>
                  <a:pt x="788271" y="830366"/>
                  <a:pt x="775530" y="850729"/>
                </a:cubicBezTo>
                <a:cubicBezTo>
                  <a:pt x="762789" y="871093"/>
                  <a:pt x="753313" y="875423"/>
                  <a:pt x="747104" y="863722"/>
                </a:cubicBezTo>
                <a:cubicBezTo>
                  <a:pt x="740895" y="852020"/>
                  <a:pt x="740966" y="841760"/>
                  <a:pt x="747319" y="832940"/>
                </a:cubicBezTo>
                <a:cubicBezTo>
                  <a:pt x="753672" y="824121"/>
                  <a:pt x="759049" y="815367"/>
                  <a:pt x="763452" y="806676"/>
                </a:cubicBezTo>
                <a:cubicBezTo>
                  <a:pt x="768858" y="797570"/>
                  <a:pt x="774494" y="787453"/>
                  <a:pt x="780359" y="776325"/>
                </a:cubicBezTo>
                <a:cubicBezTo>
                  <a:pt x="781825" y="773543"/>
                  <a:pt x="783165" y="771740"/>
                  <a:pt x="784379" y="770915"/>
                </a:cubicBezTo>
                <a:close/>
                <a:moveTo>
                  <a:pt x="940439" y="763129"/>
                </a:moveTo>
                <a:cubicBezTo>
                  <a:pt x="947752" y="764555"/>
                  <a:pt x="957898" y="768524"/>
                  <a:pt x="970876" y="775035"/>
                </a:cubicBezTo>
                <a:cubicBezTo>
                  <a:pt x="984183" y="780713"/>
                  <a:pt x="994810" y="790167"/>
                  <a:pt x="1002754" y="803396"/>
                </a:cubicBezTo>
                <a:cubicBezTo>
                  <a:pt x="1010698" y="816625"/>
                  <a:pt x="1011871" y="829990"/>
                  <a:pt x="1006271" y="843491"/>
                </a:cubicBezTo>
                <a:cubicBezTo>
                  <a:pt x="1000671" y="856993"/>
                  <a:pt x="991963" y="854651"/>
                  <a:pt x="980147" y="836468"/>
                </a:cubicBezTo>
                <a:cubicBezTo>
                  <a:pt x="968330" y="818285"/>
                  <a:pt x="956930" y="801159"/>
                  <a:pt x="945945" y="785091"/>
                </a:cubicBezTo>
                <a:cubicBezTo>
                  <a:pt x="934961" y="769023"/>
                  <a:pt x="933125" y="761702"/>
                  <a:pt x="940439" y="763129"/>
                </a:cubicBezTo>
                <a:close/>
                <a:moveTo>
                  <a:pt x="1851696" y="762010"/>
                </a:moveTo>
                <a:cubicBezTo>
                  <a:pt x="1854283" y="761644"/>
                  <a:pt x="1857243" y="762071"/>
                  <a:pt x="1860577" y="763290"/>
                </a:cubicBezTo>
                <a:cubicBezTo>
                  <a:pt x="1867245" y="765728"/>
                  <a:pt x="1873121" y="769187"/>
                  <a:pt x="1878205" y="773669"/>
                </a:cubicBezTo>
                <a:cubicBezTo>
                  <a:pt x="1883288" y="778150"/>
                  <a:pt x="1882805" y="783420"/>
                  <a:pt x="1876753" y="789479"/>
                </a:cubicBezTo>
                <a:cubicBezTo>
                  <a:pt x="1870701" y="795538"/>
                  <a:pt x="1865976" y="803328"/>
                  <a:pt x="1862578" y="812850"/>
                </a:cubicBezTo>
                <a:cubicBezTo>
                  <a:pt x="1859179" y="822372"/>
                  <a:pt x="1860179" y="830972"/>
                  <a:pt x="1865578" y="838651"/>
                </a:cubicBezTo>
                <a:cubicBezTo>
                  <a:pt x="1870977" y="846331"/>
                  <a:pt x="1870529" y="857290"/>
                  <a:pt x="1864234" y="871530"/>
                </a:cubicBezTo>
                <a:cubicBezTo>
                  <a:pt x="1907211" y="882543"/>
                  <a:pt x="1944561" y="891176"/>
                  <a:pt x="1976281" y="897428"/>
                </a:cubicBezTo>
                <a:cubicBezTo>
                  <a:pt x="2008002" y="903681"/>
                  <a:pt x="2036119" y="906362"/>
                  <a:pt x="2060634" y="905473"/>
                </a:cubicBezTo>
                <a:cubicBezTo>
                  <a:pt x="2085148" y="904584"/>
                  <a:pt x="2102411" y="903677"/>
                  <a:pt x="2112420" y="902752"/>
                </a:cubicBezTo>
                <a:cubicBezTo>
                  <a:pt x="2122429" y="901827"/>
                  <a:pt x="2115238" y="908130"/>
                  <a:pt x="2090845" y="921660"/>
                </a:cubicBezTo>
                <a:cubicBezTo>
                  <a:pt x="2066452" y="935190"/>
                  <a:pt x="2049008" y="942417"/>
                  <a:pt x="2038510" y="943342"/>
                </a:cubicBezTo>
                <a:cubicBezTo>
                  <a:pt x="2028013" y="944267"/>
                  <a:pt x="2010819" y="940453"/>
                  <a:pt x="1986929" y="931899"/>
                </a:cubicBezTo>
                <a:cubicBezTo>
                  <a:pt x="1963038" y="923345"/>
                  <a:pt x="1940018" y="914780"/>
                  <a:pt x="1917870" y="906205"/>
                </a:cubicBezTo>
                <a:cubicBezTo>
                  <a:pt x="1895721" y="897629"/>
                  <a:pt x="1879911" y="892230"/>
                  <a:pt x="1870440" y="890007"/>
                </a:cubicBezTo>
                <a:cubicBezTo>
                  <a:pt x="1860968" y="887785"/>
                  <a:pt x="1851306" y="888419"/>
                  <a:pt x="1841455" y="891911"/>
                </a:cubicBezTo>
                <a:cubicBezTo>
                  <a:pt x="1831603" y="895403"/>
                  <a:pt x="1823891" y="898780"/>
                  <a:pt x="1818320" y="902042"/>
                </a:cubicBezTo>
                <a:cubicBezTo>
                  <a:pt x="1812749" y="905305"/>
                  <a:pt x="1805034" y="902838"/>
                  <a:pt x="1795175" y="894643"/>
                </a:cubicBezTo>
                <a:cubicBezTo>
                  <a:pt x="1785316" y="886447"/>
                  <a:pt x="1785811" y="881496"/>
                  <a:pt x="1796659" y="879790"/>
                </a:cubicBezTo>
                <a:cubicBezTo>
                  <a:pt x="1807508" y="878083"/>
                  <a:pt x="1824655" y="875136"/>
                  <a:pt x="1848101" y="870949"/>
                </a:cubicBezTo>
                <a:cubicBezTo>
                  <a:pt x="1849750" y="858817"/>
                  <a:pt x="1847424" y="848647"/>
                  <a:pt x="1841121" y="840437"/>
                </a:cubicBezTo>
                <a:cubicBezTo>
                  <a:pt x="1834819" y="832227"/>
                  <a:pt x="1834141" y="821909"/>
                  <a:pt x="1839088" y="809483"/>
                </a:cubicBezTo>
                <a:cubicBezTo>
                  <a:pt x="1844036" y="797058"/>
                  <a:pt x="1842616" y="792196"/>
                  <a:pt x="1834829" y="794899"/>
                </a:cubicBezTo>
                <a:cubicBezTo>
                  <a:pt x="1827043" y="797603"/>
                  <a:pt x="1818944" y="795971"/>
                  <a:pt x="1810533" y="790006"/>
                </a:cubicBezTo>
                <a:cubicBezTo>
                  <a:pt x="1802123" y="784040"/>
                  <a:pt x="1802840" y="780444"/>
                  <a:pt x="1812685" y="779218"/>
                </a:cubicBezTo>
                <a:cubicBezTo>
                  <a:pt x="1822529" y="777992"/>
                  <a:pt x="1829466" y="776372"/>
                  <a:pt x="1833496" y="774357"/>
                </a:cubicBezTo>
                <a:cubicBezTo>
                  <a:pt x="1837525" y="772342"/>
                  <a:pt x="1841379" y="769385"/>
                  <a:pt x="1845058" y="765484"/>
                </a:cubicBezTo>
                <a:cubicBezTo>
                  <a:pt x="1846897" y="763534"/>
                  <a:pt x="1849109" y="762376"/>
                  <a:pt x="1851696" y="762010"/>
                </a:cubicBezTo>
                <a:close/>
                <a:moveTo>
                  <a:pt x="3420998" y="756797"/>
                </a:moveTo>
                <a:cubicBezTo>
                  <a:pt x="3422901" y="757017"/>
                  <a:pt x="3425215" y="757597"/>
                  <a:pt x="3427939" y="758536"/>
                </a:cubicBezTo>
                <a:cubicBezTo>
                  <a:pt x="3436128" y="761605"/>
                  <a:pt x="3442900" y="766309"/>
                  <a:pt x="3448256" y="772647"/>
                </a:cubicBezTo>
                <a:cubicBezTo>
                  <a:pt x="3453612" y="778985"/>
                  <a:pt x="3453669" y="784488"/>
                  <a:pt x="3448428" y="789156"/>
                </a:cubicBezTo>
                <a:cubicBezTo>
                  <a:pt x="3443187" y="793824"/>
                  <a:pt x="3435181" y="806250"/>
                  <a:pt x="3424412" y="826434"/>
                </a:cubicBezTo>
                <a:cubicBezTo>
                  <a:pt x="3413642" y="846617"/>
                  <a:pt x="3400510" y="865145"/>
                  <a:pt x="3385015" y="882016"/>
                </a:cubicBezTo>
                <a:cubicBezTo>
                  <a:pt x="3369521" y="898887"/>
                  <a:pt x="3350997" y="913970"/>
                  <a:pt x="3329443" y="927263"/>
                </a:cubicBezTo>
                <a:cubicBezTo>
                  <a:pt x="3307890" y="940557"/>
                  <a:pt x="3284699" y="949939"/>
                  <a:pt x="3259868" y="955409"/>
                </a:cubicBezTo>
                <a:cubicBezTo>
                  <a:pt x="3235038" y="960880"/>
                  <a:pt x="3233432" y="958084"/>
                  <a:pt x="3255050" y="947020"/>
                </a:cubicBezTo>
                <a:cubicBezTo>
                  <a:pt x="3276668" y="935957"/>
                  <a:pt x="3297730" y="922405"/>
                  <a:pt x="3318237" y="906366"/>
                </a:cubicBezTo>
                <a:cubicBezTo>
                  <a:pt x="3338743" y="890326"/>
                  <a:pt x="3356324" y="874093"/>
                  <a:pt x="3370980" y="857667"/>
                </a:cubicBezTo>
                <a:cubicBezTo>
                  <a:pt x="3385636" y="841240"/>
                  <a:pt x="3397194" y="823544"/>
                  <a:pt x="3405655" y="804579"/>
                </a:cubicBezTo>
                <a:cubicBezTo>
                  <a:pt x="3414116" y="785614"/>
                  <a:pt x="3417220" y="772260"/>
                  <a:pt x="3414968" y="764516"/>
                </a:cubicBezTo>
                <a:cubicBezTo>
                  <a:pt x="3413280" y="758708"/>
                  <a:pt x="3415290" y="756135"/>
                  <a:pt x="3420998" y="756797"/>
                </a:cubicBezTo>
                <a:close/>
                <a:moveTo>
                  <a:pt x="2239438" y="743608"/>
                </a:moveTo>
                <a:lnTo>
                  <a:pt x="2206476" y="752874"/>
                </a:lnTo>
                <a:lnTo>
                  <a:pt x="2222456" y="758913"/>
                </a:lnTo>
                <a:cubicBezTo>
                  <a:pt x="2225790" y="761759"/>
                  <a:pt x="2226772" y="766086"/>
                  <a:pt x="2225403" y="771894"/>
                </a:cubicBezTo>
                <a:cubicBezTo>
                  <a:pt x="2224033" y="777702"/>
                  <a:pt x="2223578" y="786023"/>
                  <a:pt x="2224037" y="796857"/>
                </a:cubicBezTo>
                <a:cubicBezTo>
                  <a:pt x="2224266" y="802274"/>
                  <a:pt x="2224065" y="807377"/>
                  <a:pt x="2223432" y="812167"/>
                </a:cubicBezTo>
                <a:lnTo>
                  <a:pt x="2222714" y="815187"/>
                </a:lnTo>
                <a:lnTo>
                  <a:pt x="2238105" y="790307"/>
                </a:lnTo>
                <a:cubicBezTo>
                  <a:pt x="2238994" y="768123"/>
                  <a:pt x="2239438" y="752556"/>
                  <a:pt x="2239438" y="743608"/>
                </a:cubicBezTo>
                <a:close/>
                <a:moveTo>
                  <a:pt x="2317379" y="743000"/>
                </a:moveTo>
                <a:cubicBezTo>
                  <a:pt x="2318633" y="743235"/>
                  <a:pt x="2320003" y="743793"/>
                  <a:pt x="2321489" y="744673"/>
                </a:cubicBezTo>
                <a:cubicBezTo>
                  <a:pt x="2327433" y="748193"/>
                  <a:pt x="2332592" y="752718"/>
                  <a:pt x="2336966" y="758246"/>
                </a:cubicBezTo>
                <a:cubicBezTo>
                  <a:pt x="2341340" y="763774"/>
                  <a:pt x="2339454" y="767413"/>
                  <a:pt x="2331309" y="769162"/>
                </a:cubicBezTo>
                <a:cubicBezTo>
                  <a:pt x="2323163" y="770912"/>
                  <a:pt x="2310480" y="775888"/>
                  <a:pt x="2293257" y="784090"/>
                </a:cubicBezTo>
                <a:cubicBezTo>
                  <a:pt x="2292583" y="790228"/>
                  <a:pt x="2292956" y="794892"/>
                  <a:pt x="2294376" y="798083"/>
                </a:cubicBezTo>
                <a:cubicBezTo>
                  <a:pt x="2295795" y="801274"/>
                  <a:pt x="2298656" y="802869"/>
                  <a:pt x="2302958" y="802869"/>
                </a:cubicBezTo>
                <a:cubicBezTo>
                  <a:pt x="2308250" y="802869"/>
                  <a:pt x="2312294" y="801994"/>
                  <a:pt x="2315090" y="800245"/>
                </a:cubicBezTo>
                <a:cubicBezTo>
                  <a:pt x="2317886" y="798495"/>
                  <a:pt x="2321045" y="792415"/>
                  <a:pt x="2324565" y="782004"/>
                </a:cubicBezTo>
                <a:cubicBezTo>
                  <a:pt x="2328086" y="771593"/>
                  <a:pt x="2330760" y="771478"/>
                  <a:pt x="2332589" y="781660"/>
                </a:cubicBezTo>
                <a:cubicBezTo>
                  <a:pt x="2334417" y="791841"/>
                  <a:pt x="2336697" y="799298"/>
                  <a:pt x="2339429" y="804031"/>
                </a:cubicBezTo>
                <a:cubicBezTo>
                  <a:pt x="2342161" y="808763"/>
                  <a:pt x="2340572" y="813140"/>
                  <a:pt x="2334664" y="817163"/>
                </a:cubicBezTo>
                <a:cubicBezTo>
                  <a:pt x="2328756" y="821185"/>
                  <a:pt x="2319722" y="823429"/>
                  <a:pt x="2307561" y="823895"/>
                </a:cubicBezTo>
                <a:cubicBezTo>
                  <a:pt x="2295401" y="824361"/>
                  <a:pt x="2286180" y="821984"/>
                  <a:pt x="2279899" y="816765"/>
                </a:cubicBezTo>
                <a:cubicBezTo>
                  <a:pt x="2273618" y="811545"/>
                  <a:pt x="2270478" y="801076"/>
                  <a:pt x="2270478" y="785360"/>
                </a:cubicBezTo>
                <a:cubicBezTo>
                  <a:pt x="2270478" y="770905"/>
                  <a:pt x="2268904" y="760081"/>
                  <a:pt x="2265756" y="752890"/>
                </a:cubicBezTo>
                <a:cubicBezTo>
                  <a:pt x="2262609" y="745698"/>
                  <a:pt x="2264182" y="742576"/>
                  <a:pt x="2270478" y="743522"/>
                </a:cubicBezTo>
                <a:cubicBezTo>
                  <a:pt x="2276773" y="744468"/>
                  <a:pt x="2282649" y="746071"/>
                  <a:pt x="2288105" y="748330"/>
                </a:cubicBezTo>
                <a:cubicBezTo>
                  <a:pt x="2293562" y="750588"/>
                  <a:pt x="2295838" y="753374"/>
                  <a:pt x="2294935" y="756686"/>
                </a:cubicBezTo>
                <a:cubicBezTo>
                  <a:pt x="2294032" y="759999"/>
                  <a:pt x="2293580" y="764581"/>
                  <a:pt x="2293580" y="770431"/>
                </a:cubicBezTo>
                <a:cubicBezTo>
                  <a:pt x="2301768" y="763347"/>
                  <a:pt x="2306981" y="756403"/>
                  <a:pt x="2309218" y="749599"/>
                </a:cubicBezTo>
                <a:cubicBezTo>
                  <a:pt x="2310896" y="744495"/>
                  <a:pt x="2313616" y="742296"/>
                  <a:pt x="2317379" y="743000"/>
                </a:cubicBezTo>
                <a:close/>
                <a:moveTo>
                  <a:pt x="4726552" y="739188"/>
                </a:moveTo>
                <a:cubicBezTo>
                  <a:pt x="4724172" y="738535"/>
                  <a:pt x="4713567" y="740611"/>
                  <a:pt x="4694738" y="745415"/>
                </a:cubicBezTo>
                <a:lnTo>
                  <a:pt x="4697191" y="794738"/>
                </a:lnTo>
                <a:cubicBezTo>
                  <a:pt x="4701966" y="793935"/>
                  <a:pt x="4711968" y="791533"/>
                  <a:pt x="4727198" y="787532"/>
                </a:cubicBezTo>
                <a:cubicBezTo>
                  <a:pt x="4728861" y="777666"/>
                  <a:pt x="4729911" y="768176"/>
                  <a:pt x="4730349" y="759063"/>
                </a:cubicBezTo>
                <a:cubicBezTo>
                  <a:pt x="4730786" y="749950"/>
                  <a:pt x="4730858" y="744522"/>
                  <a:pt x="4730564" y="742780"/>
                </a:cubicBezTo>
                <a:cubicBezTo>
                  <a:pt x="4730270" y="741038"/>
                  <a:pt x="4728933" y="739840"/>
                  <a:pt x="4726552" y="739188"/>
                </a:cubicBezTo>
                <a:close/>
                <a:moveTo>
                  <a:pt x="3285409" y="728164"/>
                </a:moveTo>
                <a:cubicBezTo>
                  <a:pt x="3287333" y="727938"/>
                  <a:pt x="3289714" y="729368"/>
                  <a:pt x="3292553" y="732455"/>
                </a:cubicBezTo>
                <a:cubicBezTo>
                  <a:pt x="3298232" y="738628"/>
                  <a:pt x="3301071" y="747717"/>
                  <a:pt x="3301071" y="759719"/>
                </a:cubicBezTo>
                <a:cubicBezTo>
                  <a:pt x="3301071" y="771134"/>
                  <a:pt x="3296540" y="784800"/>
                  <a:pt x="3287477" y="800718"/>
                </a:cubicBezTo>
                <a:cubicBezTo>
                  <a:pt x="3278414" y="816636"/>
                  <a:pt x="3270964" y="819453"/>
                  <a:pt x="3265128" y="809172"/>
                </a:cubicBezTo>
                <a:cubicBezTo>
                  <a:pt x="3259291" y="798890"/>
                  <a:pt x="3258180" y="790468"/>
                  <a:pt x="3261794" y="783908"/>
                </a:cubicBezTo>
                <a:cubicBezTo>
                  <a:pt x="3265407" y="777347"/>
                  <a:pt x="3269064" y="768983"/>
                  <a:pt x="3272764" y="758816"/>
                </a:cubicBezTo>
                <a:cubicBezTo>
                  <a:pt x="3276248" y="749222"/>
                  <a:pt x="3278999" y="740887"/>
                  <a:pt x="3281013" y="733810"/>
                </a:cubicBezTo>
                <a:cubicBezTo>
                  <a:pt x="3282020" y="730272"/>
                  <a:pt x="3283486" y="728390"/>
                  <a:pt x="3285409" y="728164"/>
                </a:cubicBezTo>
                <a:close/>
                <a:moveTo>
                  <a:pt x="1614685" y="727343"/>
                </a:moveTo>
                <a:cubicBezTo>
                  <a:pt x="1624211" y="726460"/>
                  <a:pt x="1631507" y="728841"/>
                  <a:pt x="1636573" y="734488"/>
                </a:cubicBezTo>
                <a:cubicBezTo>
                  <a:pt x="1643327" y="742016"/>
                  <a:pt x="1638692" y="748114"/>
                  <a:pt x="1622667" y="752782"/>
                </a:cubicBezTo>
                <a:cubicBezTo>
                  <a:pt x="1606641" y="757450"/>
                  <a:pt x="1592606" y="760408"/>
                  <a:pt x="1580560" y="761655"/>
                </a:cubicBezTo>
                <a:cubicBezTo>
                  <a:pt x="1587759" y="769973"/>
                  <a:pt x="1588253" y="775289"/>
                  <a:pt x="1582044" y="777605"/>
                </a:cubicBezTo>
                <a:cubicBezTo>
                  <a:pt x="1575835" y="779921"/>
                  <a:pt x="1567245" y="783947"/>
                  <a:pt x="1556275" y="789683"/>
                </a:cubicBezTo>
                <a:cubicBezTo>
                  <a:pt x="1566370" y="793684"/>
                  <a:pt x="1575907" y="801076"/>
                  <a:pt x="1584884" y="811860"/>
                </a:cubicBezTo>
                <a:lnTo>
                  <a:pt x="1592670" y="814979"/>
                </a:lnTo>
                <a:cubicBezTo>
                  <a:pt x="1615988" y="789511"/>
                  <a:pt x="1627195" y="772798"/>
                  <a:pt x="1626291" y="764839"/>
                </a:cubicBezTo>
                <a:cubicBezTo>
                  <a:pt x="1625388" y="756880"/>
                  <a:pt x="1629253" y="754370"/>
                  <a:pt x="1637885" y="757310"/>
                </a:cubicBezTo>
                <a:cubicBezTo>
                  <a:pt x="1646518" y="760250"/>
                  <a:pt x="1653745" y="765326"/>
                  <a:pt x="1659568" y="772539"/>
                </a:cubicBezTo>
                <a:cubicBezTo>
                  <a:pt x="1665390" y="779753"/>
                  <a:pt x="1664787" y="784764"/>
                  <a:pt x="1657761" y="787575"/>
                </a:cubicBezTo>
                <a:cubicBezTo>
                  <a:pt x="1650734" y="790386"/>
                  <a:pt x="1633547" y="802317"/>
                  <a:pt x="1606200" y="823368"/>
                </a:cubicBezTo>
                <a:cubicBezTo>
                  <a:pt x="1637347" y="841537"/>
                  <a:pt x="1659779" y="853275"/>
                  <a:pt x="1673495" y="858581"/>
                </a:cubicBezTo>
                <a:cubicBezTo>
                  <a:pt x="1687212" y="863887"/>
                  <a:pt x="1703273" y="868590"/>
                  <a:pt x="1721678" y="872691"/>
                </a:cubicBezTo>
                <a:cubicBezTo>
                  <a:pt x="1740084" y="876793"/>
                  <a:pt x="1742611" y="880826"/>
                  <a:pt x="1729261" y="884791"/>
                </a:cubicBezTo>
                <a:cubicBezTo>
                  <a:pt x="1715910" y="888756"/>
                  <a:pt x="1700792" y="891861"/>
                  <a:pt x="1683906" y="894105"/>
                </a:cubicBezTo>
                <a:cubicBezTo>
                  <a:pt x="1667021" y="896349"/>
                  <a:pt x="1650960" y="889444"/>
                  <a:pt x="1635723" y="873391"/>
                </a:cubicBezTo>
                <a:cubicBezTo>
                  <a:pt x="1620487" y="857337"/>
                  <a:pt x="1604802" y="842419"/>
                  <a:pt x="1588670" y="828638"/>
                </a:cubicBezTo>
                <a:cubicBezTo>
                  <a:pt x="1598564" y="850005"/>
                  <a:pt x="1603512" y="869773"/>
                  <a:pt x="1603512" y="887942"/>
                </a:cubicBezTo>
                <a:cubicBezTo>
                  <a:pt x="1603512" y="905437"/>
                  <a:pt x="1601852" y="919638"/>
                  <a:pt x="1598532" y="930543"/>
                </a:cubicBezTo>
                <a:cubicBezTo>
                  <a:pt x="1595212" y="941449"/>
                  <a:pt x="1589397" y="950587"/>
                  <a:pt x="1581087" y="957958"/>
                </a:cubicBezTo>
                <a:cubicBezTo>
                  <a:pt x="1572777" y="965329"/>
                  <a:pt x="1566256" y="964996"/>
                  <a:pt x="1561524" y="956958"/>
                </a:cubicBezTo>
                <a:cubicBezTo>
                  <a:pt x="1556791" y="948920"/>
                  <a:pt x="1548857" y="940345"/>
                  <a:pt x="1537722" y="931232"/>
                </a:cubicBezTo>
                <a:cubicBezTo>
                  <a:pt x="1526587" y="922119"/>
                  <a:pt x="1527992" y="918914"/>
                  <a:pt x="1541938" y="921617"/>
                </a:cubicBezTo>
                <a:cubicBezTo>
                  <a:pt x="1555884" y="924320"/>
                  <a:pt x="1565108" y="923961"/>
                  <a:pt x="1569611" y="920541"/>
                </a:cubicBezTo>
                <a:cubicBezTo>
                  <a:pt x="1574114" y="917121"/>
                  <a:pt x="1576588" y="907549"/>
                  <a:pt x="1577032" y="891825"/>
                </a:cubicBezTo>
                <a:cubicBezTo>
                  <a:pt x="1577477" y="876101"/>
                  <a:pt x="1576918" y="863141"/>
                  <a:pt x="1575355" y="852945"/>
                </a:cubicBezTo>
                <a:cubicBezTo>
                  <a:pt x="1563395" y="868547"/>
                  <a:pt x="1550514" y="881181"/>
                  <a:pt x="1536711" y="890846"/>
                </a:cubicBezTo>
                <a:cubicBezTo>
                  <a:pt x="1522909" y="900511"/>
                  <a:pt x="1506945" y="907183"/>
                  <a:pt x="1488819" y="910862"/>
                </a:cubicBezTo>
                <a:cubicBezTo>
                  <a:pt x="1470692" y="914540"/>
                  <a:pt x="1467502" y="912647"/>
                  <a:pt x="1479246" y="905183"/>
                </a:cubicBezTo>
                <a:cubicBezTo>
                  <a:pt x="1490991" y="897719"/>
                  <a:pt x="1505066" y="888000"/>
                  <a:pt x="1521472" y="876026"/>
                </a:cubicBezTo>
                <a:cubicBezTo>
                  <a:pt x="1537876" y="864051"/>
                  <a:pt x="1553020" y="849080"/>
                  <a:pt x="1566901" y="831112"/>
                </a:cubicBezTo>
                <a:cubicBezTo>
                  <a:pt x="1565338" y="827011"/>
                  <a:pt x="1564191" y="823490"/>
                  <a:pt x="1563459" y="820550"/>
                </a:cubicBezTo>
                <a:cubicBezTo>
                  <a:pt x="1558685" y="827032"/>
                  <a:pt x="1550965" y="834443"/>
                  <a:pt x="1540303" y="842781"/>
                </a:cubicBezTo>
                <a:cubicBezTo>
                  <a:pt x="1529642" y="851120"/>
                  <a:pt x="1515663" y="857598"/>
                  <a:pt x="1498369" y="862216"/>
                </a:cubicBezTo>
                <a:cubicBezTo>
                  <a:pt x="1481075" y="866833"/>
                  <a:pt x="1481129" y="863213"/>
                  <a:pt x="1498530" y="851353"/>
                </a:cubicBezTo>
                <a:cubicBezTo>
                  <a:pt x="1515932" y="839494"/>
                  <a:pt x="1532872" y="822931"/>
                  <a:pt x="1549349" y="801664"/>
                </a:cubicBezTo>
                <a:cubicBezTo>
                  <a:pt x="1548015" y="799657"/>
                  <a:pt x="1546890" y="797850"/>
                  <a:pt x="1545972" y="796244"/>
                </a:cubicBezTo>
                <a:cubicBezTo>
                  <a:pt x="1525737" y="807888"/>
                  <a:pt x="1508422" y="814399"/>
                  <a:pt x="1494024" y="815775"/>
                </a:cubicBezTo>
                <a:cubicBezTo>
                  <a:pt x="1479627" y="817152"/>
                  <a:pt x="1478296" y="814334"/>
                  <a:pt x="1490034" y="807322"/>
                </a:cubicBezTo>
                <a:cubicBezTo>
                  <a:pt x="1501771" y="800309"/>
                  <a:pt x="1514022" y="792404"/>
                  <a:pt x="1526784" y="783606"/>
                </a:cubicBezTo>
                <a:cubicBezTo>
                  <a:pt x="1539547" y="774809"/>
                  <a:pt x="1548424" y="768223"/>
                  <a:pt x="1553414" y="763849"/>
                </a:cubicBezTo>
                <a:cubicBezTo>
                  <a:pt x="1541827" y="763849"/>
                  <a:pt x="1532406" y="760863"/>
                  <a:pt x="1525150" y="754890"/>
                </a:cubicBezTo>
                <a:cubicBezTo>
                  <a:pt x="1517893" y="748917"/>
                  <a:pt x="1518818" y="745315"/>
                  <a:pt x="1527924" y="744081"/>
                </a:cubicBezTo>
                <a:cubicBezTo>
                  <a:pt x="1537030" y="742848"/>
                  <a:pt x="1548384" y="741098"/>
                  <a:pt x="1561986" y="738833"/>
                </a:cubicBezTo>
                <a:cubicBezTo>
                  <a:pt x="1575588" y="736567"/>
                  <a:pt x="1589731" y="733394"/>
                  <a:pt x="1604415" y="729314"/>
                </a:cubicBezTo>
                <a:cubicBezTo>
                  <a:pt x="1608086" y="728294"/>
                  <a:pt x="1611509" y="727637"/>
                  <a:pt x="1614685" y="727343"/>
                </a:cubicBezTo>
                <a:close/>
                <a:moveTo>
                  <a:pt x="4370690" y="717919"/>
                </a:moveTo>
                <a:cubicBezTo>
                  <a:pt x="4372484" y="717824"/>
                  <a:pt x="4374761" y="718074"/>
                  <a:pt x="4377519" y="718667"/>
                </a:cubicBezTo>
                <a:cubicBezTo>
                  <a:pt x="4388554" y="721040"/>
                  <a:pt x="4397355" y="724299"/>
                  <a:pt x="4403923" y="728443"/>
                </a:cubicBezTo>
                <a:cubicBezTo>
                  <a:pt x="4410491" y="732588"/>
                  <a:pt x="4412040" y="739077"/>
                  <a:pt x="4408569" y="747910"/>
                </a:cubicBezTo>
                <a:cubicBezTo>
                  <a:pt x="4405099" y="756744"/>
                  <a:pt x="4397843" y="757726"/>
                  <a:pt x="4386801" y="750857"/>
                </a:cubicBezTo>
                <a:cubicBezTo>
                  <a:pt x="4378383" y="744304"/>
                  <a:pt x="4371973" y="736707"/>
                  <a:pt x="4367571" y="728067"/>
                </a:cubicBezTo>
                <a:cubicBezTo>
                  <a:pt x="4364269" y="721587"/>
                  <a:pt x="4365309" y="718204"/>
                  <a:pt x="4370690" y="717919"/>
                </a:cubicBezTo>
                <a:close/>
                <a:moveTo>
                  <a:pt x="1166809" y="716629"/>
                </a:moveTo>
                <a:cubicBezTo>
                  <a:pt x="1159789" y="717313"/>
                  <a:pt x="1149637" y="718907"/>
                  <a:pt x="1136350" y="721409"/>
                </a:cubicBezTo>
                <a:lnTo>
                  <a:pt x="1136350" y="759633"/>
                </a:lnTo>
                <a:cubicBezTo>
                  <a:pt x="1140868" y="759748"/>
                  <a:pt x="1146436" y="758429"/>
                  <a:pt x="1153053" y="755675"/>
                </a:cubicBezTo>
                <a:cubicBezTo>
                  <a:pt x="1159671" y="752922"/>
                  <a:pt x="1165741" y="754679"/>
                  <a:pt x="1171262" y="760945"/>
                </a:cubicBezTo>
                <a:cubicBezTo>
                  <a:pt x="1176783" y="767212"/>
                  <a:pt x="1174019" y="771736"/>
                  <a:pt x="1162970" y="774518"/>
                </a:cubicBezTo>
                <a:cubicBezTo>
                  <a:pt x="1151920" y="777300"/>
                  <a:pt x="1142969" y="778691"/>
                  <a:pt x="1136114" y="778691"/>
                </a:cubicBezTo>
                <a:cubicBezTo>
                  <a:pt x="1135325" y="796000"/>
                  <a:pt x="1134508" y="808096"/>
                  <a:pt x="1133662" y="814979"/>
                </a:cubicBezTo>
                <a:cubicBezTo>
                  <a:pt x="1140129" y="815065"/>
                  <a:pt x="1148077" y="814187"/>
                  <a:pt x="1157506" y="812344"/>
                </a:cubicBezTo>
                <a:cubicBezTo>
                  <a:pt x="1166935" y="810502"/>
                  <a:pt x="1173857" y="810484"/>
                  <a:pt x="1178274" y="812291"/>
                </a:cubicBezTo>
                <a:cubicBezTo>
                  <a:pt x="1179909" y="787826"/>
                  <a:pt x="1180726" y="766251"/>
                  <a:pt x="1180726" y="747566"/>
                </a:cubicBezTo>
                <a:cubicBezTo>
                  <a:pt x="1180726" y="729655"/>
                  <a:pt x="1179973" y="719567"/>
                  <a:pt x="1178468" y="717301"/>
                </a:cubicBezTo>
                <a:cubicBezTo>
                  <a:pt x="1177715" y="716168"/>
                  <a:pt x="1173829" y="715944"/>
                  <a:pt x="1166809" y="716629"/>
                </a:cubicBezTo>
                <a:close/>
                <a:moveTo>
                  <a:pt x="2347298" y="715542"/>
                </a:moveTo>
                <a:cubicBezTo>
                  <a:pt x="2349032" y="715532"/>
                  <a:pt x="2351224" y="715874"/>
                  <a:pt x="2353873" y="716570"/>
                </a:cubicBezTo>
                <a:cubicBezTo>
                  <a:pt x="2361832" y="718549"/>
                  <a:pt x="2368170" y="721176"/>
                  <a:pt x="2372888" y="724453"/>
                </a:cubicBezTo>
                <a:cubicBezTo>
                  <a:pt x="2377606" y="727730"/>
                  <a:pt x="2379065" y="731853"/>
                  <a:pt x="2377266" y="736822"/>
                </a:cubicBezTo>
                <a:cubicBezTo>
                  <a:pt x="2375466" y="741790"/>
                  <a:pt x="2374566" y="752571"/>
                  <a:pt x="2374566" y="769162"/>
                </a:cubicBezTo>
                <a:lnTo>
                  <a:pt x="2374566" y="811021"/>
                </a:lnTo>
                <a:cubicBezTo>
                  <a:pt x="2374566" y="822164"/>
                  <a:pt x="2373286" y="831937"/>
                  <a:pt x="2370726" y="840340"/>
                </a:cubicBezTo>
                <a:cubicBezTo>
                  <a:pt x="2368167" y="848743"/>
                  <a:pt x="2363416" y="849062"/>
                  <a:pt x="2356476" y="841297"/>
                </a:cubicBezTo>
                <a:cubicBezTo>
                  <a:pt x="2349535" y="833532"/>
                  <a:pt x="2346739" y="825125"/>
                  <a:pt x="2348087" y="816076"/>
                </a:cubicBezTo>
                <a:cubicBezTo>
                  <a:pt x="2349435" y="807028"/>
                  <a:pt x="2350109" y="791841"/>
                  <a:pt x="2350109" y="770517"/>
                </a:cubicBezTo>
                <a:cubicBezTo>
                  <a:pt x="2350109" y="748792"/>
                  <a:pt x="2348087" y="733674"/>
                  <a:pt x="2344043" y="725163"/>
                </a:cubicBezTo>
                <a:cubicBezTo>
                  <a:pt x="2341010" y="718780"/>
                  <a:pt x="2342095" y="715573"/>
                  <a:pt x="2347298" y="715542"/>
                </a:cubicBezTo>
                <a:close/>
                <a:moveTo>
                  <a:pt x="3455989" y="712450"/>
                </a:moveTo>
                <a:cubicBezTo>
                  <a:pt x="3460019" y="711511"/>
                  <a:pt x="3468623" y="713365"/>
                  <a:pt x="3481801" y="718011"/>
                </a:cubicBezTo>
                <a:cubicBezTo>
                  <a:pt x="3497088" y="721080"/>
                  <a:pt x="3504982" y="729261"/>
                  <a:pt x="3505484" y="742554"/>
                </a:cubicBezTo>
                <a:cubicBezTo>
                  <a:pt x="3505986" y="755847"/>
                  <a:pt x="3500268" y="759942"/>
                  <a:pt x="3488329" y="754836"/>
                </a:cubicBezTo>
                <a:cubicBezTo>
                  <a:pt x="3476391" y="749731"/>
                  <a:pt x="3463091" y="741966"/>
                  <a:pt x="3448428" y="731541"/>
                </a:cubicBezTo>
                <a:cubicBezTo>
                  <a:pt x="3433765" y="721115"/>
                  <a:pt x="3430352" y="715562"/>
                  <a:pt x="3438189" y="714881"/>
                </a:cubicBezTo>
                <a:cubicBezTo>
                  <a:pt x="3446026" y="714200"/>
                  <a:pt x="3451959" y="713390"/>
                  <a:pt x="3455989" y="712450"/>
                </a:cubicBezTo>
                <a:close/>
                <a:moveTo>
                  <a:pt x="4736122" y="710493"/>
                </a:moveTo>
                <a:cubicBezTo>
                  <a:pt x="4739081" y="710030"/>
                  <a:pt x="4742291" y="710281"/>
                  <a:pt x="4745750" y="711246"/>
                </a:cubicBezTo>
                <a:cubicBezTo>
                  <a:pt x="4752669" y="713175"/>
                  <a:pt x="4760295" y="717272"/>
                  <a:pt x="4768626" y="723539"/>
                </a:cubicBezTo>
                <a:cubicBezTo>
                  <a:pt x="4776958" y="729806"/>
                  <a:pt x="4777456" y="736635"/>
                  <a:pt x="4770121" y="744028"/>
                </a:cubicBezTo>
                <a:cubicBezTo>
                  <a:pt x="4762786" y="751420"/>
                  <a:pt x="4756552" y="765018"/>
                  <a:pt x="4751418" y="784822"/>
                </a:cubicBezTo>
                <a:cubicBezTo>
                  <a:pt x="4761313" y="796108"/>
                  <a:pt x="4761141" y="802632"/>
                  <a:pt x="4750902" y="804396"/>
                </a:cubicBezTo>
                <a:cubicBezTo>
                  <a:pt x="4740663" y="806160"/>
                  <a:pt x="4723189" y="809530"/>
                  <a:pt x="4698481" y="814506"/>
                </a:cubicBezTo>
                <a:cubicBezTo>
                  <a:pt x="4697592" y="825921"/>
                  <a:pt x="4694717" y="832256"/>
                  <a:pt x="4689856" y="833510"/>
                </a:cubicBezTo>
                <a:cubicBezTo>
                  <a:pt x="4684994" y="834765"/>
                  <a:pt x="4681198" y="831485"/>
                  <a:pt x="4678466" y="823669"/>
                </a:cubicBezTo>
                <a:cubicBezTo>
                  <a:pt x="4675734" y="815854"/>
                  <a:pt x="4673250" y="801431"/>
                  <a:pt x="4671013" y="780401"/>
                </a:cubicBezTo>
                <a:cubicBezTo>
                  <a:pt x="4668776" y="759371"/>
                  <a:pt x="4665395" y="743906"/>
                  <a:pt x="4660870" y="734004"/>
                </a:cubicBezTo>
                <a:cubicBezTo>
                  <a:pt x="4656346" y="724102"/>
                  <a:pt x="4657931" y="720090"/>
                  <a:pt x="4665624" y="721969"/>
                </a:cubicBezTo>
                <a:cubicBezTo>
                  <a:pt x="4673318" y="723847"/>
                  <a:pt x="4678803" y="725195"/>
                  <a:pt x="4682080" y="726013"/>
                </a:cubicBezTo>
                <a:cubicBezTo>
                  <a:pt x="4685356" y="726830"/>
                  <a:pt x="4690243" y="726837"/>
                  <a:pt x="4696739" y="726034"/>
                </a:cubicBezTo>
                <a:cubicBezTo>
                  <a:pt x="4703235" y="725231"/>
                  <a:pt x="4708838" y="723973"/>
                  <a:pt x="4713549" y="722259"/>
                </a:cubicBezTo>
                <a:cubicBezTo>
                  <a:pt x="4718260" y="720545"/>
                  <a:pt x="4723075" y="717799"/>
                  <a:pt x="4727993" y="714021"/>
                </a:cubicBezTo>
                <a:cubicBezTo>
                  <a:pt x="4730453" y="712131"/>
                  <a:pt x="4733162" y="710955"/>
                  <a:pt x="4736122" y="710493"/>
                </a:cubicBezTo>
                <a:close/>
                <a:moveTo>
                  <a:pt x="4860766" y="702572"/>
                </a:moveTo>
                <a:cubicBezTo>
                  <a:pt x="4858607" y="702461"/>
                  <a:pt x="4855442" y="703068"/>
                  <a:pt x="4851269" y="704395"/>
                </a:cubicBezTo>
                <a:cubicBezTo>
                  <a:pt x="4842923" y="707048"/>
                  <a:pt x="4832899" y="709930"/>
                  <a:pt x="4821197" y="713042"/>
                </a:cubicBezTo>
                <a:cubicBezTo>
                  <a:pt x="4819678" y="725331"/>
                  <a:pt x="4817562" y="737263"/>
                  <a:pt x="4814852" y="748835"/>
                </a:cubicBezTo>
                <a:cubicBezTo>
                  <a:pt x="4824675" y="747186"/>
                  <a:pt x="4839589" y="743443"/>
                  <a:pt x="4859593" y="737607"/>
                </a:cubicBezTo>
                <a:cubicBezTo>
                  <a:pt x="4861156" y="730709"/>
                  <a:pt x="4862390" y="724335"/>
                  <a:pt x="4863293" y="718484"/>
                </a:cubicBezTo>
                <a:cubicBezTo>
                  <a:pt x="4864196" y="712633"/>
                  <a:pt x="4864505" y="708159"/>
                  <a:pt x="4864218" y="705062"/>
                </a:cubicBezTo>
                <a:cubicBezTo>
                  <a:pt x="4864074" y="703513"/>
                  <a:pt x="4862924" y="702683"/>
                  <a:pt x="4860766" y="702572"/>
                </a:cubicBezTo>
                <a:close/>
                <a:moveTo>
                  <a:pt x="3789910" y="700391"/>
                </a:moveTo>
                <a:cubicBezTo>
                  <a:pt x="3788006" y="699694"/>
                  <a:pt x="3785405" y="699892"/>
                  <a:pt x="3782107" y="700985"/>
                </a:cubicBezTo>
                <a:cubicBezTo>
                  <a:pt x="3775510" y="703172"/>
                  <a:pt x="3764138" y="707091"/>
                  <a:pt x="3747991" y="712741"/>
                </a:cubicBezTo>
                <a:lnTo>
                  <a:pt x="3747991" y="733993"/>
                </a:lnTo>
                <a:cubicBezTo>
                  <a:pt x="3755090" y="732329"/>
                  <a:pt x="3761529" y="730340"/>
                  <a:pt x="3767307" y="728024"/>
                </a:cubicBezTo>
                <a:cubicBezTo>
                  <a:pt x="3773087" y="725708"/>
                  <a:pt x="3778285" y="727063"/>
                  <a:pt x="3782902" y="732089"/>
                </a:cubicBezTo>
                <a:cubicBezTo>
                  <a:pt x="3787520" y="737116"/>
                  <a:pt x="3785236" y="741866"/>
                  <a:pt x="3776051" y="746340"/>
                </a:cubicBezTo>
                <a:cubicBezTo>
                  <a:pt x="3766866" y="750814"/>
                  <a:pt x="3757513" y="753051"/>
                  <a:pt x="3747991" y="753051"/>
                </a:cubicBezTo>
                <a:lnTo>
                  <a:pt x="3747991" y="778541"/>
                </a:lnTo>
                <a:cubicBezTo>
                  <a:pt x="3762131" y="774210"/>
                  <a:pt x="3774758" y="770854"/>
                  <a:pt x="3785871" y="768474"/>
                </a:cubicBezTo>
                <a:cubicBezTo>
                  <a:pt x="3791994" y="731247"/>
                  <a:pt x="3794547" y="710145"/>
                  <a:pt x="3793529" y="705169"/>
                </a:cubicBezTo>
                <a:cubicBezTo>
                  <a:pt x="3793020" y="702681"/>
                  <a:pt x="3791813" y="701088"/>
                  <a:pt x="3789910" y="700391"/>
                </a:cubicBezTo>
                <a:close/>
                <a:moveTo>
                  <a:pt x="218035" y="700391"/>
                </a:moveTo>
                <a:cubicBezTo>
                  <a:pt x="216132" y="699694"/>
                  <a:pt x="213530" y="699892"/>
                  <a:pt x="210232" y="700985"/>
                </a:cubicBezTo>
                <a:cubicBezTo>
                  <a:pt x="203635" y="703172"/>
                  <a:pt x="192264" y="707091"/>
                  <a:pt x="176117" y="712741"/>
                </a:cubicBezTo>
                <a:lnTo>
                  <a:pt x="176117" y="733993"/>
                </a:lnTo>
                <a:cubicBezTo>
                  <a:pt x="183215" y="732329"/>
                  <a:pt x="189654" y="730340"/>
                  <a:pt x="195433" y="728024"/>
                </a:cubicBezTo>
                <a:cubicBezTo>
                  <a:pt x="201212" y="725708"/>
                  <a:pt x="206410" y="727063"/>
                  <a:pt x="211028" y="732089"/>
                </a:cubicBezTo>
                <a:cubicBezTo>
                  <a:pt x="215646" y="737116"/>
                  <a:pt x="213362" y="741866"/>
                  <a:pt x="204177" y="746340"/>
                </a:cubicBezTo>
                <a:cubicBezTo>
                  <a:pt x="194992" y="750814"/>
                  <a:pt x="185639" y="753051"/>
                  <a:pt x="176117" y="753051"/>
                </a:cubicBezTo>
                <a:lnTo>
                  <a:pt x="176117" y="778541"/>
                </a:lnTo>
                <a:cubicBezTo>
                  <a:pt x="190256" y="774210"/>
                  <a:pt x="202883" y="770854"/>
                  <a:pt x="213996" y="768474"/>
                </a:cubicBezTo>
                <a:cubicBezTo>
                  <a:pt x="220120" y="731247"/>
                  <a:pt x="222672" y="710145"/>
                  <a:pt x="221654" y="705169"/>
                </a:cubicBezTo>
                <a:cubicBezTo>
                  <a:pt x="221145" y="702681"/>
                  <a:pt x="219939" y="701088"/>
                  <a:pt x="218035" y="700391"/>
                </a:cubicBezTo>
                <a:close/>
                <a:moveTo>
                  <a:pt x="4140873" y="693543"/>
                </a:moveTo>
                <a:cubicBezTo>
                  <a:pt x="4153077" y="691714"/>
                  <a:pt x="4161319" y="694120"/>
                  <a:pt x="4165600" y="700760"/>
                </a:cubicBezTo>
                <a:cubicBezTo>
                  <a:pt x="4169880" y="707399"/>
                  <a:pt x="4164467" y="713275"/>
                  <a:pt x="4149359" y="718387"/>
                </a:cubicBezTo>
                <a:cubicBezTo>
                  <a:pt x="4134252" y="723499"/>
                  <a:pt x="4116610" y="727439"/>
                  <a:pt x="4096433" y="730207"/>
                </a:cubicBezTo>
                <a:cubicBezTo>
                  <a:pt x="4107231" y="737033"/>
                  <a:pt x="4111057" y="744472"/>
                  <a:pt x="4107909" y="752524"/>
                </a:cubicBezTo>
                <a:cubicBezTo>
                  <a:pt x="4104761" y="760576"/>
                  <a:pt x="4103187" y="772396"/>
                  <a:pt x="4103187" y="787984"/>
                </a:cubicBezTo>
                <a:cubicBezTo>
                  <a:pt x="4113340" y="786263"/>
                  <a:pt x="4121876" y="784485"/>
                  <a:pt x="4128795" y="782649"/>
                </a:cubicBezTo>
                <a:cubicBezTo>
                  <a:pt x="4135714" y="780814"/>
                  <a:pt x="4142849" y="782857"/>
                  <a:pt x="4150198" y="788780"/>
                </a:cubicBezTo>
                <a:cubicBezTo>
                  <a:pt x="4157547" y="794702"/>
                  <a:pt x="4155070" y="800116"/>
                  <a:pt x="4142766" y="805020"/>
                </a:cubicBezTo>
                <a:cubicBezTo>
                  <a:pt x="4130462" y="809924"/>
                  <a:pt x="4117205" y="813567"/>
                  <a:pt x="4102994" y="815947"/>
                </a:cubicBezTo>
                <a:lnTo>
                  <a:pt x="4100477" y="883812"/>
                </a:lnTo>
                <a:cubicBezTo>
                  <a:pt x="4146523" y="880313"/>
                  <a:pt x="4174727" y="877639"/>
                  <a:pt x="4185088" y="875789"/>
                </a:cubicBezTo>
                <a:cubicBezTo>
                  <a:pt x="4195449" y="873939"/>
                  <a:pt x="4206480" y="874939"/>
                  <a:pt x="4218182" y="878790"/>
                </a:cubicBezTo>
                <a:cubicBezTo>
                  <a:pt x="4229883" y="882640"/>
                  <a:pt x="4238613" y="889642"/>
                  <a:pt x="4244370" y="899794"/>
                </a:cubicBezTo>
                <a:cubicBezTo>
                  <a:pt x="4250128" y="909947"/>
                  <a:pt x="4237670" y="912998"/>
                  <a:pt x="4206996" y="908947"/>
                </a:cubicBezTo>
                <a:cubicBezTo>
                  <a:pt x="4176322" y="904896"/>
                  <a:pt x="4134137" y="905566"/>
                  <a:pt x="4080440" y="910958"/>
                </a:cubicBezTo>
                <a:cubicBezTo>
                  <a:pt x="4026743" y="916350"/>
                  <a:pt x="3994700" y="920176"/>
                  <a:pt x="3984310" y="922434"/>
                </a:cubicBezTo>
                <a:cubicBezTo>
                  <a:pt x="3973921" y="924693"/>
                  <a:pt x="3963438" y="922093"/>
                  <a:pt x="3952862" y="914637"/>
                </a:cubicBezTo>
                <a:cubicBezTo>
                  <a:pt x="3942287" y="907180"/>
                  <a:pt x="3938407" y="902903"/>
                  <a:pt x="3941225" y="901806"/>
                </a:cubicBezTo>
                <a:cubicBezTo>
                  <a:pt x="3944043" y="900709"/>
                  <a:pt x="3954554" y="899472"/>
                  <a:pt x="3972759" y="898095"/>
                </a:cubicBezTo>
                <a:cubicBezTo>
                  <a:pt x="3990964" y="896719"/>
                  <a:pt x="4024940" y="893463"/>
                  <a:pt x="4074686" y="888329"/>
                </a:cubicBezTo>
                <a:cubicBezTo>
                  <a:pt x="4074686" y="867321"/>
                  <a:pt x="4075131" y="844276"/>
                  <a:pt x="4076020" y="819195"/>
                </a:cubicBezTo>
                <a:cubicBezTo>
                  <a:pt x="4052258" y="822795"/>
                  <a:pt x="4035519" y="821730"/>
                  <a:pt x="4025804" y="816001"/>
                </a:cubicBezTo>
                <a:cubicBezTo>
                  <a:pt x="4016088" y="810272"/>
                  <a:pt x="4018519" y="805988"/>
                  <a:pt x="4033096" y="803149"/>
                </a:cubicBezTo>
                <a:cubicBezTo>
                  <a:pt x="4047673" y="800309"/>
                  <a:pt x="4061981" y="797326"/>
                  <a:pt x="4076020" y="794200"/>
                </a:cubicBezTo>
                <a:lnTo>
                  <a:pt x="4076020" y="755675"/>
                </a:lnTo>
                <a:cubicBezTo>
                  <a:pt x="4076020" y="745852"/>
                  <a:pt x="4074442" y="738682"/>
                  <a:pt x="4071287" y="734165"/>
                </a:cubicBezTo>
                <a:cubicBezTo>
                  <a:pt x="4054136" y="735054"/>
                  <a:pt x="4040065" y="732674"/>
                  <a:pt x="4029073" y="727024"/>
                </a:cubicBezTo>
                <a:cubicBezTo>
                  <a:pt x="4018082" y="721374"/>
                  <a:pt x="4019982" y="716849"/>
                  <a:pt x="4034774" y="713451"/>
                </a:cubicBezTo>
                <a:cubicBezTo>
                  <a:pt x="4049566" y="710052"/>
                  <a:pt x="4067896" y="706341"/>
                  <a:pt x="4089765" y="702319"/>
                </a:cubicBezTo>
                <a:cubicBezTo>
                  <a:pt x="4111634" y="698297"/>
                  <a:pt x="4128670" y="695371"/>
                  <a:pt x="4140873" y="693543"/>
                </a:cubicBezTo>
                <a:close/>
                <a:moveTo>
                  <a:pt x="1183200" y="692088"/>
                </a:moveTo>
                <a:cubicBezTo>
                  <a:pt x="1186491" y="691789"/>
                  <a:pt x="1189861" y="692370"/>
                  <a:pt x="1193310" y="693833"/>
                </a:cubicBezTo>
                <a:cubicBezTo>
                  <a:pt x="1200207" y="696759"/>
                  <a:pt x="1206836" y="701053"/>
                  <a:pt x="1213196" y="706718"/>
                </a:cubicBezTo>
                <a:cubicBezTo>
                  <a:pt x="1219556" y="712382"/>
                  <a:pt x="1220675" y="718186"/>
                  <a:pt x="1216552" y="724130"/>
                </a:cubicBezTo>
                <a:cubicBezTo>
                  <a:pt x="1212429" y="730074"/>
                  <a:pt x="1209723" y="737560"/>
                  <a:pt x="1208432" y="746587"/>
                </a:cubicBezTo>
                <a:cubicBezTo>
                  <a:pt x="1207141" y="755614"/>
                  <a:pt x="1207177" y="772385"/>
                  <a:pt x="1208539" y="796900"/>
                </a:cubicBezTo>
                <a:cubicBezTo>
                  <a:pt x="1209902" y="821414"/>
                  <a:pt x="1206575" y="840032"/>
                  <a:pt x="1198558" y="852751"/>
                </a:cubicBezTo>
                <a:cubicBezTo>
                  <a:pt x="1190543" y="865471"/>
                  <a:pt x="1184677" y="867045"/>
                  <a:pt x="1180963" y="857473"/>
                </a:cubicBezTo>
                <a:cubicBezTo>
                  <a:pt x="1177249" y="847901"/>
                  <a:pt x="1175055" y="839637"/>
                  <a:pt x="1174381" y="832682"/>
                </a:cubicBezTo>
                <a:cubicBezTo>
                  <a:pt x="1159367" y="833557"/>
                  <a:pt x="1145557" y="834783"/>
                  <a:pt x="1132952" y="836361"/>
                </a:cubicBezTo>
                <a:cubicBezTo>
                  <a:pt x="1127359" y="859104"/>
                  <a:pt x="1121103" y="865407"/>
                  <a:pt x="1114184" y="855268"/>
                </a:cubicBezTo>
                <a:cubicBezTo>
                  <a:pt x="1107265" y="845130"/>
                  <a:pt x="1104931" y="835371"/>
                  <a:pt x="1107183" y="825993"/>
                </a:cubicBezTo>
                <a:cubicBezTo>
                  <a:pt x="1109434" y="816614"/>
                  <a:pt x="1111008" y="797545"/>
                  <a:pt x="1111904" y="768786"/>
                </a:cubicBezTo>
                <a:cubicBezTo>
                  <a:pt x="1112800" y="740027"/>
                  <a:pt x="1111223" y="720965"/>
                  <a:pt x="1107172" y="711601"/>
                </a:cubicBezTo>
                <a:cubicBezTo>
                  <a:pt x="1103121" y="702237"/>
                  <a:pt x="1104558" y="698038"/>
                  <a:pt x="1111484" y="699006"/>
                </a:cubicBezTo>
                <a:cubicBezTo>
                  <a:pt x="1118411" y="699974"/>
                  <a:pt x="1123143" y="701100"/>
                  <a:pt x="1125681" y="702384"/>
                </a:cubicBezTo>
                <a:cubicBezTo>
                  <a:pt x="1128220" y="703667"/>
                  <a:pt x="1131213" y="704319"/>
                  <a:pt x="1134662" y="704341"/>
                </a:cubicBezTo>
                <a:cubicBezTo>
                  <a:pt x="1138111" y="704362"/>
                  <a:pt x="1143890" y="703947"/>
                  <a:pt x="1151999" y="703093"/>
                </a:cubicBezTo>
                <a:cubicBezTo>
                  <a:pt x="1160109" y="702240"/>
                  <a:pt x="1167297" y="699752"/>
                  <a:pt x="1173563" y="695629"/>
                </a:cubicBezTo>
                <a:cubicBezTo>
                  <a:pt x="1176697" y="693568"/>
                  <a:pt x="1179909" y="692388"/>
                  <a:pt x="1183200" y="692088"/>
                </a:cubicBezTo>
                <a:close/>
                <a:moveTo>
                  <a:pt x="3015118" y="689617"/>
                </a:moveTo>
                <a:cubicBezTo>
                  <a:pt x="3011224" y="693446"/>
                  <a:pt x="3006430" y="697736"/>
                  <a:pt x="3000735" y="702488"/>
                </a:cubicBezTo>
                <a:lnTo>
                  <a:pt x="2984154" y="715595"/>
                </a:lnTo>
                <a:lnTo>
                  <a:pt x="2994199" y="715268"/>
                </a:lnTo>
                <a:cubicBezTo>
                  <a:pt x="3004933" y="717183"/>
                  <a:pt x="3012834" y="720703"/>
                  <a:pt x="3017903" y="725830"/>
                </a:cubicBezTo>
                <a:cubicBezTo>
                  <a:pt x="3022972" y="730956"/>
                  <a:pt x="3025055" y="735025"/>
                  <a:pt x="3024152" y="738037"/>
                </a:cubicBezTo>
                <a:cubicBezTo>
                  <a:pt x="3026375" y="734351"/>
                  <a:pt x="3031892" y="727658"/>
                  <a:pt x="3040704" y="717957"/>
                </a:cubicBezTo>
                <a:cubicBezTo>
                  <a:pt x="3049516" y="708256"/>
                  <a:pt x="3054783" y="701555"/>
                  <a:pt x="3056503" y="697856"/>
                </a:cubicBezTo>
                <a:cubicBezTo>
                  <a:pt x="3058224" y="694156"/>
                  <a:pt x="3056862" y="692306"/>
                  <a:pt x="3052416" y="692306"/>
                </a:cubicBezTo>
                <a:cubicBezTo>
                  <a:pt x="3046508" y="692306"/>
                  <a:pt x="3040177" y="692758"/>
                  <a:pt x="3033423" y="693661"/>
                </a:cubicBezTo>
                <a:cubicBezTo>
                  <a:pt x="3026669" y="694565"/>
                  <a:pt x="3020567" y="693217"/>
                  <a:pt x="3015118" y="689617"/>
                </a:cubicBezTo>
                <a:close/>
                <a:moveTo>
                  <a:pt x="4488428" y="679402"/>
                </a:moveTo>
                <a:cubicBezTo>
                  <a:pt x="4490508" y="679752"/>
                  <a:pt x="4493010" y="680518"/>
                  <a:pt x="4495933" y="681701"/>
                </a:cubicBezTo>
                <a:cubicBezTo>
                  <a:pt x="4507628" y="686434"/>
                  <a:pt x="4516551" y="691001"/>
                  <a:pt x="4522703" y="695403"/>
                </a:cubicBezTo>
                <a:cubicBezTo>
                  <a:pt x="4530160" y="702330"/>
                  <a:pt x="4529719" y="707743"/>
                  <a:pt x="4521380" y="711644"/>
                </a:cubicBezTo>
                <a:cubicBezTo>
                  <a:pt x="4513041" y="715544"/>
                  <a:pt x="4499067" y="724772"/>
                  <a:pt x="4479457" y="739328"/>
                </a:cubicBezTo>
                <a:cubicBezTo>
                  <a:pt x="4459846" y="753883"/>
                  <a:pt x="4454110" y="754732"/>
                  <a:pt x="4462248" y="741876"/>
                </a:cubicBezTo>
                <a:cubicBezTo>
                  <a:pt x="4470386" y="729020"/>
                  <a:pt x="4476011" y="718893"/>
                  <a:pt x="4479123" y="711493"/>
                </a:cubicBezTo>
                <a:cubicBezTo>
                  <a:pt x="4482235" y="704094"/>
                  <a:pt x="4482891" y="696095"/>
                  <a:pt x="4481091" y="687498"/>
                </a:cubicBezTo>
                <a:cubicBezTo>
                  <a:pt x="4479742" y="681051"/>
                  <a:pt x="4482187" y="678352"/>
                  <a:pt x="4488428" y="679402"/>
                </a:cubicBezTo>
                <a:close/>
                <a:moveTo>
                  <a:pt x="2763405" y="677879"/>
                </a:moveTo>
                <a:cubicBezTo>
                  <a:pt x="2780324" y="676962"/>
                  <a:pt x="2792502" y="679760"/>
                  <a:pt x="2799939" y="686272"/>
                </a:cubicBezTo>
                <a:cubicBezTo>
                  <a:pt x="2809856" y="694955"/>
                  <a:pt x="2813046" y="701283"/>
                  <a:pt x="2809512" y="705255"/>
                </a:cubicBezTo>
                <a:cubicBezTo>
                  <a:pt x="2805976" y="709227"/>
                  <a:pt x="2796078" y="710762"/>
                  <a:pt x="2779816" y="709858"/>
                </a:cubicBezTo>
                <a:cubicBezTo>
                  <a:pt x="2763554" y="708955"/>
                  <a:pt x="2748264" y="708955"/>
                  <a:pt x="2733946" y="709858"/>
                </a:cubicBezTo>
                <a:cubicBezTo>
                  <a:pt x="2719627" y="710762"/>
                  <a:pt x="2698443" y="712361"/>
                  <a:pt x="2670393" y="714655"/>
                </a:cubicBezTo>
                <a:cubicBezTo>
                  <a:pt x="2678481" y="723374"/>
                  <a:pt x="2681403" y="729465"/>
                  <a:pt x="2679159" y="732928"/>
                </a:cubicBezTo>
                <a:cubicBezTo>
                  <a:pt x="2676915" y="736391"/>
                  <a:pt x="2675792" y="750706"/>
                  <a:pt x="2675792" y="775874"/>
                </a:cubicBezTo>
                <a:cubicBezTo>
                  <a:pt x="2695984" y="775874"/>
                  <a:pt x="2713583" y="778293"/>
                  <a:pt x="2728589" y="783133"/>
                </a:cubicBezTo>
                <a:cubicBezTo>
                  <a:pt x="2743597" y="787973"/>
                  <a:pt x="2752269" y="797667"/>
                  <a:pt x="2754606" y="812215"/>
                </a:cubicBezTo>
                <a:cubicBezTo>
                  <a:pt x="2756944" y="826763"/>
                  <a:pt x="2746597" y="828377"/>
                  <a:pt x="2723567" y="817055"/>
                </a:cubicBezTo>
                <a:cubicBezTo>
                  <a:pt x="2700537" y="805733"/>
                  <a:pt x="2684612" y="796545"/>
                  <a:pt x="2675792" y="789490"/>
                </a:cubicBezTo>
                <a:cubicBezTo>
                  <a:pt x="2676639" y="857276"/>
                  <a:pt x="2675638" y="902795"/>
                  <a:pt x="2672792" y="926048"/>
                </a:cubicBezTo>
                <a:cubicBezTo>
                  <a:pt x="2669945" y="949300"/>
                  <a:pt x="2665518" y="960927"/>
                  <a:pt x="2659509" y="960927"/>
                </a:cubicBezTo>
                <a:cubicBezTo>
                  <a:pt x="2655049" y="960927"/>
                  <a:pt x="2650321" y="955599"/>
                  <a:pt x="2645323" y="944945"/>
                </a:cubicBezTo>
                <a:cubicBezTo>
                  <a:pt x="2640325" y="934290"/>
                  <a:pt x="2638752" y="925119"/>
                  <a:pt x="2640602" y="917433"/>
                </a:cubicBezTo>
                <a:cubicBezTo>
                  <a:pt x="2642451" y="909747"/>
                  <a:pt x="2644251" y="901537"/>
                  <a:pt x="2646001" y="892804"/>
                </a:cubicBezTo>
                <a:cubicBezTo>
                  <a:pt x="2647750" y="884070"/>
                  <a:pt x="2649077" y="854379"/>
                  <a:pt x="2649980" y="803729"/>
                </a:cubicBezTo>
                <a:cubicBezTo>
                  <a:pt x="2650883" y="753080"/>
                  <a:pt x="2648166" y="724493"/>
                  <a:pt x="2641828" y="717968"/>
                </a:cubicBezTo>
                <a:cubicBezTo>
                  <a:pt x="2597201" y="725167"/>
                  <a:pt x="2569227" y="729888"/>
                  <a:pt x="2557905" y="732132"/>
                </a:cubicBezTo>
                <a:cubicBezTo>
                  <a:pt x="2546583" y="734377"/>
                  <a:pt x="2535929" y="730300"/>
                  <a:pt x="2525941" y="719904"/>
                </a:cubicBezTo>
                <a:cubicBezTo>
                  <a:pt x="2515953" y="709507"/>
                  <a:pt x="2516318" y="704764"/>
                  <a:pt x="2527038" y="705675"/>
                </a:cubicBezTo>
                <a:cubicBezTo>
                  <a:pt x="2537757" y="706585"/>
                  <a:pt x="2556256" y="705707"/>
                  <a:pt x="2582534" y="703040"/>
                </a:cubicBezTo>
                <a:cubicBezTo>
                  <a:pt x="2608813" y="700372"/>
                  <a:pt x="2635751" y="697002"/>
                  <a:pt x="2663349" y="692930"/>
                </a:cubicBezTo>
                <a:cubicBezTo>
                  <a:pt x="2690946" y="688857"/>
                  <a:pt x="2718132" y="684559"/>
                  <a:pt x="2744905" y="680034"/>
                </a:cubicBezTo>
                <a:cubicBezTo>
                  <a:pt x="2751599" y="678903"/>
                  <a:pt x="2757765" y="678185"/>
                  <a:pt x="2763405" y="677879"/>
                </a:cubicBezTo>
                <a:close/>
                <a:moveTo>
                  <a:pt x="5093109" y="677464"/>
                </a:moveTo>
                <a:cubicBezTo>
                  <a:pt x="5119094" y="673764"/>
                  <a:pt x="5139722" y="686584"/>
                  <a:pt x="5154994" y="715924"/>
                </a:cubicBezTo>
                <a:cubicBezTo>
                  <a:pt x="5164086" y="747889"/>
                  <a:pt x="5151646" y="779609"/>
                  <a:pt x="5117674" y="811086"/>
                </a:cubicBezTo>
                <a:cubicBezTo>
                  <a:pt x="5107550" y="826287"/>
                  <a:pt x="5102488" y="844283"/>
                  <a:pt x="5102488" y="865077"/>
                </a:cubicBezTo>
                <a:lnTo>
                  <a:pt x="5070050" y="865077"/>
                </a:lnTo>
                <a:cubicBezTo>
                  <a:pt x="5069075" y="828567"/>
                  <a:pt x="5084025" y="795319"/>
                  <a:pt x="5114899" y="765333"/>
                </a:cubicBezTo>
                <a:cubicBezTo>
                  <a:pt x="5121825" y="754980"/>
                  <a:pt x="5124851" y="743974"/>
                  <a:pt x="5123977" y="732315"/>
                </a:cubicBezTo>
                <a:cubicBezTo>
                  <a:pt x="5119259" y="716441"/>
                  <a:pt x="5110304" y="708955"/>
                  <a:pt x="5097110" y="709858"/>
                </a:cubicBezTo>
                <a:lnTo>
                  <a:pt x="5091819" y="709858"/>
                </a:lnTo>
                <a:cubicBezTo>
                  <a:pt x="5075543" y="710633"/>
                  <a:pt x="5067856" y="724579"/>
                  <a:pt x="5068760" y="751696"/>
                </a:cubicBezTo>
                <a:lnTo>
                  <a:pt x="5034945" y="751696"/>
                </a:lnTo>
                <a:cubicBezTo>
                  <a:pt x="5033985" y="714583"/>
                  <a:pt x="5045722" y="691797"/>
                  <a:pt x="5070158" y="683336"/>
                </a:cubicBezTo>
                <a:cubicBezTo>
                  <a:pt x="5074130" y="680353"/>
                  <a:pt x="5081781" y="678396"/>
                  <a:pt x="5093109" y="677464"/>
                </a:cubicBezTo>
                <a:close/>
                <a:moveTo>
                  <a:pt x="2049748" y="677144"/>
                </a:moveTo>
                <a:cubicBezTo>
                  <a:pt x="2058527" y="676741"/>
                  <a:pt x="2065963" y="679830"/>
                  <a:pt x="2072056" y="686412"/>
                </a:cubicBezTo>
                <a:cubicBezTo>
                  <a:pt x="2080179" y="695188"/>
                  <a:pt x="2079107" y="700164"/>
                  <a:pt x="2068840" y="701340"/>
                </a:cubicBezTo>
                <a:cubicBezTo>
                  <a:pt x="2058572" y="702516"/>
                  <a:pt x="2048197" y="703541"/>
                  <a:pt x="2037714" y="704416"/>
                </a:cubicBezTo>
                <a:cubicBezTo>
                  <a:pt x="2027232" y="705291"/>
                  <a:pt x="2014842" y="706331"/>
                  <a:pt x="2000545" y="707535"/>
                </a:cubicBezTo>
                <a:cubicBezTo>
                  <a:pt x="2009550" y="712999"/>
                  <a:pt x="2011407" y="718133"/>
                  <a:pt x="2006116" y="722937"/>
                </a:cubicBezTo>
                <a:cubicBezTo>
                  <a:pt x="2000824" y="727741"/>
                  <a:pt x="1994020" y="736710"/>
                  <a:pt x="1985703" y="749846"/>
                </a:cubicBezTo>
                <a:cubicBezTo>
                  <a:pt x="1987495" y="758249"/>
                  <a:pt x="1987933" y="766997"/>
                  <a:pt x="1987015" y="776089"/>
                </a:cubicBezTo>
                <a:cubicBezTo>
                  <a:pt x="1986097" y="785180"/>
                  <a:pt x="1985864" y="799176"/>
                  <a:pt x="1986316" y="818077"/>
                </a:cubicBezTo>
                <a:cubicBezTo>
                  <a:pt x="1986767" y="836977"/>
                  <a:pt x="1986527" y="853390"/>
                  <a:pt x="1985595" y="867314"/>
                </a:cubicBezTo>
                <a:cubicBezTo>
                  <a:pt x="1984663" y="881238"/>
                  <a:pt x="1982035" y="890423"/>
                  <a:pt x="1977712" y="894869"/>
                </a:cubicBezTo>
                <a:cubicBezTo>
                  <a:pt x="1973388" y="899314"/>
                  <a:pt x="1968437" y="895991"/>
                  <a:pt x="1962859" y="884899"/>
                </a:cubicBezTo>
                <a:cubicBezTo>
                  <a:pt x="1957280" y="873806"/>
                  <a:pt x="1955391" y="864758"/>
                  <a:pt x="1957191" y="857753"/>
                </a:cubicBezTo>
                <a:cubicBezTo>
                  <a:pt x="1958990" y="850747"/>
                  <a:pt x="1960568" y="839196"/>
                  <a:pt x="1961923" y="823099"/>
                </a:cubicBezTo>
                <a:cubicBezTo>
                  <a:pt x="1963278" y="807003"/>
                  <a:pt x="1963447" y="790852"/>
                  <a:pt x="1962429" y="774647"/>
                </a:cubicBezTo>
                <a:cubicBezTo>
                  <a:pt x="1959431" y="785216"/>
                  <a:pt x="1951706" y="797190"/>
                  <a:pt x="1939251" y="810570"/>
                </a:cubicBezTo>
                <a:cubicBezTo>
                  <a:pt x="1926797" y="823949"/>
                  <a:pt x="1912277" y="834131"/>
                  <a:pt x="1895693" y="841114"/>
                </a:cubicBezTo>
                <a:cubicBezTo>
                  <a:pt x="1879108" y="848098"/>
                  <a:pt x="1876595" y="845449"/>
                  <a:pt x="1888153" y="833166"/>
                </a:cubicBezTo>
                <a:cubicBezTo>
                  <a:pt x="1899712" y="820884"/>
                  <a:pt x="1911015" y="808551"/>
                  <a:pt x="1922064" y="796169"/>
                </a:cubicBezTo>
                <a:cubicBezTo>
                  <a:pt x="1933114" y="783786"/>
                  <a:pt x="1944826" y="767614"/>
                  <a:pt x="1957202" y="747652"/>
                </a:cubicBezTo>
                <a:cubicBezTo>
                  <a:pt x="1955595" y="744210"/>
                  <a:pt x="1954294" y="740174"/>
                  <a:pt x="1953297" y="735542"/>
                </a:cubicBezTo>
                <a:cubicBezTo>
                  <a:pt x="1952301" y="730910"/>
                  <a:pt x="1957072" y="729942"/>
                  <a:pt x="1967613" y="732638"/>
                </a:cubicBezTo>
                <a:cubicBezTo>
                  <a:pt x="1973320" y="725927"/>
                  <a:pt x="1977500" y="718333"/>
                  <a:pt x="1980153" y="709858"/>
                </a:cubicBezTo>
                <a:cubicBezTo>
                  <a:pt x="1957022" y="714361"/>
                  <a:pt x="1942083" y="717287"/>
                  <a:pt x="1935336" y="718635"/>
                </a:cubicBezTo>
                <a:cubicBezTo>
                  <a:pt x="1928589" y="719983"/>
                  <a:pt x="1920874" y="716648"/>
                  <a:pt x="1912191" y="708632"/>
                </a:cubicBezTo>
                <a:cubicBezTo>
                  <a:pt x="1903508" y="700616"/>
                  <a:pt x="1906025" y="696332"/>
                  <a:pt x="1919741" y="695780"/>
                </a:cubicBezTo>
                <a:cubicBezTo>
                  <a:pt x="1933458" y="695228"/>
                  <a:pt x="1947884" y="694063"/>
                  <a:pt x="1963020" y="692284"/>
                </a:cubicBezTo>
                <a:cubicBezTo>
                  <a:pt x="1978156" y="690506"/>
                  <a:pt x="1991632" y="688710"/>
                  <a:pt x="2003449" y="686896"/>
                </a:cubicBezTo>
                <a:cubicBezTo>
                  <a:pt x="2015265" y="685082"/>
                  <a:pt x="2027623" y="682354"/>
                  <a:pt x="2040522" y="678711"/>
                </a:cubicBezTo>
                <a:cubicBezTo>
                  <a:pt x="2043746" y="677801"/>
                  <a:pt x="2046822" y="677278"/>
                  <a:pt x="2049748" y="677144"/>
                </a:cubicBezTo>
                <a:close/>
                <a:moveTo>
                  <a:pt x="1840788" y="676776"/>
                </a:moveTo>
                <a:cubicBezTo>
                  <a:pt x="1853163" y="679127"/>
                  <a:pt x="1863764" y="683290"/>
                  <a:pt x="1872591" y="689262"/>
                </a:cubicBezTo>
                <a:cubicBezTo>
                  <a:pt x="1881417" y="695235"/>
                  <a:pt x="1883855" y="704212"/>
                  <a:pt x="1879904" y="716193"/>
                </a:cubicBezTo>
                <a:cubicBezTo>
                  <a:pt x="1875953" y="728174"/>
                  <a:pt x="1864270" y="724263"/>
                  <a:pt x="1844853" y="704459"/>
                </a:cubicBezTo>
                <a:cubicBezTo>
                  <a:pt x="1829767" y="683652"/>
                  <a:pt x="1828412" y="674424"/>
                  <a:pt x="1840788" y="676776"/>
                </a:cubicBezTo>
                <a:close/>
                <a:moveTo>
                  <a:pt x="3799570" y="671285"/>
                </a:moveTo>
                <a:cubicBezTo>
                  <a:pt x="3805190" y="670209"/>
                  <a:pt x="3813415" y="672828"/>
                  <a:pt x="3824245" y="679142"/>
                </a:cubicBezTo>
                <a:cubicBezTo>
                  <a:pt x="3839991" y="687932"/>
                  <a:pt x="3844397" y="695203"/>
                  <a:pt x="3837463" y="700953"/>
                </a:cubicBezTo>
                <a:cubicBezTo>
                  <a:pt x="3830530" y="706703"/>
                  <a:pt x="3824640" y="718161"/>
                  <a:pt x="3819793" y="735327"/>
                </a:cubicBezTo>
                <a:cubicBezTo>
                  <a:pt x="3814946" y="752492"/>
                  <a:pt x="3810343" y="766936"/>
                  <a:pt x="3805983" y="778659"/>
                </a:cubicBezTo>
                <a:cubicBezTo>
                  <a:pt x="3801624" y="790382"/>
                  <a:pt x="3795723" y="793096"/>
                  <a:pt x="3788280" y="786801"/>
                </a:cubicBezTo>
                <a:cubicBezTo>
                  <a:pt x="3776062" y="790400"/>
                  <a:pt x="3762633" y="793498"/>
                  <a:pt x="3747991" y="796093"/>
                </a:cubicBezTo>
                <a:cubicBezTo>
                  <a:pt x="3768111" y="813101"/>
                  <a:pt x="3781390" y="824343"/>
                  <a:pt x="3787828" y="829821"/>
                </a:cubicBezTo>
                <a:cubicBezTo>
                  <a:pt x="3793780" y="822895"/>
                  <a:pt x="3798949" y="815980"/>
                  <a:pt x="3803337" y="809075"/>
                </a:cubicBezTo>
                <a:cubicBezTo>
                  <a:pt x="3807725" y="802170"/>
                  <a:pt x="3809020" y="794681"/>
                  <a:pt x="3807220" y="786607"/>
                </a:cubicBezTo>
                <a:cubicBezTo>
                  <a:pt x="3805421" y="778534"/>
                  <a:pt x="3809368" y="775913"/>
                  <a:pt x="3819061" y="778745"/>
                </a:cubicBezTo>
                <a:cubicBezTo>
                  <a:pt x="3828755" y="781577"/>
                  <a:pt x="3837331" y="785345"/>
                  <a:pt x="3844788" y="790049"/>
                </a:cubicBezTo>
                <a:cubicBezTo>
                  <a:pt x="3852245" y="794752"/>
                  <a:pt x="3852503" y="798890"/>
                  <a:pt x="3845562" y="802460"/>
                </a:cubicBezTo>
                <a:cubicBezTo>
                  <a:pt x="3838622" y="806031"/>
                  <a:pt x="3823191" y="818450"/>
                  <a:pt x="3799272" y="839716"/>
                </a:cubicBezTo>
                <a:cubicBezTo>
                  <a:pt x="3812795" y="849898"/>
                  <a:pt x="3825475" y="858061"/>
                  <a:pt x="3837313" y="864206"/>
                </a:cubicBezTo>
                <a:cubicBezTo>
                  <a:pt x="3849151" y="870350"/>
                  <a:pt x="3863767" y="876266"/>
                  <a:pt x="3881162" y="881952"/>
                </a:cubicBezTo>
                <a:cubicBezTo>
                  <a:pt x="3898556" y="887638"/>
                  <a:pt x="3901030" y="892094"/>
                  <a:pt x="3888583" y="895320"/>
                </a:cubicBezTo>
                <a:cubicBezTo>
                  <a:pt x="3876136" y="898547"/>
                  <a:pt x="3864456" y="900390"/>
                  <a:pt x="3853542" y="900849"/>
                </a:cubicBezTo>
                <a:cubicBezTo>
                  <a:pt x="3842630" y="901307"/>
                  <a:pt x="3833094" y="898905"/>
                  <a:pt x="3824934" y="893643"/>
                </a:cubicBezTo>
                <a:cubicBezTo>
                  <a:pt x="3816774" y="888380"/>
                  <a:pt x="3804470" y="876854"/>
                  <a:pt x="3788022" y="859065"/>
                </a:cubicBezTo>
                <a:cubicBezTo>
                  <a:pt x="3771574" y="841276"/>
                  <a:pt x="3758230" y="825283"/>
                  <a:pt x="3747991" y="811086"/>
                </a:cubicBezTo>
                <a:lnTo>
                  <a:pt x="3747991" y="894697"/>
                </a:lnTo>
                <a:cubicBezTo>
                  <a:pt x="3747991" y="903645"/>
                  <a:pt x="3751390" y="906197"/>
                  <a:pt x="3758187" y="902354"/>
                </a:cubicBezTo>
                <a:cubicBezTo>
                  <a:pt x="3764984" y="898511"/>
                  <a:pt x="3774431" y="893560"/>
                  <a:pt x="3786527" y="887501"/>
                </a:cubicBezTo>
                <a:cubicBezTo>
                  <a:pt x="3798623" y="881443"/>
                  <a:pt x="3800183" y="883884"/>
                  <a:pt x="3791205" y="894826"/>
                </a:cubicBezTo>
                <a:cubicBezTo>
                  <a:pt x="3782229" y="905767"/>
                  <a:pt x="3772603" y="916149"/>
                  <a:pt x="3762328" y="925973"/>
                </a:cubicBezTo>
                <a:cubicBezTo>
                  <a:pt x="3752053" y="935796"/>
                  <a:pt x="3744327" y="944077"/>
                  <a:pt x="3739150" y="950817"/>
                </a:cubicBezTo>
                <a:cubicBezTo>
                  <a:pt x="3733974" y="957557"/>
                  <a:pt x="3728277" y="955804"/>
                  <a:pt x="3722060" y="945558"/>
                </a:cubicBezTo>
                <a:cubicBezTo>
                  <a:pt x="3715844" y="935312"/>
                  <a:pt x="3714536" y="926668"/>
                  <a:pt x="3718135" y="919627"/>
                </a:cubicBezTo>
                <a:cubicBezTo>
                  <a:pt x="3721735" y="912586"/>
                  <a:pt x="3723757" y="900146"/>
                  <a:pt x="3724201" y="882307"/>
                </a:cubicBezTo>
                <a:cubicBezTo>
                  <a:pt x="3724646" y="864467"/>
                  <a:pt x="3725093" y="834174"/>
                  <a:pt x="3725545" y="791425"/>
                </a:cubicBezTo>
                <a:cubicBezTo>
                  <a:pt x="3725997" y="748677"/>
                  <a:pt x="3723075" y="721671"/>
                  <a:pt x="3716780" y="710407"/>
                </a:cubicBezTo>
                <a:cubicBezTo>
                  <a:pt x="3710485" y="699143"/>
                  <a:pt x="3710771" y="693969"/>
                  <a:pt x="3717640" y="694887"/>
                </a:cubicBezTo>
                <a:cubicBezTo>
                  <a:pt x="3724509" y="695805"/>
                  <a:pt x="3730668" y="696253"/>
                  <a:pt x="3736117" y="696232"/>
                </a:cubicBezTo>
                <a:cubicBezTo>
                  <a:pt x="3741567" y="696210"/>
                  <a:pt x="3751419" y="693611"/>
                  <a:pt x="3765673" y="688434"/>
                </a:cubicBezTo>
                <a:cubicBezTo>
                  <a:pt x="3779927" y="683257"/>
                  <a:pt x="3789643" y="678310"/>
                  <a:pt x="3794819" y="673592"/>
                </a:cubicBezTo>
                <a:cubicBezTo>
                  <a:pt x="3796113" y="672412"/>
                  <a:pt x="3797697" y="671643"/>
                  <a:pt x="3799570" y="671285"/>
                </a:cubicBezTo>
                <a:close/>
                <a:moveTo>
                  <a:pt x="227696" y="671285"/>
                </a:moveTo>
                <a:cubicBezTo>
                  <a:pt x="233315" y="670209"/>
                  <a:pt x="241541" y="672828"/>
                  <a:pt x="252371" y="679142"/>
                </a:cubicBezTo>
                <a:cubicBezTo>
                  <a:pt x="268116" y="687932"/>
                  <a:pt x="272522" y="695203"/>
                  <a:pt x="265589" y="700953"/>
                </a:cubicBezTo>
                <a:cubicBezTo>
                  <a:pt x="258655" y="706703"/>
                  <a:pt x="252765" y="718161"/>
                  <a:pt x="247918" y="735327"/>
                </a:cubicBezTo>
                <a:cubicBezTo>
                  <a:pt x="243071" y="752492"/>
                  <a:pt x="238468" y="766936"/>
                  <a:pt x="234108" y="778659"/>
                </a:cubicBezTo>
                <a:cubicBezTo>
                  <a:pt x="229749" y="790382"/>
                  <a:pt x="223848" y="793096"/>
                  <a:pt x="216406" y="786801"/>
                </a:cubicBezTo>
                <a:cubicBezTo>
                  <a:pt x="204188" y="790400"/>
                  <a:pt x="190758" y="793498"/>
                  <a:pt x="176117" y="796093"/>
                </a:cubicBezTo>
                <a:cubicBezTo>
                  <a:pt x="196236" y="813101"/>
                  <a:pt x="209515" y="824343"/>
                  <a:pt x="215954" y="829821"/>
                </a:cubicBezTo>
                <a:cubicBezTo>
                  <a:pt x="221905" y="822895"/>
                  <a:pt x="227075" y="815980"/>
                  <a:pt x="231463" y="809075"/>
                </a:cubicBezTo>
                <a:cubicBezTo>
                  <a:pt x="235851" y="802170"/>
                  <a:pt x="237145" y="794681"/>
                  <a:pt x="235345" y="786607"/>
                </a:cubicBezTo>
                <a:cubicBezTo>
                  <a:pt x="233546" y="778534"/>
                  <a:pt x="237493" y="775913"/>
                  <a:pt x="247187" y="778745"/>
                </a:cubicBezTo>
                <a:cubicBezTo>
                  <a:pt x="256881" y="781577"/>
                  <a:pt x="265456" y="785345"/>
                  <a:pt x="272913" y="790049"/>
                </a:cubicBezTo>
                <a:cubicBezTo>
                  <a:pt x="280370" y="794752"/>
                  <a:pt x="280628" y="798890"/>
                  <a:pt x="273687" y="802460"/>
                </a:cubicBezTo>
                <a:cubicBezTo>
                  <a:pt x="266747" y="806031"/>
                  <a:pt x="251317" y="818450"/>
                  <a:pt x="227397" y="839716"/>
                </a:cubicBezTo>
                <a:cubicBezTo>
                  <a:pt x="240920" y="849898"/>
                  <a:pt x="253601" y="858061"/>
                  <a:pt x="265438" y="864206"/>
                </a:cubicBezTo>
                <a:cubicBezTo>
                  <a:pt x="277276" y="870350"/>
                  <a:pt x="291892" y="876266"/>
                  <a:pt x="309287" y="881952"/>
                </a:cubicBezTo>
                <a:cubicBezTo>
                  <a:pt x="326682" y="887638"/>
                  <a:pt x="329155" y="892094"/>
                  <a:pt x="316708" y="895320"/>
                </a:cubicBezTo>
                <a:cubicBezTo>
                  <a:pt x="304261" y="898547"/>
                  <a:pt x="292580" y="900390"/>
                  <a:pt x="281668" y="900849"/>
                </a:cubicBezTo>
                <a:cubicBezTo>
                  <a:pt x="270755" y="901307"/>
                  <a:pt x="261219" y="898905"/>
                  <a:pt x="253059" y="893643"/>
                </a:cubicBezTo>
                <a:cubicBezTo>
                  <a:pt x="244900" y="888380"/>
                  <a:pt x="232595" y="876854"/>
                  <a:pt x="216148" y="859065"/>
                </a:cubicBezTo>
                <a:cubicBezTo>
                  <a:pt x="199699" y="841276"/>
                  <a:pt x="186356" y="825283"/>
                  <a:pt x="176117" y="811086"/>
                </a:cubicBezTo>
                <a:lnTo>
                  <a:pt x="176117" y="894697"/>
                </a:lnTo>
                <a:cubicBezTo>
                  <a:pt x="176117" y="903645"/>
                  <a:pt x="179515" y="906197"/>
                  <a:pt x="186312" y="902354"/>
                </a:cubicBezTo>
                <a:cubicBezTo>
                  <a:pt x="193110" y="898511"/>
                  <a:pt x="202556" y="893560"/>
                  <a:pt x="214652" y="887501"/>
                </a:cubicBezTo>
                <a:cubicBezTo>
                  <a:pt x="226748" y="881443"/>
                  <a:pt x="228308" y="883884"/>
                  <a:pt x="219331" y="894826"/>
                </a:cubicBezTo>
                <a:cubicBezTo>
                  <a:pt x="210354" y="905767"/>
                  <a:pt x="200728" y="916149"/>
                  <a:pt x="190453" y="925973"/>
                </a:cubicBezTo>
                <a:cubicBezTo>
                  <a:pt x="180179" y="935796"/>
                  <a:pt x="172453" y="944077"/>
                  <a:pt x="167276" y="950817"/>
                </a:cubicBezTo>
                <a:cubicBezTo>
                  <a:pt x="162099" y="957557"/>
                  <a:pt x="156403" y="955804"/>
                  <a:pt x="150186" y="945558"/>
                </a:cubicBezTo>
                <a:cubicBezTo>
                  <a:pt x="143970" y="935312"/>
                  <a:pt x="142661" y="926668"/>
                  <a:pt x="146261" y="919627"/>
                </a:cubicBezTo>
                <a:cubicBezTo>
                  <a:pt x="149860" y="912586"/>
                  <a:pt x="151882" y="900146"/>
                  <a:pt x="152326" y="882307"/>
                </a:cubicBezTo>
                <a:cubicBezTo>
                  <a:pt x="152771" y="864467"/>
                  <a:pt x="153219" y="834174"/>
                  <a:pt x="153671" y="791425"/>
                </a:cubicBezTo>
                <a:cubicBezTo>
                  <a:pt x="154122" y="748677"/>
                  <a:pt x="151200" y="721671"/>
                  <a:pt x="144905" y="710407"/>
                </a:cubicBezTo>
                <a:cubicBezTo>
                  <a:pt x="138610" y="699143"/>
                  <a:pt x="138897" y="693969"/>
                  <a:pt x="145766" y="694887"/>
                </a:cubicBezTo>
                <a:cubicBezTo>
                  <a:pt x="152635" y="695805"/>
                  <a:pt x="158794" y="696253"/>
                  <a:pt x="164243" y="696232"/>
                </a:cubicBezTo>
                <a:cubicBezTo>
                  <a:pt x="169692" y="696210"/>
                  <a:pt x="179544" y="693611"/>
                  <a:pt x="193798" y="688434"/>
                </a:cubicBezTo>
                <a:cubicBezTo>
                  <a:pt x="208052" y="683257"/>
                  <a:pt x="217768" y="678310"/>
                  <a:pt x="222945" y="673592"/>
                </a:cubicBezTo>
                <a:cubicBezTo>
                  <a:pt x="224239" y="672412"/>
                  <a:pt x="225823" y="671643"/>
                  <a:pt x="227696" y="671285"/>
                </a:cubicBezTo>
                <a:close/>
                <a:moveTo>
                  <a:pt x="4874841" y="670935"/>
                </a:moveTo>
                <a:cubicBezTo>
                  <a:pt x="4879647" y="671258"/>
                  <a:pt x="4885449" y="673054"/>
                  <a:pt x="4892246" y="676324"/>
                </a:cubicBezTo>
                <a:cubicBezTo>
                  <a:pt x="4912638" y="688226"/>
                  <a:pt x="4917757" y="697260"/>
                  <a:pt x="4907604" y="703427"/>
                </a:cubicBezTo>
                <a:cubicBezTo>
                  <a:pt x="4897451" y="709593"/>
                  <a:pt x="4889486" y="720979"/>
                  <a:pt x="4883706" y="737585"/>
                </a:cubicBezTo>
                <a:cubicBezTo>
                  <a:pt x="4893601" y="748025"/>
                  <a:pt x="4891669" y="754338"/>
                  <a:pt x="4877909" y="756525"/>
                </a:cubicBezTo>
                <a:cubicBezTo>
                  <a:pt x="4864150" y="758712"/>
                  <a:pt x="4842400" y="763204"/>
                  <a:pt x="4812658" y="770001"/>
                </a:cubicBezTo>
                <a:cubicBezTo>
                  <a:pt x="4804943" y="798294"/>
                  <a:pt x="4797428" y="820676"/>
                  <a:pt x="4790115" y="837146"/>
                </a:cubicBezTo>
                <a:cubicBezTo>
                  <a:pt x="4782801" y="853615"/>
                  <a:pt x="4772487" y="870110"/>
                  <a:pt x="4759173" y="886630"/>
                </a:cubicBezTo>
                <a:cubicBezTo>
                  <a:pt x="4745858" y="903150"/>
                  <a:pt x="4729288" y="916512"/>
                  <a:pt x="4709462" y="926715"/>
                </a:cubicBezTo>
                <a:cubicBezTo>
                  <a:pt x="4689637" y="936918"/>
                  <a:pt x="4688124" y="933472"/>
                  <a:pt x="4704924" y="916379"/>
                </a:cubicBezTo>
                <a:cubicBezTo>
                  <a:pt x="4721723" y="899285"/>
                  <a:pt x="4736135" y="881159"/>
                  <a:pt x="4748159" y="862001"/>
                </a:cubicBezTo>
                <a:cubicBezTo>
                  <a:pt x="4760184" y="842842"/>
                  <a:pt x="4770010" y="821149"/>
                  <a:pt x="4777639" y="796921"/>
                </a:cubicBezTo>
                <a:cubicBezTo>
                  <a:pt x="4785268" y="772694"/>
                  <a:pt x="4789753" y="752969"/>
                  <a:pt x="4791094" y="737747"/>
                </a:cubicBezTo>
                <a:cubicBezTo>
                  <a:pt x="4792435" y="722524"/>
                  <a:pt x="4791079" y="711239"/>
                  <a:pt x="4787028" y="703889"/>
                </a:cubicBezTo>
                <a:cubicBezTo>
                  <a:pt x="4782977" y="696540"/>
                  <a:pt x="4783769" y="692295"/>
                  <a:pt x="4789405" y="691155"/>
                </a:cubicBezTo>
                <a:cubicBezTo>
                  <a:pt x="4795041" y="690015"/>
                  <a:pt x="4800935" y="690571"/>
                  <a:pt x="4807087" y="692822"/>
                </a:cubicBezTo>
                <a:cubicBezTo>
                  <a:pt x="4813238" y="695074"/>
                  <a:pt x="4819986" y="695368"/>
                  <a:pt x="4827328" y="693704"/>
                </a:cubicBezTo>
                <a:cubicBezTo>
                  <a:pt x="4834670" y="692041"/>
                  <a:pt x="4841112" y="689718"/>
                  <a:pt x="4846655" y="686735"/>
                </a:cubicBezTo>
                <a:cubicBezTo>
                  <a:pt x="4852197" y="683752"/>
                  <a:pt x="4857783" y="679636"/>
                  <a:pt x="4863411" y="674388"/>
                </a:cubicBezTo>
                <a:cubicBezTo>
                  <a:pt x="4866225" y="671764"/>
                  <a:pt x="4870036" y="670613"/>
                  <a:pt x="4874841" y="670935"/>
                </a:cubicBezTo>
                <a:close/>
                <a:moveTo>
                  <a:pt x="852623" y="668634"/>
                </a:moveTo>
                <a:cubicBezTo>
                  <a:pt x="860790" y="670046"/>
                  <a:pt x="869892" y="673033"/>
                  <a:pt x="879930" y="677593"/>
                </a:cubicBezTo>
                <a:cubicBezTo>
                  <a:pt x="891459" y="683057"/>
                  <a:pt x="895855" y="689513"/>
                  <a:pt x="893116" y="696963"/>
                </a:cubicBezTo>
                <a:cubicBezTo>
                  <a:pt x="890377" y="704413"/>
                  <a:pt x="888578" y="713938"/>
                  <a:pt x="887717" y="725539"/>
                </a:cubicBezTo>
                <a:cubicBezTo>
                  <a:pt x="886856" y="737141"/>
                  <a:pt x="886426" y="754385"/>
                  <a:pt x="886426" y="777272"/>
                </a:cubicBezTo>
                <a:cubicBezTo>
                  <a:pt x="886426" y="799141"/>
                  <a:pt x="887319" y="819461"/>
                  <a:pt x="889105" y="838232"/>
                </a:cubicBezTo>
                <a:cubicBezTo>
                  <a:pt x="890890" y="857003"/>
                  <a:pt x="891090" y="874265"/>
                  <a:pt x="889706" y="890018"/>
                </a:cubicBezTo>
                <a:cubicBezTo>
                  <a:pt x="888323" y="905771"/>
                  <a:pt x="883347" y="919727"/>
                  <a:pt x="874779" y="931888"/>
                </a:cubicBezTo>
                <a:cubicBezTo>
                  <a:pt x="866210" y="944048"/>
                  <a:pt x="858907" y="945794"/>
                  <a:pt x="852870" y="937126"/>
                </a:cubicBezTo>
                <a:cubicBezTo>
                  <a:pt x="846833" y="928457"/>
                  <a:pt x="841416" y="921287"/>
                  <a:pt x="836619" y="915615"/>
                </a:cubicBezTo>
                <a:cubicBezTo>
                  <a:pt x="831822" y="909944"/>
                  <a:pt x="826301" y="903677"/>
                  <a:pt x="820056" y="896815"/>
                </a:cubicBezTo>
                <a:cubicBezTo>
                  <a:pt x="813811" y="889954"/>
                  <a:pt x="815277" y="887476"/>
                  <a:pt x="824455" y="889384"/>
                </a:cubicBezTo>
                <a:cubicBezTo>
                  <a:pt x="833633" y="891291"/>
                  <a:pt x="841212" y="892865"/>
                  <a:pt x="847191" y="894105"/>
                </a:cubicBezTo>
                <a:cubicBezTo>
                  <a:pt x="853171" y="895345"/>
                  <a:pt x="856681" y="894144"/>
                  <a:pt x="857721" y="890502"/>
                </a:cubicBezTo>
                <a:cubicBezTo>
                  <a:pt x="858760" y="886860"/>
                  <a:pt x="859728" y="879421"/>
                  <a:pt x="860625" y="868185"/>
                </a:cubicBezTo>
                <a:cubicBezTo>
                  <a:pt x="861521" y="856950"/>
                  <a:pt x="861750" y="826186"/>
                  <a:pt x="861313" y="775895"/>
                </a:cubicBezTo>
                <a:cubicBezTo>
                  <a:pt x="860876" y="725604"/>
                  <a:pt x="857276" y="694801"/>
                  <a:pt x="850515" y="683487"/>
                </a:cubicBezTo>
                <a:cubicBezTo>
                  <a:pt x="843754" y="672172"/>
                  <a:pt x="844456" y="667221"/>
                  <a:pt x="852623" y="668634"/>
                </a:cubicBezTo>
                <a:close/>
                <a:moveTo>
                  <a:pt x="1332277" y="664593"/>
                </a:moveTo>
                <a:cubicBezTo>
                  <a:pt x="1335328" y="664634"/>
                  <a:pt x="1338555" y="665389"/>
                  <a:pt x="1341957" y="666859"/>
                </a:cubicBezTo>
                <a:cubicBezTo>
                  <a:pt x="1348761" y="669799"/>
                  <a:pt x="1355562" y="674148"/>
                  <a:pt x="1362360" y="679905"/>
                </a:cubicBezTo>
                <a:cubicBezTo>
                  <a:pt x="1369157" y="685663"/>
                  <a:pt x="1369849" y="691273"/>
                  <a:pt x="1364435" y="696737"/>
                </a:cubicBezTo>
                <a:cubicBezTo>
                  <a:pt x="1359022" y="702201"/>
                  <a:pt x="1356537" y="721915"/>
                  <a:pt x="1356982" y="755880"/>
                </a:cubicBezTo>
                <a:cubicBezTo>
                  <a:pt x="1357427" y="789844"/>
                  <a:pt x="1358559" y="824799"/>
                  <a:pt x="1360380" y="860743"/>
                </a:cubicBezTo>
                <a:cubicBezTo>
                  <a:pt x="1362202" y="896686"/>
                  <a:pt x="1358487" y="921918"/>
                  <a:pt x="1349238" y="936437"/>
                </a:cubicBezTo>
                <a:cubicBezTo>
                  <a:pt x="1339989" y="950957"/>
                  <a:pt x="1332425" y="951896"/>
                  <a:pt x="1326545" y="939255"/>
                </a:cubicBezTo>
                <a:cubicBezTo>
                  <a:pt x="1320665" y="926614"/>
                  <a:pt x="1311316" y="914891"/>
                  <a:pt x="1298495" y="904086"/>
                </a:cubicBezTo>
                <a:cubicBezTo>
                  <a:pt x="1285675" y="893280"/>
                  <a:pt x="1285862" y="889229"/>
                  <a:pt x="1299055" y="891932"/>
                </a:cubicBezTo>
                <a:cubicBezTo>
                  <a:pt x="1312248" y="894636"/>
                  <a:pt x="1320973" y="895987"/>
                  <a:pt x="1325233" y="895987"/>
                </a:cubicBezTo>
                <a:cubicBezTo>
                  <a:pt x="1327212" y="895987"/>
                  <a:pt x="1328599" y="893205"/>
                  <a:pt x="1329395" y="887641"/>
                </a:cubicBezTo>
                <a:cubicBezTo>
                  <a:pt x="1330191" y="882077"/>
                  <a:pt x="1331033" y="873749"/>
                  <a:pt x="1331922" y="862657"/>
                </a:cubicBezTo>
                <a:cubicBezTo>
                  <a:pt x="1332811" y="851565"/>
                  <a:pt x="1332808" y="826975"/>
                  <a:pt x="1331912" y="788887"/>
                </a:cubicBezTo>
                <a:cubicBezTo>
                  <a:pt x="1331015" y="750800"/>
                  <a:pt x="1329947" y="724733"/>
                  <a:pt x="1328707" y="710687"/>
                </a:cubicBezTo>
                <a:cubicBezTo>
                  <a:pt x="1327466" y="696640"/>
                  <a:pt x="1324243" y="689836"/>
                  <a:pt x="1319037" y="690273"/>
                </a:cubicBezTo>
                <a:cubicBezTo>
                  <a:pt x="1313833" y="690711"/>
                  <a:pt x="1297477" y="692593"/>
                  <a:pt x="1269973" y="695920"/>
                </a:cubicBezTo>
                <a:lnTo>
                  <a:pt x="1269973" y="739392"/>
                </a:lnTo>
                <a:cubicBezTo>
                  <a:pt x="1278118" y="739478"/>
                  <a:pt x="1286242" y="738152"/>
                  <a:pt x="1294344" y="735413"/>
                </a:cubicBezTo>
                <a:cubicBezTo>
                  <a:pt x="1302446" y="732674"/>
                  <a:pt x="1308960" y="734674"/>
                  <a:pt x="1313886" y="741414"/>
                </a:cubicBezTo>
                <a:cubicBezTo>
                  <a:pt x="1318812" y="748154"/>
                  <a:pt x="1315033" y="753130"/>
                  <a:pt x="1302550" y="756342"/>
                </a:cubicBezTo>
                <a:cubicBezTo>
                  <a:pt x="1290067" y="759554"/>
                  <a:pt x="1279208" y="760709"/>
                  <a:pt x="1269973" y="759805"/>
                </a:cubicBezTo>
                <a:cubicBezTo>
                  <a:pt x="1269973" y="771335"/>
                  <a:pt x="1269076" y="784327"/>
                  <a:pt x="1267284" y="798782"/>
                </a:cubicBezTo>
                <a:cubicBezTo>
                  <a:pt x="1276376" y="798868"/>
                  <a:pt x="1285195" y="797542"/>
                  <a:pt x="1293741" y="794803"/>
                </a:cubicBezTo>
                <a:cubicBezTo>
                  <a:pt x="1302288" y="792064"/>
                  <a:pt x="1309240" y="794351"/>
                  <a:pt x="1314596" y="801664"/>
                </a:cubicBezTo>
                <a:cubicBezTo>
                  <a:pt x="1319952" y="808978"/>
                  <a:pt x="1315420" y="813954"/>
                  <a:pt x="1301001" y="816593"/>
                </a:cubicBezTo>
                <a:cubicBezTo>
                  <a:pt x="1286582" y="819231"/>
                  <a:pt x="1274583" y="819647"/>
                  <a:pt x="1265004" y="817840"/>
                </a:cubicBezTo>
                <a:cubicBezTo>
                  <a:pt x="1258206" y="851396"/>
                  <a:pt x="1246272" y="879704"/>
                  <a:pt x="1229200" y="902763"/>
                </a:cubicBezTo>
                <a:cubicBezTo>
                  <a:pt x="1212128" y="925822"/>
                  <a:pt x="1194833" y="940155"/>
                  <a:pt x="1177317" y="945762"/>
                </a:cubicBezTo>
                <a:cubicBezTo>
                  <a:pt x="1159800" y="951369"/>
                  <a:pt x="1156552" y="949186"/>
                  <a:pt x="1167573" y="939212"/>
                </a:cubicBezTo>
                <a:cubicBezTo>
                  <a:pt x="1178594" y="929238"/>
                  <a:pt x="1190546" y="915590"/>
                  <a:pt x="1203430" y="898267"/>
                </a:cubicBezTo>
                <a:cubicBezTo>
                  <a:pt x="1216315" y="880944"/>
                  <a:pt x="1225876" y="860907"/>
                  <a:pt x="1232114" y="838157"/>
                </a:cubicBezTo>
                <a:cubicBezTo>
                  <a:pt x="1238353" y="815406"/>
                  <a:pt x="1241697" y="787134"/>
                  <a:pt x="1242149" y="753341"/>
                </a:cubicBezTo>
                <a:cubicBezTo>
                  <a:pt x="1242601" y="719549"/>
                  <a:pt x="1240575" y="697078"/>
                  <a:pt x="1236072" y="685928"/>
                </a:cubicBezTo>
                <a:cubicBezTo>
                  <a:pt x="1231570" y="674779"/>
                  <a:pt x="1232975" y="669917"/>
                  <a:pt x="1240288" y="671344"/>
                </a:cubicBezTo>
                <a:cubicBezTo>
                  <a:pt x="1247602" y="672771"/>
                  <a:pt x="1253374" y="674345"/>
                  <a:pt x="1257605" y="676066"/>
                </a:cubicBezTo>
                <a:cubicBezTo>
                  <a:pt x="1261835" y="677787"/>
                  <a:pt x="1268546" y="677747"/>
                  <a:pt x="1277738" y="675947"/>
                </a:cubicBezTo>
                <a:cubicBezTo>
                  <a:pt x="1286930" y="674148"/>
                  <a:pt x="1295530" y="672835"/>
                  <a:pt x="1303540" y="672011"/>
                </a:cubicBezTo>
                <a:cubicBezTo>
                  <a:pt x="1311548" y="671186"/>
                  <a:pt x="1318253" y="669387"/>
                  <a:pt x="1323652" y="666612"/>
                </a:cubicBezTo>
                <a:cubicBezTo>
                  <a:pt x="1326351" y="665224"/>
                  <a:pt x="1329226" y="664551"/>
                  <a:pt x="1332277" y="664593"/>
                </a:cubicBezTo>
                <a:close/>
                <a:moveTo>
                  <a:pt x="2269940" y="660178"/>
                </a:moveTo>
                <a:cubicBezTo>
                  <a:pt x="2272389" y="659574"/>
                  <a:pt x="2275389" y="660012"/>
                  <a:pt x="2278942" y="661492"/>
                </a:cubicBezTo>
                <a:cubicBezTo>
                  <a:pt x="2286047" y="664454"/>
                  <a:pt x="2292289" y="669222"/>
                  <a:pt x="2297667" y="675797"/>
                </a:cubicBezTo>
                <a:cubicBezTo>
                  <a:pt x="2303044" y="682372"/>
                  <a:pt x="2301374" y="686541"/>
                  <a:pt x="2292655" y="688305"/>
                </a:cubicBezTo>
                <a:cubicBezTo>
                  <a:pt x="2283936" y="690069"/>
                  <a:pt x="2271202" y="693969"/>
                  <a:pt x="2254453" y="700007"/>
                </a:cubicBezTo>
                <a:cubicBezTo>
                  <a:pt x="2262540" y="703190"/>
                  <a:pt x="2266122" y="706646"/>
                  <a:pt x="2265197" y="710375"/>
                </a:cubicBezTo>
                <a:cubicBezTo>
                  <a:pt x="2264272" y="714103"/>
                  <a:pt x="2263386" y="717480"/>
                  <a:pt x="2262540" y="720506"/>
                </a:cubicBezTo>
                <a:cubicBezTo>
                  <a:pt x="2271245" y="718886"/>
                  <a:pt x="2280322" y="716455"/>
                  <a:pt x="2289772" y="713214"/>
                </a:cubicBezTo>
                <a:cubicBezTo>
                  <a:pt x="2299222" y="709973"/>
                  <a:pt x="2307619" y="712031"/>
                  <a:pt x="2314961" y="719387"/>
                </a:cubicBezTo>
                <a:cubicBezTo>
                  <a:pt x="2322303" y="726744"/>
                  <a:pt x="2321647" y="731035"/>
                  <a:pt x="2312993" y="732261"/>
                </a:cubicBezTo>
                <a:cubicBezTo>
                  <a:pt x="2304339" y="733487"/>
                  <a:pt x="2287521" y="736173"/>
                  <a:pt x="2262540" y="740317"/>
                </a:cubicBezTo>
                <a:lnTo>
                  <a:pt x="2262540" y="821110"/>
                </a:lnTo>
                <a:cubicBezTo>
                  <a:pt x="2270757" y="822615"/>
                  <a:pt x="2282036" y="826477"/>
                  <a:pt x="2296376" y="832693"/>
                </a:cubicBezTo>
                <a:cubicBezTo>
                  <a:pt x="2310716" y="838910"/>
                  <a:pt x="2317886" y="847883"/>
                  <a:pt x="2317886" y="859613"/>
                </a:cubicBezTo>
                <a:cubicBezTo>
                  <a:pt x="2317886" y="872261"/>
                  <a:pt x="2312344" y="874678"/>
                  <a:pt x="2301259" y="866862"/>
                </a:cubicBezTo>
                <a:cubicBezTo>
                  <a:pt x="2290174" y="859047"/>
                  <a:pt x="2277268" y="848557"/>
                  <a:pt x="2262540" y="835393"/>
                </a:cubicBezTo>
                <a:cubicBezTo>
                  <a:pt x="2263401" y="857018"/>
                  <a:pt x="2263602" y="875556"/>
                  <a:pt x="2263143" y="891008"/>
                </a:cubicBezTo>
                <a:cubicBezTo>
                  <a:pt x="2262684" y="906459"/>
                  <a:pt x="2260945" y="920398"/>
                  <a:pt x="2257926" y="932824"/>
                </a:cubicBezTo>
                <a:cubicBezTo>
                  <a:pt x="2254908" y="945249"/>
                  <a:pt x="2249498" y="945497"/>
                  <a:pt x="2241697" y="933566"/>
                </a:cubicBezTo>
                <a:cubicBezTo>
                  <a:pt x="2233896" y="921635"/>
                  <a:pt x="2231343" y="910338"/>
                  <a:pt x="2234039" y="899676"/>
                </a:cubicBezTo>
                <a:cubicBezTo>
                  <a:pt x="2236735" y="889014"/>
                  <a:pt x="2238535" y="865787"/>
                  <a:pt x="2239438" y="829994"/>
                </a:cubicBezTo>
                <a:cubicBezTo>
                  <a:pt x="2236986" y="839056"/>
                  <a:pt x="2229375" y="849973"/>
                  <a:pt x="2216605" y="862743"/>
                </a:cubicBezTo>
                <a:cubicBezTo>
                  <a:pt x="2203835" y="875513"/>
                  <a:pt x="2188251" y="885845"/>
                  <a:pt x="2169852" y="893739"/>
                </a:cubicBezTo>
                <a:cubicBezTo>
                  <a:pt x="2151454" y="901634"/>
                  <a:pt x="2149798" y="898794"/>
                  <a:pt x="2164883" y="885221"/>
                </a:cubicBezTo>
                <a:cubicBezTo>
                  <a:pt x="2179969" y="871648"/>
                  <a:pt x="2193951" y="856863"/>
                  <a:pt x="2206829" y="840867"/>
                </a:cubicBezTo>
                <a:lnTo>
                  <a:pt x="2211222" y="833765"/>
                </a:lnTo>
                <a:lnTo>
                  <a:pt x="2208023" y="832198"/>
                </a:lnTo>
                <a:cubicBezTo>
                  <a:pt x="2202867" y="828276"/>
                  <a:pt x="2200290" y="824394"/>
                  <a:pt x="2200290" y="820550"/>
                </a:cubicBezTo>
                <a:cubicBezTo>
                  <a:pt x="2193593" y="829384"/>
                  <a:pt x="2187075" y="836540"/>
                  <a:pt x="2180737" y="842018"/>
                </a:cubicBezTo>
                <a:cubicBezTo>
                  <a:pt x="2174398" y="847496"/>
                  <a:pt x="2169125" y="849195"/>
                  <a:pt x="2164916" y="847116"/>
                </a:cubicBezTo>
                <a:cubicBezTo>
                  <a:pt x="2160707" y="845036"/>
                  <a:pt x="2156552" y="841061"/>
                  <a:pt x="2152450" y="835188"/>
                </a:cubicBezTo>
                <a:cubicBezTo>
                  <a:pt x="2148349" y="829316"/>
                  <a:pt x="2149658" y="826082"/>
                  <a:pt x="2156376" y="825487"/>
                </a:cubicBezTo>
                <a:cubicBezTo>
                  <a:pt x="2163095" y="824892"/>
                  <a:pt x="2169896" y="822874"/>
                  <a:pt x="2176779" y="819432"/>
                </a:cubicBezTo>
                <a:cubicBezTo>
                  <a:pt x="2183662" y="815990"/>
                  <a:pt x="2191499" y="811867"/>
                  <a:pt x="2200290" y="807063"/>
                </a:cubicBezTo>
                <a:lnTo>
                  <a:pt x="2200290" y="794889"/>
                </a:lnTo>
                <a:cubicBezTo>
                  <a:pt x="2194224" y="797412"/>
                  <a:pt x="2187652" y="799843"/>
                  <a:pt x="2180575" y="802181"/>
                </a:cubicBezTo>
                <a:cubicBezTo>
                  <a:pt x="2173498" y="804518"/>
                  <a:pt x="2166242" y="802514"/>
                  <a:pt x="2158807" y="796169"/>
                </a:cubicBezTo>
                <a:cubicBezTo>
                  <a:pt x="2151371" y="789823"/>
                  <a:pt x="2152726" y="785761"/>
                  <a:pt x="2162872" y="783983"/>
                </a:cubicBezTo>
                <a:cubicBezTo>
                  <a:pt x="2173018" y="782205"/>
                  <a:pt x="2185490" y="780168"/>
                  <a:pt x="2200290" y="777874"/>
                </a:cubicBezTo>
                <a:cubicBezTo>
                  <a:pt x="2198655" y="770503"/>
                  <a:pt x="2196446" y="763821"/>
                  <a:pt x="2193664" y="757826"/>
                </a:cubicBezTo>
                <a:lnTo>
                  <a:pt x="2193928" y="753495"/>
                </a:lnTo>
                <a:lnTo>
                  <a:pt x="2193748" y="753476"/>
                </a:lnTo>
                <a:cubicBezTo>
                  <a:pt x="2189379" y="752433"/>
                  <a:pt x="2184752" y="750183"/>
                  <a:pt x="2179865" y="746727"/>
                </a:cubicBezTo>
                <a:cubicBezTo>
                  <a:pt x="2170093" y="739815"/>
                  <a:pt x="2170928" y="735760"/>
                  <a:pt x="2182371" y="734563"/>
                </a:cubicBezTo>
                <a:cubicBezTo>
                  <a:pt x="2193815" y="733366"/>
                  <a:pt x="2212385" y="730279"/>
                  <a:pt x="2238083" y="725303"/>
                </a:cubicBezTo>
                <a:cubicBezTo>
                  <a:pt x="2238083" y="717487"/>
                  <a:pt x="2237352" y="711887"/>
                  <a:pt x="2235889" y="708503"/>
                </a:cubicBezTo>
                <a:cubicBezTo>
                  <a:pt x="2226023" y="711214"/>
                  <a:pt x="2216498" y="712178"/>
                  <a:pt x="2207313" y="711396"/>
                </a:cubicBezTo>
                <a:cubicBezTo>
                  <a:pt x="2198128" y="710615"/>
                  <a:pt x="2198787" y="707525"/>
                  <a:pt x="2209291" y="702125"/>
                </a:cubicBezTo>
                <a:cubicBezTo>
                  <a:pt x="2219796" y="696726"/>
                  <a:pt x="2230909" y="690553"/>
                  <a:pt x="2242632" y="683605"/>
                </a:cubicBezTo>
                <a:cubicBezTo>
                  <a:pt x="2254356" y="676657"/>
                  <a:pt x="2261562" y="670495"/>
                  <a:pt x="2264250" y="665117"/>
                </a:cubicBezTo>
                <a:cubicBezTo>
                  <a:pt x="2265595" y="662428"/>
                  <a:pt x="2267491" y="660782"/>
                  <a:pt x="2269940" y="660178"/>
                </a:cubicBezTo>
                <a:close/>
                <a:moveTo>
                  <a:pt x="2392108" y="656822"/>
                </a:moveTo>
                <a:cubicBezTo>
                  <a:pt x="2393492" y="656612"/>
                  <a:pt x="2395331" y="656746"/>
                  <a:pt x="2397625" y="657223"/>
                </a:cubicBezTo>
                <a:cubicBezTo>
                  <a:pt x="2406803" y="659130"/>
                  <a:pt x="2415177" y="661984"/>
                  <a:pt x="2422749" y="665784"/>
                </a:cubicBezTo>
                <a:cubicBezTo>
                  <a:pt x="2432027" y="670344"/>
                  <a:pt x="2434867" y="675431"/>
                  <a:pt x="2431267" y="681045"/>
                </a:cubicBezTo>
                <a:cubicBezTo>
                  <a:pt x="2427668" y="686660"/>
                  <a:pt x="2425868" y="700286"/>
                  <a:pt x="2425868" y="721926"/>
                </a:cubicBezTo>
                <a:lnTo>
                  <a:pt x="2425868" y="806956"/>
                </a:lnTo>
                <a:cubicBezTo>
                  <a:pt x="2425868" y="841186"/>
                  <a:pt x="2426313" y="868597"/>
                  <a:pt x="2427202" y="889190"/>
                </a:cubicBezTo>
                <a:cubicBezTo>
                  <a:pt x="2428091" y="909782"/>
                  <a:pt x="2424147" y="927335"/>
                  <a:pt x="2415371" y="941847"/>
                </a:cubicBezTo>
                <a:cubicBezTo>
                  <a:pt x="2406595" y="956359"/>
                  <a:pt x="2399479" y="957485"/>
                  <a:pt x="2394022" y="945224"/>
                </a:cubicBezTo>
                <a:cubicBezTo>
                  <a:pt x="2388565" y="932963"/>
                  <a:pt x="2381008" y="921463"/>
                  <a:pt x="2371350" y="910722"/>
                </a:cubicBezTo>
                <a:cubicBezTo>
                  <a:pt x="2361692" y="899981"/>
                  <a:pt x="2361839" y="896227"/>
                  <a:pt x="2371791" y="899461"/>
                </a:cubicBezTo>
                <a:cubicBezTo>
                  <a:pt x="2381743" y="902695"/>
                  <a:pt x="2388286" y="904495"/>
                  <a:pt x="2391419" y="904860"/>
                </a:cubicBezTo>
                <a:cubicBezTo>
                  <a:pt x="2394553" y="905226"/>
                  <a:pt x="2396775" y="904222"/>
                  <a:pt x="2398088" y="901849"/>
                </a:cubicBezTo>
                <a:cubicBezTo>
                  <a:pt x="2399400" y="899475"/>
                  <a:pt x="2400282" y="880156"/>
                  <a:pt x="2400733" y="843889"/>
                </a:cubicBezTo>
                <a:cubicBezTo>
                  <a:pt x="2401185" y="807623"/>
                  <a:pt x="2401185" y="771507"/>
                  <a:pt x="2400733" y="735542"/>
                </a:cubicBezTo>
                <a:cubicBezTo>
                  <a:pt x="2400282" y="699576"/>
                  <a:pt x="2397356" y="677055"/>
                  <a:pt x="2391957" y="667978"/>
                </a:cubicBezTo>
                <a:cubicBezTo>
                  <a:pt x="2387908" y="661170"/>
                  <a:pt x="2387958" y="657451"/>
                  <a:pt x="2392108" y="656822"/>
                </a:cubicBezTo>
                <a:close/>
                <a:moveTo>
                  <a:pt x="1560233" y="653028"/>
                </a:moveTo>
                <a:cubicBezTo>
                  <a:pt x="1569741" y="653028"/>
                  <a:pt x="1577767" y="654039"/>
                  <a:pt x="1584314" y="656061"/>
                </a:cubicBezTo>
                <a:cubicBezTo>
                  <a:pt x="1590860" y="658083"/>
                  <a:pt x="1596370" y="661905"/>
                  <a:pt x="1600844" y="667526"/>
                </a:cubicBezTo>
                <a:cubicBezTo>
                  <a:pt x="1605318" y="673147"/>
                  <a:pt x="1605304" y="680009"/>
                  <a:pt x="1600801" y="688111"/>
                </a:cubicBezTo>
                <a:cubicBezTo>
                  <a:pt x="1634845" y="684627"/>
                  <a:pt x="1655961" y="680830"/>
                  <a:pt x="1664149" y="676722"/>
                </a:cubicBezTo>
                <a:cubicBezTo>
                  <a:pt x="1672338" y="672613"/>
                  <a:pt x="1681641" y="673420"/>
                  <a:pt x="1692059" y="679142"/>
                </a:cubicBezTo>
                <a:cubicBezTo>
                  <a:pt x="1702477" y="684863"/>
                  <a:pt x="1711020" y="691707"/>
                  <a:pt x="1717688" y="699673"/>
                </a:cubicBezTo>
                <a:cubicBezTo>
                  <a:pt x="1724356" y="707639"/>
                  <a:pt x="1721847" y="712432"/>
                  <a:pt x="1710160" y="714053"/>
                </a:cubicBezTo>
                <a:cubicBezTo>
                  <a:pt x="1698473" y="715673"/>
                  <a:pt x="1685624" y="720330"/>
                  <a:pt x="1671613" y="728024"/>
                </a:cubicBezTo>
                <a:cubicBezTo>
                  <a:pt x="1657603" y="735717"/>
                  <a:pt x="1652623" y="734308"/>
                  <a:pt x="1656674" y="723797"/>
                </a:cubicBezTo>
                <a:cubicBezTo>
                  <a:pt x="1660725" y="713286"/>
                  <a:pt x="1663647" y="706309"/>
                  <a:pt x="1665440" y="702868"/>
                </a:cubicBezTo>
                <a:cubicBezTo>
                  <a:pt x="1667232" y="699426"/>
                  <a:pt x="1666357" y="697705"/>
                  <a:pt x="1662816" y="697705"/>
                </a:cubicBezTo>
                <a:cubicBezTo>
                  <a:pt x="1656950" y="697705"/>
                  <a:pt x="1640126" y="699946"/>
                  <a:pt x="1612342" y="704427"/>
                </a:cubicBezTo>
                <a:cubicBezTo>
                  <a:pt x="1584558" y="708908"/>
                  <a:pt x="1561269" y="712285"/>
                  <a:pt x="1542476" y="714558"/>
                </a:cubicBezTo>
                <a:cubicBezTo>
                  <a:pt x="1523683" y="716831"/>
                  <a:pt x="1511196" y="717516"/>
                  <a:pt x="1505016" y="716613"/>
                </a:cubicBezTo>
                <a:cubicBezTo>
                  <a:pt x="1499251" y="734179"/>
                  <a:pt x="1491658" y="747570"/>
                  <a:pt x="1482236" y="756783"/>
                </a:cubicBezTo>
                <a:cubicBezTo>
                  <a:pt x="1472815" y="765997"/>
                  <a:pt x="1466347" y="765843"/>
                  <a:pt x="1462834" y="756321"/>
                </a:cubicBezTo>
                <a:cubicBezTo>
                  <a:pt x="1459321" y="746799"/>
                  <a:pt x="1460095" y="738524"/>
                  <a:pt x="1465158" y="731498"/>
                </a:cubicBezTo>
                <a:cubicBezTo>
                  <a:pt x="1470219" y="724471"/>
                  <a:pt x="1474945" y="717179"/>
                  <a:pt x="1479332" y="709622"/>
                </a:cubicBezTo>
                <a:cubicBezTo>
                  <a:pt x="1483721" y="702064"/>
                  <a:pt x="1488779" y="694113"/>
                  <a:pt x="1494508" y="685767"/>
                </a:cubicBezTo>
                <a:cubicBezTo>
                  <a:pt x="1500237" y="677421"/>
                  <a:pt x="1504930" y="682246"/>
                  <a:pt x="1508586" y="700243"/>
                </a:cubicBezTo>
                <a:cubicBezTo>
                  <a:pt x="1521751" y="700329"/>
                  <a:pt x="1547936" y="697605"/>
                  <a:pt x="1587142" y="692069"/>
                </a:cubicBezTo>
                <a:cubicBezTo>
                  <a:pt x="1574409" y="684197"/>
                  <a:pt x="1564026" y="675722"/>
                  <a:pt x="1555995" y="666644"/>
                </a:cubicBezTo>
                <a:cubicBezTo>
                  <a:pt x="1547965" y="657567"/>
                  <a:pt x="1549377" y="653028"/>
                  <a:pt x="1560233" y="653028"/>
                </a:cubicBezTo>
                <a:close/>
                <a:moveTo>
                  <a:pt x="4414443" y="650571"/>
                </a:moveTo>
                <a:cubicBezTo>
                  <a:pt x="4416165" y="650359"/>
                  <a:pt x="4418455" y="650547"/>
                  <a:pt x="4421314" y="651135"/>
                </a:cubicBezTo>
                <a:cubicBezTo>
                  <a:pt x="4432750" y="653487"/>
                  <a:pt x="4442900" y="657273"/>
                  <a:pt x="4451762" y="662493"/>
                </a:cubicBezTo>
                <a:cubicBezTo>
                  <a:pt x="4460624" y="667712"/>
                  <a:pt x="4462356" y="673775"/>
                  <a:pt x="4456957" y="680680"/>
                </a:cubicBezTo>
                <a:cubicBezTo>
                  <a:pt x="4451558" y="687584"/>
                  <a:pt x="4448858" y="715257"/>
                  <a:pt x="4448858" y="763699"/>
                </a:cubicBezTo>
                <a:cubicBezTo>
                  <a:pt x="4466826" y="762007"/>
                  <a:pt x="4482006" y="758658"/>
                  <a:pt x="4494395" y="753653"/>
                </a:cubicBezTo>
                <a:cubicBezTo>
                  <a:pt x="4506785" y="748649"/>
                  <a:pt x="4517817" y="750312"/>
                  <a:pt x="4527489" y="758644"/>
                </a:cubicBezTo>
                <a:cubicBezTo>
                  <a:pt x="4537161" y="766975"/>
                  <a:pt x="4537638" y="772615"/>
                  <a:pt x="4528920" y="775562"/>
                </a:cubicBezTo>
                <a:cubicBezTo>
                  <a:pt x="4520201" y="778509"/>
                  <a:pt x="4493514" y="782563"/>
                  <a:pt x="4448858" y="787726"/>
                </a:cubicBezTo>
                <a:lnTo>
                  <a:pt x="4448858" y="792824"/>
                </a:lnTo>
                <a:cubicBezTo>
                  <a:pt x="4458222" y="803048"/>
                  <a:pt x="4468931" y="812846"/>
                  <a:pt x="4480984" y="822218"/>
                </a:cubicBezTo>
                <a:cubicBezTo>
                  <a:pt x="4493037" y="831589"/>
                  <a:pt x="4504513" y="839544"/>
                  <a:pt x="4515411" y="846083"/>
                </a:cubicBezTo>
                <a:cubicBezTo>
                  <a:pt x="4526309" y="852622"/>
                  <a:pt x="4537774" y="858344"/>
                  <a:pt x="4549806" y="863248"/>
                </a:cubicBezTo>
                <a:cubicBezTo>
                  <a:pt x="4561838" y="868153"/>
                  <a:pt x="4576590" y="872946"/>
                  <a:pt x="4594063" y="877628"/>
                </a:cubicBezTo>
                <a:cubicBezTo>
                  <a:pt x="4611537" y="882310"/>
                  <a:pt x="4611125" y="887014"/>
                  <a:pt x="4592827" y="891739"/>
                </a:cubicBezTo>
                <a:cubicBezTo>
                  <a:pt x="4574529" y="896464"/>
                  <a:pt x="4558460" y="898827"/>
                  <a:pt x="4544622" y="898827"/>
                </a:cubicBezTo>
                <a:cubicBezTo>
                  <a:pt x="4530769" y="898827"/>
                  <a:pt x="4515092" y="889613"/>
                  <a:pt x="4497590" y="871186"/>
                </a:cubicBezTo>
                <a:cubicBezTo>
                  <a:pt x="4480088" y="852759"/>
                  <a:pt x="4463844" y="833177"/>
                  <a:pt x="4448858" y="812441"/>
                </a:cubicBezTo>
                <a:cubicBezTo>
                  <a:pt x="4448858" y="831126"/>
                  <a:pt x="4449077" y="853451"/>
                  <a:pt x="4449514" y="879413"/>
                </a:cubicBezTo>
                <a:cubicBezTo>
                  <a:pt x="4449952" y="905376"/>
                  <a:pt x="4447826" y="926127"/>
                  <a:pt x="4443136" y="941664"/>
                </a:cubicBezTo>
                <a:cubicBezTo>
                  <a:pt x="4438447" y="957202"/>
                  <a:pt x="4432352" y="956689"/>
                  <a:pt x="4424853" y="940126"/>
                </a:cubicBezTo>
                <a:cubicBezTo>
                  <a:pt x="4417353" y="923563"/>
                  <a:pt x="4415628" y="908893"/>
                  <a:pt x="4419679" y="896116"/>
                </a:cubicBezTo>
                <a:cubicBezTo>
                  <a:pt x="4423731" y="883339"/>
                  <a:pt x="4425756" y="850952"/>
                  <a:pt x="4425756" y="798954"/>
                </a:cubicBezTo>
                <a:cubicBezTo>
                  <a:pt x="4409064" y="830330"/>
                  <a:pt x="4390411" y="855637"/>
                  <a:pt x="4369797" y="874875"/>
                </a:cubicBezTo>
                <a:cubicBezTo>
                  <a:pt x="4349183" y="894112"/>
                  <a:pt x="4329060" y="907413"/>
                  <a:pt x="4309428" y="914776"/>
                </a:cubicBezTo>
                <a:cubicBezTo>
                  <a:pt x="4289797" y="922140"/>
                  <a:pt x="4290431" y="917028"/>
                  <a:pt x="4311332" y="899440"/>
                </a:cubicBezTo>
                <a:cubicBezTo>
                  <a:pt x="4332233" y="881851"/>
                  <a:pt x="4352069" y="861216"/>
                  <a:pt x="4370840" y="837533"/>
                </a:cubicBezTo>
                <a:cubicBezTo>
                  <a:pt x="4389611" y="813850"/>
                  <a:pt x="4401170" y="799191"/>
                  <a:pt x="4405515" y="793555"/>
                </a:cubicBezTo>
                <a:cubicBezTo>
                  <a:pt x="4391433" y="796251"/>
                  <a:pt x="4378788" y="798725"/>
                  <a:pt x="4367581" y="800976"/>
                </a:cubicBezTo>
                <a:cubicBezTo>
                  <a:pt x="4356375" y="803227"/>
                  <a:pt x="4345498" y="800352"/>
                  <a:pt x="4334950" y="792350"/>
                </a:cubicBezTo>
                <a:cubicBezTo>
                  <a:pt x="4324403" y="784349"/>
                  <a:pt x="4326418" y="780061"/>
                  <a:pt x="4340995" y="779487"/>
                </a:cubicBezTo>
                <a:cubicBezTo>
                  <a:pt x="4355571" y="778914"/>
                  <a:pt x="4368514" y="777723"/>
                  <a:pt x="4379821" y="775917"/>
                </a:cubicBezTo>
                <a:cubicBezTo>
                  <a:pt x="4391128" y="774110"/>
                  <a:pt x="4406440" y="771593"/>
                  <a:pt x="4425756" y="768366"/>
                </a:cubicBezTo>
                <a:cubicBezTo>
                  <a:pt x="4425756" y="738395"/>
                  <a:pt x="4425537" y="716000"/>
                  <a:pt x="4425100" y="701179"/>
                </a:cubicBezTo>
                <a:cubicBezTo>
                  <a:pt x="4424663" y="686358"/>
                  <a:pt x="4421063" y="673725"/>
                  <a:pt x="4414302" y="663278"/>
                </a:cubicBezTo>
                <a:cubicBezTo>
                  <a:pt x="4409231" y="655443"/>
                  <a:pt x="4409278" y="651207"/>
                  <a:pt x="4414443" y="650571"/>
                </a:cubicBezTo>
                <a:close/>
                <a:moveTo>
                  <a:pt x="3355038" y="650565"/>
                </a:moveTo>
                <a:cubicBezTo>
                  <a:pt x="3359213" y="650895"/>
                  <a:pt x="3364957" y="652211"/>
                  <a:pt x="3372271" y="654512"/>
                </a:cubicBezTo>
                <a:cubicBezTo>
                  <a:pt x="3386898" y="658886"/>
                  <a:pt x="3392412" y="665285"/>
                  <a:pt x="3388812" y="673710"/>
                </a:cubicBezTo>
                <a:cubicBezTo>
                  <a:pt x="3385213" y="682135"/>
                  <a:pt x="3383413" y="699555"/>
                  <a:pt x="3383413" y="725970"/>
                </a:cubicBezTo>
                <a:cubicBezTo>
                  <a:pt x="3383413" y="752829"/>
                  <a:pt x="3382696" y="773694"/>
                  <a:pt x="3381262" y="788565"/>
                </a:cubicBezTo>
                <a:cubicBezTo>
                  <a:pt x="3379828" y="803435"/>
                  <a:pt x="3376609" y="812032"/>
                  <a:pt x="3371604" y="814356"/>
                </a:cubicBezTo>
                <a:cubicBezTo>
                  <a:pt x="3366599" y="816679"/>
                  <a:pt x="3361440" y="812968"/>
                  <a:pt x="3356127" y="803224"/>
                </a:cubicBezTo>
                <a:cubicBezTo>
                  <a:pt x="3350814" y="793480"/>
                  <a:pt x="3349731" y="783750"/>
                  <a:pt x="3352879" y="774034"/>
                </a:cubicBezTo>
                <a:cubicBezTo>
                  <a:pt x="3356027" y="764319"/>
                  <a:pt x="3357600" y="746053"/>
                  <a:pt x="3357600" y="719237"/>
                </a:cubicBezTo>
                <a:cubicBezTo>
                  <a:pt x="3357600" y="692234"/>
                  <a:pt x="3355353" y="675187"/>
                  <a:pt x="3350857" y="668096"/>
                </a:cubicBezTo>
                <a:cubicBezTo>
                  <a:pt x="3346361" y="661005"/>
                  <a:pt x="3345150" y="655817"/>
                  <a:pt x="3347222" y="652533"/>
                </a:cubicBezTo>
                <a:cubicBezTo>
                  <a:pt x="3348258" y="650891"/>
                  <a:pt x="3350863" y="650235"/>
                  <a:pt x="3355038" y="650565"/>
                </a:cubicBezTo>
                <a:close/>
                <a:moveTo>
                  <a:pt x="3641579" y="647722"/>
                </a:moveTo>
                <a:cubicBezTo>
                  <a:pt x="3643275" y="647622"/>
                  <a:pt x="3645498" y="647867"/>
                  <a:pt x="3648248" y="648457"/>
                </a:cubicBezTo>
                <a:cubicBezTo>
                  <a:pt x="3659247" y="650816"/>
                  <a:pt x="3668497" y="654082"/>
                  <a:pt x="3675996" y="658255"/>
                </a:cubicBezTo>
                <a:cubicBezTo>
                  <a:pt x="3683496" y="662428"/>
                  <a:pt x="3684995" y="668853"/>
                  <a:pt x="3680492" y="677528"/>
                </a:cubicBezTo>
                <a:cubicBezTo>
                  <a:pt x="3675989" y="686204"/>
                  <a:pt x="3673738" y="706825"/>
                  <a:pt x="3673738" y="739392"/>
                </a:cubicBezTo>
                <a:cubicBezTo>
                  <a:pt x="3680965" y="736796"/>
                  <a:pt x="3688720" y="734800"/>
                  <a:pt x="3697001" y="733401"/>
                </a:cubicBezTo>
                <a:cubicBezTo>
                  <a:pt x="3705282" y="732003"/>
                  <a:pt x="3710001" y="734083"/>
                  <a:pt x="3711155" y="739639"/>
                </a:cubicBezTo>
                <a:cubicBezTo>
                  <a:pt x="3712309" y="745196"/>
                  <a:pt x="3710029" y="750111"/>
                  <a:pt x="3704314" y="754385"/>
                </a:cubicBezTo>
                <a:cubicBezTo>
                  <a:pt x="3698600" y="758658"/>
                  <a:pt x="3688408" y="763233"/>
                  <a:pt x="3673738" y="768108"/>
                </a:cubicBezTo>
                <a:lnTo>
                  <a:pt x="3673738" y="802116"/>
                </a:lnTo>
                <a:cubicBezTo>
                  <a:pt x="3690128" y="804697"/>
                  <a:pt x="3699851" y="808809"/>
                  <a:pt x="3702906" y="814452"/>
                </a:cubicBezTo>
                <a:cubicBezTo>
                  <a:pt x="3705960" y="820095"/>
                  <a:pt x="3706850" y="826122"/>
                  <a:pt x="3705573" y="832532"/>
                </a:cubicBezTo>
                <a:cubicBezTo>
                  <a:pt x="3704297" y="838942"/>
                  <a:pt x="3700253" y="840666"/>
                  <a:pt x="3693441" y="837705"/>
                </a:cubicBezTo>
                <a:cubicBezTo>
                  <a:pt x="3686630" y="834744"/>
                  <a:pt x="3679940" y="828122"/>
                  <a:pt x="3673372" y="817840"/>
                </a:cubicBezTo>
                <a:cubicBezTo>
                  <a:pt x="3672727" y="841631"/>
                  <a:pt x="3672404" y="864102"/>
                  <a:pt x="3672404" y="885254"/>
                </a:cubicBezTo>
                <a:cubicBezTo>
                  <a:pt x="3672404" y="904154"/>
                  <a:pt x="3671218" y="921491"/>
                  <a:pt x="3668844" y="937265"/>
                </a:cubicBezTo>
                <a:cubicBezTo>
                  <a:pt x="3666471" y="953040"/>
                  <a:pt x="3660817" y="953810"/>
                  <a:pt x="3651883" y="939578"/>
                </a:cubicBezTo>
                <a:cubicBezTo>
                  <a:pt x="3642949" y="925345"/>
                  <a:pt x="3639837" y="912643"/>
                  <a:pt x="3642548" y="901472"/>
                </a:cubicBezTo>
                <a:cubicBezTo>
                  <a:pt x="3645258" y="890301"/>
                  <a:pt x="3647284" y="877797"/>
                  <a:pt x="3648624" y="863958"/>
                </a:cubicBezTo>
                <a:cubicBezTo>
                  <a:pt x="3649965" y="850120"/>
                  <a:pt x="3650635" y="829800"/>
                  <a:pt x="3650635" y="802998"/>
                </a:cubicBezTo>
                <a:cubicBezTo>
                  <a:pt x="3640239" y="832668"/>
                  <a:pt x="3622342" y="856057"/>
                  <a:pt x="3596946" y="873165"/>
                </a:cubicBezTo>
                <a:cubicBezTo>
                  <a:pt x="3571550" y="890273"/>
                  <a:pt x="3565448" y="890516"/>
                  <a:pt x="3578640" y="873896"/>
                </a:cubicBezTo>
                <a:cubicBezTo>
                  <a:pt x="3591834" y="857276"/>
                  <a:pt x="3604485" y="839992"/>
                  <a:pt x="3616595" y="822045"/>
                </a:cubicBezTo>
                <a:cubicBezTo>
                  <a:pt x="3628706" y="804099"/>
                  <a:pt x="3638253" y="788299"/>
                  <a:pt x="3645236" y="774647"/>
                </a:cubicBezTo>
                <a:cubicBezTo>
                  <a:pt x="3640633" y="777257"/>
                  <a:pt x="3631714" y="779709"/>
                  <a:pt x="3618478" y="782004"/>
                </a:cubicBezTo>
                <a:cubicBezTo>
                  <a:pt x="3605242" y="784298"/>
                  <a:pt x="3594469" y="782463"/>
                  <a:pt x="3586158" y="776497"/>
                </a:cubicBezTo>
                <a:cubicBezTo>
                  <a:pt x="3577848" y="770532"/>
                  <a:pt x="3578673" y="766929"/>
                  <a:pt x="3588632" y="765688"/>
                </a:cubicBezTo>
                <a:cubicBezTo>
                  <a:pt x="3598591" y="764448"/>
                  <a:pt x="3619260" y="758314"/>
                  <a:pt x="3650635" y="747286"/>
                </a:cubicBezTo>
                <a:cubicBezTo>
                  <a:pt x="3650635" y="733161"/>
                  <a:pt x="3650417" y="716903"/>
                  <a:pt x="3649979" y="698512"/>
                </a:cubicBezTo>
                <a:cubicBezTo>
                  <a:pt x="3649542" y="680120"/>
                  <a:pt x="3646395" y="666590"/>
                  <a:pt x="3640536" y="657922"/>
                </a:cubicBezTo>
                <a:cubicBezTo>
                  <a:pt x="3636143" y="651420"/>
                  <a:pt x="3636491" y="648020"/>
                  <a:pt x="3641579" y="647722"/>
                </a:cubicBezTo>
                <a:close/>
                <a:moveTo>
                  <a:pt x="69705" y="647722"/>
                </a:moveTo>
                <a:cubicBezTo>
                  <a:pt x="71400" y="647622"/>
                  <a:pt x="73624" y="647867"/>
                  <a:pt x="76373" y="648457"/>
                </a:cubicBezTo>
                <a:cubicBezTo>
                  <a:pt x="87372" y="650816"/>
                  <a:pt x="96622" y="654082"/>
                  <a:pt x="104122" y="658255"/>
                </a:cubicBezTo>
                <a:cubicBezTo>
                  <a:pt x="111621" y="662428"/>
                  <a:pt x="113120" y="668853"/>
                  <a:pt x="108617" y="677528"/>
                </a:cubicBezTo>
                <a:cubicBezTo>
                  <a:pt x="104114" y="686204"/>
                  <a:pt x="101863" y="706825"/>
                  <a:pt x="101863" y="739392"/>
                </a:cubicBezTo>
                <a:cubicBezTo>
                  <a:pt x="109090" y="736796"/>
                  <a:pt x="116845" y="734800"/>
                  <a:pt x="125126" y="733401"/>
                </a:cubicBezTo>
                <a:cubicBezTo>
                  <a:pt x="133408" y="732003"/>
                  <a:pt x="138126" y="734083"/>
                  <a:pt x="139280" y="739639"/>
                </a:cubicBezTo>
                <a:cubicBezTo>
                  <a:pt x="140435" y="745196"/>
                  <a:pt x="138155" y="750111"/>
                  <a:pt x="132440" y="754385"/>
                </a:cubicBezTo>
                <a:cubicBezTo>
                  <a:pt x="126725" y="758658"/>
                  <a:pt x="116533" y="763233"/>
                  <a:pt x="101863" y="768108"/>
                </a:cubicBezTo>
                <a:lnTo>
                  <a:pt x="101863" y="802116"/>
                </a:lnTo>
                <a:cubicBezTo>
                  <a:pt x="118254" y="804697"/>
                  <a:pt x="127977" y="808809"/>
                  <a:pt x="131031" y="814452"/>
                </a:cubicBezTo>
                <a:cubicBezTo>
                  <a:pt x="134086" y="820095"/>
                  <a:pt x="134974" y="826122"/>
                  <a:pt x="133698" y="832532"/>
                </a:cubicBezTo>
                <a:cubicBezTo>
                  <a:pt x="132422" y="838942"/>
                  <a:pt x="128378" y="840666"/>
                  <a:pt x="121566" y="837705"/>
                </a:cubicBezTo>
                <a:cubicBezTo>
                  <a:pt x="114755" y="834744"/>
                  <a:pt x="108065" y="828122"/>
                  <a:pt x="101498" y="817840"/>
                </a:cubicBezTo>
                <a:cubicBezTo>
                  <a:pt x="100852" y="841631"/>
                  <a:pt x="100530" y="864102"/>
                  <a:pt x="100530" y="885254"/>
                </a:cubicBezTo>
                <a:cubicBezTo>
                  <a:pt x="100530" y="904154"/>
                  <a:pt x="99343" y="921491"/>
                  <a:pt x="96969" y="937265"/>
                </a:cubicBezTo>
                <a:cubicBezTo>
                  <a:pt x="94596" y="953040"/>
                  <a:pt x="88943" y="953810"/>
                  <a:pt x="80008" y="939578"/>
                </a:cubicBezTo>
                <a:cubicBezTo>
                  <a:pt x="71074" y="925345"/>
                  <a:pt x="67963" y="912643"/>
                  <a:pt x="70673" y="901472"/>
                </a:cubicBezTo>
                <a:cubicBezTo>
                  <a:pt x="73384" y="890301"/>
                  <a:pt x="75409" y="877797"/>
                  <a:pt x="76750" y="863958"/>
                </a:cubicBezTo>
                <a:cubicBezTo>
                  <a:pt x="78091" y="850120"/>
                  <a:pt x="78761" y="829800"/>
                  <a:pt x="78761" y="802998"/>
                </a:cubicBezTo>
                <a:cubicBezTo>
                  <a:pt x="68364" y="832668"/>
                  <a:pt x="50468" y="856057"/>
                  <a:pt x="25071" y="873165"/>
                </a:cubicBezTo>
                <a:cubicBezTo>
                  <a:pt x="-325" y="890273"/>
                  <a:pt x="-6427" y="890516"/>
                  <a:pt x="6766" y="873896"/>
                </a:cubicBezTo>
                <a:cubicBezTo>
                  <a:pt x="19959" y="857276"/>
                  <a:pt x="32610" y="839992"/>
                  <a:pt x="44721" y="822045"/>
                </a:cubicBezTo>
                <a:cubicBezTo>
                  <a:pt x="56831" y="804099"/>
                  <a:pt x="66378" y="788299"/>
                  <a:pt x="73362" y="774647"/>
                </a:cubicBezTo>
                <a:cubicBezTo>
                  <a:pt x="68759" y="777257"/>
                  <a:pt x="59839" y="779709"/>
                  <a:pt x="46603" y="782004"/>
                </a:cubicBezTo>
                <a:cubicBezTo>
                  <a:pt x="33367" y="784298"/>
                  <a:pt x="22594" y="782463"/>
                  <a:pt x="14284" y="776497"/>
                </a:cubicBezTo>
                <a:cubicBezTo>
                  <a:pt x="5974" y="770532"/>
                  <a:pt x="6798" y="766929"/>
                  <a:pt x="16757" y="765688"/>
                </a:cubicBezTo>
                <a:cubicBezTo>
                  <a:pt x="26717" y="764448"/>
                  <a:pt x="47385" y="758314"/>
                  <a:pt x="78761" y="747286"/>
                </a:cubicBezTo>
                <a:cubicBezTo>
                  <a:pt x="78761" y="733161"/>
                  <a:pt x="78542" y="716903"/>
                  <a:pt x="78105" y="698512"/>
                </a:cubicBezTo>
                <a:cubicBezTo>
                  <a:pt x="77668" y="680120"/>
                  <a:pt x="74520" y="666590"/>
                  <a:pt x="68662" y="657922"/>
                </a:cubicBezTo>
                <a:cubicBezTo>
                  <a:pt x="64268" y="651420"/>
                  <a:pt x="64616" y="648020"/>
                  <a:pt x="69705" y="647722"/>
                </a:cubicBezTo>
                <a:close/>
                <a:moveTo>
                  <a:pt x="3011347" y="642772"/>
                </a:moveTo>
                <a:cubicBezTo>
                  <a:pt x="3012713" y="642803"/>
                  <a:pt x="3014286" y="643185"/>
                  <a:pt x="3016064" y="643919"/>
                </a:cubicBezTo>
                <a:cubicBezTo>
                  <a:pt x="3023177" y="646851"/>
                  <a:pt x="3029680" y="651060"/>
                  <a:pt x="3035574" y="656545"/>
                </a:cubicBezTo>
                <a:cubicBezTo>
                  <a:pt x="3041468" y="662030"/>
                  <a:pt x="3042762" y="666099"/>
                  <a:pt x="3039457" y="668752"/>
                </a:cubicBezTo>
                <a:cubicBezTo>
                  <a:pt x="3036151" y="671405"/>
                  <a:pt x="3031049" y="673814"/>
                  <a:pt x="3024152" y="675980"/>
                </a:cubicBezTo>
                <a:cubicBezTo>
                  <a:pt x="3043970" y="675980"/>
                  <a:pt x="3057446" y="674176"/>
                  <a:pt x="3064581" y="670570"/>
                </a:cubicBezTo>
                <a:cubicBezTo>
                  <a:pt x="3071715" y="666963"/>
                  <a:pt x="3078663" y="666852"/>
                  <a:pt x="3085424" y="670236"/>
                </a:cubicBezTo>
                <a:cubicBezTo>
                  <a:pt x="3092186" y="673621"/>
                  <a:pt x="3098288" y="677959"/>
                  <a:pt x="3103730" y="683250"/>
                </a:cubicBezTo>
                <a:cubicBezTo>
                  <a:pt x="3109172" y="688542"/>
                  <a:pt x="3108695" y="692614"/>
                  <a:pt x="3102299" y="695468"/>
                </a:cubicBezTo>
                <a:cubicBezTo>
                  <a:pt x="3095903" y="698322"/>
                  <a:pt x="3089841" y="703276"/>
                  <a:pt x="3084112" y="710332"/>
                </a:cubicBezTo>
                <a:cubicBezTo>
                  <a:pt x="3078383" y="717387"/>
                  <a:pt x="3070295" y="725905"/>
                  <a:pt x="3059849" y="735886"/>
                </a:cubicBezTo>
                <a:cubicBezTo>
                  <a:pt x="3049402" y="745867"/>
                  <a:pt x="3038707" y="754732"/>
                  <a:pt x="3027766" y="762483"/>
                </a:cubicBezTo>
                <a:lnTo>
                  <a:pt x="3023217" y="764995"/>
                </a:lnTo>
                <a:lnTo>
                  <a:pt x="3027248" y="764566"/>
                </a:lnTo>
                <a:cubicBezTo>
                  <a:pt x="3028868" y="764757"/>
                  <a:pt x="3030758" y="765281"/>
                  <a:pt x="3032918" y="766140"/>
                </a:cubicBezTo>
                <a:cubicBezTo>
                  <a:pt x="3041557" y="769575"/>
                  <a:pt x="3047881" y="773848"/>
                  <a:pt x="3051890" y="778960"/>
                </a:cubicBezTo>
                <a:cubicBezTo>
                  <a:pt x="3055898" y="784073"/>
                  <a:pt x="3055858" y="788077"/>
                  <a:pt x="3051771" y="790974"/>
                </a:cubicBezTo>
                <a:cubicBezTo>
                  <a:pt x="3047684" y="793870"/>
                  <a:pt x="3043432" y="796036"/>
                  <a:pt x="3039016" y="797470"/>
                </a:cubicBezTo>
                <a:cubicBezTo>
                  <a:pt x="3047605" y="797470"/>
                  <a:pt x="3056840" y="796394"/>
                  <a:pt x="3066721" y="794243"/>
                </a:cubicBezTo>
                <a:cubicBezTo>
                  <a:pt x="3076601" y="792092"/>
                  <a:pt x="3084288" y="789386"/>
                  <a:pt x="3089780" y="786123"/>
                </a:cubicBezTo>
                <a:cubicBezTo>
                  <a:pt x="3095272" y="782861"/>
                  <a:pt x="3102116" y="783158"/>
                  <a:pt x="3110312" y="787016"/>
                </a:cubicBezTo>
                <a:cubicBezTo>
                  <a:pt x="3118507" y="790873"/>
                  <a:pt x="3125993" y="796061"/>
                  <a:pt x="3132769" y="802579"/>
                </a:cubicBezTo>
                <a:cubicBezTo>
                  <a:pt x="3139544" y="809096"/>
                  <a:pt x="3139519" y="814269"/>
                  <a:pt x="3132693" y="818098"/>
                </a:cubicBezTo>
                <a:cubicBezTo>
                  <a:pt x="3125867" y="821927"/>
                  <a:pt x="3117542" y="829642"/>
                  <a:pt x="3107720" y="841243"/>
                </a:cubicBezTo>
                <a:cubicBezTo>
                  <a:pt x="3097897" y="852845"/>
                  <a:pt x="3082355" y="868371"/>
                  <a:pt x="3061096" y="887824"/>
                </a:cubicBezTo>
                <a:cubicBezTo>
                  <a:pt x="3039836" y="907276"/>
                  <a:pt x="3015483" y="923631"/>
                  <a:pt x="2988036" y="936889"/>
                </a:cubicBezTo>
                <a:cubicBezTo>
                  <a:pt x="2960589" y="950147"/>
                  <a:pt x="2933626" y="958141"/>
                  <a:pt x="2907147" y="960873"/>
                </a:cubicBezTo>
                <a:cubicBezTo>
                  <a:pt x="2880668" y="963605"/>
                  <a:pt x="2879470" y="960289"/>
                  <a:pt x="2903555" y="950925"/>
                </a:cubicBezTo>
                <a:cubicBezTo>
                  <a:pt x="2927639" y="941560"/>
                  <a:pt x="2951652" y="930224"/>
                  <a:pt x="2975593" y="916917"/>
                </a:cubicBezTo>
                <a:cubicBezTo>
                  <a:pt x="2999534" y="903609"/>
                  <a:pt x="3016566" y="892452"/>
                  <a:pt x="3026690" y="883447"/>
                </a:cubicBezTo>
                <a:cubicBezTo>
                  <a:pt x="3020366" y="879546"/>
                  <a:pt x="3012038" y="871666"/>
                  <a:pt x="3001706" y="859807"/>
                </a:cubicBezTo>
                <a:cubicBezTo>
                  <a:pt x="2991374" y="847947"/>
                  <a:pt x="2989216" y="841111"/>
                  <a:pt x="2995232" y="839297"/>
                </a:cubicBezTo>
                <a:cubicBezTo>
                  <a:pt x="3001247" y="837483"/>
                  <a:pt x="3010471" y="839017"/>
                  <a:pt x="3022904" y="843900"/>
                </a:cubicBezTo>
                <a:cubicBezTo>
                  <a:pt x="3035337" y="848783"/>
                  <a:pt x="3041905" y="858487"/>
                  <a:pt x="3042608" y="873014"/>
                </a:cubicBezTo>
                <a:cubicBezTo>
                  <a:pt x="3052244" y="863119"/>
                  <a:pt x="3062351" y="851339"/>
                  <a:pt x="3072927" y="837673"/>
                </a:cubicBezTo>
                <a:cubicBezTo>
                  <a:pt x="3083502" y="824006"/>
                  <a:pt x="3088790" y="815123"/>
                  <a:pt x="3088790" y="811021"/>
                </a:cubicBezTo>
                <a:cubicBezTo>
                  <a:pt x="3088790" y="809272"/>
                  <a:pt x="3084632" y="809297"/>
                  <a:pt x="3076314" y="811097"/>
                </a:cubicBezTo>
                <a:cubicBezTo>
                  <a:pt x="3067997" y="812896"/>
                  <a:pt x="3059501" y="814470"/>
                  <a:pt x="3050825" y="815818"/>
                </a:cubicBezTo>
                <a:cubicBezTo>
                  <a:pt x="3042149" y="817166"/>
                  <a:pt x="3034706" y="815144"/>
                  <a:pt x="3028497" y="809752"/>
                </a:cubicBezTo>
                <a:cubicBezTo>
                  <a:pt x="3015562" y="823605"/>
                  <a:pt x="2999924" y="835342"/>
                  <a:pt x="2981583" y="844965"/>
                </a:cubicBezTo>
                <a:cubicBezTo>
                  <a:pt x="2963242" y="854587"/>
                  <a:pt x="2946156" y="861244"/>
                  <a:pt x="2930324" y="864937"/>
                </a:cubicBezTo>
                <a:cubicBezTo>
                  <a:pt x="2914492" y="868630"/>
                  <a:pt x="2914449" y="865414"/>
                  <a:pt x="2930195" y="855290"/>
                </a:cubicBezTo>
                <a:cubicBezTo>
                  <a:pt x="2945940" y="845165"/>
                  <a:pt x="2962005" y="834127"/>
                  <a:pt x="2978389" y="822175"/>
                </a:cubicBezTo>
                <a:cubicBezTo>
                  <a:pt x="2994772" y="810222"/>
                  <a:pt x="3005796" y="799668"/>
                  <a:pt x="3011461" y="790511"/>
                </a:cubicBezTo>
                <a:cubicBezTo>
                  <a:pt x="3017125" y="781355"/>
                  <a:pt x="3019957" y="775142"/>
                  <a:pt x="3019957" y="771873"/>
                </a:cubicBezTo>
                <a:cubicBezTo>
                  <a:pt x="3019957" y="770059"/>
                  <a:pt x="3020227" y="768579"/>
                  <a:pt x="3020768" y="767433"/>
                </a:cubicBezTo>
                <a:lnTo>
                  <a:pt x="3023179" y="765016"/>
                </a:lnTo>
                <a:lnTo>
                  <a:pt x="2981820" y="787855"/>
                </a:lnTo>
                <a:cubicBezTo>
                  <a:pt x="2962130" y="797018"/>
                  <a:pt x="2943542" y="802059"/>
                  <a:pt x="2926054" y="802977"/>
                </a:cubicBezTo>
                <a:cubicBezTo>
                  <a:pt x="2908567" y="803894"/>
                  <a:pt x="2906956" y="800779"/>
                  <a:pt x="2921225" y="793630"/>
                </a:cubicBezTo>
                <a:cubicBezTo>
                  <a:pt x="2935494" y="786482"/>
                  <a:pt x="2949439" y="779616"/>
                  <a:pt x="2963063" y="773034"/>
                </a:cubicBezTo>
                <a:cubicBezTo>
                  <a:pt x="2976686" y="766452"/>
                  <a:pt x="2991148" y="758515"/>
                  <a:pt x="3006449" y="749222"/>
                </a:cubicBezTo>
                <a:cubicBezTo>
                  <a:pt x="2991578" y="738123"/>
                  <a:pt x="2983135" y="729210"/>
                  <a:pt x="2981121" y="722485"/>
                </a:cubicBezTo>
                <a:lnTo>
                  <a:pt x="2982568" y="716849"/>
                </a:lnTo>
                <a:lnTo>
                  <a:pt x="2980949" y="718129"/>
                </a:lnTo>
                <a:cubicBezTo>
                  <a:pt x="2965956" y="729479"/>
                  <a:pt x="2949135" y="737689"/>
                  <a:pt x="2930486" y="742758"/>
                </a:cubicBezTo>
                <a:cubicBezTo>
                  <a:pt x="2911836" y="747828"/>
                  <a:pt x="2910778" y="744651"/>
                  <a:pt x="2927312" y="733229"/>
                </a:cubicBezTo>
                <a:cubicBezTo>
                  <a:pt x="2943847" y="721807"/>
                  <a:pt x="2960729" y="707485"/>
                  <a:pt x="2977959" y="690262"/>
                </a:cubicBezTo>
                <a:cubicBezTo>
                  <a:pt x="2995189" y="673040"/>
                  <a:pt x="3004069" y="660277"/>
                  <a:pt x="3004599" y="651974"/>
                </a:cubicBezTo>
                <a:cubicBezTo>
                  <a:pt x="3004997" y="645747"/>
                  <a:pt x="3007246" y="642680"/>
                  <a:pt x="3011347" y="642772"/>
                </a:cubicBezTo>
                <a:close/>
                <a:moveTo>
                  <a:pt x="4700041" y="233539"/>
                </a:moveTo>
                <a:cubicBezTo>
                  <a:pt x="4704024" y="232896"/>
                  <a:pt x="4708426" y="233194"/>
                  <a:pt x="4713248" y="234434"/>
                </a:cubicBezTo>
                <a:cubicBezTo>
                  <a:pt x="4722892" y="236915"/>
                  <a:pt x="4729191" y="242132"/>
                  <a:pt x="4732145" y="250083"/>
                </a:cubicBezTo>
                <a:cubicBezTo>
                  <a:pt x="4735099" y="258035"/>
                  <a:pt x="4734683" y="267983"/>
                  <a:pt x="4730897" y="279929"/>
                </a:cubicBezTo>
                <a:cubicBezTo>
                  <a:pt x="4727111" y="291874"/>
                  <a:pt x="4720235" y="303300"/>
                  <a:pt x="4710269" y="314205"/>
                </a:cubicBezTo>
                <a:cubicBezTo>
                  <a:pt x="4700302" y="325111"/>
                  <a:pt x="4690695" y="331048"/>
                  <a:pt x="4681445" y="332016"/>
                </a:cubicBezTo>
                <a:cubicBezTo>
                  <a:pt x="4672196" y="332984"/>
                  <a:pt x="4670389" y="330499"/>
                  <a:pt x="4676024" y="324563"/>
                </a:cubicBezTo>
                <a:cubicBezTo>
                  <a:pt x="4681660" y="318626"/>
                  <a:pt x="4686855" y="312635"/>
                  <a:pt x="4691609" y="306591"/>
                </a:cubicBezTo>
                <a:cubicBezTo>
                  <a:pt x="4696362" y="300546"/>
                  <a:pt x="4700496" y="293308"/>
                  <a:pt x="4704009" y="284876"/>
                </a:cubicBezTo>
                <a:cubicBezTo>
                  <a:pt x="4697685" y="284876"/>
                  <a:pt x="4692369" y="283259"/>
                  <a:pt x="4688060" y="280025"/>
                </a:cubicBezTo>
                <a:cubicBezTo>
                  <a:pt x="4683750" y="276792"/>
                  <a:pt x="4680832" y="272561"/>
                  <a:pt x="4679305" y="267334"/>
                </a:cubicBezTo>
                <a:cubicBezTo>
                  <a:pt x="4677778" y="262107"/>
                  <a:pt x="4677498" y="257225"/>
                  <a:pt x="4678466" y="252686"/>
                </a:cubicBezTo>
                <a:cubicBezTo>
                  <a:pt x="4679434" y="248147"/>
                  <a:pt x="4683062" y="243350"/>
                  <a:pt x="4689350" y="238295"/>
                </a:cubicBezTo>
                <a:cubicBezTo>
                  <a:pt x="4692494" y="235768"/>
                  <a:pt x="4696058" y="234183"/>
                  <a:pt x="4700041" y="233539"/>
                </a:cubicBezTo>
                <a:close/>
                <a:moveTo>
                  <a:pt x="6303981" y="226293"/>
                </a:moveTo>
                <a:cubicBezTo>
                  <a:pt x="6302045" y="225755"/>
                  <a:pt x="6293681" y="226149"/>
                  <a:pt x="6278889" y="227476"/>
                </a:cubicBezTo>
                <a:cubicBezTo>
                  <a:pt x="6264097" y="228802"/>
                  <a:pt x="6243788" y="231129"/>
                  <a:pt x="6217961" y="234456"/>
                </a:cubicBezTo>
                <a:cubicBezTo>
                  <a:pt x="6218807" y="248681"/>
                  <a:pt x="6220435" y="262283"/>
                  <a:pt x="6222844" y="275261"/>
                </a:cubicBezTo>
                <a:cubicBezTo>
                  <a:pt x="6252184" y="273540"/>
                  <a:pt x="6278083" y="271023"/>
                  <a:pt x="6300539" y="267711"/>
                </a:cubicBezTo>
                <a:cubicBezTo>
                  <a:pt x="6302977" y="255679"/>
                  <a:pt x="6304645" y="245903"/>
                  <a:pt x="6305541" y="238382"/>
                </a:cubicBezTo>
                <a:cubicBezTo>
                  <a:pt x="6306437" y="230860"/>
                  <a:pt x="6305917" y="226830"/>
                  <a:pt x="6303981" y="226293"/>
                </a:cubicBezTo>
                <a:close/>
                <a:moveTo>
                  <a:pt x="5588262" y="220754"/>
                </a:moveTo>
                <a:cubicBezTo>
                  <a:pt x="5587223" y="220309"/>
                  <a:pt x="5580759" y="220983"/>
                  <a:pt x="5568870" y="222776"/>
                </a:cubicBezTo>
                <a:lnTo>
                  <a:pt x="5525183" y="228992"/>
                </a:lnTo>
                <a:cubicBezTo>
                  <a:pt x="5526043" y="239977"/>
                  <a:pt x="5526868" y="251349"/>
                  <a:pt x="5527657" y="263108"/>
                </a:cubicBezTo>
                <a:lnTo>
                  <a:pt x="5587240" y="258139"/>
                </a:lnTo>
                <a:cubicBezTo>
                  <a:pt x="5588057" y="244315"/>
                  <a:pt x="5588692" y="234739"/>
                  <a:pt x="5589144" y="229412"/>
                </a:cubicBezTo>
                <a:cubicBezTo>
                  <a:pt x="5589596" y="224084"/>
                  <a:pt x="5589302" y="221198"/>
                  <a:pt x="5588262" y="220754"/>
                </a:cubicBezTo>
                <a:close/>
                <a:moveTo>
                  <a:pt x="2677535" y="220738"/>
                </a:moveTo>
                <a:cubicBezTo>
                  <a:pt x="2679512" y="220263"/>
                  <a:pt x="2682541" y="220487"/>
                  <a:pt x="2686623" y="221410"/>
                </a:cubicBezTo>
                <a:cubicBezTo>
                  <a:pt x="2702949" y="225103"/>
                  <a:pt x="2718336" y="230448"/>
                  <a:pt x="2732784" y="237446"/>
                </a:cubicBezTo>
                <a:cubicBezTo>
                  <a:pt x="2747232" y="244444"/>
                  <a:pt x="2758665" y="253865"/>
                  <a:pt x="2767082" y="265710"/>
                </a:cubicBezTo>
                <a:cubicBezTo>
                  <a:pt x="2775500" y="277555"/>
                  <a:pt x="2777694" y="287758"/>
                  <a:pt x="2773664" y="296320"/>
                </a:cubicBezTo>
                <a:cubicBezTo>
                  <a:pt x="2769635" y="304881"/>
                  <a:pt x="2758987" y="301970"/>
                  <a:pt x="2741721" y="287586"/>
                </a:cubicBezTo>
                <a:cubicBezTo>
                  <a:pt x="2724456" y="273203"/>
                  <a:pt x="2706602" y="258641"/>
                  <a:pt x="2688161" y="243899"/>
                </a:cubicBezTo>
                <a:cubicBezTo>
                  <a:pt x="2675147" y="229885"/>
                  <a:pt x="2671605" y="222165"/>
                  <a:pt x="2677535" y="220738"/>
                </a:cubicBezTo>
                <a:close/>
                <a:moveTo>
                  <a:pt x="2328040" y="215165"/>
                </a:moveTo>
                <a:cubicBezTo>
                  <a:pt x="2329199" y="214499"/>
                  <a:pt x="2331267" y="214577"/>
                  <a:pt x="2334245" y="215398"/>
                </a:cubicBezTo>
                <a:cubicBezTo>
                  <a:pt x="2346154" y="218682"/>
                  <a:pt x="2357128" y="222597"/>
                  <a:pt x="2367166" y="227142"/>
                </a:cubicBezTo>
                <a:cubicBezTo>
                  <a:pt x="2378481" y="231875"/>
                  <a:pt x="2388393" y="238729"/>
                  <a:pt x="2396904" y="247706"/>
                </a:cubicBezTo>
                <a:cubicBezTo>
                  <a:pt x="2405415" y="256683"/>
                  <a:pt x="2409104" y="268270"/>
                  <a:pt x="2407972" y="282467"/>
                </a:cubicBezTo>
                <a:cubicBezTo>
                  <a:pt x="2406838" y="296664"/>
                  <a:pt x="2399880" y="298467"/>
                  <a:pt x="2387096" y="287877"/>
                </a:cubicBezTo>
                <a:cubicBezTo>
                  <a:pt x="2374311" y="277287"/>
                  <a:pt x="2359329" y="261738"/>
                  <a:pt x="2342150" y="241232"/>
                </a:cubicBezTo>
                <a:cubicBezTo>
                  <a:pt x="2329265" y="225852"/>
                  <a:pt x="2324562" y="217163"/>
                  <a:pt x="2328040" y="215165"/>
                </a:cubicBezTo>
                <a:close/>
                <a:moveTo>
                  <a:pt x="2258287" y="211322"/>
                </a:moveTo>
                <a:cubicBezTo>
                  <a:pt x="2262528" y="211293"/>
                  <a:pt x="2269000" y="213347"/>
                  <a:pt x="2277705" y="217484"/>
                </a:cubicBezTo>
                <a:cubicBezTo>
                  <a:pt x="2292791" y="227953"/>
                  <a:pt x="2297114" y="234943"/>
                  <a:pt x="2290676" y="238457"/>
                </a:cubicBezTo>
                <a:cubicBezTo>
                  <a:pt x="2284237" y="241970"/>
                  <a:pt x="2277920" y="247050"/>
                  <a:pt x="2271725" y="253697"/>
                </a:cubicBezTo>
                <a:cubicBezTo>
                  <a:pt x="2265530" y="260344"/>
                  <a:pt x="2256277" y="268682"/>
                  <a:pt x="2243966" y="278713"/>
                </a:cubicBezTo>
                <a:cubicBezTo>
                  <a:pt x="2231655" y="288744"/>
                  <a:pt x="2218150" y="296553"/>
                  <a:pt x="2203451" y="302138"/>
                </a:cubicBezTo>
                <a:cubicBezTo>
                  <a:pt x="2188753" y="307724"/>
                  <a:pt x="2187573" y="304207"/>
                  <a:pt x="2199913" y="291587"/>
                </a:cubicBezTo>
                <a:cubicBezTo>
                  <a:pt x="2212253" y="278968"/>
                  <a:pt x="2224173" y="265589"/>
                  <a:pt x="2235674" y="251449"/>
                </a:cubicBezTo>
                <a:cubicBezTo>
                  <a:pt x="2247175" y="237310"/>
                  <a:pt x="2252703" y="226045"/>
                  <a:pt x="2252258" y="217656"/>
                </a:cubicBezTo>
                <a:cubicBezTo>
                  <a:pt x="2252036" y="213462"/>
                  <a:pt x="2254045" y="211350"/>
                  <a:pt x="2258287" y="211322"/>
                </a:cubicBezTo>
                <a:close/>
                <a:moveTo>
                  <a:pt x="5480291" y="199926"/>
                </a:moveTo>
                <a:cubicBezTo>
                  <a:pt x="5482700" y="200339"/>
                  <a:pt x="5481395" y="203087"/>
                  <a:pt x="5476376" y="208170"/>
                </a:cubicBezTo>
                <a:cubicBezTo>
                  <a:pt x="5466338" y="218338"/>
                  <a:pt x="5455540" y="226977"/>
                  <a:pt x="5443981" y="234090"/>
                </a:cubicBezTo>
                <a:cubicBezTo>
                  <a:pt x="5432423" y="241203"/>
                  <a:pt x="5423819" y="248294"/>
                  <a:pt x="5418169" y="255364"/>
                </a:cubicBezTo>
                <a:cubicBezTo>
                  <a:pt x="5412519" y="262434"/>
                  <a:pt x="5402596" y="259422"/>
                  <a:pt x="5388399" y="246330"/>
                </a:cubicBezTo>
                <a:cubicBezTo>
                  <a:pt x="5374202" y="233237"/>
                  <a:pt x="5373879" y="226691"/>
                  <a:pt x="5387431" y="226691"/>
                </a:cubicBezTo>
                <a:cubicBezTo>
                  <a:pt x="5398631" y="226691"/>
                  <a:pt x="5410314" y="224737"/>
                  <a:pt x="5422482" y="220829"/>
                </a:cubicBezTo>
                <a:cubicBezTo>
                  <a:pt x="5434650" y="216921"/>
                  <a:pt x="5447796" y="211877"/>
                  <a:pt x="5461921" y="205697"/>
                </a:cubicBezTo>
                <a:cubicBezTo>
                  <a:pt x="5471759" y="201438"/>
                  <a:pt x="5477882" y="199514"/>
                  <a:pt x="5480291" y="199926"/>
                </a:cubicBezTo>
                <a:close/>
                <a:moveTo>
                  <a:pt x="5597479" y="195762"/>
                </a:moveTo>
                <a:cubicBezTo>
                  <a:pt x="5600677" y="196025"/>
                  <a:pt x="5604205" y="197236"/>
                  <a:pt x="5608062" y="199394"/>
                </a:cubicBezTo>
                <a:cubicBezTo>
                  <a:pt x="5615777" y="203710"/>
                  <a:pt x="5622564" y="208382"/>
                  <a:pt x="5628422" y="213408"/>
                </a:cubicBezTo>
                <a:cubicBezTo>
                  <a:pt x="5634280" y="218434"/>
                  <a:pt x="5633935" y="223059"/>
                  <a:pt x="5627389" y="227282"/>
                </a:cubicBezTo>
                <a:cubicBezTo>
                  <a:pt x="5620843" y="231505"/>
                  <a:pt x="5614673" y="241504"/>
                  <a:pt x="5608879" y="257278"/>
                </a:cubicBezTo>
                <a:cubicBezTo>
                  <a:pt x="5618774" y="267976"/>
                  <a:pt x="5617688" y="273899"/>
                  <a:pt x="5605621" y="275046"/>
                </a:cubicBezTo>
                <a:cubicBezTo>
                  <a:pt x="5593554" y="276193"/>
                  <a:pt x="5567637" y="278495"/>
                  <a:pt x="5527872" y="281951"/>
                </a:cubicBezTo>
                <a:cubicBezTo>
                  <a:pt x="5518651" y="296492"/>
                  <a:pt x="5512313" y="296162"/>
                  <a:pt x="5508856" y="280961"/>
                </a:cubicBezTo>
                <a:cubicBezTo>
                  <a:pt x="5505401" y="265761"/>
                  <a:pt x="5502314" y="252729"/>
                  <a:pt x="5499597" y="241866"/>
                </a:cubicBezTo>
                <a:cubicBezTo>
                  <a:pt x="5496879" y="231003"/>
                  <a:pt x="5493914" y="222385"/>
                  <a:pt x="5490702" y="216011"/>
                </a:cubicBezTo>
                <a:cubicBezTo>
                  <a:pt x="5487490" y="209637"/>
                  <a:pt x="5489512" y="206449"/>
                  <a:pt x="5496768" y="206449"/>
                </a:cubicBezTo>
                <a:cubicBezTo>
                  <a:pt x="5501930" y="206449"/>
                  <a:pt x="5507591" y="207572"/>
                  <a:pt x="5513750" y="209816"/>
                </a:cubicBezTo>
                <a:cubicBezTo>
                  <a:pt x="5519909" y="212060"/>
                  <a:pt x="5527904" y="212526"/>
                  <a:pt x="5537734" y="211214"/>
                </a:cubicBezTo>
                <a:cubicBezTo>
                  <a:pt x="5547565" y="209902"/>
                  <a:pt x="5557276" y="208156"/>
                  <a:pt x="5566870" y="205976"/>
                </a:cubicBezTo>
                <a:cubicBezTo>
                  <a:pt x="5576463" y="203797"/>
                  <a:pt x="5583798" y="201075"/>
                  <a:pt x="5588875" y="197813"/>
                </a:cubicBezTo>
                <a:cubicBezTo>
                  <a:pt x="5591413" y="196182"/>
                  <a:pt x="5594282" y="195498"/>
                  <a:pt x="5597479" y="195762"/>
                </a:cubicBezTo>
                <a:close/>
                <a:moveTo>
                  <a:pt x="1660576" y="192352"/>
                </a:moveTo>
                <a:cubicBezTo>
                  <a:pt x="1667400" y="192094"/>
                  <a:pt x="1673345" y="195054"/>
                  <a:pt x="1678411" y="201233"/>
                </a:cubicBezTo>
                <a:cubicBezTo>
                  <a:pt x="1685165" y="209472"/>
                  <a:pt x="1683494" y="214441"/>
                  <a:pt x="1673399" y="216140"/>
                </a:cubicBezTo>
                <a:cubicBezTo>
                  <a:pt x="1663303" y="217839"/>
                  <a:pt x="1651666" y="219370"/>
                  <a:pt x="1638487" y="220732"/>
                </a:cubicBezTo>
                <a:cubicBezTo>
                  <a:pt x="1625309" y="222095"/>
                  <a:pt x="1613395" y="223443"/>
                  <a:pt x="1602748" y="224776"/>
                </a:cubicBezTo>
                <a:cubicBezTo>
                  <a:pt x="1592100" y="226110"/>
                  <a:pt x="1583503" y="227461"/>
                  <a:pt x="1576957" y="228831"/>
                </a:cubicBezTo>
                <a:cubicBezTo>
                  <a:pt x="1570411" y="230200"/>
                  <a:pt x="1563051" y="226357"/>
                  <a:pt x="1554877" y="217301"/>
                </a:cubicBezTo>
                <a:cubicBezTo>
                  <a:pt x="1546703" y="208246"/>
                  <a:pt x="1547943" y="204177"/>
                  <a:pt x="1558598" y="205094"/>
                </a:cubicBezTo>
                <a:cubicBezTo>
                  <a:pt x="1569253" y="206012"/>
                  <a:pt x="1576738" y="206034"/>
                  <a:pt x="1581055" y="205159"/>
                </a:cubicBezTo>
                <a:cubicBezTo>
                  <a:pt x="1586174" y="204313"/>
                  <a:pt x="1597051" y="202990"/>
                  <a:pt x="1613686" y="201190"/>
                </a:cubicBezTo>
                <a:cubicBezTo>
                  <a:pt x="1630320" y="199390"/>
                  <a:pt x="1643578" y="196888"/>
                  <a:pt x="1653459" y="193683"/>
                </a:cubicBezTo>
                <a:cubicBezTo>
                  <a:pt x="1655929" y="192882"/>
                  <a:pt x="1658301" y="192438"/>
                  <a:pt x="1660576" y="192352"/>
                </a:cubicBezTo>
                <a:close/>
                <a:moveTo>
                  <a:pt x="1308151" y="192352"/>
                </a:moveTo>
                <a:cubicBezTo>
                  <a:pt x="1314975" y="192094"/>
                  <a:pt x="1320920" y="195054"/>
                  <a:pt x="1325986" y="201233"/>
                </a:cubicBezTo>
                <a:cubicBezTo>
                  <a:pt x="1332740" y="209472"/>
                  <a:pt x="1331069" y="214441"/>
                  <a:pt x="1320974" y="216140"/>
                </a:cubicBezTo>
                <a:cubicBezTo>
                  <a:pt x="1310878" y="217839"/>
                  <a:pt x="1299241" y="219370"/>
                  <a:pt x="1286062" y="220732"/>
                </a:cubicBezTo>
                <a:cubicBezTo>
                  <a:pt x="1272884" y="222095"/>
                  <a:pt x="1260970" y="223443"/>
                  <a:pt x="1250323" y="224776"/>
                </a:cubicBezTo>
                <a:cubicBezTo>
                  <a:pt x="1239675" y="226110"/>
                  <a:pt x="1231078" y="227461"/>
                  <a:pt x="1224532" y="228831"/>
                </a:cubicBezTo>
                <a:cubicBezTo>
                  <a:pt x="1217986" y="230200"/>
                  <a:pt x="1210626" y="226357"/>
                  <a:pt x="1202452" y="217301"/>
                </a:cubicBezTo>
                <a:cubicBezTo>
                  <a:pt x="1194278" y="208246"/>
                  <a:pt x="1195518" y="204177"/>
                  <a:pt x="1206173" y="205094"/>
                </a:cubicBezTo>
                <a:cubicBezTo>
                  <a:pt x="1216828" y="206012"/>
                  <a:pt x="1224314" y="206034"/>
                  <a:pt x="1228630" y="205159"/>
                </a:cubicBezTo>
                <a:cubicBezTo>
                  <a:pt x="1233750" y="204313"/>
                  <a:pt x="1244627" y="202990"/>
                  <a:pt x="1261261" y="201190"/>
                </a:cubicBezTo>
                <a:cubicBezTo>
                  <a:pt x="1277896" y="199390"/>
                  <a:pt x="1291153" y="196888"/>
                  <a:pt x="1301034" y="193683"/>
                </a:cubicBezTo>
                <a:cubicBezTo>
                  <a:pt x="1303504" y="192882"/>
                  <a:pt x="1305876" y="192438"/>
                  <a:pt x="1308151" y="192352"/>
                </a:cubicBezTo>
                <a:close/>
                <a:moveTo>
                  <a:pt x="5214894" y="172493"/>
                </a:moveTo>
                <a:cubicBezTo>
                  <a:pt x="5219122" y="172627"/>
                  <a:pt x="5226649" y="174951"/>
                  <a:pt x="5237472" y="179465"/>
                </a:cubicBezTo>
                <a:cubicBezTo>
                  <a:pt x="5259118" y="188492"/>
                  <a:pt x="5268834" y="201792"/>
                  <a:pt x="5266618" y="219366"/>
                </a:cubicBezTo>
                <a:cubicBezTo>
                  <a:pt x="5264403" y="236940"/>
                  <a:pt x="5254755" y="236399"/>
                  <a:pt x="5237676" y="217742"/>
                </a:cubicBezTo>
                <a:cubicBezTo>
                  <a:pt x="5225358" y="200176"/>
                  <a:pt x="5216833" y="187148"/>
                  <a:pt x="5212100" y="178658"/>
                </a:cubicBezTo>
                <a:cubicBezTo>
                  <a:pt x="5209734" y="174413"/>
                  <a:pt x="5210665" y="172358"/>
                  <a:pt x="5214894" y="172493"/>
                </a:cubicBezTo>
                <a:close/>
                <a:moveTo>
                  <a:pt x="7217537" y="170086"/>
                </a:moveTo>
                <a:cubicBezTo>
                  <a:pt x="7206811" y="170954"/>
                  <a:pt x="7198003" y="174632"/>
                  <a:pt x="7191113" y="181121"/>
                </a:cubicBezTo>
                <a:cubicBezTo>
                  <a:pt x="7184222" y="187610"/>
                  <a:pt x="7180561" y="195881"/>
                  <a:pt x="7180131" y="205933"/>
                </a:cubicBezTo>
                <a:cubicBezTo>
                  <a:pt x="7179715" y="215971"/>
                  <a:pt x="7181383" y="224737"/>
                  <a:pt x="7185133" y="232230"/>
                </a:cubicBezTo>
                <a:cubicBezTo>
                  <a:pt x="7188882" y="239722"/>
                  <a:pt x="7195611" y="244268"/>
                  <a:pt x="7205319" y="245867"/>
                </a:cubicBezTo>
                <a:cubicBezTo>
                  <a:pt x="7215029" y="247466"/>
                  <a:pt x="7225188" y="247251"/>
                  <a:pt x="7235799" y="245222"/>
                </a:cubicBezTo>
                <a:cubicBezTo>
                  <a:pt x="7246412" y="243193"/>
                  <a:pt x="7253837" y="237550"/>
                  <a:pt x="7258074" y="228293"/>
                </a:cubicBezTo>
                <a:cubicBezTo>
                  <a:pt x="7262311" y="219037"/>
                  <a:pt x="7263799" y="209895"/>
                  <a:pt x="7262537" y="200868"/>
                </a:cubicBezTo>
                <a:cubicBezTo>
                  <a:pt x="7261275" y="191840"/>
                  <a:pt x="7256141" y="184237"/>
                  <a:pt x="7247135" y="178056"/>
                </a:cubicBezTo>
                <a:cubicBezTo>
                  <a:pt x="7238131" y="171875"/>
                  <a:pt x="7228264" y="169219"/>
                  <a:pt x="7217537" y="170086"/>
                </a:cubicBezTo>
                <a:close/>
                <a:moveTo>
                  <a:pt x="4156264" y="162396"/>
                </a:moveTo>
                <a:cubicBezTo>
                  <a:pt x="4160387" y="161887"/>
                  <a:pt x="4167862" y="164246"/>
                  <a:pt x="4178689" y="169473"/>
                </a:cubicBezTo>
                <a:cubicBezTo>
                  <a:pt x="4200342" y="179927"/>
                  <a:pt x="4209007" y="192550"/>
                  <a:pt x="4204684" y="207342"/>
                </a:cubicBezTo>
                <a:cubicBezTo>
                  <a:pt x="4200360" y="222134"/>
                  <a:pt x="4191136" y="223271"/>
                  <a:pt x="4177011" y="210752"/>
                </a:cubicBezTo>
                <a:cubicBezTo>
                  <a:pt x="4166801" y="197759"/>
                  <a:pt x="4159114" y="185018"/>
                  <a:pt x="4153952" y="172528"/>
                </a:cubicBezTo>
                <a:cubicBezTo>
                  <a:pt x="4151370" y="166283"/>
                  <a:pt x="4152141" y="162905"/>
                  <a:pt x="4156264" y="162396"/>
                </a:cubicBezTo>
                <a:close/>
                <a:moveTo>
                  <a:pt x="6974023" y="159342"/>
                </a:moveTo>
                <a:cubicBezTo>
                  <a:pt x="6968847" y="161149"/>
                  <a:pt x="6962035" y="162776"/>
                  <a:pt x="6953589" y="164225"/>
                </a:cubicBezTo>
                <a:cubicBezTo>
                  <a:pt x="6952843" y="173273"/>
                  <a:pt x="6952266" y="178296"/>
                  <a:pt x="6951857" y="179293"/>
                </a:cubicBezTo>
                <a:cubicBezTo>
                  <a:pt x="6951449" y="180289"/>
                  <a:pt x="6951979" y="180806"/>
                  <a:pt x="6953449" y="180841"/>
                </a:cubicBezTo>
                <a:cubicBezTo>
                  <a:pt x="6954919" y="180877"/>
                  <a:pt x="6960988" y="179748"/>
                  <a:pt x="6971657" y="177454"/>
                </a:cubicBezTo>
                <a:cubicBezTo>
                  <a:pt x="6973235" y="168849"/>
                  <a:pt x="6974023" y="162812"/>
                  <a:pt x="6974023" y="159342"/>
                </a:cubicBezTo>
                <a:close/>
                <a:moveTo>
                  <a:pt x="884099" y="152242"/>
                </a:moveTo>
                <a:cubicBezTo>
                  <a:pt x="886418" y="152553"/>
                  <a:pt x="889223" y="153188"/>
                  <a:pt x="892513" y="154147"/>
                </a:cubicBezTo>
                <a:cubicBezTo>
                  <a:pt x="905678" y="157983"/>
                  <a:pt x="915154" y="163795"/>
                  <a:pt x="920940" y="171581"/>
                </a:cubicBezTo>
                <a:cubicBezTo>
                  <a:pt x="926726" y="179368"/>
                  <a:pt x="928153" y="188947"/>
                  <a:pt x="925221" y="200319"/>
                </a:cubicBezTo>
                <a:cubicBezTo>
                  <a:pt x="922288" y="211691"/>
                  <a:pt x="913042" y="209009"/>
                  <a:pt x="897483" y="192274"/>
                </a:cubicBezTo>
                <a:cubicBezTo>
                  <a:pt x="885795" y="176084"/>
                  <a:pt x="878755" y="164723"/>
                  <a:pt x="876359" y="158191"/>
                </a:cubicBezTo>
                <a:cubicBezTo>
                  <a:pt x="874564" y="153292"/>
                  <a:pt x="877143" y="151309"/>
                  <a:pt x="884099" y="152242"/>
                </a:cubicBezTo>
                <a:close/>
                <a:moveTo>
                  <a:pt x="5568602" y="151093"/>
                </a:moveTo>
                <a:cubicBezTo>
                  <a:pt x="5577184" y="149293"/>
                  <a:pt x="5585365" y="151706"/>
                  <a:pt x="5593145" y="158331"/>
                </a:cubicBezTo>
                <a:cubicBezTo>
                  <a:pt x="5600925" y="164956"/>
                  <a:pt x="5597024" y="170154"/>
                  <a:pt x="5581443" y="173926"/>
                </a:cubicBezTo>
                <a:cubicBezTo>
                  <a:pt x="5565863" y="177697"/>
                  <a:pt x="5552035" y="179583"/>
                  <a:pt x="5539960" y="179583"/>
                </a:cubicBezTo>
                <a:cubicBezTo>
                  <a:pt x="5527140" y="179583"/>
                  <a:pt x="5518522" y="177099"/>
                  <a:pt x="5514105" y="172130"/>
                </a:cubicBezTo>
                <a:cubicBezTo>
                  <a:pt x="5509688" y="167161"/>
                  <a:pt x="5515797" y="162877"/>
                  <a:pt x="5532432" y="159277"/>
                </a:cubicBezTo>
                <a:cubicBezTo>
                  <a:pt x="5547962" y="155621"/>
                  <a:pt x="5560019" y="152892"/>
                  <a:pt x="5568602" y="151093"/>
                </a:cubicBezTo>
                <a:close/>
                <a:moveTo>
                  <a:pt x="6895725" y="141789"/>
                </a:moveTo>
                <a:cubicBezTo>
                  <a:pt x="6890779" y="144500"/>
                  <a:pt x="6883379" y="147791"/>
                  <a:pt x="6873527" y="151663"/>
                </a:cubicBezTo>
                <a:cubicBezTo>
                  <a:pt x="6869483" y="166247"/>
                  <a:pt x="6867249" y="175328"/>
                  <a:pt x="6866827" y="178906"/>
                </a:cubicBezTo>
                <a:cubicBezTo>
                  <a:pt x="6866403" y="182483"/>
                  <a:pt x="6867393" y="185459"/>
                  <a:pt x="6869795" y="187832"/>
                </a:cubicBezTo>
                <a:cubicBezTo>
                  <a:pt x="6872197" y="190206"/>
                  <a:pt x="6875435" y="193256"/>
                  <a:pt x="6879507" y="196985"/>
                </a:cubicBezTo>
                <a:cubicBezTo>
                  <a:pt x="6885831" y="185054"/>
                  <a:pt x="6891237" y="166655"/>
                  <a:pt x="6895725" y="141789"/>
                </a:cubicBezTo>
                <a:close/>
                <a:moveTo>
                  <a:pt x="6598206" y="135046"/>
                </a:moveTo>
                <a:cubicBezTo>
                  <a:pt x="6593179" y="135942"/>
                  <a:pt x="6585282" y="137502"/>
                  <a:pt x="6574512" y="139724"/>
                </a:cubicBezTo>
                <a:cubicBezTo>
                  <a:pt x="6574512" y="152043"/>
                  <a:pt x="6574835" y="160776"/>
                  <a:pt x="6575480" y="165924"/>
                </a:cubicBezTo>
                <a:cubicBezTo>
                  <a:pt x="6581331" y="166010"/>
                  <a:pt x="6590939" y="164483"/>
                  <a:pt x="6604304" y="161342"/>
                </a:cubicBezTo>
                <a:cubicBezTo>
                  <a:pt x="6605939" y="151734"/>
                  <a:pt x="6606587" y="144726"/>
                  <a:pt x="6606251" y="140316"/>
                </a:cubicBezTo>
                <a:cubicBezTo>
                  <a:pt x="6605913" y="135906"/>
                  <a:pt x="6603232" y="134150"/>
                  <a:pt x="6598206" y="135046"/>
                </a:cubicBezTo>
                <a:close/>
                <a:moveTo>
                  <a:pt x="5852466" y="133212"/>
                </a:moveTo>
                <a:cubicBezTo>
                  <a:pt x="5855974" y="133148"/>
                  <a:pt x="5859980" y="134325"/>
                  <a:pt x="5864482" y="136745"/>
                </a:cubicBezTo>
                <a:cubicBezTo>
                  <a:pt x="5873488" y="141585"/>
                  <a:pt x="5880189" y="146956"/>
                  <a:pt x="5884584" y="152857"/>
                </a:cubicBezTo>
                <a:cubicBezTo>
                  <a:pt x="5888979" y="158758"/>
                  <a:pt x="5887513" y="162805"/>
                  <a:pt x="5880185" y="164999"/>
                </a:cubicBezTo>
                <a:cubicBezTo>
                  <a:pt x="5872858" y="167193"/>
                  <a:pt x="5858524" y="181627"/>
                  <a:pt x="5837186" y="208299"/>
                </a:cubicBezTo>
                <a:cubicBezTo>
                  <a:pt x="5843367" y="215584"/>
                  <a:pt x="5847389" y="222464"/>
                  <a:pt x="5849253" y="228938"/>
                </a:cubicBezTo>
                <a:cubicBezTo>
                  <a:pt x="5851118" y="235413"/>
                  <a:pt x="5849569" y="241181"/>
                  <a:pt x="5844607" y="246244"/>
                </a:cubicBezTo>
                <a:cubicBezTo>
                  <a:pt x="5839646" y="251306"/>
                  <a:pt x="5833651" y="250388"/>
                  <a:pt x="5826624" y="243490"/>
                </a:cubicBezTo>
                <a:cubicBezTo>
                  <a:pt x="5819598" y="236593"/>
                  <a:pt x="5813916" y="230114"/>
                  <a:pt x="5809578" y="224056"/>
                </a:cubicBezTo>
                <a:cubicBezTo>
                  <a:pt x="5805240" y="217997"/>
                  <a:pt x="5800859" y="210393"/>
                  <a:pt x="5796435" y="201244"/>
                </a:cubicBezTo>
                <a:cubicBezTo>
                  <a:pt x="5792011" y="192095"/>
                  <a:pt x="5793732" y="188245"/>
                  <a:pt x="5801597" y="189693"/>
                </a:cubicBezTo>
                <a:cubicBezTo>
                  <a:pt x="5809463" y="191141"/>
                  <a:pt x="5817160" y="194468"/>
                  <a:pt x="5824688" y="199674"/>
                </a:cubicBezTo>
                <a:cubicBezTo>
                  <a:pt x="5839215" y="174693"/>
                  <a:pt x="5846124" y="161500"/>
                  <a:pt x="5845414" y="160095"/>
                </a:cubicBezTo>
                <a:cubicBezTo>
                  <a:pt x="5844704" y="158689"/>
                  <a:pt x="5839351" y="159521"/>
                  <a:pt x="5829356" y="162590"/>
                </a:cubicBezTo>
                <a:cubicBezTo>
                  <a:pt x="5819361" y="165659"/>
                  <a:pt x="5811342" y="168358"/>
                  <a:pt x="5805297" y="170689"/>
                </a:cubicBezTo>
                <a:cubicBezTo>
                  <a:pt x="5799253" y="173019"/>
                  <a:pt x="5792007" y="170911"/>
                  <a:pt x="5783561" y="164365"/>
                </a:cubicBezTo>
                <a:cubicBezTo>
                  <a:pt x="5775115" y="157818"/>
                  <a:pt x="5775039" y="154212"/>
                  <a:pt x="5783335" y="153545"/>
                </a:cubicBezTo>
                <a:cubicBezTo>
                  <a:pt x="5791631" y="152878"/>
                  <a:pt x="5802465" y="151250"/>
                  <a:pt x="5815837" y="148662"/>
                </a:cubicBezTo>
                <a:cubicBezTo>
                  <a:pt x="5829210" y="146074"/>
                  <a:pt x="5838408" y="142230"/>
                  <a:pt x="5843435" y="137132"/>
                </a:cubicBezTo>
                <a:cubicBezTo>
                  <a:pt x="5845948" y="134584"/>
                  <a:pt x="5848958" y="133277"/>
                  <a:pt x="5852466" y="133212"/>
                </a:cubicBezTo>
                <a:close/>
                <a:moveTo>
                  <a:pt x="1538551" y="129658"/>
                </a:moveTo>
                <a:lnTo>
                  <a:pt x="1517686" y="136971"/>
                </a:lnTo>
                <a:lnTo>
                  <a:pt x="1504973" y="184315"/>
                </a:lnTo>
                <a:cubicBezTo>
                  <a:pt x="1509447" y="187872"/>
                  <a:pt x="1513892" y="191643"/>
                  <a:pt x="1518309" y="195630"/>
                </a:cubicBezTo>
                <a:cubicBezTo>
                  <a:pt x="1523787" y="185362"/>
                  <a:pt x="1528082" y="174256"/>
                  <a:pt x="1531194" y="162310"/>
                </a:cubicBezTo>
                <a:cubicBezTo>
                  <a:pt x="1534306" y="150365"/>
                  <a:pt x="1536758" y="139481"/>
                  <a:pt x="1538551" y="129658"/>
                </a:cubicBezTo>
                <a:close/>
                <a:moveTo>
                  <a:pt x="1186125" y="129658"/>
                </a:moveTo>
                <a:lnTo>
                  <a:pt x="1165260" y="136971"/>
                </a:lnTo>
                <a:lnTo>
                  <a:pt x="1152548" y="184315"/>
                </a:lnTo>
                <a:cubicBezTo>
                  <a:pt x="1157022" y="187872"/>
                  <a:pt x="1161467" y="191643"/>
                  <a:pt x="1165885" y="195630"/>
                </a:cubicBezTo>
                <a:cubicBezTo>
                  <a:pt x="1171362" y="185362"/>
                  <a:pt x="1175657" y="174256"/>
                  <a:pt x="1178769" y="162310"/>
                </a:cubicBezTo>
                <a:cubicBezTo>
                  <a:pt x="1181881" y="150365"/>
                  <a:pt x="1184333" y="139481"/>
                  <a:pt x="1186125" y="129658"/>
                </a:cubicBezTo>
                <a:close/>
                <a:moveTo>
                  <a:pt x="2044546" y="125938"/>
                </a:moveTo>
                <a:cubicBezTo>
                  <a:pt x="2060726" y="124854"/>
                  <a:pt x="2074298" y="127227"/>
                  <a:pt x="2085263" y="133056"/>
                </a:cubicBezTo>
                <a:cubicBezTo>
                  <a:pt x="2099883" y="140829"/>
                  <a:pt x="2106322" y="147827"/>
                  <a:pt x="2104579" y="154050"/>
                </a:cubicBezTo>
                <a:cubicBezTo>
                  <a:pt x="2102837" y="160274"/>
                  <a:pt x="2095803" y="162938"/>
                  <a:pt x="2083478" y="162041"/>
                </a:cubicBezTo>
                <a:cubicBezTo>
                  <a:pt x="2071152" y="161145"/>
                  <a:pt x="2053833" y="160697"/>
                  <a:pt x="2031519" y="160697"/>
                </a:cubicBezTo>
                <a:cubicBezTo>
                  <a:pt x="2009235" y="160697"/>
                  <a:pt x="1985294" y="161819"/>
                  <a:pt x="1959697" y="164063"/>
                </a:cubicBezTo>
                <a:cubicBezTo>
                  <a:pt x="1934099" y="166308"/>
                  <a:pt x="1912675" y="168978"/>
                  <a:pt x="1895424" y="172076"/>
                </a:cubicBezTo>
                <a:cubicBezTo>
                  <a:pt x="1878173" y="175173"/>
                  <a:pt x="1863115" y="178099"/>
                  <a:pt x="1850252" y="180852"/>
                </a:cubicBezTo>
                <a:cubicBezTo>
                  <a:pt x="1837389" y="183606"/>
                  <a:pt x="1824002" y="180616"/>
                  <a:pt x="1810092" y="171882"/>
                </a:cubicBezTo>
                <a:cubicBezTo>
                  <a:pt x="1797487" y="158015"/>
                  <a:pt x="1796591" y="151767"/>
                  <a:pt x="1807404" y="153136"/>
                </a:cubicBezTo>
                <a:cubicBezTo>
                  <a:pt x="1818216" y="154506"/>
                  <a:pt x="1836740" y="154075"/>
                  <a:pt x="1862975" y="151846"/>
                </a:cubicBezTo>
                <a:cubicBezTo>
                  <a:pt x="1889211" y="149616"/>
                  <a:pt x="1917217" y="146242"/>
                  <a:pt x="1946995" y="141725"/>
                </a:cubicBezTo>
                <a:cubicBezTo>
                  <a:pt x="1976772" y="137208"/>
                  <a:pt x="2003606" y="132691"/>
                  <a:pt x="2027497" y="128173"/>
                </a:cubicBezTo>
                <a:cubicBezTo>
                  <a:pt x="2033470" y="127044"/>
                  <a:pt x="2039153" y="126299"/>
                  <a:pt x="2044546" y="125938"/>
                </a:cubicBezTo>
                <a:close/>
                <a:moveTo>
                  <a:pt x="807968" y="124915"/>
                </a:moveTo>
                <a:cubicBezTo>
                  <a:pt x="803042" y="125352"/>
                  <a:pt x="790505" y="127578"/>
                  <a:pt x="770357" y="131594"/>
                </a:cubicBezTo>
                <a:lnTo>
                  <a:pt x="771540" y="169989"/>
                </a:lnTo>
                <a:cubicBezTo>
                  <a:pt x="779470" y="169244"/>
                  <a:pt x="786070" y="167480"/>
                  <a:pt x="791340" y="164698"/>
                </a:cubicBezTo>
                <a:cubicBezTo>
                  <a:pt x="796610" y="161916"/>
                  <a:pt x="802303" y="163533"/>
                  <a:pt x="808420" y="169549"/>
                </a:cubicBezTo>
                <a:cubicBezTo>
                  <a:pt x="814535" y="175564"/>
                  <a:pt x="812779" y="180540"/>
                  <a:pt x="803149" y="184477"/>
                </a:cubicBezTo>
                <a:cubicBezTo>
                  <a:pt x="793519" y="188413"/>
                  <a:pt x="783040" y="190381"/>
                  <a:pt x="771712" y="190381"/>
                </a:cubicBezTo>
                <a:lnTo>
                  <a:pt x="772873" y="225314"/>
                </a:lnTo>
                <a:cubicBezTo>
                  <a:pt x="777405" y="225443"/>
                  <a:pt x="784159" y="223676"/>
                  <a:pt x="793136" y="220012"/>
                </a:cubicBezTo>
                <a:cubicBezTo>
                  <a:pt x="802113" y="216348"/>
                  <a:pt x="808132" y="216541"/>
                  <a:pt x="811194" y="220592"/>
                </a:cubicBezTo>
                <a:cubicBezTo>
                  <a:pt x="814255" y="224644"/>
                  <a:pt x="816511" y="224385"/>
                  <a:pt x="817959" y="219818"/>
                </a:cubicBezTo>
                <a:cubicBezTo>
                  <a:pt x="819407" y="215251"/>
                  <a:pt x="820358" y="199735"/>
                  <a:pt x="820810" y="173270"/>
                </a:cubicBezTo>
                <a:cubicBezTo>
                  <a:pt x="821261" y="146805"/>
                  <a:pt x="820465" y="132020"/>
                  <a:pt x="818422" y="128916"/>
                </a:cubicBezTo>
                <a:cubicBezTo>
                  <a:pt x="816378" y="125811"/>
                  <a:pt x="812893" y="124477"/>
                  <a:pt x="807968" y="124915"/>
                </a:cubicBezTo>
                <a:close/>
                <a:moveTo>
                  <a:pt x="70005" y="123215"/>
                </a:moveTo>
                <a:cubicBezTo>
                  <a:pt x="73647" y="120740"/>
                  <a:pt x="76153" y="127071"/>
                  <a:pt x="77524" y="142209"/>
                </a:cubicBezTo>
                <a:cubicBezTo>
                  <a:pt x="79353" y="162393"/>
                  <a:pt x="73896" y="182666"/>
                  <a:pt x="61155" y="203029"/>
                </a:cubicBezTo>
                <a:cubicBezTo>
                  <a:pt x="48414" y="223392"/>
                  <a:pt x="38939" y="227723"/>
                  <a:pt x="32729" y="216022"/>
                </a:cubicBezTo>
                <a:cubicBezTo>
                  <a:pt x="26520" y="204320"/>
                  <a:pt x="26592" y="194060"/>
                  <a:pt x="32944" y="185240"/>
                </a:cubicBezTo>
                <a:cubicBezTo>
                  <a:pt x="39297" y="176421"/>
                  <a:pt x="44675" y="167666"/>
                  <a:pt x="49077" y="158976"/>
                </a:cubicBezTo>
                <a:cubicBezTo>
                  <a:pt x="54483" y="149870"/>
                  <a:pt x="60118" y="139753"/>
                  <a:pt x="65984" y="128625"/>
                </a:cubicBezTo>
                <a:cubicBezTo>
                  <a:pt x="67450" y="125843"/>
                  <a:pt x="68791" y="124040"/>
                  <a:pt x="70005" y="123215"/>
                </a:cubicBezTo>
                <a:close/>
                <a:moveTo>
                  <a:pt x="2577074" y="119785"/>
                </a:moveTo>
                <a:cubicBezTo>
                  <a:pt x="2579429" y="119740"/>
                  <a:pt x="2582346" y="120130"/>
                  <a:pt x="2585825" y="120957"/>
                </a:cubicBezTo>
                <a:cubicBezTo>
                  <a:pt x="2599743" y="124262"/>
                  <a:pt x="2609666" y="128890"/>
                  <a:pt x="2615596" y="134842"/>
                </a:cubicBezTo>
                <a:cubicBezTo>
                  <a:pt x="2621525" y="140793"/>
                  <a:pt x="2623913" y="148390"/>
                  <a:pt x="2622759" y="157632"/>
                </a:cubicBezTo>
                <a:cubicBezTo>
                  <a:pt x="2621604" y="166874"/>
                  <a:pt x="2617123" y="169799"/>
                  <a:pt x="2609315" y="166408"/>
                </a:cubicBezTo>
                <a:cubicBezTo>
                  <a:pt x="2601507" y="163017"/>
                  <a:pt x="2594304" y="157782"/>
                  <a:pt x="2587708" y="150705"/>
                </a:cubicBezTo>
                <a:cubicBezTo>
                  <a:pt x="2581111" y="143629"/>
                  <a:pt x="2575562" y="137380"/>
                  <a:pt x="2571059" y="131959"/>
                </a:cubicBezTo>
                <a:cubicBezTo>
                  <a:pt x="2568004" y="123979"/>
                  <a:pt x="2570009" y="119921"/>
                  <a:pt x="2577074" y="119785"/>
                </a:cubicBezTo>
                <a:close/>
                <a:moveTo>
                  <a:pt x="7022895" y="117504"/>
                </a:moveTo>
                <a:cubicBezTo>
                  <a:pt x="7018579" y="118408"/>
                  <a:pt x="7011257" y="119971"/>
                  <a:pt x="7000933" y="122194"/>
                </a:cubicBezTo>
                <a:lnTo>
                  <a:pt x="6999835" y="138929"/>
                </a:lnTo>
                <a:cubicBezTo>
                  <a:pt x="7012627" y="136304"/>
                  <a:pt x="7021655" y="134333"/>
                  <a:pt x="7026917" y="133013"/>
                </a:cubicBezTo>
                <a:cubicBezTo>
                  <a:pt x="7027677" y="128381"/>
                  <a:pt x="7028275" y="124413"/>
                  <a:pt x="7028713" y="121107"/>
                </a:cubicBezTo>
                <a:cubicBezTo>
                  <a:pt x="7029151" y="117802"/>
                  <a:pt x="7027211" y="116601"/>
                  <a:pt x="7022895" y="117504"/>
                </a:cubicBezTo>
                <a:close/>
                <a:moveTo>
                  <a:pt x="226064" y="115429"/>
                </a:moveTo>
                <a:cubicBezTo>
                  <a:pt x="233378" y="116855"/>
                  <a:pt x="243523" y="120824"/>
                  <a:pt x="256501" y="127335"/>
                </a:cubicBezTo>
                <a:cubicBezTo>
                  <a:pt x="269809" y="133013"/>
                  <a:pt x="280435" y="142467"/>
                  <a:pt x="288379" y="155696"/>
                </a:cubicBezTo>
                <a:cubicBezTo>
                  <a:pt x="296323" y="168925"/>
                  <a:pt x="297496" y="182290"/>
                  <a:pt x="291896" y="195791"/>
                </a:cubicBezTo>
                <a:cubicBezTo>
                  <a:pt x="286297" y="209292"/>
                  <a:pt x="277588" y="206951"/>
                  <a:pt x="265772" y="188768"/>
                </a:cubicBezTo>
                <a:cubicBezTo>
                  <a:pt x="253955" y="170585"/>
                  <a:pt x="242555" y="153459"/>
                  <a:pt x="231570" y="137391"/>
                </a:cubicBezTo>
                <a:cubicBezTo>
                  <a:pt x="220586" y="121322"/>
                  <a:pt x="218750" y="114002"/>
                  <a:pt x="226064" y="115429"/>
                </a:cubicBezTo>
                <a:close/>
                <a:moveTo>
                  <a:pt x="5070926" y="115273"/>
                </a:moveTo>
                <a:cubicBezTo>
                  <a:pt x="5073552" y="114667"/>
                  <a:pt x="5076614" y="114722"/>
                  <a:pt x="5080113" y="115439"/>
                </a:cubicBezTo>
                <a:cubicBezTo>
                  <a:pt x="5087111" y="116873"/>
                  <a:pt x="5093277" y="119089"/>
                  <a:pt x="5098612" y="122086"/>
                </a:cubicBezTo>
                <a:cubicBezTo>
                  <a:pt x="5103946" y="125083"/>
                  <a:pt x="5103190" y="130346"/>
                  <a:pt x="5096343" y="137875"/>
                </a:cubicBezTo>
                <a:cubicBezTo>
                  <a:pt x="5089495" y="145403"/>
                  <a:pt x="5085222" y="154000"/>
                  <a:pt x="5083523" y="163665"/>
                </a:cubicBezTo>
                <a:cubicBezTo>
                  <a:pt x="5081823" y="173331"/>
                  <a:pt x="5082999" y="183365"/>
                  <a:pt x="5087050" y="193769"/>
                </a:cubicBezTo>
                <a:cubicBezTo>
                  <a:pt x="5091101" y="204173"/>
                  <a:pt x="5091327" y="214602"/>
                  <a:pt x="5087728" y="225056"/>
                </a:cubicBezTo>
                <a:cubicBezTo>
                  <a:pt x="5100104" y="228039"/>
                  <a:pt x="5112784" y="231323"/>
                  <a:pt x="5125769" y="234908"/>
                </a:cubicBezTo>
                <a:cubicBezTo>
                  <a:pt x="5138754" y="238493"/>
                  <a:pt x="5154722" y="242540"/>
                  <a:pt x="5173672" y="247050"/>
                </a:cubicBezTo>
                <a:cubicBezTo>
                  <a:pt x="5192623" y="251560"/>
                  <a:pt x="5209469" y="254930"/>
                  <a:pt x="5224211" y="257160"/>
                </a:cubicBezTo>
                <a:cubicBezTo>
                  <a:pt x="5238953" y="259390"/>
                  <a:pt x="5254250" y="260724"/>
                  <a:pt x="5270103" y="261161"/>
                </a:cubicBezTo>
                <a:cubicBezTo>
                  <a:pt x="5285956" y="261598"/>
                  <a:pt x="5301591" y="260910"/>
                  <a:pt x="5317007" y="259096"/>
                </a:cubicBezTo>
                <a:cubicBezTo>
                  <a:pt x="5332422" y="257282"/>
                  <a:pt x="5336810" y="259494"/>
                  <a:pt x="5330170" y="265732"/>
                </a:cubicBezTo>
                <a:cubicBezTo>
                  <a:pt x="5323531" y="271970"/>
                  <a:pt x="5315246" y="277118"/>
                  <a:pt x="5305315" y="281176"/>
                </a:cubicBezTo>
                <a:cubicBezTo>
                  <a:pt x="5295385" y="285235"/>
                  <a:pt x="5284300" y="288891"/>
                  <a:pt x="5272060" y="292147"/>
                </a:cubicBezTo>
                <a:cubicBezTo>
                  <a:pt x="5259821" y="295402"/>
                  <a:pt x="5249722" y="296348"/>
                  <a:pt x="5241763" y="294986"/>
                </a:cubicBezTo>
                <a:cubicBezTo>
                  <a:pt x="5233804" y="293624"/>
                  <a:pt x="5223232" y="290895"/>
                  <a:pt x="5210046" y="286801"/>
                </a:cubicBezTo>
                <a:cubicBezTo>
                  <a:pt x="5196860" y="282707"/>
                  <a:pt x="5182857" y="277516"/>
                  <a:pt x="5168037" y="271228"/>
                </a:cubicBezTo>
                <a:cubicBezTo>
                  <a:pt x="5153216" y="264940"/>
                  <a:pt x="5138381" y="259548"/>
                  <a:pt x="5123532" y="255052"/>
                </a:cubicBezTo>
                <a:cubicBezTo>
                  <a:pt x="5108683" y="250556"/>
                  <a:pt x="5096974" y="246978"/>
                  <a:pt x="5088405" y="244318"/>
                </a:cubicBezTo>
                <a:cubicBezTo>
                  <a:pt x="5079837" y="241658"/>
                  <a:pt x="5071287" y="241866"/>
                  <a:pt x="5062754" y="244942"/>
                </a:cubicBezTo>
                <a:cubicBezTo>
                  <a:pt x="5054222" y="248018"/>
                  <a:pt x="5047851" y="250492"/>
                  <a:pt x="5043642" y="252363"/>
                </a:cubicBezTo>
                <a:cubicBezTo>
                  <a:pt x="5039433" y="254235"/>
                  <a:pt x="5035651" y="255170"/>
                  <a:pt x="5032295" y="255170"/>
                </a:cubicBezTo>
                <a:cubicBezTo>
                  <a:pt x="5029514" y="255170"/>
                  <a:pt x="5024083" y="251463"/>
                  <a:pt x="5016002" y="244049"/>
                </a:cubicBezTo>
                <a:cubicBezTo>
                  <a:pt x="5007921" y="236636"/>
                  <a:pt x="5009602" y="232355"/>
                  <a:pt x="5021046" y="231208"/>
                </a:cubicBezTo>
                <a:cubicBezTo>
                  <a:pt x="5032489" y="230061"/>
                  <a:pt x="5048629" y="227408"/>
                  <a:pt x="5069465" y="223249"/>
                </a:cubicBezTo>
                <a:cubicBezTo>
                  <a:pt x="5071631" y="218517"/>
                  <a:pt x="5071441" y="212852"/>
                  <a:pt x="5068896" y="206256"/>
                </a:cubicBezTo>
                <a:cubicBezTo>
                  <a:pt x="5066350" y="199659"/>
                  <a:pt x="5063425" y="193228"/>
                  <a:pt x="5060119" y="186961"/>
                </a:cubicBezTo>
                <a:cubicBezTo>
                  <a:pt x="5056814" y="180694"/>
                  <a:pt x="5056061" y="173162"/>
                  <a:pt x="5057861" y="164365"/>
                </a:cubicBezTo>
                <a:cubicBezTo>
                  <a:pt x="5059661" y="155567"/>
                  <a:pt x="5060435" y="150057"/>
                  <a:pt x="5060184" y="147834"/>
                </a:cubicBezTo>
                <a:cubicBezTo>
                  <a:pt x="5059933" y="145611"/>
                  <a:pt x="5056853" y="145400"/>
                  <a:pt x="5050945" y="147199"/>
                </a:cubicBezTo>
                <a:cubicBezTo>
                  <a:pt x="5045037" y="148999"/>
                  <a:pt x="5039089" y="146726"/>
                  <a:pt x="5033102" y="140381"/>
                </a:cubicBezTo>
                <a:cubicBezTo>
                  <a:pt x="5027116" y="134035"/>
                  <a:pt x="5028202" y="130862"/>
                  <a:pt x="5036361" y="130862"/>
                </a:cubicBezTo>
                <a:cubicBezTo>
                  <a:pt x="5041925" y="130862"/>
                  <a:pt x="5047106" y="129862"/>
                  <a:pt x="5051902" y="127862"/>
                </a:cubicBezTo>
                <a:cubicBezTo>
                  <a:pt x="5056699" y="125861"/>
                  <a:pt x="5060851" y="122932"/>
                  <a:pt x="5064357" y="119075"/>
                </a:cubicBezTo>
                <a:cubicBezTo>
                  <a:pt x="5066110" y="117146"/>
                  <a:pt x="5068300" y="115879"/>
                  <a:pt x="5070926" y="115273"/>
                </a:cubicBezTo>
                <a:close/>
                <a:moveTo>
                  <a:pt x="2317714" y="114794"/>
                </a:moveTo>
                <a:cubicBezTo>
                  <a:pt x="2302958" y="118350"/>
                  <a:pt x="2289450" y="121283"/>
                  <a:pt x="2277189" y="123592"/>
                </a:cubicBezTo>
                <a:cubicBezTo>
                  <a:pt x="2276429" y="143539"/>
                  <a:pt x="2276049" y="160805"/>
                  <a:pt x="2276049" y="175389"/>
                </a:cubicBezTo>
                <a:cubicBezTo>
                  <a:pt x="2290647" y="173653"/>
                  <a:pt x="2302815" y="171660"/>
                  <a:pt x="2312552" y="169409"/>
                </a:cubicBezTo>
                <a:cubicBezTo>
                  <a:pt x="2315119" y="152430"/>
                  <a:pt x="2316839" y="134225"/>
                  <a:pt x="2317714" y="114794"/>
                </a:cubicBezTo>
                <a:close/>
                <a:moveTo>
                  <a:pt x="6249275" y="96165"/>
                </a:moveTo>
                <a:lnTo>
                  <a:pt x="6194300" y="102318"/>
                </a:lnTo>
                <a:cubicBezTo>
                  <a:pt x="6191031" y="118637"/>
                  <a:pt x="6185868" y="136032"/>
                  <a:pt x="6178813" y="154502"/>
                </a:cubicBezTo>
                <a:cubicBezTo>
                  <a:pt x="6182555" y="154947"/>
                  <a:pt x="6190299" y="154732"/>
                  <a:pt x="6202043" y="153857"/>
                </a:cubicBezTo>
                <a:cubicBezTo>
                  <a:pt x="6213788" y="152982"/>
                  <a:pt x="6228645" y="151319"/>
                  <a:pt x="6246613" y="148866"/>
                </a:cubicBezTo>
                <a:cubicBezTo>
                  <a:pt x="6251704" y="129120"/>
                  <a:pt x="6252675" y="114654"/>
                  <a:pt x="6249528" y="105469"/>
                </a:cubicBezTo>
                <a:cubicBezTo>
                  <a:pt x="6248741" y="103173"/>
                  <a:pt x="6248329" y="101239"/>
                  <a:pt x="6248293" y="99668"/>
                </a:cubicBezTo>
                <a:close/>
                <a:moveTo>
                  <a:pt x="5824581" y="95177"/>
                </a:moveTo>
                <a:cubicBezTo>
                  <a:pt x="5836971" y="96596"/>
                  <a:pt x="5845768" y="99428"/>
                  <a:pt x="5850974" y="103673"/>
                </a:cubicBezTo>
                <a:cubicBezTo>
                  <a:pt x="5856179" y="107918"/>
                  <a:pt x="5857628" y="114432"/>
                  <a:pt x="5855319" y="123215"/>
                </a:cubicBezTo>
                <a:cubicBezTo>
                  <a:pt x="5853010" y="131999"/>
                  <a:pt x="5847808" y="134204"/>
                  <a:pt x="5839714" y="129830"/>
                </a:cubicBezTo>
                <a:cubicBezTo>
                  <a:pt x="5831619" y="125456"/>
                  <a:pt x="5823879" y="119576"/>
                  <a:pt x="5816493" y="112191"/>
                </a:cubicBezTo>
                <a:cubicBezTo>
                  <a:pt x="5809495" y="99428"/>
                  <a:pt x="5812191" y="93757"/>
                  <a:pt x="5824581" y="95177"/>
                </a:cubicBezTo>
                <a:close/>
                <a:moveTo>
                  <a:pt x="2592967" y="77550"/>
                </a:moveTo>
                <a:cubicBezTo>
                  <a:pt x="2595181" y="77417"/>
                  <a:pt x="2597970" y="77707"/>
                  <a:pt x="2601334" y="78420"/>
                </a:cubicBezTo>
                <a:cubicBezTo>
                  <a:pt x="2614793" y="81274"/>
                  <a:pt x="2624490" y="85680"/>
                  <a:pt x="2630427" y="91638"/>
                </a:cubicBezTo>
                <a:cubicBezTo>
                  <a:pt x="2636364" y="97597"/>
                  <a:pt x="2638755" y="105423"/>
                  <a:pt x="2637601" y="115117"/>
                </a:cubicBezTo>
                <a:cubicBezTo>
                  <a:pt x="2636447" y="124811"/>
                  <a:pt x="2632184" y="127951"/>
                  <a:pt x="2624813" y="124538"/>
                </a:cubicBezTo>
                <a:cubicBezTo>
                  <a:pt x="2617442" y="121125"/>
                  <a:pt x="2610677" y="116103"/>
                  <a:pt x="2604518" y="109470"/>
                </a:cubicBezTo>
                <a:cubicBezTo>
                  <a:pt x="2598359" y="102838"/>
                  <a:pt x="2593049" y="96410"/>
                  <a:pt x="2588590" y="90186"/>
                </a:cubicBezTo>
                <a:cubicBezTo>
                  <a:pt x="2584868" y="82163"/>
                  <a:pt x="2586328" y="77951"/>
                  <a:pt x="2592967" y="77550"/>
                </a:cubicBezTo>
                <a:close/>
                <a:moveTo>
                  <a:pt x="4380215" y="70219"/>
                </a:moveTo>
                <a:cubicBezTo>
                  <a:pt x="4382009" y="70124"/>
                  <a:pt x="4384286" y="70373"/>
                  <a:pt x="4387044" y="70967"/>
                </a:cubicBezTo>
                <a:cubicBezTo>
                  <a:pt x="4398079" y="73340"/>
                  <a:pt x="4406880" y="76599"/>
                  <a:pt x="4413448" y="80743"/>
                </a:cubicBezTo>
                <a:cubicBezTo>
                  <a:pt x="4420016" y="84888"/>
                  <a:pt x="4421565" y="91376"/>
                  <a:pt x="4418094" y="100210"/>
                </a:cubicBezTo>
                <a:cubicBezTo>
                  <a:pt x="4414624" y="109044"/>
                  <a:pt x="4407368" y="110026"/>
                  <a:pt x="4396326" y="103157"/>
                </a:cubicBezTo>
                <a:cubicBezTo>
                  <a:pt x="4387908" y="96603"/>
                  <a:pt x="4381498" y="89007"/>
                  <a:pt x="4377096" y="80367"/>
                </a:cubicBezTo>
                <a:cubicBezTo>
                  <a:pt x="4373794" y="73887"/>
                  <a:pt x="4374834" y="70504"/>
                  <a:pt x="4380215" y="70219"/>
                </a:cubicBezTo>
                <a:close/>
                <a:moveTo>
                  <a:pt x="452435" y="68929"/>
                </a:moveTo>
                <a:cubicBezTo>
                  <a:pt x="445415" y="69613"/>
                  <a:pt x="435262" y="71207"/>
                  <a:pt x="421976" y="73709"/>
                </a:cubicBezTo>
                <a:lnTo>
                  <a:pt x="421976" y="111933"/>
                </a:lnTo>
                <a:cubicBezTo>
                  <a:pt x="426492" y="112048"/>
                  <a:pt x="432061" y="110729"/>
                  <a:pt x="438678" y="107975"/>
                </a:cubicBezTo>
                <a:cubicBezTo>
                  <a:pt x="445296" y="105222"/>
                  <a:pt x="451366" y="106979"/>
                  <a:pt x="456887" y="113245"/>
                </a:cubicBezTo>
                <a:cubicBezTo>
                  <a:pt x="462407" y="119512"/>
                  <a:pt x="459644" y="124036"/>
                  <a:pt x="448595" y="126818"/>
                </a:cubicBezTo>
                <a:cubicBezTo>
                  <a:pt x="437545" y="129600"/>
                  <a:pt x="428594" y="130991"/>
                  <a:pt x="421739" y="130991"/>
                </a:cubicBezTo>
                <a:cubicBezTo>
                  <a:pt x="420950" y="148300"/>
                  <a:pt x="420133" y="160396"/>
                  <a:pt x="419287" y="167279"/>
                </a:cubicBezTo>
                <a:cubicBezTo>
                  <a:pt x="425754" y="167365"/>
                  <a:pt x="433703" y="166487"/>
                  <a:pt x="443131" y="164644"/>
                </a:cubicBezTo>
                <a:cubicBezTo>
                  <a:pt x="452560" y="162801"/>
                  <a:pt x="459483" y="162784"/>
                  <a:pt x="463899" y="164590"/>
                </a:cubicBezTo>
                <a:cubicBezTo>
                  <a:pt x="465534" y="140126"/>
                  <a:pt x="466351" y="118551"/>
                  <a:pt x="466351" y="99866"/>
                </a:cubicBezTo>
                <a:cubicBezTo>
                  <a:pt x="466351" y="81955"/>
                  <a:pt x="465599" y="71867"/>
                  <a:pt x="464093" y="69601"/>
                </a:cubicBezTo>
                <a:cubicBezTo>
                  <a:pt x="463340" y="68468"/>
                  <a:pt x="459454" y="68244"/>
                  <a:pt x="452435" y="68929"/>
                </a:cubicBezTo>
                <a:close/>
                <a:moveTo>
                  <a:pt x="7216978" y="68859"/>
                </a:moveTo>
                <a:cubicBezTo>
                  <a:pt x="7205019" y="69726"/>
                  <a:pt x="7196691" y="73093"/>
                  <a:pt x="7191994" y="78958"/>
                </a:cubicBezTo>
                <a:cubicBezTo>
                  <a:pt x="7187298" y="84823"/>
                  <a:pt x="7184949" y="91943"/>
                  <a:pt x="7184949" y="100318"/>
                </a:cubicBezTo>
                <a:cubicBezTo>
                  <a:pt x="7184949" y="108678"/>
                  <a:pt x="7187810" y="116533"/>
                  <a:pt x="7193532" y="123882"/>
                </a:cubicBezTo>
                <a:cubicBezTo>
                  <a:pt x="7199253" y="131231"/>
                  <a:pt x="7208063" y="134906"/>
                  <a:pt x="7219957" y="134906"/>
                </a:cubicBezTo>
                <a:cubicBezTo>
                  <a:pt x="7231853" y="134906"/>
                  <a:pt x="7240891" y="131210"/>
                  <a:pt x="7247071" y="123818"/>
                </a:cubicBezTo>
                <a:cubicBezTo>
                  <a:pt x="7253252" y="116425"/>
                  <a:pt x="7256131" y="107588"/>
                  <a:pt x="7255708" y="97306"/>
                </a:cubicBezTo>
                <a:cubicBezTo>
                  <a:pt x="7255285" y="87024"/>
                  <a:pt x="7251714" y="79496"/>
                  <a:pt x="7244995" y="74720"/>
                </a:cubicBezTo>
                <a:cubicBezTo>
                  <a:pt x="7238277" y="69945"/>
                  <a:pt x="7228938" y="67991"/>
                  <a:pt x="7216978" y="68859"/>
                </a:cubicBezTo>
                <a:close/>
                <a:moveTo>
                  <a:pt x="2663025" y="62070"/>
                </a:moveTo>
                <a:cubicBezTo>
                  <a:pt x="2664763" y="62179"/>
                  <a:pt x="2666921" y="62710"/>
                  <a:pt x="2669501" y="63664"/>
                </a:cubicBezTo>
                <a:cubicBezTo>
                  <a:pt x="2679819" y="67478"/>
                  <a:pt x="2688394" y="71971"/>
                  <a:pt x="2695227" y="77140"/>
                </a:cubicBezTo>
                <a:cubicBezTo>
                  <a:pt x="2702060" y="82310"/>
                  <a:pt x="2703627" y="87462"/>
                  <a:pt x="2699927" y="92595"/>
                </a:cubicBezTo>
                <a:cubicBezTo>
                  <a:pt x="2696227" y="97729"/>
                  <a:pt x="2693248" y="106369"/>
                  <a:pt x="2690989" y="118515"/>
                </a:cubicBezTo>
                <a:cubicBezTo>
                  <a:pt x="2688731" y="130661"/>
                  <a:pt x="2685013" y="146020"/>
                  <a:pt x="2679836" y="164590"/>
                </a:cubicBezTo>
                <a:cubicBezTo>
                  <a:pt x="2717064" y="161966"/>
                  <a:pt x="2740517" y="159510"/>
                  <a:pt x="2750197" y="157223"/>
                </a:cubicBezTo>
                <a:cubicBezTo>
                  <a:pt x="2759876" y="154936"/>
                  <a:pt x="2768280" y="154520"/>
                  <a:pt x="2775407" y="155976"/>
                </a:cubicBezTo>
                <a:cubicBezTo>
                  <a:pt x="2782534" y="157431"/>
                  <a:pt x="2789532" y="162629"/>
                  <a:pt x="2796401" y="171570"/>
                </a:cubicBezTo>
                <a:cubicBezTo>
                  <a:pt x="2803270" y="180512"/>
                  <a:pt x="2795938" y="184760"/>
                  <a:pt x="2774406" y="184315"/>
                </a:cubicBezTo>
                <a:cubicBezTo>
                  <a:pt x="2752875" y="183871"/>
                  <a:pt x="2719695" y="185377"/>
                  <a:pt x="2674867" y="188833"/>
                </a:cubicBezTo>
                <a:cubicBezTo>
                  <a:pt x="2667009" y="219348"/>
                  <a:pt x="2651780" y="244060"/>
                  <a:pt x="2629180" y="262968"/>
                </a:cubicBezTo>
                <a:cubicBezTo>
                  <a:pt x="2606579" y="281875"/>
                  <a:pt x="2581900" y="293853"/>
                  <a:pt x="2555141" y="298901"/>
                </a:cubicBezTo>
                <a:cubicBezTo>
                  <a:pt x="2528382" y="303949"/>
                  <a:pt x="2526263" y="300489"/>
                  <a:pt x="2548785" y="288522"/>
                </a:cubicBezTo>
                <a:cubicBezTo>
                  <a:pt x="2571306" y="276555"/>
                  <a:pt x="2590705" y="263534"/>
                  <a:pt x="2606981" y="249459"/>
                </a:cubicBezTo>
                <a:cubicBezTo>
                  <a:pt x="2623257" y="235384"/>
                  <a:pt x="2636687" y="215692"/>
                  <a:pt x="2647270" y="190381"/>
                </a:cubicBezTo>
                <a:cubicBezTo>
                  <a:pt x="2601195" y="196648"/>
                  <a:pt x="2573844" y="201366"/>
                  <a:pt x="2565219" y="204535"/>
                </a:cubicBezTo>
                <a:cubicBezTo>
                  <a:pt x="2556593" y="207704"/>
                  <a:pt x="2546293" y="204087"/>
                  <a:pt x="2534319" y="193683"/>
                </a:cubicBezTo>
                <a:cubicBezTo>
                  <a:pt x="2522345" y="183279"/>
                  <a:pt x="2523295" y="178536"/>
                  <a:pt x="2537169" y="179454"/>
                </a:cubicBezTo>
                <a:cubicBezTo>
                  <a:pt x="2551043" y="180372"/>
                  <a:pt x="2566857" y="179945"/>
                  <a:pt x="2584610" y="178174"/>
                </a:cubicBezTo>
                <a:cubicBezTo>
                  <a:pt x="2602363" y="176403"/>
                  <a:pt x="2624756" y="173402"/>
                  <a:pt x="2651787" y="169172"/>
                </a:cubicBezTo>
                <a:cubicBezTo>
                  <a:pt x="2655099" y="155993"/>
                  <a:pt x="2657874" y="139007"/>
                  <a:pt x="2660111" y="118214"/>
                </a:cubicBezTo>
                <a:cubicBezTo>
                  <a:pt x="2662348" y="97421"/>
                  <a:pt x="2661893" y="82177"/>
                  <a:pt x="2658745" y="72483"/>
                </a:cubicBezTo>
                <a:cubicBezTo>
                  <a:pt x="2656385" y="65213"/>
                  <a:pt x="2657811" y="61742"/>
                  <a:pt x="2663025" y="62070"/>
                </a:cubicBezTo>
                <a:close/>
                <a:moveTo>
                  <a:pt x="3799435" y="52691"/>
                </a:moveTo>
                <a:cubicBezTo>
                  <a:pt x="3797531" y="51994"/>
                  <a:pt x="3794930" y="52192"/>
                  <a:pt x="3791632" y="53285"/>
                </a:cubicBezTo>
                <a:cubicBezTo>
                  <a:pt x="3785035" y="55472"/>
                  <a:pt x="3773663" y="59391"/>
                  <a:pt x="3757516" y="65041"/>
                </a:cubicBezTo>
                <a:lnTo>
                  <a:pt x="3757516" y="86293"/>
                </a:lnTo>
                <a:cubicBezTo>
                  <a:pt x="3764615" y="84629"/>
                  <a:pt x="3771054" y="82640"/>
                  <a:pt x="3776833" y="80324"/>
                </a:cubicBezTo>
                <a:cubicBezTo>
                  <a:pt x="3782612" y="78008"/>
                  <a:pt x="3787810" y="79363"/>
                  <a:pt x="3792428" y="84389"/>
                </a:cubicBezTo>
                <a:cubicBezTo>
                  <a:pt x="3797045" y="89415"/>
                  <a:pt x="3794762" y="94166"/>
                  <a:pt x="3785577" y="98640"/>
                </a:cubicBezTo>
                <a:cubicBezTo>
                  <a:pt x="3776392" y="103114"/>
                  <a:pt x="3767038" y="105351"/>
                  <a:pt x="3757516" y="105351"/>
                </a:cubicBezTo>
                <a:lnTo>
                  <a:pt x="3757516" y="130841"/>
                </a:lnTo>
                <a:cubicBezTo>
                  <a:pt x="3771656" y="126510"/>
                  <a:pt x="3784283" y="123154"/>
                  <a:pt x="3795396" y="120774"/>
                </a:cubicBezTo>
                <a:cubicBezTo>
                  <a:pt x="3801519" y="83547"/>
                  <a:pt x="3804072" y="62445"/>
                  <a:pt x="3803054" y="57469"/>
                </a:cubicBezTo>
                <a:cubicBezTo>
                  <a:pt x="3802545" y="54981"/>
                  <a:pt x="3801339" y="53388"/>
                  <a:pt x="3799435" y="52691"/>
                </a:cubicBezTo>
                <a:close/>
                <a:moveTo>
                  <a:pt x="6727741" y="50543"/>
                </a:moveTo>
                <a:cubicBezTo>
                  <a:pt x="6733965" y="51534"/>
                  <a:pt x="6740077" y="55560"/>
                  <a:pt x="6746079" y="62621"/>
                </a:cubicBezTo>
                <a:cubicBezTo>
                  <a:pt x="6754080" y="72035"/>
                  <a:pt x="6749563" y="77011"/>
                  <a:pt x="6732527" y="77549"/>
                </a:cubicBezTo>
                <a:cubicBezTo>
                  <a:pt x="6715491" y="78087"/>
                  <a:pt x="6696561" y="79080"/>
                  <a:pt x="6675739" y="80528"/>
                </a:cubicBezTo>
                <a:cubicBezTo>
                  <a:pt x="6682939" y="86881"/>
                  <a:pt x="6685853" y="93574"/>
                  <a:pt x="6684484" y="100608"/>
                </a:cubicBezTo>
                <a:cubicBezTo>
                  <a:pt x="6683114" y="107642"/>
                  <a:pt x="6682655" y="127015"/>
                  <a:pt x="6683107" y="158729"/>
                </a:cubicBezTo>
                <a:cubicBezTo>
                  <a:pt x="6683559" y="190442"/>
                  <a:pt x="6684469" y="214068"/>
                  <a:pt x="6685839" y="229605"/>
                </a:cubicBezTo>
                <a:cubicBezTo>
                  <a:pt x="6687208" y="245143"/>
                  <a:pt x="6686710" y="257640"/>
                  <a:pt x="6684344" y="267098"/>
                </a:cubicBezTo>
                <a:cubicBezTo>
                  <a:pt x="6681977" y="276555"/>
                  <a:pt x="6676855" y="285482"/>
                  <a:pt x="6668975" y="293878"/>
                </a:cubicBezTo>
                <a:cubicBezTo>
                  <a:pt x="6661095" y="302274"/>
                  <a:pt x="6654727" y="301948"/>
                  <a:pt x="6649874" y="292899"/>
                </a:cubicBezTo>
                <a:cubicBezTo>
                  <a:pt x="6645019" y="283851"/>
                  <a:pt x="6637519" y="273701"/>
                  <a:pt x="6627374" y="262452"/>
                </a:cubicBezTo>
                <a:cubicBezTo>
                  <a:pt x="6617228" y="251202"/>
                  <a:pt x="6617253" y="247154"/>
                  <a:pt x="6627449" y="250309"/>
                </a:cubicBezTo>
                <a:cubicBezTo>
                  <a:pt x="6637645" y="253464"/>
                  <a:pt x="6645167" y="255041"/>
                  <a:pt x="6650013" y="255041"/>
                </a:cubicBezTo>
                <a:cubicBezTo>
                  <a:pt x="6652997" y="255041"/>
                  <a:pt x="6655079" y="251872"/>
                  <a:pt x="6656263" y="245534"/>
                </a:cubicBezTo>
                <a:cubicBezTo>
                  <a:pt x="6657445" y="239195"/>
                  <a:pt x="6658263" y="223952"/>
                  <a:pt x="6658715" y="199803"/>
                </a:cubicBezTo>
                <a:cubicBezTo>
                  <a:pt x="6659167" y="175654"/>
                  <a:pt x="6658733" y="151028"/>
                  <a:pt x="6657413" y="125926"/>
                </a:cubicBezTo>
                <a:cubicBezTo>
                  <a:pt x="6656094" y="100823"/>
                  <a:pt x="6654029" y="86766"/>
                  <a:pt x="6651218" y="83755"/>
                </a:cubicBezTo>
                <a:cubicBezTo>
                  <a:pt x="6615712" y="89161"/>
                  <a:pt x="6593413" y="92538"/>
                  <a:pt x="6584321" y="93886"/>
                </a:cubicBezTo>
                <a:cubicBezTo>
                  <a:pt x="6575229" y="95234"/>
                  <a:pt x="6566797" y="92402"/>
                  <a:pt x="6559025" y="85389"/>
                </a:cubicBezTo>
                <a:cubicBezTo>
                  <a:pt x="6551253" y="78377"/>
                  <a:pt x="6551363" y="74537"/>
                  <a:pt x="6559359" y="73871"/>
                </a:cubicBezTo>
                <a:cubicBezTo>
                  <a:pt x="6567353" y="73204"/>
                  <a:pt x="6580959" y="71978"/>
                  <a:pt x="6600174" y="70192"/>
                </a:cubicBezTo>
                <a:cubicBezTo>
                  <a:pt x="6619390" y="68407"/>
                  <a:pt x="6642313" y="65033"/>
                  <a:pt x="6668943" y="60072"/>
                </a:cubicBezTo>
                <a:cubicBezTo>
                  <a:pt x="6695572" y="55110"/>
                  <a:pt x="6713085" y="51941"/>
                  <a:pt x="6721481" y="50564"/>
                </a:cubicBezTo>
                <a:cubicBezTo>
                  <a:pt x="6723581" y="50220"/>
                  <a:pt x="6725667" y="50213"/>
                  <a:pt x="6727741" y="50543"/>
                </a:cubicBezTo>
                <a:close/>
                <a:moveTo>
                  <a:pt x="6523385" y="48233"/>
                </a:moveTo>
                <a:cubicBezTo>
                  <a:pt x="6522685" y="47600"/>
                  <a:pt x="6521189" y="47725"/>
                  <a:pt x="6518897" y="48607"/>
                </a:cubicBezTo>
                <a:cubicBezTo>
                  <a:pt x="6514316" y="50371"/>
                  <a:pt x="6506311" y="52393"/>
                  <a:pt x="6494881" y="54673"/>
                </a:cubicBezTo>
                <a:cubicBezTo>
                  <a:pt x="6494881" y="57469"/>
                  <a:pt x="6495319" y="74046"/>
                  <a:pt x="6496193" y="104405"/>
                </a:cubicBezTo>
                <a:lnTo>
                  <a:pt x="6496345" y="112580"/>
                </a:lnTo>
                <a:lnTo>
                  <a:pt x="6500592" y="110653"/>
                </a:lnTo>
                <a:cubicBezTo>
                  <a:pt x="6508113" y="111593"/>
                  <a:pt x="6513739" y="112267"/>
                  <a:pt x="6517467" y="112675"/>
                </a:cubicBezTo>
                <a:cubicBezTo>
                  <a:pt x="6521195" y="113084"/>
                  <a:pt x="6521485" y="109549"/>
                  <a:pt x="6518338" y="102071"/>
                </a:cubicBezTo>
                <a:cubicBezTo>
                  <a:pt x="6515190" y="94592"/>
                  <a:pt x="6514753" y="85518"/>
                  <a:pt x="6517026" y="74849"/>
                </a:cubicBezTo>
                <a:cubicBezTo>
                  <a:pt x="6519299" y="64180"/>
                  <a:pt x="6521325" y="56698"/>
                  <a:pt x="6523103" y="52403"/>
                </a:cubicBezTo>
                <a:cubicBezTo>
                  <a:pt x="6523991" y="50256"/>
                  <a:pt x="6524085" y="48866"/>
                  <a:pt x="6523385" y="48233"/>
                </a:cubicBezTo>
                <a:close/>
                <a:moveTo>
                  <a:pt x="4140873" y="45843"/>
                </a:moveTo>
                <a:cubicBezTo>
                  <a:pt x="4153077" y="44014"/>
                  <a:pt x="4161319" y="46420"/>
                  <a:pt x="4165600" y="53059"/>
                </a:cubicBezTo>
                <a:cubicBezTo>
                  <a:pt x="4169880" y="59699"/>
                  <a:pt x="4164467" y="65575"/>
                  <a:pt x="4149359" y="70687"/>
                </a:cubicBezTo>
                <a:cubicBezTo>
                  <a:pt x="4134252" y="75799"/>
                  <a:pt x="4116610" y="79739"/>
                  <a:pt x="4096433" y="82507"/>
                </a:cubicBezTo>
                <a:cubicBezTo>
                  <a:pt x="4107231" y="89333"/>
                  <a:pt x="4111057" y="96772"/>
                  <a:pt x="4107909" y="104824"/>
                </a:cubicBezTo>
                <a:cubicBezTo>
                  <a:pt x="4104761" y="112876"/>
                  <a:pt x="4103187" y="124696"/>
                  <a:pt x="4103187" y="140284"/>
                </a:cubicBezTo>
                <a:cubicBezTo>
                  <a:pt x="4113340" y="138563"/>
                  <a:pt x="4121876" y="136785"/>
                  <a:pt x="4128795" y="134949"/>
                </a:cubicBezTo>
                <a:cubicBezTo>
                  <a:pt x="4135714" y="133114"/>
                  <a:pt x="4142849" y="135157"/>
                  <a:pt x="4150198" y="141080"/>
                </a:cubicBezTo>
                <a:cubicBezTo>
                  <a:pt x="4157547" y="147002"/>
                  <a:pt x="4155070" y="152416"/>
                  <a:pt x="4142766" y="157320"/>
                </a:cubicBezTo>
                <a:cubicBezTo>
                  <a:pt x="4130462" y="162224"/>
                  <a:pt x="4117205" y="165867"/>
                  <a:pt x="4102994" y="168247"/>
                </a:cubicBezTo>
                <a:lnTo>
                  <a:pt x="4100477" y="236112"/>
                </a:lnTo>
                <a:cubicBezTo>
                  <a:pt x="4146523" y="232613"/>
                  <a:pt x="4174727" y="229939"/>
                  <a:pt x="4185088" y="228089"/>
                </a:cubicBezTo>
                <a:cubicBezTo>
                  <a:pt x="4195449" y="226239"/>
                  <a:pt x="4206480" y="227239"/>
                  <a:pt x="4218182" y="231090"/>
                </a:cubicBezTo>
                <a:cubicBezTo>
                  <a:pt x="4229883" y="234940"/>
                  <a:pt x="4238613" y="241941"/>
                  <a:pt x="4244370" y="252094"/>
                </a:cubicBezTo>
                <a:cubicBezTo>
                  <a:pt x="4250128" y="262247"/>
                  <a:pt x="4237670" y="265298"/>
                  <a:pt x="4206996" y="261247"/>
                </a:cubicBezTo>
                <a:cubicBezTo>
                  <a:pt x="4176322" y="257196"/>
                  <a:pt x="4134137" y="257866"/>
                  <a:pt x="4080440" y="263258"/>
                </a:cubicBezTo>
                <a:cubicBezTo>
                  <a:pt x="4026743" y="268650"/>
                  <a:pt x="3994700" y="272475"/>
                  <a:pt x="3984310" y="274734"/>
                </a:cubicBezTo>
                <a:cubicBezTo>
                  <a:pt x="3973921" y="276993"/>
                  <a:pt x="3963438" y="274393"/>
                  <a:pt x="3952862" y="266936"/>
                </a:cubicBezTo>
                <a:cubicBezTo>
                  <a:pt x="3942287" y="259480"/>
                  <a:pt x="3938407" y="255203"/>
                  <a:pt x="3941225" y="254106"/>
                </a:cubicBezTo>
                <a:cubicBezTo>
                  <a:pt x="3944043" y="253009"/>
                  <a:pt x="3954554" y="251772"/>
                  <a:pt x="3972759" y="250395"/>
                </a:cubicBezTo>
                <a:cubicBezTo>
                  <a:pt x="3990964" y="249018"/>
                  <a:pt x="4024940" y="245763"/>
                  <a:pt x="4074686" y="240629"/>
                </a:cubicBezTo>
                <a:cubicBezTo>
                  <a:pt x="4074686" y="219621"/>
                  <a:pt x="4075131" y="196576"/>
                  <a:pt x="4076020" y="171495"/>
                </a:cubicBezTo>
                <a:cubicBezTo>
                  <a:pt x="4052258" y="175095"/>
                  <a:pt x="4035519" y="174030"/>
                  <a:pt x="4025804" y="168301"/>
                </a:cubicBezTo>
                <a:cubicBezTo>
                  <a:pt x="4016088" y="162572"/>
                  <a:pt x="4018519" y="158288"/>
                  <a:pt x="4033096" y="155449"/>
                </a:cubicBezTo>
                <a:cubicBezTo>
                  <a:pt x="4047673" y="152609"/>
                  <a:pt x="4061981" y="149626"/>
                  <a:pt x="4076020" y="146500"/>
                </a:cubicBezTo>
                <a:lnTo>
                  <a:pt x="4076020" y="107975"/>
                </a:lnTo>
                <a:cubicBezTo>
                  <a:pt x="4076020" y="98152"/>
                  <a:pt x="4074442" y="90982"/>
                  <a:pt x="4071287" y="86465"/>
                </a:cubicBezTo>
                <a:cubicBezTo>
                  <a:pt x="4054136" y="87354"/>
                  <a:pt x="4040065" y="84974"/>
                  <a:pt x="4029073" y="79324"/>
                </a:cubicBezTo>
                <a:cubicBezTo>
                  <a:pt x="4018082" y="73673"/>
                  <a:pt x="4019982" y="69149"/>
                  <a:pt x="4034774" y="65750"/>
                </a:cubicBezTo>
                <a:cubicBezTo>
                  <a:pt x="4049566" y="62352"/>
                  <a:pt x="4067896" y="58641"/>
                  <a:pt x="4089765" y="54619"/>
                </a:cubicBezTo>
                <a:cubicBezTo>
                  <a:pt x="4111634" y="50596"/>
                  <a:pt x="4128670" y="47671"/>
                  <a:pt x="4140873" y="45843"/>
                </a:cubicBezTo>
                <a:close/>
                <a:moveTo>
                  <a:pt x="468825" y="44388"/>
                </a:moveTo>
                <a:cubicBezTo>
                  <a:pt x="472117" y="44089"/>
                  <a:pt x="475486" y="44670"/>
                  <a:pt x="478935" y="46133"/>
                </a:cubicBezTo>
                <a:cubicBezTo>
                  <a:pt x="485833" y="49058"/>
                  <a:pt x="492461" y="53353"/>
                  <a:pt x="498821" y="59018"/>
                </a:cubicBezTo>
                <a:cubicBezTo>
                  <a:pt x="505181" y="64682"/>
                  <a:pt x="506299" y="70486"/>
                  <a:pt x="502177" y="76430"/>
                </a:cubicBezTo>
                <a:cubicBezTo>
                  <a:pt x="498054" y="82374"/>
                  <a:pt x="495347" y="89860"/>
                  <a:pt x="494057" y="98887"/>
                </a:cubicBezTo>
                <a:cubicBezTo>
                  <a:pt x="492766" y="107914"/>
                  <a:pt x="492802" y="124685"/>
                  <a:pt x="494164" y="149200"/>
                </a:cubicBezTo>
                <a:cubicBezTo>
                  <a:pt x="495526" y="173714"/>
                  <a:pt x="492199" y="192332"/>
                  <a:pt x="484183" y="205051"/>
                </a:cubicBezTo>
                <a:cubicBezTo>
                  <a:pt x="476167" y="217771"/>
                  <a:pt x="470302" y="219345"/>
                  <a:pt x="466588" y="209773"/>
                </a:cubicBezTo>
                <a:cubicBezTo>
                  <a:pt x="462875" y="200201"/>
                  <a:pt x="460680" y="191937"/>
                  <a:pt x="460006" y="184982"/>
                </a:cubicBezTo>
                <a:cubicBezTo>
                  <a:pt x="444992" y="185857"/>
                  <a:pt x="431182" y="187083"/>
                  <a:pt x="418577" y="188660"/>
                </a:cubicBezTo>
                <a:cubicBezTo>
                  <a:pt x="412985" y="211404"/>
                  <a:pt x="406728" y="217707"/>
                  <a:pt x="399809" y="207568"/>
                </a:cubicBezTo>
                <a:cubicBezTo>
                  <a:pt x="392890" y="197429"/>
                  <a:pt x="390556" y="187671"/>
                  <a:pt x="392808" y="178292"/>
                </a:cubicBezTo>
                <a:cubicBezTo>
                  <a:pt x="395059" y="168914"/>
                  <a:pt x="396633" y="149845"/>
                  <a:pt x="397529" y="121086"/>
                </a:cubicBezTo>
                <a:cubicBezTo>
                  <a:pt x="398426" y="92326"/>
                  <a:pt x="396848" y="73265"/>
                  <a:pt x="392797" y="63901"/>
                </a:cubicBezTo>
                <a:cubicBezTo>
                  <a:pt x="388746" y="54536"/>
                  <a:pt x="390183" y="50338"/>
                  <a:pt x="397109" y="51306"/>
                </a:cubicBezTo>
                <a:cubicBezTo>
                  <a:pt x="404036" y="52274"/>
                  <a:pt x="408769" y="53400"/>
                  <a:pt x="411307" y="54683"/>
                </a:cubicBezTo>
                <a:cubicBezTo>
                  <a:pt x="413845" y="55967"/>
                  <a:pt x="416839" y="56619"/>
                  <a:pt x="420287" y="56641"/>
                </a:cubicBezTo>
                <a:cubicBezTo>
                  <a:pt x="423736" y="56662"/>
                  <a:pt x="429515" y="56247"/>
                  <a:pt x="437625" y="55393"/>
                </a:cubicBezTo>
                <a:cubicBezTo>
                  <a:pt x="445733" y="54540"/>
                  <a:pt x="452922" y="52052"/>
                  <a:pt x="459189" y="47929"/>
                </a:cubicBezTo>
                <a:cubicBezTo>
                  <a:pt x="462322" y="45868"/>
                  <a:pt x="465534" y="44687"/>
                  <a:pt x="468825" y="44388"/>
                </a:cubicBezTo>
                <a:close/>
                <a:moveTo>
                  <a:pt x="6285375" y="40562"/>
                </a:moveTo>
                <a:cubicBezTo>
                  <a:pt x="6281130" y="40562"/>
                  <a:pt x="6272404" y="41222"/>
                  <a:pt x="6259197" y="42541"/>
                </a:cubicBezTo>
                <a:cubicBezTo>
                  <a:pt x="6245989" y="43860"/>
                  <a:pt x="6226307" y="46205"/>
                  <a:pt x="6200151" y="49575"/>
                </a:cubicBezTo>
                <a:cubicBezTo>
                  <a:pt x="6199363" y="62925"/>
                  <a:pt x="6197649" y="74269"/>
                  <a:pt x="6195009" y="83604"/>
                </a:cubicBezTo>
                <a:cubicBezTo>
                  <a:pt x="6211645" y="83661"/>
                  <a:pt x="6240985" y="79825"/>
                  <a:pt x="6283030" y="72096"/>
                </a:cubicBezTo>
                <a:cubicBezTo>
                  <a:pt x="6286357" y="57971"/>
                  <a:pt x="6288239" y="49184"/>
                  <a:pt x="6288677" y="45735"/>
                </a:cubicBezTo>
                <a:cubicBezTo>
                  <a:pt x="6289114" y="42286"/>
                  <a:pt x="6288013" y="40562"/>
                  <a:pt x="6285375" y="40562"/>
                </a:cubicBezTo>
                <a:close/>
                <a:moveTo>
                  <a:pt x="5979837" y="39032"/>
                </a:moveTo>
                <a:cubicBezTo>
                  <a:pt x="5982629" y="38442"/>
                  <a:pt x="5985937" y="38748"/>
                  <a:pt x="5989759" y="39949"/>
                </a:cubicBezTo>
                <a:cubicBezTo>
                  <a:pt x="5997402" y="42351"/>
                  <a:pt x="6005605" y="46578"/>
                  <a:pt x="6014366" y="52629"/>
                </a:cubicBezTo>
                <a:cubicBezTo>
                  <a:pt x="6023129" y="58681"/>
                  <a:pt x="6021691" y="64768"/>
                  <a:pt x="6010053" y="70891"/>
                </a:cubicBezTo>
                <a:cubicBezTo>
                  <a:pt x="5998417" y="77015"/>
                  <a:pt x="5984890" y="94037"/>
                  <a:pt x="5969474" y="121957"/>
                </a:cubicBezTo>
                <a:cubicBezTo>
                  <a:pt x="5989623" y="131292"/>
                  <a:pt x="6004783" y="144317"/>
                  <a:pt x="6014958" y="161030"/>
                </a:cubicBezTo>
                <a:cubicBezTo>
                  <a:pt x="6025133" y="177744"/>
                  <a:pt x="6027831" y="194239"/>
                  <a:pt x="6023057" y="210515"/>
                </a:cubicBezTo>
                <a:cubicBezTo>
                  <a:pt x="6018281" y="226791"/>
                  <a:pt x="6011359" y="230580"/>
                  <a:pt x="6002289" y="221883"/>
                </a:cubicBezTo>
                <a:cubicBezTo>
                  <a:pt x="5993218" y="213186"/>
                  <a:pt x="5978931" y="204840"/>
                  <a:pt x="5959429" y="196845"/>
                </a:cubicBezTo>
                <a:cubicBezTo>
                  <a:pt x="5939927" y="188850"/>
                  <a:pt x="5940099" y="184853"/>
                  <a:pt x="5959945" y="184853"/>
                </a:cubicBezTo>
                <a:cubicBezTo>
                  <a:pt x="5977340" y="184853"/>
                  <a:pt x="5987299" y="184430"/>
                  <a:pt x="5989823" y="183584"/>
                </a:cubicBezTo>
                <a:cubicBezTo>
                  <a:pt x="5992347" y="182738"/>
                  <a:pt x="5991895" y="177955"/>
                  <a:pt x="5988467" y="169237"/>
                </a:cubicBezTo>
                <a:cubicBezTo>
                  <a:pt x="5985041" y="160518"/>
                  <a:pt x="5979709" y="152756"/>
                  <a:pt x="5972475" y="145952"/>
                </a:cubicBezTo>
                <a:cubicBezTo>
                  <a:pt x="5965241" y="139147"/>
                  <a:pt x="5959755" y="134315"/>
                  <a:pt x="5956019" y="131454"/>
                </a:cubicBezTo>
                <a:cubicBezTo>
                  <a:pt x="5952284" y="128593"/>
                  <a:pt x="5951091" y="125331"/>
                  <a:pt x="5952438" y="121667"/>
                </a:cubicBezTo>
                <a:cubicBezTo>
                  <a:pt x="5953786" y="118003"/>
                  <a:pt x="5957159" y="108828"/>
                  <a:pt x="5962559" y="94144"/>
                </a:cubicBezTo>
                <a:cubicBezTo>
                  <a:pt x="5967958" y="79460"/>
                  <a:pt x="5970327" y="71583"/>
                  <a:pt x="5969667" y="70515"/>
                </a:cubicBezTo>
                <a:cubicBezTo>
                  <a:pt x="5969009" y="69447"/>
                  <a:pt x="5965725" y="69540"/>
                  <a:pt x="5959816" y="70795"/>
                </a:cubicBezTo>
                <a:cubicBezTo>
                  <a:pt x="5953908" y="72049"/>
                  <a:pt x="5944078" y="74297"/>
                  <a:pt x="5930325" y="77538"/>
                </a:cubicBezTo>
                <a:cubicBezTo>
                  <a:pt x="5930325" y="156667"/>
                  <a:pt x="5929150" y="215731"/>
                  <a:pt x="5926797" y="254729"/>
                </a:cubicBezTo>
                <a:cubicBezTo>
                  <a:pt x="5924446" y="293728"/>
                  <a:pt x="5919750" y="313227"/>
                  <a:pt x="5912709" y="313227"/>
                </a:cubicBezTo>
                <a:cubicBezTo>
                  <a:pt x="5906356" y="313227"/>
                  <a:pt x="5903402" y="285991"/>
                  <a:pt x="5903846" y="231520"/>
                </a:cubicBezTo>
                <a:cubicBezTo>
                  <a:pt x="5904291" y="177048"/>
                  <a:pt x="5904513" y="138118"/>
                  <a:pt x="5904513" y="114729"/>
                </a:cubicBezTo>
                <a:cubicBezTo>
                  <a:pt x="5904513" y="92244"/>
                  <a:pt x="5901592" y="76036"/>
                  <a:pt x="5895748" y="66105"/>
                </a:cubicBezTo>
                <a:cubicBezTo>
                  <a:pt x="5889904" y="56175"/>
                  <a:pt x="5891292" y="52149"/>
                  <a:pt x="5899910" y="54027"/>
                </a:cubicBezTo>
                <a:cubicBezTo>
                  <a:pt x="5908529" y="55906"/>
                  <a:pt x="5915143" y="57480"/>
                  <a:pt x="5919753" y="58749"/>
                </a:cubicBezTo>
                <a:cubicBezTo>
                  <a:pt x="5924363" y="60018"/>
                  <a:pt x="5929909" y="60251"/>
                  <a:pt x="5936391" y="59448"/>
                </a:cubicBezTo>
                <a:cubicBezTo>
                  <a:pt x="5942873" y="58645"/>
                  <a:pt x="5949713" y="56974"/>
                  <a:pt x="5956912" y="54436"/>
                </a:cubicBezTo>
                <a:cubicBezTo>
                  <a:pt x="5964111" y="51898"/>
                  <a:pt x="5969474" y="48248"/>
                  <a:pt x="5973002" y="43487"/>
                </a:cubicBezTo>
                <a:cubicBezTo>
                  <a:pt x="5974765" y="41107"/>
                  <a:pt x="5977044" y="39622"/>
                  <a:pt x="5979837" y="39032"/>
                </a:cubicBezTo>
                <a:close/>
                <a:moveTo>
                  <a:pt x="7219893" y="37723"/>
                </a:moveTo>
                <a:cubicBezTo>
                  <a:pt x="7229365" y="37723"/>
                  <a:pt x="7237955" y="38687"/>
                  <a:pt x="7245663" y="40616"/>
                </a:cubicBezTo>
                <a:cubicBezTo>
                  <a:pt x="7253370" y="42544"/>
                  <a:pt x="7261541" y="46628"/>
                  <a:pt x="7270173" y="52866"/>
                </a:cubicBezTo>
                <a:cubicBezTo>
                  <a:pt x="7278807" y="59104"/>
                  <a:pt x="7284983" y="67851"/>
                  <a:pt x="7288705" y="79108"/>
                </a:cubicBezTo>
                <a:cubicBezTo>
                  <a:pt x="7292426" y="90365"/>
                  <a:pt x="7292143" y="103655"/>
                  <a:pt x="7287855" y="118978"/>
                </a:cubicBezTo>
                <a:cubicBezTo>
                  <a:pt x="7283567" y="134300"/>
                  <a:pt x="7273113" y="145002"/>
                  <a:pt x="7256493" y="151082"/>
                </a:cubicBezTo>
                <a:cubicBezTo>
                  <a:pt x="7271077" y="154265"/>
                  <a:pt x="7281695" y="160848"/>
                  <a:pt x="7288349" y="170828"/>
                </a:cubicBezTo>
                <a:cubicBezTo>
                  <a:pt x="7295003" y="180809"/>
                  <a:pt x="7298330" y="192787"/>
                  <a:pt x="7298330" y="206761"/>
                </a:cubicBezTo>
                <a:cubicBezTo>
                  <a:pt x="7298330" y="220736"/>
                  <a:pt x="7296190" y="232014"/>
                  <a:pt x="7291909" y="240597"/>
                </a:cubicBezTo>
                <a:cubicBezTo>
                  <a:pt x="7287629" y="249180"/>
                  <a:pt x="7282829" y="256364"/>
                  <a:pt x="7277508" y="262150"/>
                </a:cubicBezTo>
                <a:cubicBezTo>
                  <a:pt x="7272188" y="267937"/>
                  <a:pt x="7265015" y="272497"/>
                  <a:pt x="7255987" y="275831"/>
                </a:cubicBezTo>
                <a:cubicBezTo>
                  <a:pt x="7246960" y="279165"/>
                  <a:pt x="7235645" y="280832"/>
                  <a:pt x="7222044" y="280832"/>
                </a:cubicBezTo>
                <a:cubicBezTo>
                  <a:pt x="7208443" y="280832"/>
                  <a:pt x="7196662" y="279169"/>
                  <a:pt x="7186703" y="275842"/>
                </a:cubicBezTo>
                <a:cubicBezTo>
                  <a:pt x="7176743" y="272515"/>
                  <a:pt x="7168383" y="267474"/>
                  <a:pt x="7161621" y="260720"/>
                </a:cubicBezTo>
                <a:cubicBezTo>
                  <a:pt x="7154861" y="253966"/>
                  <a:pt x="7150282" y="246039"/>
                  <a:pt x="7147887" y="236940"/>
                </a:cubicBezTo>
                <a:cubicBezTo>
                  <a:pt x="7145493" y="227841"/>
                  <a:pt x="7144295" y="217735"/>
                  <a:pt x="7144295" y="206622"/>
                </a:cubicBezTo>
                <a:cubicBezTo>
                  <a:pt x="7144295" y="195494"/>
                  <a:pt x="7147105" y="184541"/>
                  <a:pt x="7152727" y="173765"/>
                </a:cubicBezTo>
                <a:cubicBezTo>
                  <a:pt x="7158349" y="162988"/>
                  <a:pt x="7167239" y="155140"/>
                  <a:pt x="7179399" y="150221"/>
                </a:cubicBezTo>
                <a:cubicBezTo>
                  <a:pt x="7169233" y="145647"/>
                  <a:pt x="7162199" y="139212"/>
                  <a:pt x="7158298" y="130916"/>
                </a:cubicBezTo>
                <a:cubicBezTo>
                  <a:pt x="7154397" y="122620"/>
                  <a:pt x="7152215" y="113303"/>
                  <a:pt x="7151749" y="102963"/>
                </a:cubicBezTo>
                <a:cubicBezTo>
                  <a:pt x="7151282" y="92624"/>
                  <a:pt x="7152677" y="83719"/>
                  <a:pt x="7155932" y="76248"/>
                </a:cubicBezTo>
                <a:cubicBezTo>
                  <a:pt x="7159187" y="68776"/>
                  <a:pt x="7164149" y="61707"/>
                  <a:pt x="7170817" y="55038"/>
                </a:cubicBezTo>
                <a:cubicBezTo>
                  <a:pt x="7177485" y="48370"/>
                  <a:pt x="7184964" y="43817"/>
                  <a:pt x="7193253" y="41379"/>
                </a:cubicBezTo>
                <a:cubicBezTo>
                  <a:pt x="7201541" y="38941"/>
                  <a:pt x="7210421" y="37723"/>
                  <a:pt x="7219893" y="37723"/>
                </a:cubicBezTo>
                <a:close/>
                <a:moveTo>
                  <a:pt x="3288961" y="37723"/>
                </a:moveTo>
                <a:lnTo>
                  <a:pt x="3311870" y="37723"/>
                </a:lnTo>
                <a:lnTo>
                  <a:pt x="3311870" y="276767"/>
                </a:lnTo>
                <a:lnTo>
                  <a:pt x="3276614" y="276767"/>
                </a:lnTo>
                <a:lnTo>
                  <a:pt x="3276614" y="90509"/>
                </a:lnTo>
                <a:cubicBezTo>
                  <a:pt x="3269473" y="101565"/>
                  <a:pt x="3254624" y="112815"/>
                  <a:pt x="3232067" y="124259"/>
                </a:cubicBezTo>
                <a:lnTo>
                  <a:pt x="3232067" y="93456"/>
                </a:lnTo>
                <a:cubicBezTo>
                  <a:pt x="3254982" y="77897"/>
                  <a:pt x="3273947" y="59319"/>
                  <a:pt x="3288961" y="37723"/>
                </a:cubicBezTo>
                <a:close/>
                <a:moveTo>
                  <a:pt x="3486618" y="37053"/>
                </a:moveTo>
                <a:cubicBezTo>
                  <a:pt x="3494218" y="38141"/>
                  <a:pt x="3501284" y="40361"/>
                  <a:pt x="3507816" y="43713"/>
                </a:cubicBezTo>
                <a:cubicBezTo>
                  <a:pt x="3520880" y="50417"/>
                  <a:pt x="3529975" y="60111"/>
                  <a:pt x="3535102" y="72795"/>
                </a:cubicBezTo>
                <a:cubicBezTo>
                  <a:pt x="3540229" y="85479"/>
                  <a:pt x="3540902" y="99457"/>
                  <a:pt x="3537124" y="114729"/>
                </a:cubicBezTo>
                <a:cubicBezTo>
                  <a:pt x="3533345" y="130002"/>
                  <a:pt x="3523088" y="142177"/>
                  <a:pt x="3506353" y="151254"/>
                </a:cubicBezTo>
                <a:cubicBezTo>
                  <a:pt x="3518356" y="155384"/>
                  <a:pt x="3527878" y="163099"/>
                  <a:pt x="3534919" y="174399"/>
                </a:cubicBezTo>
                <a:cubicBezTo>
                  <a:pt x="3541960" y="185699"/>
                  <a:pt x="3544312" y="200534"/>
                  <a:pt x="3541974" y="218904"/>
                </a:cubicBezTo>
                <a:cubicBezTo>
                  <a:pt x="3539637" y="237274"/>
                  <a:pt x="3531298" y="252188"/>
                  <a:pt x="3516958" y="263645"/>
                </a:cubicBezTo>
                <a:cubicBezTo>
                  <a:pt x="3502617" y="275103"/>
                  <a:pt x="3486413" y="280599"/>
                  <a:pt x="3468345" y="280133"/>
                </a:cubicBezTo>
                <a:cubicBezTo>
                  <a:pt x="3450276" y="279667"/>
                  <a:pt x="3434577" y="273963"/>
                  <a:pt x="3421248" y="263022"/>
                </a:cubicBezTo>
                <a:cubicBezTo>
                  <a:pt x="3407918" y="252080"/>
                  <a:pt x="3399339" y="235252"/>
                  <a:pt x="3395511" y="212537"/>
                </a:cubicBezTo>
                <a:lnTo>
                  <a:pt x="3427066" y="206428"/>
                </a:lnTo>
                <a:cubicBezTo>
                  <a:pt x="3431167" y="220266"/>
                  <a:pt x="3436940" y="230473"/>
                  <a:pt x="3444382" y="237048"/>
                </a:cubicBezTo>
                <a:cubicBezTo>
                  <a:pt x="3451825" y="243623"/>
                  <a:pt x="3460877" y="246939"/>
                  <a:pt x="3471539" y="246996"/>
                </a:cubicBezTo>
                <a:cubicBezTo>
                  <a:pt x="3482201" y="247054"/>
                  <a:pt x="3490866" y="242719"/>
                  <a:pt x="3497534" y="233993"/>
                </a:cubicBezTo>
                <a:cubicBezTo>
                  <a:pt x="3504202" y="225267"/>
                  <a:pt x="3507106" y="215269"/>
                  <a:pt x="3506246" y="203997"/>
                </a:cubicBezTo>
                <a:cubicBezTo>
                  <a:pt x="3505385" y="192726"/>
                  <a:pt x="3501065" y="184014"/>
                  <a:pt x="3493286" y="177862"/>
                </a:cubicBezTo>
                <a:cubicBezTo>
                  <a:pt x="3485506" y="171710"/>
                  <a:pt x="3471356" y="167172"/>
                  <a:pt x="3450835" y="164246"/>
                </a:cubicBezTo>
                <a:lnTo>
                  <a:pt x="3450835" y="140692"/>
                </a:lnTo>
                <a:cubicBezTo>
                  <a:pt x="3470940" y="138785"/>
                  <a:pt x="3484965" y="134078"/>
                  <a:pt x="3492909" y="126571"/>
                </a:cubicBezTo>
                <a:cubicBezTo>
                  <a:pt x="3500854" y="119064"/>
                  <a:pt x="3504407" y="109348"/>
                  <a:pt x="3503568" y="97424"/>
                </a:cubicBezTo>
                <a:cubicBezTo>
                  <a:pt x="3502729" y="85501"/>
                  <a:pt x="3497516" y="76868"/>
                  <a:pt x="3487930" y="71526"/>
                </a:cubicBezTo>
                <a:cubicBezTo>
                  <a:pt x="3478343" y="66184"/>
                  <a:pt x="3468068" y="65618"/>
                  <a:pt x="3457105" y="69827"/>
                </a:cubicBezTo>
                <a:cubicBezTo>
                  <a:pt x="3446142" y="74036"/>
                  <a:pt x="3436897" y="86780"/>
                  <a:pt x="3429368" y="108061"/>
                </a:cubicBezTo>
                <a:lnTo>
                  <a:pt x="3398199" y="103221"/>
                </a:lnTo>
                <a:cubicBezTo>
                  <a:pt x="3403763" y="84149"/>
                  <a:pt x="3411489" y="68963"/>
                  <a:pt x="3421377" y="57663"/>
                </a:cubicBezTo>
                <a:cubicBezTo>
                  <a:pt x="3431264" y="46363"/>
                  <a:pt x="3444877" y="39537"/>
                  <a:pt x="3462214" y="37185"/>
                </a:cubicBezTo>
                <a:cubicBezTo>
                  <a:pt x="3470883" y="36009"/>
                  <a:pt x="3479017" y="35965"/>
                  <a:pt x="3486618" y="37053"/>
                </a:cubicBezTo>
                <a:close/>
                <a:moveTo>
                  <a:pt x="5068022" y="33205"/>
                </a:moveTo>
                <a:cubicBezTo>
                  <a:pt x="5072749" y="33266"/>
                  <a:pt x="5079962" y="34976"/>
                  <a:pt x="5089663" y="38336"/>
                </a:cubicBezTo>
                <a:cubicBezTo>
                  <a:pt x="5109066" y="45054"/>
                  <a:pt x="5117670" y="56103"/>
                  <a:pt x="5115476" y="71483"/>
                </a:cubicBezTo>
                <a:cubicBezTo>
                  <a:pt x="5113282" y="86863"/>
                  <a:pt x="5103337" y="87289"/>
                  <a:pt x="5085641" y="72763"/>
                </a:cubicBezTo>
                <a:cubicBezTo>
                  <a:pt x="5069910" y="56042"/>
                  <a:pt x="5061797" y="44445"/>
                  <a:pt x="5061302" y="37970"/>
                </a:cubicBezTo>
                <a:cubicBezTo>
                  <a:pt x="5061055" y="34733"/>
                  <a:pt x="5063295" y="33144"/>
                  <a:pt x="5068022" y="33205"/>
                </a:cubicBezTo>
                <a:close/>
                <a:moveTo>
                  <a:pt x="4497953" y="31702"/>
                </a:moveTo>
                <a:cubicBezTo>
                  <a:pt x="4500033" y="32052"/>
                  <a:pt x="4502535" y="32818"/>
                  <a:pt x="4505458" y="34001"/>
                </a:cubicBezTo>
                <a:cubicBezTo>
                  <a:pt x="4517153" y="38734"/>
                  <a:pt x="4526076" y="43301"/>
                  <a:pt x="4532228" y="47703"/>
                </a:cubicBezTo>
                <a:cubicBezTo>
                  <a:pt x="4539685" y="54630"/>
                  <a:pt x="4539244" y="60043"/>
                  <a:pt x="4530905" y="63944"/>
                </a:cubicBezTo>
                <a:cubicBezTo>
                  <a:pt x="4522566" y="67844"/>
                  <a:pt x="4508592" y="77072"/>
                  <a:pt x="4488982" y="91627"/>
                </a:cubicBezTo>
                <a:cubicBezTo>
                  <a:pt x="4469371" y="106183"/>
                  <a:pt x="4463635" y="107032"/>
                  <a:pt x="4471773" y="94176"/>
                </a:cubicBezTo>
                <a:cubicBezTo>
                  <a:pt x="4479911" y="81320"/>
                  <a:pt x="4485536" y="71193"/>
                  <a:pt x="4488648" y="63793"/>
                </a:cubicBezTo>
                <a:cubicBezTo>
                  <a:pt x="4491760" y="56394"/>
                  <a:pt x="4492416" y="48395"/>
                  <a:pt x="4490616" y="39798"/>
                </a:cubicBezTo>
                <a:cubicBezTo>
                  <a:pt x="4489267" y="33351"/>
                  <a:pt x="4491712" y="30652"/>
                  <a:pt x="4497953" y="31702"/>
                </a:cubicBezTo>
                <a:close/>
                <a:moveTo>
                  <a:pt x="5149581" y="30683"/>
                </a:moveTo>
                <a:cubicBezTo>
                  <a:pt x="5153026" y="30533"/>
                  <a:pt x="5159149" y="32990"/>
                  <a:pt x="5167951" y="38056"/>
                </a:cubicBezTo>
                <a:cubicBezTo>
                  <a:pt x="5185553" y="48187"/>
                  <a:pt x="5191253" y="60136"/>
                  <a:pt x="5185051" y="73903"/>
                </a:cubicBezTo>
                <a:cubicBezTo>
                  <a:pt x="5178849" y="87670"/>
                  <a:pt x="5171231" y="87505"/>
                  <a:pt x="5162196" y="73408"/>
                </a:cubicBezTo>
                <a:cubicBezTo>
                  <a:pt x="5156073" y="61176"/>
                  <a:pt x="5151101" y="49693"/>
                  <a:pt x="5147279" y="38959"/>
                </a:cubicBezTo>
                <a:cubicBezTo>
                  <a:pt x="5145368" y="33593"/>
                  <a:pt x="5146136" y="30834"/>
                  <a:pt x="5149581" y="30683"/>
                </a:cubicBezTo>
                <a:close/>
                <a:moveTo>
                  <a:pt x="3085930" y="25593"/>
                </a:moveTo>
                <a:cubicBezTo>
                  <a:pt x="3089970" y="26251"/>
                  <a:pt x="3094283" y="28272"/>
                  <a:pt x="3098868" y="31657"/>
                </a:cubicBezTo>
                <a:cubicBezTo>
                  <a:pt x="3108039" y="38425"/>
                  <a:pt x="3114528" y="45205"/>
                  <a:pt x="3118335" y="51995"/>
                </a:cubicBezTo>
                <a:cubicBezTo>
                  <a:pt x="3122142" y="58785"/>
                  <a:pt x="3119808" y="63262"/>
                  <a:pt x="3111333" y="65428"/>
                </a:cubicBezTo>
                <a:cubicBezTo>
                  <a:pt x="3102858" y="67593"/>
                  <a:pt x="3090834" y="73569"/>
                  <a:pt x="3075260" y="83357"/>
                </a:cubicBezTo>
                <a:cubicBezTo>
                  <a:pt x="3059687" y="93144"/>
                  <a:pt x="3044450" y="103537"/>
                  <a:pt x="3029551" y="114536"/>
                </a:cubicBezTo>
                <a:cubicBezTo>
                  <a:pt x="3041253" y="119555"/>
                  <a:pt x="3045730" y="124463"/>
                  <a:pt x="3042985" y="129260"/>
                </a:cubicBezTo>
                <a:cubicBezTo>
                  <a:pt x="3040238" y="134056"/>
                  <a:pt x="3038431" y="142539"/>
                  <a:pt x="3037564" y="154706"/>
                </a:cubicBezTo>
                <a:cubicBezTo>
                  <a:pt x="3036696" y="166874"/>
                  <a:pt x="3036933" y="184620"/>
                  <a:pt x="3038274" y="207944"/>
                </a:cubicBezTo>
                <a:cubicBezTo>
                  <a:pt x="3039614" y="231269"/>
                  <a:pt x="3040055" y="248814"/>
                  <a:pt x="3039596" y="260580"/>
                </a:cubicBezTo>
                <a:cubicBezTo>
                  <a:pt x="3039137" y="272346"/>
                  <a:pt x="3033649" y="284962"/>
                  <a:pt x="3023130" y="298428"/>
                </a:cubicBezTo>
                <a:cubicBezTo>
                  <a:pt x="3012612" y="311893"/>
                  <a:pt x="3004417" y="313660"/>
                  <a:pt x="2998544" y="303730"/>
                </a:cubicBezTo>
                <a:cubicBezTo>
                  <a:pt x="2992672" y="293799"/>
                  <a:pt x="2984197" y="283198"/>
                  <a:pt x="2973119" y="271927"/>
                </a:cubicBezTo>
                <a:cubicBezTo>
                  <a:pt x="2962041" y="260655"/>
                  <a:pt x="2962432" y="256594"/>
                  <a:pt x="2974291" y="259741"/>
                </a:cubicBezTo>
                <a:cubicBezTo>
                  <a:pt x="2986150" y="262889"/>
                  <a:pt x="2994317" y="264330"/>
                  <a:pt x="2998791" y="264065"/>
                </a:cubicBezTo>
                <a:cubicBezTo>
                  <a:pt x="3003265" y="263800"/>
                  <a:pt x="3006112" y="260412"/>
                  <a:pt x="3007331" y="253901"/>
                </a:cubicBezTo>
                <a:cubicBezTo>
                  <a:pt x="3008550" y="247391"/>
                  <a:pt x="3009382" y="231427"/>
                  <a:pt x="3009826" y="206009"/>
                </a:cubicBezTo>
                <a:cubicBezTo>
                  <a:pt x="3010271" y="180591"/>
                  <a:pt x="3009618" y="160891"/>
                  <a:pt x="3007869" y="146909"/>
                </a:cubicBezTo>
                <a:cubicBezTo>
                  <a:pt x="3006119" y="132927"/>
                  <a:pt x="3002746" y="122029"/>
                  <a:pt x="2997748" y="114213"/>
                </a:cubicBezTo>
                <a:cubicBezTo>
                  <a:pt x="2992750" y="106398"/>
                  <a:pt x="2993378" y="102967"/>
                  <a:pt x="2999630" y="103921"/>
                </a:cubicBezTo>
                <a:cubicBezTo>
                  <a:pt x="3005882" y="104874"/>
                  <a:pt x="3011726" y="105745"/>
                  <a:pt x="3017161" y="106534"/>
                </a:cubicBezTo>
                <a:cubicBezTo>
                  <a:pt x="3039231" y="85870"/>
                  <a:pt x="3054435" y="71060"/>
                  <a:pt x="3062774" y="62104"/>
                </a:cubicBezTo>
                <a:cubicBezTo>
                  <a:pt x="3071112" y="53149"/>
                  <a:pt x="3066631" y="50245"/>
                  <a:pt x="3049330" y="53393"/>
                </a:cubicBezTo>
                <a:cubicBezTo>
                  <a:pt x="3032028" y="56540"/>
                  <a:pt x="3012454" y="60333"/>
                  <a:pt x="2990607" y="64772"/>
                </a:cubicBezTo>
                <a:cubicBezTo>
                  <a:pt x="2968759" y="69210"/>
                  <a:pt x="2954480" y="72809"/>
                  <a:pt x="2947769" y="75570"/>
                </a:cubicBezTo>
                <a:cubicBezTo>
                  <a:pt x="2941058" y="78330"/>
                  <a:pt x="2933927" y="78262"/>
                  <a:pt x="2926377" y="75366"/>
                </a:cubicBezTo>
                <a:cubicBezTo>
                  <a:pt x="2918827" y="72469"/>
                  <a:pt x="2912288" y="67267"/>
                  <a:pt x="2906760" y="59760"/>
                </a:cubicBezTo>
                <a:cubicBezTo>
                  <a:pt x="2901232" y="52253"/>
                  <a:pt x="2904278" y="48958"/>
                  <a:pt x="2915902" y="49876"/>
                </a:cubicBezTo>
                <a:cubicBezTo>
                  <a:pt x="2927524" y="50794"/>
                  <a:pt x="2944919" y="50138"/>
                  <a:pt x="2968086" y="47908"/>
                </a:cubicBezTo>
                <a:cubicBezTo>
                  <a:pt x="2991252" y="45678"/>
                  <a:pt x="3013053" y="42788"/>
                  <a:pt x="3033487" y="39239"/>
                </a:cubicBezTo>
                <a:cubicBezTo>
                  <a:pt x="3053922" y="35690"/>
                  <a:pt x="3067635" y="31847"/>
                  <a:pt x="3074626" y="27710"/>
                </a:cubicBezTo>
                <a:cubicBezTo>
                  <a:pt x="3078122" y="25641"/>
                  <a:pt x="3081889" y="24936"/>
                  <a:pt x="3085930" y="25593"/>
                </a:cubicBezTo>
                <a:close/>
                <a:moveTo>
                  <a:pt x="3809096" y="23585"/>
                </a:moveTo>
                <a:cubicBezTo>
                  <a:pt x="3814715" y="22509"/>
                  <a:pt x="3822940" y="25128"/>
                  <a:pt x="3833771" y="31442"/>
                </a:cubicBezTo>
                <a:cubicBezTo>
                  <a:pt x="3849516" y="40232"/>
                  <a:pt x="3853922" y="47503"/>
                  <a:pt x="3846989" y="53253"/>
                </a:cubicBezTo>
                <a:cubicBezTo>
                  <a:pt x="3840055" y="59003"/>
                  <a:pt x="3834165" y="70461"/>
                  <a:pt x="3829318" y="87626"/>
                </a:cubicBezTo>
                <a:cubicBezTo>
                  <a:pt x="3824471" y="104792"/>
                  <a:pt x="3819868" y="119236"/>
                  <a:pt x="3815508" y="130959"/>
                </a:cubicBezTo>
                <a:cubicBezTo>
                  <a:pt x="3811149" y="142682"/>
                  <a:pt x="3805248" y="145396"/>
                  <a:pt x="3797805" y="139101"/>
                </a:cubicBezTo>
                <a:cubicBezTo>
                  <a:pt x="3785587" y="142700"/>
                  <a:pt x="3772158" y="145798"/>
                  <a:pt x="3757516" y="148393"/>
                </a:cubicBezTo>
                <a:cubicBezTo>
                  <a:pt x="3777636" y="165401"/>
                  <a:pt x="3790915" y="176643"/>
                  <a:pt x="3797354" y="182121"/>
                </a:cubicBezTo>
                <a:cubicBezTo>
                  <a:pt x="3803305" y="175195"/>
                  <a:pt x="3808474" y="168279"/>
                  <a:pt x="3812863" y="161375"/>
                </a:cubicBezTo>
                <a:cubicBezTo>
                  <a:pt x="3817251" y="154470"/>
                  <a:pt x="3818545" y="146981"/>
                  <a:pt x="3816745" y="138907"/>
                </a:cubicBezTo>
                <a:cubicBezTo>
                  <a:pt x="3814946" y="130834"/>
                  <a:pt x="3818893" y="128213"/>
                  <a:pt x="3828587" y="131045"/>
                </a:cubicBezTo>
                <a:cubicBezTo>
                  <a:pt x="3838280" y="133877"/>
                  <a:pt x="3846856" y="137645"/>
                  <a:pt x="3854313" y="142349"/>
                </a:cubicBezTo>
                <a:cubicBezTo>
                  <a:pt x="3861770" y="147052"/>
                  <a:pt x="3862028" y="151189"/>
                  <a:pt x="3855087" y="154760"/>
                </a:cubicBezTo>
                <a:cubicBezTo>
                  <a:pt x="3848147" y="158331"/>
                  <a:pt x="3832717" y="170750"/>
                  <a:pt x="3808797" y="192016"/>
                </a:cubicBezTo>
                <a:cubicBezTo>
                  <a:pt x="3822320" y="202198"/>
                  <a:pt x="3835000" y="210361"/>
                  <a:pt x="3846838" y="216506"/>
                </a:cubicBezTo>
                <a:cubicBezTo>
                  <a:pt x="3858676" y="222650"/>
                  <a:pt x="3873292" y="228566"/>
                  <a:pt x="3890687" y="234252"/>
                </a:cubicBezTo>
                <a:cubicBezTo>
                  <a:pt x="3908081" y="239937"/>
                  <a:pt x="3910555" y="244394"/>
                  <a:pt x="3898108" y="247620"/>
                </a:cubicBezTo>
                <a:cubicBezTo>
                  <a:pt x="3885661" y="250847"/>
                  <a:pt x="3873981" y="252689"/>
                  <a:pt x="3863068" y="253148"/>
                </a:cubicBezTo>
                <a:cubicBezTo>
                  <a:pt x="3852155" y="253607"/>
                  <a:pt x="3842619" y="251205"/>
                  <a:pt x="3834459" y="245942"/>
                </a:cubicBezTo>
                <a:cubicBezTo>
                  <a:pt x="3826299" y="240680"/>
                  <a:pt x="3813995" y="229154"/>
                  <a:pt x="3797547" y="211365"/>
                </a:cubicBezTo>
                <a:cubicBezTo>
                  <a:pt x="3781099" y="193576"/>
                  <a:pt x="3767755" y="177583"/>
                  <a:pt x="3757516" y="163386"/>
                </a:cubicBezTo>
                <a:lnTo>
                  <a:pt x="3757516" y="246996"/>
                </a:lnTo>
                <a:cubicBezTo>
                  <a:pt x="3757516" y="255945"/>
                  <a:pt x="3760915" y="258497"/>
                  <a:pt x="3767712" y="254654"/>
                </a:cubicBezTo>
                <a:cubicBezTo>
                  <a:pt x="3774510" y="250811"/>
                  <a:pt x="3783956" y="245860"/>
                  <a:pt x="3796052" y="239801"/>
                </a:cubicBezTo>
                <a:cubicBezTo>
                  <a:pt x="3808148" y="233742"/>
                  <a:pt x="3809707" y="236184"/>
                  <a:pt x="3800731" y="247125"/>
                </a:cubicBezTo>
                <a:cubicBezTo>
                  <a:pt x="3791754" y="258067"/>
                  <a:pt x="3782128" y="268449"/>
                  <a:pt x="3771853" y="278272"/>
                </a:cubicBezTo>
                <a:cubicBezTo>
                  <a:pt x="3761578" y="288095"/>
                  <a:pt x="3753852" y="296377"/>
                  <a:pt x="3748676" y="303117"/>
                </a:cubicBezTo>
                <a:cubicBezTo>
                  <a:pt x="3743499" y="309857"/>
                  <a:pt x="3737802" y="308104"/>
                  <a:pt x="3731586" y="297858"/>
                </a:cubicBezTo>
                <a:cubicBezTo>
                  <a:pt x="3725369" y="287611"/>
                  <a:pt x="3724061" y="278968"/>
                  <a:pt x="3727660" y="271927"/>
                </a:cubicBezTo>
                <a:cubicBezTo>
                  <a:pt x="3731260" y="264886"/>
                  <a:pt x="3733282" y="252446"/>
                  <a:pt x="3733726" y="234606"/>
                </a:cubicBezTo>
                <a:cubicBezTo>
                  <a:pt x="3734171" y="216767"/>
                  <a:pt x="3734619" y="186474"/>
                  <a:pt x="3735070" y="143725"/>
                </a:cubicBezTo>
                <a:cubicBezTo>
                  <a:pt x="3735522" y="100977"/>
                  <a:pt x="3732600" y="73971"/>
                  <a:pt x="3726305" y="62707"/>
                </a:cubicBezTo>
                <a:cubicBezTo>
                  <a:pt x="3720010" y="51443"/>
                  <a:pt x="3720296" y="46269"/>
                  <a:pt x="3727165" y="47187"/>
                </a:cubicBezTo>
                <a:cubicBezTo>
                  <a:pt x="3734034" y="48105"/>
                  <a:pt x="3740193" y="48553"/>
                  <a:pt x="3745643" y="48531"/>
                </a:cubicBezTo>
                <a:cubicBezTo>
                  <a:pt x="3751092" y="48510"/>
                  <a:pt x="3760944" y="45911"/>
                  <a:pt x="3775198" y="40734"/>
                </a:cubicBezTo>
                <a:cubicBezTo>
                  <a:pt x="3789452" y="35557"/>
                  <a:pt x="3799168" y="30610"/>
                  <a:pt x="3804344" y="25892"/>
                </a:cubicBezTo>
                <a:cubicBezTo>
                  <a:pt x="3805639" y="24712"/>
                  <a:pt x="3807222" y="23943"/>
                  <a:pt x="3809096" y="23585"/>
                </a:cubicBezTo>
                <a:close/>
                <a:moveTo>
                  <a:pt x="1667475" y="22679"/>
                </a:moveTo>
                <a:cubicBezTo>
                  <a:pt x="1670360" y="22960"/>
                  <a:pt x="1673391" y="24085"/>
                  <a:pt x="1676571" y="26053"/>
                </a:cubicBezTo>
                <a:cubicBezTo>
                  <a:pt x="1682932" y="29990"/>
                  <a:pt x="1687868" y="33887"/>
                  <a:pt x="1691381" y="37744"/>
                </a:cubicBezTo>
                <a:cubicBezTo>
                  <a:pt x="1694894" y="41602"/>
                  <a:pt x="1694809" y="45803"/>
                  <a:pt x="1691123" y="50349"/>
                </a:cubicBezTo>
                <a:cubicBezTo>
                  <a:pt x="1687438" y="54895"/>
                  <a:pt x="1684512" y="62696"/>
                  <a:pt x="1682347" y="73752"/>
                </a:cubicBezTo>
                <a:cubicBezTo>
                  <a:pt x="1680181" y="84809"/>
                  <a:pt x="1677711" y="98651"/>
                  <a:pt x="1674937" y="115278"/>
                </a:cubicBezTo>
                <a:cubicBezTo>
                  <a:pt x="1672162" y="131905"/>
                  <a:pt x="1669499" y="142492"/>
                  <a:pt x="1666946" y="147038"/>
                </a:cubicBezTo>
                <a:cubicBezTo>
                  <a:pt x="1680225" y="145389"/>
                  <a:pt x="1689668" y="143177"/>
                  <a:pt x="1695275" y="140402"/>
                </a:cubicBezTo>
                <a:cubicBezTo>
                  <a:pt x="1700882" y="137627"/>
                  <a:pt x="1706643" y="138237"/>
                  <a:pt x="1712558" y="142230"/>
                </a:cubicBezTo>
                <a:cubicBezTo>
                  <a:pt x="1718473" y="146224"/>
                  <a:pt x="1723822" y="150989"/>
                  <a:pt x="1728605" y="156524"/>
                </a:cubicBezTo>
                <a:cubicBezTo>
                  <a:pt x="1733387" y="162059"/>
                  <a:pt x="1733950" y="167752"/>
                  <a:pt x="1730293" y="173603"/>
                </a:cubicBezTo>
                <a:cubicBezTo>
                  <a:pt x="1726636" y="179454"/>
                  <a:pt x="1723922" y="190130"/>
                  <a:pt x="1722152" y="205632"/>
                </a:cubicBezTo>
                <a:cubicBezTo>
                  <a:pt x="1720381" y="221134"/>
                  <a:pt x="1717423" y="237883"/>
                  <a:pt x="1713279" y="255880"/>
                </a:cubicBezTo>
                <a:cubicBezTo>
                  <a:pt x="1709134" y="273877"/>
                  <a:pt x="1700928" y="288382"/>
                  <a:pt x="1688661" y="299396"/>
                </a:cubicBezTo>
                <a:cubicBezTo>
                  <a:pt x="1676392" y="310409"/>
                  <a:pt x="1668619" y="311083"/>
                  <a:pt x="1665343" y="301418"/>
                </a:cubicBezTo>
                <a:cubicBezTo>
                  <a:pt x="1662067" y="291752"/>
                  <a:pt x="1655864" y="280929"/>
                  <a:pt x="1646736" y="268948"/>
                </a:cubicBezTo>
                <a:cubicBezTo>
                  <a:pt x="1637609" y="256966"/>
                  <a:pt x="1639147" y="253260"/>
                  <a:pt x="1651351" y="257827"/>
                </a:cubicBezTo>
                <a:cubicBezTo>
                  <a:pt x="1663554" y="262394"/>
                  <a:pt x="1670818" y="264868"/>
                  <a:pt x="1673141" y="265248"/>
                </a:cubicBezTo>
                <a:cubicBezTo>
                  <a:pt x="1675464" y="265628"/>
                  <a:pt x="1678149" y="263258"/>
                  <a:pt x="1681197" y="258139"/>
                </a:cubicBezTo>
                <a:cubicBezTo>
                  <a:pt x="1684244" y="253019"/>
                  <a:pt x="1687105" y="243107"/>
                  <a:pt x="1689779" y="228401"/>
                </a:cubicBezTo>
                <a:cubicBezTo>
                  <a:pt x="1692453" y="213695"/>
                  <a:pt x="1694238" y="200570"/>
                  <a:pt x="1695135" y="189026"/>
                </a:cubicBezTo>
                <a:cubicBezTo>
                  <a:pt x="1696031" y="177482"/>
                  <a:pt x="1695088" y="170323"/>
                  <a:pt x="1692307" y="167548"/>
                </a:cubicBezTo>
                <a:cubicBezTo>
                  <a:pt x="1689525" y="164773"/>
                  <a:pt x="1681946" y="163838"/>
                  <a:pt x="1669570" y="164741"/>
                </a:cubicBezTo>
                <a:cubicBezTo>
                  <a:pt x="1657194" y="165644"/>
                  <a:pt x="1644044" y="167401"/>
                  <a:pt x="1630120" y="170011"/>
                </a:cubicBezTo>
                <a:cubicBezTo>
                  <a:pt x="1616195" y="172621"/>
                  <a:pt x="1605885" y="175994"/>
                  <a:pt x="1599188" y="180132"/>
                </a:cubicBezTo>
                <a:cubicBezTo>
                  <a:pt x="1592491" y="184269"/>
                  <a:pt x="1587687" y="182275"/>
                  <a:pt x="1584776" y="174152"/>
                </a:cubicBezTo>
                <a:cubicBezTo>
                  <a:pt x="1581865" y="166028"/>
                  <a:pt x="1581761" y="159643"/>
                  <a:pt x="1584465" y="154997"/>
                </a:cubicBezTo>
                <a:cubicBezTo>
                  <a:pt x="1587167" y="150351"/>
                  <a:pt x="1589641" y="138563"/>
                  <a:pt x="1591886" y="119634"/>
                </a:cubicBezTo>
                <a:cubicBezTo>
                  <a:pt x="1594129" y="100705"/>
                  <a:pt x="1593452" y="86816"/>
                  <a:pt x="1589853" y="77968"/>
                </a:cubicBezTo>
                <a:cubicBezTo>
                  <a:pt x="1586253" y="69120"/>
                  <a:pt x="1589107" y="66123"/>
                  <a:pt x="1598414" y="68977"/>
                </a:cubicBezTo>
                <a:cubicBezTo>
                  <a:pt x="1607720" y="71831"/>
                  <a:pt x="1614723" y="74903"/>
                  <a:pt x="1619419" y="78194"/>
                </a:cubicBezTo>
                <a:cubicBezTo>
                  <a:pt x="1624115" y="81485"/>
                  <a:pt x="1625309" y="85683"/>
                  <a:pt x="1623001" y="90788"/>
                </a:cubicBezTo>
                <a:cubicBezTo>
                  <a:pt x="1620691" y="95894"/>
                  <a:pt x="1618214" y="106828"/>
                  <a:pt x="1615568" y="123592"/>
                </a:cubicBezTo>
                <a:cubicBezTo>
                  <a:pt x="1612923" y="140355"/>
                  <a:pt x="1611599" y="149999"/>
                  <a:pt x="1611599" y="152523"/>
                </a:cubicBezTo>
                <a:cubicBezTo>
                  <a:pt x="1611599" y="152466"/>
                  <a:pt x="1613894" y="152233"/>
                  <a:pt x="1618483" y="151824"/>
                </a:cubicBezTo>
                <a:cubicBezTo>
                  <a:pt x="1623072" y="151415"/>
                  <a:pt x="1632873" y="150480"/>
                  <a:pt x="1647887" y="149017"/>
                </a:cubicBezTo>
                <a:cubicBezTo>
                  <a:pt x="1644288" y="143668"/>
                  <a:pt x="1644066" y="134297"/>
                  <a:pt x="1647220" y="120903"/>
                </a:cubicBezTo>
                <a:cubicBezTo>
                  <a:pt x="1650375" y="107509"/>
                  <a:pt x="1652849" y="92416"/>
                  <a:pt x="1654642" y="75624"/>
                </a:cubicBezTo>
                <a:cubicBezTo>
                  <a:pt x="1656434" y="58831"/>
                  <a:pt x="1656190" y="50141"/>
                  <a:pt x="1653911" y="49553"/>
                </a:cubicBezTo>
                <a:cubicBezTo>
                  <a:pt x="1651630" y="48965"/>
                  <a:pt x="1644091" y="49793"/>
                  <a:pt x="1631292" y="52038"/>
                </a:cubicBezTo>
                <a:cubicBezTo>
                  <a:pt x="1618493" y="54282"/>
                  <a:pt x="1607971" y="56304"/>
                  <a:pt x="1599726" y="58104"/>
                </a:cubicBezTo>
                <a:cubicBezTo>
                  <a:pt x="1591480" y="59903"/>
                  <a:pt x="1584174" y="57182"/>
                  <a:pt x="1577807" y="49940"/>
                </a:cubicBezTo>
                <a:cubicBezTo>
                  <a:pt x="1571440" y="42699"/>
                  <a:pt x="1572329" y="39078"/>
                  <a:pt x="1580474" y="39078"/>
                </a:cubicBezTo>
                <a:cubicBezTo>
                  <a:pt x="1585966" y="39078"/>
                  <a:pt x="1593918" y="38644"/>
                  <a:pt x="1604329" y="37776"/>
                </a:cubicBezTo>
                <a:cubicBezTo>
                  <a:pt x="1614740" y="36909"/>
                  <a:pt x="1625205" y="35159"/>
                  <a:pt x="1635723" y="32528"/>
                </a:cubicBezTo>
                <a:cubicBezTo>
                  <a:pt x="1646242" y="29896"/>
                  <a:pt x="1654089" y="27175"/>
                  <a:pt x="1659266" y="24365"/>
                </a:cubicBezTo>
                <a:cubicBezTo>
                  <a:pt x="1661855" y="22959"/>
                  <a:pt x="1664591" y="22397"/>
                  <a:pt x="1667475" y="22679"/>
                </a:cubicBezTo>
                <a:close/>
                <a:moveTo>
                  <a:pt x="1315050" y="22679"/>
                </a:moveTo>
                <a:cubicBezTo>
                  <a:pt x="1317934" y="22960"/>
                  <a:pt x="1320967" y="24085"/>
                  <a:pt x="1324147" y="26053"/>
                </a:cubicBezTo>
                <a:cubicBezTo>
                  <a:pt x="1330506" y="29990"/>
                  <a:pt x="1335444" y="33887"/>
                  <a:pt x="1338956" y="37744"/>
                </a:cubicBezTo>
                <a:cubicBezTo>
                  <a:pt x="1342470" y="41602"/>
                  <a:pt x="1342383" y="45803"/>
                  <a:pt x="1338699" y="50349"/>
                </a:cubicBezTo>
                <a:cubicBezTo>
                  <a:pt x="1335013" y="54895"/>
                  <a:pt x="1332088" y="62696"/>
                  <a:pt x="1329922" y="73752"/>
                </a:cubicBezTo>
                <a:cubicBezTo>
                  <a:pt x="1327756" y="84809"/>
                  <a:pt x="1325286" y="98651"/>
                  <a:pt x="1322512" y="115278"/>
                </a:cubicBezTo>
                <a:cubicBezTo>
                  <a:pt x="1319737" y="131905"/>
                  <a:pt x="1317073" y="142492"/>
                  <a:pt x="1314521" y="147038"/>
                </a:cubicBezTo>
                <a:cubicBezTo>
                  <a:pt x="1327800" y="145389"/>
                  <a:pt x="1337242" y="143177"/>
                  <a:pt x="1342850" y="140402"/>
                </a:cubicBezTo>
                <a:cubicBezTo>
                  <a:pt x="1348457" y="137627"/>
                  <a:pt x="1354218" y="138237"/>
                  <a:pt x="1360133" y="142230"/>
                </a:cubicBezTo>
                <a:cubicBezTo>
                  <a:pt x="1366048" y="146224"/>
                  <a:pt x="1371398" y="150989"/>
                  <a:pt x="1376180" y="156524"/>
                </a:cubicBezTo>
                <a:cubicBezTo>
                  <a:pt x="1380963" y="162059"/>
                  <a:pt x="1381525" y="167752"/>
                  <a:pt x="1377869" y="173603"/>
                </a:cubicBezTo>
                <a:cubicBezTo>
                  <a:pt x="1374212" y="179454"/>
                  <a:pt x="1371497" y="190130"/>
                  <a:pt x="1369727" y="205632"/>
                </a:cubicBezTo>
                <a:cubicBezTo>
                  <a:pt x="1367956" y="221134"/>
                  <a:pt x="1364998" y="237883"/>
                  <a:pt x="1360854" y="255880"/>
                </a:cubicBezTo>
                <a:cubicBezTo>
                  <a:pt x="1356709" y="273877"/>
                  <a:pt x="1348503" y="288382"/>
                  <a:pt x="1336235" y="299396"/>
                </a:cubicBezTo>
                <a:cubicBezTo>
                  <a:pt x="1323967" y="310409"/>
                  <a:pt x="1316195" y="311083"/>
                  <a:pt x="1312918" y="301418"/>
                </a:cubicBezTo>
                <a:cubicBezTo>
                  <a:pt x="1309642" y="291752"/>
                  <a:pt x="1303439" y="280929"/>
                  <a:pt x="1294311" y="268948"/>
                </a:cubicBezTo>
                <a:cubicBezTo>
                  <a:pt x="1285184" y="256966"/>
                  <a:pt x="1286722" y="253260"/>
                  <a:pt x="1298925" y="257827"/>
                </a:cubicBezTo>
                <a:cubicBezTo>
                  <a:pt x="1311129" y="262394"/>
                  <a:pt x="1318392" y="264868"/>
                  <a:pt x="1320716" y="265248"/>
                </a:cubicBezTo>
                <a:cubicBezTo>
                  <a:pt x="1323039" y="265628"/>
                  <a:pt x="1325724" y="263258"/>
                  <a:pt x="1328771" y="258139"/>
                </a:cubicBezTo>
                <a:cubicBezTo>
                  <a:pt x="1331819" y="253019"/>
                  <a:pt x="1334680" y="243107"/>
                  <a:pt x="1337354" y="228401"/>
                </a:cubicBezTo>
                <a:cubicBezTo>
                  <a:pt x="1340028" y="213695"/>
                  <a:pt x="1341814" y="200570"/>
                  <a:pt x="1342710" y="189026"/>
                </a:cubicBezTo>
                <a:cubicBezTo>
                  <a:pt x="1343606" y="177482"/>
                  <a:pt x="1342664" y="170323"/>
                  <a:pt x="1339882" y="167548"/>
                </a:cubicBezTo>
                <a:cubicBezTo>
                  <a:pt x="1337099" y="164773"/>
                  <a:pt x="1329520" y="163838"/>
                  <a:pt x="1317145" y="164741"/>
                </a:cubicBezTo>
                <a:cubicBezTo>
                  <a:pt x="1304770" y="165644"/>
                  <a:pt x="1291619" y="167401"/>
                  <a:pt x="1277695" y="170011"/>
                </a:cubicBezTo>
                <a:cubicBezTo>
                  <a:pt x="1263770" y="172621"/>
                  <a:pt x="1253460" y="175994"/>
                  <a:pt x="1246763" y="180132"/>
                </a:cubicBezTo>
                <a:cubicBezTo>
                  <a:pt x="1240066" y="184269"/>
                  <a:pt x="1235262" y="182275"/>
                  <a:pt x="1232351" y="174152"/>
                </a:cubicBezTo>
                <a:cubicBezTo>
                  <a:pt x="1229440" y="166028"/>
                  <a:pt x="1229336" y="159643"/>
                  <a:pt x="1232040" y="154997"/>
                </a:cubicBezTo>
                <a:cubicBezTo>
                  <a:pt x="1234743" y="150351"/>
                  <a:pt x="1237216" y="138563"/>
                  <a:pt x="1239460" y="119634"/>
                </a:cubicBezTo>
                <a:cubicBezTo>
                  <a:pt x="1241705" y="100705"/>
                  <a:pt x="1241027" y="86816"/>
                  <a:pt x="1237427" y="77968"/>
                </a:cubicBezTo>
                <a:cubicBezTo>
                  <a:pt x="1233829" y="69120"/>
                  <a:pt x="1236682" y="66123"/>
                  <a:pt x="1245989" y="68977"/>
                </a:cubicBezTo>
                <a:cubicBezTo>
                  <a:pt x="1255295" y="71831"/>
                  <a:pt x="1262297" y="74903"/>
                  <a:pt x="1266994" y="78194"/>
                </a:cubicBezTo>
                <a:cubicBezTo>
                  <a:pt x="1271690" y="81485"/>
                  <a:pt x="1272884" y="85683"/>
                  <a:pt x="1270575" y="90788"/>
                </a:cubicBezTo>
                <a:cubicBezTo>
                  <a:pt x="1268267" y="95894"/>
                  <a:pt x="1265789" y="106828"/>
                  <a:pt x="1263143" y="123592"/>
                </a:cubicBezTo>
                <a:cubicBezTo>
                  <a:pt x="1260497" y="140355"/>
                  <a:pt x="1259175" y="149999"/>
                  <a:pt x="1259175" y="152523"/>
                </a:cubicBezTo>
                <a:cubicBezTo>
                  <a:pt x="1259175" y="152466"/>
                  <a:pt x="1261469" y="152233"/>
                  <a:pt x="1266058" y="151824"/>
                </a:cubicBezTo>
                <a:cubicBezTo>
                  <a:pt x="1270647" y="151415"/>
                  <a:pt x="1280448" y="150480"/>
                  <a:pt x="1295462" y="149017"/>
                </a:cubicBezTo>
                <a:cubicBezTo>
                  <a:pt x="1291863" y="143668"/>
                  <a:pt x="1291641" y="134297"/>
                  <a:pt x="1294796" y="120903"/>
                </a:cubicBezTo>
                <a:cubicBezTo>
                  <a:pt x="1297950" y="107509"/>
                  <a:pt x="1300424" y="92416"/>
                  <a:pt x="1302217" y="75624"/>
                </a:cubicBezTo>
                <a:cubicBezTo>
                  <a:pt x="1304009" y="58831"/>
                  <a:pt x="1303766" y="50141"/>
                  <a:pt x="1301485" y="49553"/>
                </a:cubicBezTo>
                <a:cubicBezTo>
                  <a:pt x="1299205" y="48965"/>
                  <a:pt x="1291666" y="49793"/>
                  <a:pt x="1278867" y="52038"/>
                </a:cubicBezTo>
                <a:cubicBezTo>
                  <a:pt x="1266068" y="54282"/>
                  <a:pt x="1255546" y="56304"/>
                  <a:pt x="1247301" y="58104"/>
                </a:cubicBezTo>
                <a:cubicBezTo>
                  <a:pt x="1239055" y="59903"/>
                  <a:pt x="1231749" y="57182"/>
                  <a:pt x="1225382" y="49940"/>
                </a:cubicBezTo>
                <a:cubicBezTo>
                  <a:pt x="1219015" y="42699"/>
                  <a:pt x="1219904" y="39078"/>
                  <a:pt x="1228049" y="39078"/>
                </a:cubicBezTo>
                <a:cubicBezTo>
                  <a:pt x="1233542" y="39078"/>
                  <a:pt x="1241493" y="38644"/>
                  <a:pt x="1251904" y="37776"/>
                </a:cubicBezTo>
                <a:cubicBezTo>
                  <a:pt x="1262315" y="36909"/>
                  <a:pt x="1272780" y="35159"/>
                  <a:pt x="1283298" y="32528"/>
                </a:cubicBezTo>
                <a:cubicBezTo>
                  <a:pt x="1293817" y="29896"/>
                  <a:pt x="1301664" y="27175"/>
                  <a:pt x="1306842" y="24365"/>
                </a:cubicBezTo>
                <a:cubicBezTo>
                  <a:pt x="1309430" y="22959"/>
                  <a:pt x="1312166" y="22397"/>
                  <a:pt x="1315050" y="22679"/>
                </a:cubicBezTo>
                <a:close/>
                <a:moveTo>
                  <a:pt x="138248" y="20934"/>
                </a:moveTo>
                <a:cubicBezTo>
                  <a:pt x="146415" y="22346"/>
                  <a:pt x="155518" y="25333"/>
                  <a:pt x="165555" y="29893"/>
                </a:cubicBezTo>
                <a:cubicBezTo>
                  <a:pt x="177085" y="35356"/>
                  <a:pt x="181480" y="41813"/>
                  <a:pt x="178742" y="49263"/>
                </a:cubicBezTo>
                <a:cubicBezTo>
                  <a:pt x="176002" y="56713"/>
                  <a:pt x="174202" y="66238"/>
                  <a:pt x="173342" y="77839"/>
                </a:cubicBezTo>
                <a:cubicBezTo>
                  <a:pt x="172481" y="89441"/>
                  <a:pt x="172051" y="106685"/>
                  <a:pt x="172051" y="129572"/>
                </a:cubicBezTo>
                <a:cubicBezTo>
                  <a:pt x="172051" y="151440"/>
                  <a:pt x="172944" y="171761"/>
                  <a:pt x="174730" y="190532"/>
                </a:cubicBezTo>
                <a:cubicBezTo>
                  <a:pt x="176515" y="209303"/>
                  <a:pt x="176716" y="226565"/>
                  <a:pt x="175332" y="242318"/>
                </a:cubicBezTo>
                <a:cubicBezTo>
                  <a:pt x="173948" y="258071"/>
                  <a:pt x="168972" y="272027"/>
                  <a:pt x="160403" y="284188"/>
                </a:cubicBezTo>
                <a:cubicBezTo>
                  <a:pt x="151836" y="296348"/>
                  <a:pt x="144533" y="298094"/>
                  <a:pt x="138495" y="289426"/>
                </a:cubicBezTo>
                <a:cubicBezTo>
                  <a:pt x="132458" y="280757"/>
                  <a:pt x="127041" y="273587"/>
                  <a:pt x="122245" y="267915"/>
                </a:cubicBezTo>
                <a:cubicBezTo>
                  <a:pt x="117448" y="262244"/>
                  <a:pt x="111927" y="255977"/>
                  <a:pt x="105681" y="249115"/>
                </a:cubicBezTo>
                <a:cubicBezTo>
                  <a:pt x="99437" y="242253"/>
                  <a:pt x="100903" y="239776"/>
                  <a:pt x="110080" y="241683"/>
                </a:cubicBezTo>
                <a:cubicBezTo>
                  <a:pt x="119258" y="243591"/>
                  <a:pt x="126837" y="245164"/>
                  <a:pt x="132817" y="246405"/>
                </a:cubicBezTo>
                <a:cubicBezTo>
                  <a:pt x="138797" y="247645"/>
                  <a:pt x="142306" y="246444"/>
                  <a:pt x="143346" y="242802"/>
                </a:cubicBezTo>
                <a:cubicBezTo>
                  <a:pt x="144385" y="239159"/>
                  <a:pt x="145353" y="231720"/>
                  <a:pt x="146250" y="220485"/>
                </a:cubicBezTo>
                <a:cubicBezTo>
                  <a:pt x="147146" y="209249"/>
                  <a:pt x="147376" y="178486"/>
                  <a:pt x="146938" y="128195"/>
                </a:cubicBezTo>
                <a:cubicBezTo>
                  <a:pt x="146500" y="77904"/>
                  <a:pt x="142902" y="47101"/>
                  <a:pt x="136140" y="35787"/>
                </a:cubicBezTo>
                <a:cubicBezTo>
                  <a:pt x="129378" y="24472"/>
                  <a:pt x="130082" y="19521"/>
                  <a:pt x="138248" y="20934"/>
                </a:cubicBezTo>
                <a:close/>
                <a:moveTo>
                  <a:pt x="2740695" y="20487"/>
                </a:moveTo>
                <a:cubicBezTo>
                  <a:pt x="2744247" y="21100"/>
                  <a:pt x="2748289" y="22723"/>
                  <a:pt x="2752821" y="25354"/>
                </a:cubicBezTo>
                <a:cubicBezTo>
                  <a:pt x="2761884" y="30617"/>
                  <a:pt x="2769929" y="36324"/>
                  <a:pt x="2776955" y="42476"/>
                </a:cubicBezTo>
                <a:cubicBezTo>
                  <a:pt x="2785101" y="52013"/>
                  <a:pt x="2783566" y="57878"/>
                  <a:pt x="2772352" y="60072"/>
                </a:cubicBezTo>
                <a:cubicBezTo>
                  <a:pt x="2761138" y="62266"/>
                  <a:pt x="2747838" y="68335"/>
                  <a:pt x="2732451" y="78280"/>
                </a:cubicBezTo>
                <a:cubicBezTo>
                  <a:pt x="2717064" y="88225"/>
                  <a:pt x="2711880" y="87867"/>
                  <a:pt x="2716899" y="77205"/>
                </a:cubicBezTo>
                <a:cubicBezTo>
                  <a:pt x="2721918" y="66543"/>
                  <a:pt x="2725517" y="59122"/>
                  <a:pt x="2727697" y="54942"/>
                </a:cubicBezTo>
                <a:cubicBezTo>
                  <a:pt x="2729877" y="50761"/>
                  <a:pt x="2728292" y="48671"/>
                  <a:pt x="2722943" y="48671"/>
                </a:cubicBezTo>
                <a:cubicBezTo>
                  <a:pt x="2715228" y="48671"/>
                  <a:pt x="2693883" y="51364"/>
                  <a:pt x="2658907" y="56748"/>
                </a:cubicBezTo>
                <a:cubicBezTo>
                  <a:pt x="2623931" y="62133"/>
                  <a:pt x="2602127" y="66407"/>
                  <a:pt x="2593494" y="69569"/>
                </a:cubicBezTo>
                <a:cubicBezTo>
                  <a:pt x="2584861" y="72731"/>
                  <a:pt x="2575246" y="69565"/>
                  <a:pt x="2564649" y="60072"/>
                </a:cubicBezTo>
                <a:cubicBezTo>
                  <a:pt x="2554051" y="50579"/>
                  <a:pt x="2553277" y="45832"/>
                  <a:pt x="2562325" y="45832"/>
                </a:cubicBezTo>
                <a:cubicBezTo>
                  <a:pt x="2569123" y="45832"/>
                  <a:pt x="2577214" y="45620"/>
                  <a:pt x="2586600" y="45197"/>
                </a:cubicBezTo>
                <a:cubicBezTo>
                  <a:pt x="2595986" y="44774"/>
                  <a:pt x="2613491" y="42989"/>
                  <a:pt x="2639117" y="39841"/>
                </a:cubicBezTo>
                <a:cubicBezTo>
                  <a:pt x="2664743" y="36694"/>
                  <a:pt x="2685261" y="33582"/>
                  <a:pt x="2700669" y="30506"/>
                </a:cubicBezTo>
                <a:cubicBezTo>
                  <a:pt x="2716078" y="27430"/>
                  <a:pt x="2726356" y="24487"/>
                  <a:pt x="2731504" y="21676"/>
                </a:cubicBezTo>
                <a:cubicBezTo>
                  <a:pt x="2734078" y="20271"/>
                  <a:pt x="2737142" y="19874"/>
                  <a:pt x="2740695" y="20487"/>
                </a:cubicBezTo>
                <a:close/>
                <a:moveTo>
                  <a:pt x="5543942" y="17955"/>
                </a:moveTo>
                <a:cubicBezTo>
                  <a:pt x="5545444" y="17937"/>
                  <a:pt x="5547348" y="18281"/>
                  <a:pt x="5549651" y="18987"/>
                </a:cubicBezTo>
                <a:cubicBezTo>
                  <a:pt x="5558864" y="21812"/>
                  <a:pt x="5567214" y="25698"/>
                  <a:pt x="5574700" y="30646"/>
                </a:cubicBezTo>
                <a:cubicBezTo>
                  <a:pt x="5582185" y="35593"/>
                  <a:pt x="5583795" y="40017"/>
                  <a:pt x="5579529" y="43918"/>
                </a:cubicBezTo>
                <a:cubicBezTo>
                  <a:pt x="5575263" y="47818"/>
                  <a:pt x="5570197" y="57849"/>
                  <a:pt x="5564332" y="74010"/>
                </a:cubicBezTo>
                <a:cubicBezTo>
                  <a:pt x="5578127" y="89297"/>
                  <a:pt x="5594364" y="104275"/>
                  <a:pt x="5613042" y="118946"/>
                </a:cubicBezTo>
                <a:cubicBezTo>
                  <a:pt x="5631720" y="133616"/>
                  <a:pt x="5650316" y="145012"/>
                  <a:pt x="5668829" y="153136"/>
                </a:cubicBezTo>
                <a:cubicBezTo>
                  <a:pt x="5687342" y="161260"/>
                  <a:pt x="5693355" y="166118"/>
                  <a:pt x="5686865" y="167709"/>
                </a:cubicBezTo>
                <a:cubicBezTo>
                  <a:pt x="5680376" y="169301"/>
                  <a:pt x="5668818" y="171004"/>
                  <a:pt x="5652191" y="172818"/>
                </a:cubicBezTo>
                <a:cubicBezTo>
                  <a:pt x="5635563" y="174632"/>
                  <a:pt x="5623640" y="171040"/>
                  <a:pt x="5616419" y="162041"/>
                </a:cubicBezTo>
                <a:cubicBezTo>
                  <a:pt x="5609199" y="153043"/>
                  <a:pt x="5589434" y="127851"/>
                  <a:pt x="5557126" y="86465"/>
                </a:cubicBezTo>
                <a:cubicBezTo>
                  <a:pt x="5547188" y="110255"/>
                  <a:pt x="5536472" y="130425"/>
                  <a:pt x="5524979" y="146973"/>
                </a:cubicBezTo>
                <a:cubicBezTo>
                  <a:pt x="5513485" y="163522"/>
                  <a:pt x="5498023" y="177593"/>
                  <a:pt x="5478591" y="189187"/>
                </a:cubicBezTo>
                <a:cubicBezTo>
                  <a:pt x="5459161" y="200781"/>
                  <a:pt x="5458508" y="195802"/>
                  <a:pt x="5476634" y="174249"/>
                </a:cubicBezTo>
                <a:cubicBezTo>
                  <a:pt x="5494760" y="152695"/>
                  <a:pt x="5508280" y="133239"/>
                  <a:pt x="5517192" y="115880"/>
                </a:cubicBezTo>
                <a:cubicBezTo>
                  <a:pt x="5526104" y="98521"/>
                  <a:pt x="5533239" y="81708"/>
                  <a:pt x="5538595" y="65439"/>
                </a:cubicBezTo>
                <a:cubicBezTo>
                  <a:pt x="5543951" y="49170"/>
                  <a:pt x="5544829" y="36654"/>
                  <a:pt x="5541230" y="27892"/>
                </a:cubicBezTo>
                <a:cubicBezTo>
                  <a:pt x="5538530" y="21321"/>
                  <a:pt x="5539434" y="18008"/>
                  <a:pt x="5543942" y="17955"/>
                </a:cubicBezTo>
                <a:close/>
                <a:moveTo>
                  <a:pt x="6863297" y="17055"/>
                </a:moveTo>
                <a:cubicBezTo>
                  <a:pt x="6864897" y="17119"/>
                  <a:pt x="6866859" y="17566"/>
                  <a:pt x="6869182" y="18396"/>
                </a:cubicBezTo>
                <a:cubicBezTo>
                  <a:pt x="6878475" y="21715"/>
                  <a:pt x="6885699" y="24988"/>
                  <a:pt x="6890854" y="28215"/>
                </a:cubicBezTo>
                <a:cubicBezTo>
                  <a:pt x="6896009" y="31442"/>
                  <a:pt x="6896991" y="36952"/>
                  <a:pt x="6893801" y="44746"/>
                </a:cubicBezTo>
                <a:cubicBezTo>
                  <a:pt x="6890609" y="52540"/>
                  <a:pt x="6884562" y="81690"/>
                  <a:pt x="6875657" y="132196"/>
                </a:cubicBezTo>
                <a:lnTo>
                  <a:pt x="6897791" y="127464"/>
                </a:lnTo>
                <a:cubicBezTo>
                  <a:pt x="6899125" y="124366"/>
                  <a:pt x="6898891" y="118082"/>
                  <a:pt x="6897092" y="108610"/>
                </a:cubicBezTo>
                <a:cubicBezTo>
                  <a:pt x="6895292" y="99138"/>
                  <a:pt x="6900942" y="97912"/>
                  <a:pt x="6914042" y="104932"/>
                </a:cubicBezTo>
                <a:cubicBezTo>
                  <a:pt x="6927142" y="111951"/>
                  <a:pt x="6932279" y="118092"/>
                  <a:pt x="6929454" y="123355"/>
                </a:cubicBezTo>
                <a:cubicBezTo>
                  <a:pt x="6926629" y="128618"/>
                  <a:pt x="6923907" y="135179"/>
                  <a:pt x="6921291" y="143037"/>
                </a:cubicBezTo>
                <a:cubicBezTo>
                  <a:pt x="6918673" y="150896"/>
                  <a:pt x="6916003" y="160496"/>
                  <a:pt x="6913278" y="171839"/>
                </a:cubicBezTo>
                <a:cubicBezTo>
                  <a:pt x="6910554" y="183182"/>
                  <a:pt x="6905657" y="196433"/>
                  <a:pt x="6898587" y="211590"/>
                </a:cubicBezTo>
                <a:cubicBezTo>
                  <a:pt x="6909113" y="220940"/>
                  <a:pt x="6915569" y="228820"/>
                  <a:pt x="6917957" y="235230"/>
                </a:cubicBezTo>
                <a:cubicBezTo>
                  <a:pt x="6920345" y="241640"/>
                  <a:pt x="6919054" y="248818"/>
                  <a:pt x="6914085" y="256762"/>
                </a:cubicBezTo>
                <a:cubicBezTo>
                  <a:pt x="6909116" y="264707"/>
                  <a:pt x="6903570" y="263875"/>
                  <a:pt x="6897447" y="254267"/>
                </a:cubicBezTo>
                <a:cubicBezTo>
                  <a:pt x="6891323" y="244659"/>
                  <a:pt x="6886670" y="236865"/>
                  <a:pt x="6883487" y="230885"/>
                </a:cubicBezTo>
                <a:cubicBezTo>
                  <a:pt x="6878238" y="239188"/>
                  <a:pt x="6870505" y="247057"/>
                  <a:pt x="6860287" y="254493"/>
                </a:cubicBezTo>
                <a:cubicBezTo>
                  <a:pt x="6850071" y="261928"/>
                  <a:pt x="6838125" y="267277"/>
                  <a:pt x="6824451" y="270539"/>
                </a:cubicBezTo>
                <a:cubicBezTo>
                  <a:pt x="6810778" y="273802"/>
                  <a:pt x="6808197" y="271730"/>
                  <a:pt x="6816708" y="264323"/>
                </a:cubicBezTo>
                <a:cubicBezTo>
                  <a:pt x="6825219" y="256916"/>
                  <a:pt x="6834529" y="249033"/>
                  <a:pt x="6844639" y="240672"/>
                </a:cubicBezTo>
                <a:cubicBezTo>
                  <a:pt x="6854749" y="232312"/>
                  <a:pt x="6863231" y="223392"/>
                  <a:pt x="6870085" y="213914"/>
                </a:cubicBezTo>
                <a:cubicBezTo>
                  <a:pt x="6859158" y="201939"/>
                  <a:pt x="6851927" y="194386"/>
                  <a:pt x="6848393" y="191252"/>
                </a:cubicBezTo>
                <a:cubicBezTo>
                  <a:pt x="6844857" y="188119"/>
                  <a:pt x="6843316" y="184932"/>
                  <a:pt x="6843768" y="181691"/>
                </a:cubicBezTo>
                <a:cubicBezTo>
                  <a:pt x="6844219" y="178450"/>
                  <a:pt x="6846245" y="170549"/>
                  <a:pt x="6849844" y="157987"/>
                </a:cubicBezTo>
                <a:cubicBezTo>
                  <a:pt x="6835419" y="163293"/>
                  <a:pt x="6824465" y="167544"/>
                  <a:pt x="6816987" y="170742"/>
                </a:cubicBezTo>
                <a:cubicBezTo>
                  <a:pt x="6809509" y="173940"/>
                  <a:pt x="6801417" y="170115"/>
                  <a:pt x="6792713" y="159267"/>
                </a:cubicBezTo>
                <a:cubicBezTo>
                  <a:pt x="6784009" y="148418"/>
                  <a:pt x="6784769" y="143442"/>
                  <a:pt x="6794993" y="144338"/>
                </a:cubicBezTo>
                <a:cubicBezTo>
                  <a:pt x="6805218" y="145235"/>
                  <a:pt x="6824483" y="142800"/>
                  <a:pt x="6852791" y="137036"/>
                </a:cubicBezTo>
                <a:cubicBezTo>
                  <a:pt x="6857165" y="109918"/>
                  <a:pt x="6860015" y="89089"/>
                  <a:pt x="6861341" y="74548"/>
                </a:cubicBezTo>
                <a:cubicBezTo>
                  <a:pt x="6862668" y="60007"/>
                  <a:pt x="6863119" y="50654"/>
                  <a:pt x="6862697" y="46488"/>
                </a:cubicBezTo>
                <a:cubicBezTo>
                  <a:pt x="6862273" y="42322"/>
                  <a:pt x="6860925" y="35769"/>
                  <a:pt x="6858653" y="26828"/>
                </a:cubicBezTo>
                <a:cubicBezTo>
                  <a:pt x="6856949" y="20122"/>
                  <a:pt x="6858496" y="16864"/>
                  <a:pt x="6863297" y="17055"/>
                </a:cubicBezTo>
                <a:close/>
                <a:moveTo>
                  <a:pt x="617902" y="16892"/>
                </a:moveTo>
                <a:cubicBezTo>
                  <a:pt x="620953" y="16934"/>
                  <a:pt x="624180" y="17689"/>
                  <a:pt x="627582" y="19159"/>
                </a:cubicBezTo>
                <a:cubicBezTo>
                  <a:pt x="634386" y="22099"/>
                  <a:pt x="641187" y="26448"/>
                  <a:pt x="647984" y="32205"/>
                </a:cubicBezTo>
                <a:cubicBezTo>
                  <a:pt x="654782" y="37963"/>
                  <a:pt x="655473" y="43573"/>
                  <a:pt x="650060" y="49037"/>
                </a:cubicBezTo>
                <a:cubicBezTo>
                  <a:pt x="644647" y="54501"/>
                  <a:pt x="642163" y="74215"/>
                  <a:pt x="642607" y="108180"/>
                </a:cubicBezTo>
                <a:cubicBezTo>
                  <a:pt x="643051" y="142144"/>
                  <a:pt x="644184" y="177099"/>
                  <a:pt x="646006" y="213042"/>
                </a:cubicBezTo>
                <a:cubicBezTo>
                  <a:pt x="647827" y="248986"/>
                  <a:pt x="644112" y="274218"/>
                  <a:pt x="634863" y="288737"/>
                </a:cubicBezTo>
                <a:cubicBezTo>
                  <a:pt x="625614" y="303257"/>
                  <a:pt x="618049" y="304196"/>
                  <a:pt x="612170" y="291555"/>
                </a:cubicBezTo>
                <a:cubicBezTo>
                  <a:pt x="606290" y="278914"/>
                  <a:pt x="596940" y="267191"/>
                  <a:pt x="584120" y="256386"/>
                </a:cubicBezTo>
                <a:cubicBezTo>
                  <a:pt x="571300" y="245580"/>
                  <a:pt x="571487" y="241529"/>
                  <a:pt x="584680" y="244232"/>
                </a:cubicBezTo>
                <a:cubicBezTo>
                  <a:pt x="597873" y="246935"/>
                  <a:pt x="606598" y="248287"/>
                  <a:pt x="610858" y="248287"/>
                </a:cubicBezTo>
                <a:cubicBezTo>
                  <a:pt x="612837" y="248287"/>
                  <a:pt x="614224" y="245505"/>
                  <a:pt x="615020" y="239941"/>
                </a:cubicBezTo>
                <a:cubicBezTo>
                  <a:pt x="615816" y="234377"/>
                  <a:pt x="616658" y="226049"/>
                  <a:pt x="617547" y="214957"/>
                </a:cubicBezTo>
                <a:cubicBezTo>
                  <a:pt x="618436" y="203865"/>
                  <a:pt x="618433" y="179275"/>
                  <a:pt x="617536" y="141187"/>
                </a:cubicBezTo>
                <a:cubicBezTo>
                  <a:pt x="616640" y="103100"/>
                  <a:pt x="615572" y="77033"/>
                  <a:pt x="614332" y="62986"/>
                </a:cubicBezTo>
                <a:cubicBezTo>
                  <a:pt x="613091" y="48940"/>
                  <a:pt x="609868" y="42136"/>
                  <a:pt x="604663" y="42573"/>
                </a:cubicBezTo>
                <a:cubicBezTo>
                  <a:pt x="599457" y="43010"/>
                  <a:pt x="583102" y="44893"/>
                  <a:pt x="555598" y="48220"/>
                </a:cubicBezTo>
                <a:lnTo>
                  <a:pt x="555598" y="91692"/>
                </a:lnTo>
                <a:cubicBezTo>
                  <a:pt x="563743" y="91778"/>
                  <a:pt x="571867" y="90451"/>
                  <a:pt x="579969" y="87713"/>
                </a:cubicBezTo>
                <a:cubicBezTo>
                  <a:pt x="588071" y="84974"/>
                  <a:pt x="594585" y="86974"/>
                  <a:pt x="599511" y="93714"/>
                </a:cubicBezTo>
                <a:cubicBezTo>
                  <a:pt x="604437" y="100454"/>
                  <a:pt x="600658" y="105430"/>
                  <a:pt x="588176" y="108642"/>
                </a:cubicBezTo>
                <a:cubicBezTo>
                  <a:pt x="575692" y="111854"/>
                  <a:pt x="564833" y="113009"/>
                  <a:pt x="555598" y="112105"/>
                </a:cubicBezTo>
                <a:cubicBezTo>
                  <a:pt x="555598" y="123635"/>
                  <a:pt x="554702" y="136627"/>
                  <a:pt x="552909" y="151082"/>
                </a:cubicBezTo>
                <a:cubicBezTo>
                  <a:pt x="562001" y="151168"/>
                  <a:pt x="570820" y="149842"/>
                  <a:pt x="579366" y="147103"/>
                </a:cubicBezTo>
                <a:cubicBezTo>
                  <a:pt x="587914" y="144364"/>
                  <a:pt x="594865" y="146651"/>
                  <a:pt x="600221" y="153964"/>
                </a:cubicBezTo>
                <a:cubicBezTo>
                  <a:pt x="605577" y="161278"/>
                  <a:pt x="601045" y="166254"/>
                  <a:pt x="586626" y="168892"/>
                </a:cubicBezTo>
                <a:cubicBezTo>
                  <a:pt x="572207" y="171531"/>
                  <a:pt x="560208" y="171947"/>
                  <a:pt x="550629" y="170140"/>
                </a:cubicBezTo>
                <a:cubicBezTo>
                  <a:pt x="543831" y="203696"/>
                  <a:pt x="531897" y="232004"/>
                  <a:pt x="514825" y="255063"/>
                </a:cubicBezTo>
                <a:cubicBezTo>
                  <a:pt x="497753" y="278122"/>
                  <a:pt x="480458" y="292455"/>
                  <a:pt x="462942" y="298062"/>
                </a:cubicBezTo>
                <a:cubicBezTo>
                  <a:pt x="445425" y="303669"/>
                  <a:pt x="442177" y="301486"/>
                  <a:pt x="453198" y="291512"/>
                </a:cubicBezTo>
                <a:cubicBezTo>
                  <a:pt x="464219" y="281538"/>
                  <a:pt x="476171" y="267890"/>
                  <a:pt x="489055" y="250567"/>
                </a:cubicBezTo>
                <a:cubicBezTo>
                  <a:pt x="501940" y="233244"/>
                  <a:pt x="511502" y="213207"/>
                  <a:pt x="517739" y="190457"/>
                </a:cubicBezTo>
                <a:cubicBezTo>
                  <a:pt x="523977" y="167706"/>
                  <a:pt x="527323" y="139434"/>
                  <a:pt x="527774" y="105641"/>
                </a:cubicBezTo>
                <a:cubicBezTo>
                  <a:pt x="528226" y="71849"/>
                  <a:pt x="526200" y="49378"/>
                  <a:pt x="521697" y="38228"/>
                </a:cubicBezTo>
                <a:cubicBezTo>
                  <a:pt x="517195" y="27079"/>
                  <a:pt x="518600" y="22217"/>
                  <a:pt x="525913" y="23644"/>
                </a:cubicBezTo>
                <a:cubicBezTo>
                  <a:pt x="533227" y="25071"/>
                  <a:pt x="538999" y="26645"/>
                  <a:pt x="543229" y="28366"/>
                </a:cubicBezTo>
                <a:cubicBezTo>
                  <a:pt x="547460" y="30086"/>
                  <a:pt x="554171" y="30047"/>
                  <a:pt x="563363" y="28247"/>
                </a:cubicBezTo>
                <a:cubicBezTo>
                  <a:pt x="572555" y="26448"/>
                  <a:pt x="581156" y="25135"/>
                  <a:pt x="589164" y="24311"/>
                </a:cubicBezTo>
                <a:cubicBezTo>
                  <a:pt x="597174" y="23486"/>
                  <a:pt x="603878" y="21687"/>
                  <a:pt x="609277" y="18912"/>
                </a:cubicBezTo>
                <a:cubicBezTo>
                  <a:pt x="611976" y="17524"/>
                  <a:pt x="614851" y="16851"/>
                  <a:pt x="617902" y="16892"/>
                </a:cubicBezTo>
                <a:close/>
                <a:moveTo>
                  <a:pt x="1506664" y="16236"/>
                </a:moveTo>
                <a:cubicBezTo>
                  <a:pt x="1508349" y="16319"/>
                  <a:pt x="1510428" y="16838"/>
                  <a:pt x="1512900" y="17793"/>
                </a:cubicBezTo>
                <a:cubicBezTo>
                  <a:pt x="1522787" y="21615"/>
                  <a:pt x="1530462" y="25878"/>
                  <a:pt x="1535927" y="30581"/>
                </a:cubicBezTo>
                <a:cubicBezTo>
                  <a:pt x="1541391" y="35285"/>
                  <a:pt x="1542505" y="40390"/>
                  <a:pt x="1539271" y="45896"/>
                </a:cubicBezTo>
                <a:cubicBezTo>
                  <a:pt x="1536037" y="51403"/>
                  <a:pt x="1533058" y="59595"/>
                  <a:pt x="1530334" y="70472"/>
                </a:cubicBezTo>
                <a:cubicBezTo>
                  <a:pt x="1527609" y="81349"/>
                  <a:pt x="1524102" y="96969"/>
                  <a:pt x="1519815" y="117332"/>
                </a:cubicBezTo>
                <a:lnTo>
                  <a:pt x="1540336" y="113955"/>
                </a:lnTo>
                <a:cubicBezTo>
                  <a:pt x="1540952" y="111632"/>
                  <a:pt x="1541035" y="107115"/>
                  <a:pt x="1540583" y="100404"/>
                </a:cubicBezTo>
                <a:cubicBezTo>
                  <a:pt x="1540132" y="93692"/>
                  <a:pt x="1546008" y="93624"/>
                  <a:pt x="1558211" y="100199"/>
                </a:cubicBezTo>
                <a:cubicBezTo>
                  <a:pt x="1570414" y="106774"/>
                  <a:pt x="1575118" y="112664"/>
                  <a:pt x="1572322" y="117870"/>
                </a:cubicBezTo>
                <a:cubicBezTo>
                  <a:pt x="1569526" y="123075"/>
                  <a:pt x="1564991" y="136218"/>
                  <a:pt x="1558716" y="157298"/>
                </a:cubicBezTo>
                <a:cubicBezTo>
                  <a:pt x="1552443" y="178379"/>
                  <a:pt x="1545327" y="196935"/>
                  <a:pt x="1537367" y="212967"/>
                </a:cubicBezTo>
                <a:cubicBezTo>
                  <a:pt x="1547850" y="222260"/>
                  <a:pt x="1554970" y="231039"/>
                  <a:pt x="1558727" y="239306"/>
                </a:cubicBezTo>
                <a:cubicBezTo>
                  <a:pt x="1562484" y="247574"/>
                  <a:pt x="1561355" y="255662"/>
                  <a:pt x="1555340" y="263570"/>
                </a:cubicBezTo>
                <a:cubicBezTo>
                  <a:pt x="1549324" y="271479"/>
                  <a:pt x="1543308" y="270364"/>
                  <a:pt x="1537293" y="260225"/>
                </a:cubicBezTo>
                <a:cubicBezTo>
                  <a:pt x="1531276" y="250087"/>
                  <a:pt x="1526232" y="240758"/>
                  <a:pt x="1522159" y="232240"/>
                </a:cubicBezTo>
                <a:cubicBezTo>
                  <a:pt x="1518890" y="238722"/>
                  <a:pt x="1510766" y="246598"/>
                  <a:pt x="1497788" y="255869"/>
                </a:cubicBezTo>
                <a:cubicBezTo>
                  <a:pt x="1484810" y="265140"/>
                  <a:pt x="1471940" y="271167"/>
                  <a:pt x="1459177" y="273949"/>
                </a:cubicBezTo>
                <a:cubicBezTo>
                  <a:pt x="1446415" y="276731"/>
                  <a:pt x="1448014" y="272009"/>
                  <a:pt x="1463974" y="259784"/>
                </a:cubicBezTo>
                <a:cubicBezTo>
                  <a:pt x="1479935" y="247559"/>
                  <a:pt x="1494447" y="232656"/>
                  <a:pt x="1507511" y="215075"/>
                </a:cubicBezTo>
                <a:cubicBezTo>
                  <a:pt x="1502764" y="209411"/>
                  <a:pt x="1498828" y="204797"/>
                  <a:pt x="1495702" y="201233"/>
                </a:cubicBezTo>
                <a:cubicBezTo>
                  <a:pt x="1492576" y="197670"/>
                  <a:pt x="1489715" y="194784"/>
                  <a:pt x="1487119" y="192575"/>
                </a:cubicBezTo>
                <a:cubicBezTo>
                  <a:pt x="1484524" y="190367"/>
                  <a:pt x="1483911" y="185968"/>
                  <a:pt x="1485281" y="179379"/>
                </a:cubicBezTo>
                <a:cubicBezTo>
                  <a:pt x="1486649" y="172789"/>
                  <a:pt x="1489565" y="160260"/>
                  <a:pt x="1494025" y="141789"/>
                </a:cubicBezTo>
                <a:cubicBezTo>
                  <a:pt x="1471639" y="148845"/>
                  <a:pt x="1457557" y="153534"/>
                  <a:pt x="1451779" y="155857"/>
                </a:cubicBezTo>
                <a:cubicBezTo>
                  <a:pt x="1445998" y="158180"/>
                  <a:pt x="1438545" y="153466"/>
                  <a:pt x="1429418" y="141714"/>
                </a:cubicBezTo>
                <a:cubicBezTo>
                  <a:pt x="1420291" y="129962"/>
                  <a:pt x="1421585" y="124986"/>
                  <a:pt x="1433300" y="126786"/>
                </a:cubicBezTo>
                <a:cubicBezTo>
                  <a:pt x="1445016" y="128586"/>
                  <a:pt x="1465831" y="127012"/>
                  <a:pt x="1495745" y="122064"/>
                </a:cubicBezTo>
                <a:cubicBezTo>
                  <a:pt x="1499989" y="100827"/>
                  <a:pt x="1502786" y="82253"/>
                  <a:pt x="1504134" y="66342"/>
                </a:cubicBezTo>
                <a:cubicBezTo>
                  <a:pt x="1505482" y="50432"/>
                  <a:pt x="1504808" y="37407"/>
                  <a:pt x="1502112" y="27269"/>
                </a:cubicBezTo>
                <a:cubicBezTo>
                  <a:pt x="1500090" y="19665"/>
                  <a:pt x="1501607" y="15987"/>
                  <a:pt x="1506664" y="16236"/>
                </a:cubicBezTo>
                <a:close/>
                <a:moveTo>
                  <a:pt x="1154238" y="16236"/>
                </a:moveTo>
                <a:cubicBezTo>
                  <a:pt x="1155924" y="16319"/>
                  <a:pt x="1158003" y="16838"/>
                  <a:pt x="1160475" y="17793"/>
                </a:cubicBezTo>
                <a:cubicBezTo>
                  <a:pt x="1170362" y="21615"/>
                  <a:pt x="1178037" y="25878"/>
                  <a:pt x="1183501" y="30581"/>
                </a:cubicBezTo>
                <a:cubicBezTo>
                  <a:pt x="1188965" y="35285"/>
                  <a:pt x="1190080" y="40390"/>
                  <a:pt x="1186846" y="45896"/>
                </a:cubicBezTo>
                <a:cubicBezTo>
                  <a:pt x="1183613" y="51403"/>
                  <a:pt x="1180634" y="59595"/>
                  <a:pt x="1177908" y="70472"/>
                </a:cubicBezTo>
                <a:cubicBezTo>
                  <a:pt x="1175184" y="81349"/>
                  <a:pt x="1171678" y="96969"/>
                  <a:pt x="1167390" y="117332"/>
                </a:cubicBezTo>
                <a:lnTo>
                  <a:pt x="1187911" y="113955"/>
                </a:lnTo>
                <a:cubicBezTo>
                  <a:pt x="1188528" y="111632"/>
                  <a:pt x="1188610" y="107115"/>
                  <a:pt x="1188159" y="100404"/>
                </a:cubicBezTo>
                <a:cubicBezTo>
                  <a:pt x="1187707" y="93692"/>
                  <a:pt x="1193582" y="93624"/>
                  <a:pt x="1205786" y="100199"/>
                </a:cubicBezTo>
                <a:cubicBezTo>
                  <a:pt x="1217990" y="106774"/>
                  <a:pt x="1222693" y="112664"/>
                  <a:pt x="1219896" y="117870"/>
                </a:cubicBezTo>
                <a:cubicBezTo>
                  <a:pt x="1217100" y="123075"/>
                  <a:pt x="1212566" y="136218"/>
                  <a:pt x="1206292" y="157298"/>
                </a:cubicBezTo>
                <a:cubicBezTo>
                  <a:pt x="1200017" y="178379"/>
                  <a:pt x="1192901" y="196935"/>
                  <a:pt x="1184942" y="212967"/>
                </a:cubicBezTo>
                <a:cubicBezTo>
                  <a:pt x="1195425" y="222260"/>
                  <a:pt x="1202545" y="231039"/>
                  <a:pt x="1206302" y="239306"/>
                </a:cubicBezTo>
                <a:cubicBezTo>
                  <a:pt x="1210060" y="247574"/>
                  <a:pt x="1208930" y="255662"/>
                  <a:pt x="1202915" y="263570"/>
                </a:cubicBezTo>
                <a:cubicBezTo>
                  <a:pt x="1196898" y="271479"/>
                  <a:pt x="1190883" y="270364"/>
                  <a:pt x="1184867" y="260225"/>
                </a:cubicBezTo>
                <a:cubicBezTo>
                  <a:pt x="1178851" y="250087"/>
                  <a:pt x="1173807" y="240758"/>
                  <a:pt x="1169734" y="232240"/>
                </a:cubicBezTo>
                <a:cubicBezTo>
                  <a:pt x="1166465" y="238722"/>
                  <a:pt x="1158342" y="246598"/>
                  <a:pt x="1145364" y="255869"/>
                </a:cubicBezTo>
                <a:cubicBezTo>
                  <a:pt x="1132386" y="265140"/>
                  <a:pt x="1119516" y="271167"/>
                  <a:pt x="1106752" y="273949"/>
                </a:cubicBezTo>
                <a:cubicBezTo>
                  <a:pt x="1093990" y="276731"/>
                  <a:pt x="1095589" y="272009"/>
                  <a:pt x="1111549" y="259784"/>
                </a:cubicBezTo>
                <a:cubicBezTo>
                  <a:pt x="1127510" y="247559"/>
                  <a:pt x="1142022" y="232656"/>
                  <a:pt x="1155086" y="215075"/>
                </a:cubicBezTo>
                <a:cubicBezTo>
                  <a:pt x="1150340" y="209411"/>
                  <a:pt x="1146403" y="204797"/>
                  <a:pt x="1143277" y="201233"/>
                </a:cubicBezTo>
                <a:cubicBezTo>
                  <a:pt x="1140151" y="197670"/>
                  <a:pt x="1137290" y="194784"/>
                  <a:pt x="1134694" y="192575"/>
                </a:cubicBezTo>
                <a:cubicBezTo>
                  <a:pt x="1132099" y="190367"/>
                  <a:pt x="1131485" y="185968"/>
                  <a:pt x="1132855" y="179379"/>
                </a:cubicBezTo>
                <a:cubicBezTo>
                  <a:pt x="1134225" y="172789"/>
                  <a:pt x="1137139" y="160260"/>
                  <a:pt x="1141599" y="141789"/>
                </a:cubicBezTo>
                <a:cubicBezTo>
                  <a:pt x="1119214" y="148845"/>
                  <a:pt x="1105132" y="153534"/>
                  <a:pt x="1099353" y="155857"/>
                </a:cubicBezTo>
                <a:cubicBezTo>
                  <a:pt x="1093574" y="158180"/>
                  <a:pt x="1086121" y="153466"/>
                  <a:pt x="1076993" y="141714"/>
                </a:cubicBezTo>
                <a:cubicBezTo>
                  <a:pt x="1067865" y="129962"/>
                  <a:pt x="1069160" y="124986"/>
                  <a:pt x="1080875" y="126786"/>
                </a:cubicBezTo>
                <a:cubicBezTo>
                  <a:pt x="1092592" y="128586"/>
                  <a:pt x="1113407" y="127012"/>
                  <a:pt x="1143320" y="122064"/>
                </a:cubicBezTo>
                <a:cubicBezTo>
                  <a:pt x="1147565" y="100827"/>
                  <a:pt x="1150361" y="82253"/>
                  <a:pt x="1151709" y="66342"/>
                </a:cubicBezTo>
                <a:cubicBezTo>
                  <a:pt x="1153057" y="50432"/>
                  <a:pt x="1152383" y="37407"/>
                  <a:pt x="1149687" y="27269"/>
                </a:cubicBezTo>
                <a:cubicBezTo>
                  <a:pt x="1147665" y="19665"/>
                  <a:pt x="1149182" y="15987"/>
                  <a:pt x="1154238" y="16236"/>
                </a:cubicBezTo>
                <a:close/>
                <a:moveTo>
                  <a:pt x="6536412" y="15822"/>
                </a:moveTo>
                <a:cubicBezTo>
                  <a:pt x="6539129" y="15423"/>
                  <a:pt x="6542261" y="15825"/>
                  <a:pt x="6545807" y="17030"/>
                </a:cubicBezTo>
                <a:cubicBezTo>
                  <a:pt x="6552898" y="19439"/>
                  <a:pt x="6559681" y="23443"/>
                  <a:pt x="6566155" y="29043"/>
                </a:cubicBezTo>
                <a:cubicBezTo>
                  <a:pt x="6572631" y="34643"/>
                  <a:pt x="6572523" y="39587"/>
                  <a:pt x="6565833" y="43875"/>
                </a:cubicBezTo>
                <a:cubicBezTo>
                  <a:pt x="6559143" y="48162"/>
                  <a:pt x="6552845" y="54952"/>
                  <a:pt x="6546936" y="64245"/>
                </a:cubicBezTo>
                <a:cubicBezTo>
                  <a:pt x="6541028" y="73537"/>
                  <a:pt x="6538073" y="82715"/>
                  <a:pt x="6538073" y="91778"/>
                </a:cubicBezTo>
                <a:cubicBezTo>
                  <a:pt x="6538073" y="100382"/>
                  <a:pt x="6540999" y="108158"/>
                  <a:pt x="6546850" y="115106"/>
                </a:cubicBezTo>
                <a:lnTo>
                  <a:pt x="6549377" y="122346"/>
                </a:lnTo>
                <a:lnTo>
                  <a:pt x="6551862" y="121451"/>
                </a:lnTo>
                <a:cubicBezTo>
                  <a:pt x="6556666" y="122391"/>
                  <a:pt x="6560971" y="123065"/>
                  <a:pt x="6564779" y="123473"/>
                </a:cubicBezTo>
                <a:cubicBezTo>
                  <a:pt x="6568587" y="123882"/>
                  <a:pt x="6574637" y="123685"/>
                  <a:pt x="6582933" y="122882"/>
                </a:cubicBezTo>
                <a:cubicBezTo>
                  <a:pt x="6591229" y="122079"/>
                  <a:pt x="6598310" y="119605"/>
                  <a:pt x="6604175" y="115461"/>
                </a:cubicBezTo>
                <a:cubicBezTo>
                  <a:pt x="6610040" y="111317"/>
                  <a:pt x="6616177" y="110696"/>
                  <a:pt x="6622587" y="113600"/>
                </a:cubicBezTo>
                <a:cubicBezTo>
                  <a:pt x="6628998" y="116504"/>
                  <a:pt x="6635186" y="120172"/>
                  <a:pt x="6641151" y="124603"/>
                </a:cubicBezTo>
                <a:cubicBezTo>
                  <a:pt x="6647117" y="129034"/>
                  <a:pt x="6647493" y="133651"/>
                  <a:pt x="6642281" y="138455"/>
                </a:cubicBezTo>
                <a:cubicBezTo>
                  <a:pt x="6637067" y="143259"/>
                  <a:pt x="6632023" y="150523"/>
                  <a:pt x="6627148" y="160245"/>
                </a:cubicBezTo>
                <a:cubicBezTo>
                  <a:pt x="6637057" y="170685"/>
                  <a:pt x="6635559" y="176744"/>
                  <a:pt x="6622652" y="178422"/>
                </a:cubicBezTo>
                <a:cubicBezTo>
                  <a:pt x="6609746" y="180099"/>
                  <a:pt x="6593893" y="182164"/>
                  <a:pt x="6575093" y="184616"/>
                </a:cubicBezTo>
                <a:cubicBezTo>
                  <a:pt x="6573429" y="192116"/>
                  <a:pt x="6570562" y="196530"/>
                  <a:pt x="6566489" y="197856"/>
                </a:cubicBezTo>
                <a:cubicBezTo>
                  <a:pt x="6562417" y="199183"/>
                  <a:pt x="6559559" y="194977"/>
                  <a:pt x="6557917" y="185240"/>
                </a:cubicBezTo>
                <a:cubicBezTo>
                  <a:pt x="6556275" y="175503"/>
                  <a:pt x="6554798" y="165795"/>
                  <a:pt x="6553486" y="156115"/>
                </a:cubicBezTo>
                <a:cubicBezTo>
                  <a:pt x="6552831" y="151276"/>
                  <a:pt x="6552053" y="146748"/>
                  <a:pt x="6551153" y="142532"/>
                </a:cubicBezTo>
                <a:lnTo>
                  <a:pt x="6548883" y="133858"/>
                </a:lnTo>
                <a:lnTo>
                  <a:pt x="6546108" y="142435"/>
                </a:lnTo>
                <a:cubicBezTo>
                  <a:pt x="6539763" y="153706"/>
                  <a:pt x="6534041" y="155101"/>
                  <a:pt x="6528943" y="146619"/>
                </a:cubicBezTo>
                <a:cubicBezTo>
                  <a:pt x="6523845" y="138136"/>
                  <a:pt x="6515965" y="129787"/>
                  <a:pt x="6505303" y="121570"/>
                </a:cubicBezTo>
                <a:lnTo>
                  <a:pt x="6496350" y="112893"/>
                </a:lnTo>
                <a:lnTo>
                  <a:pt x="6497011" y="148568"/>
                </a:lnTo>
                <a:cubicBezTo>
                  <a:pt x="6497118" y="162831"/>
                  <a:pt x="6497061" y="176636"/>
                  <a:pt x="6496839" y="189983"/>
                </a:cubicBezTo>
                <a:cubicBezTo>
                  <a:pt x="6496394" y="216678"/>
                  <a:pt x="6495221" y="237141"/>
                  <a:pt x="6493321" y="251374"/>
                </a:cubicBezTo>
                <a:cubicBezTo>
                  <a:pt x="6491421" y="265606"/>
                  <a:pt x="6488135" y="273623"/>
                  <a:pt x="6483459" y="275422"/>
                </a:cubicBezTo>
                <a:cubicBezTo>
                  <a:pt x="6478785" y="277222"/>
                  <a:pt x="6473869" y="272088"/>
                  <a:pt x="6468714" y="260021"/>
                </a:cubicBezTo>
                <a:cubicBezTo>
                  <a:pt x="6463559" y="247954"/>
                  <a:pt x="6462784" y="237302"/>
                  <a:pt x="6466391" y="228067"/>
                </a:cubicBezTo>
                <a:cubicBezTo>
                  <a:pt x="6469997" y="218832"/>
                  <a:pt x="6472245" y="203503"/>
                  <a:pt x="6473134" y="182078"/>
                </a:cubicBezTo>
                <a:cubicBezTo>
                  <a:pt x="6474023" y="160654"/>
                  <a:pt x="6474027" y="135067"/>
                  <a:pt x="6473145" y="105319"/>
                </a:cubicBezTo>
                <a:cubicBezTo>
                  <a:pt x="6472263" y="75570"/>
                  <a:pt x="6470273" y="58265"/>
                  <a:pt x="6467175" y="53404"/>
                </a:cubicBezTo>
                <a:cubicBezTo>
                  <a:pt x="6464078" y="48542"/>
                  <a:pt x="6462271" y="44036"/>
                  <a:pt x="6461755" y="39884"/>
                </a:cubicBezTo>
                <a:cubicBezTo>
                  <a:pt x="6461239" y="35733"/>
                  <a:pt x="6464523" y="34349"/>
                  <a:pt x="6471607" y="35733"/>
                </a:cubicBezTo>
                <a:cubicBezTo>
                  <a:pt x="6478691" y="37117"/>
                  <a:pt x="6483649" y="38017"/>
                  <a:pt x="6486481" y="38432"/>
                </a:cubicBezTo>
                <a:cubicBezTo>
                  <a:pt x="6489313" y="38848"/>
                  <a:pt x="6494379" y="38239"/>
                  <a:pt x="6501678" y="36604"/>
                </a:cubicBezTo>
                <a:cubicBezTo>
                  <a:pt x="6508978" y="34969"/>
                  <a:pt x="6514495" y="32700"/>
                  <a:pt x="6518231" y="29796"/>
                </a:cubicBezTo>
                <a:cubicBezTo>
                  <a:pt x="6521966" y="26892"/>
                  <a:pt x="6525723" y="23436"/>
                  <a:pt x="6529502" y="19428"/>
                </a:cubicBezTo>
                <a:cubicBezTo>
                  <a:pt x="6531391" y="17424"/>
                  <a:pt x="6533695" y="16222"/>
                  <a:pt x="6536412" y="15822"/>
                </a:cubicBezTo>
                <a:close/>
                <a:moveTo>
                  <a:pt x="5437501" y="15268"/>
                </a:moveTo>
                <a:cubicBezTo>
                  <a:pt x="5439011" y="15501"/>
                  <a:pt x="5440791" y="16164"/>
                  <a:pt x="5442841" y="17255"/>
                </a:cubicBezTo>
                <a:cubicBezTo>
                  <a:pt x="5451044" y="21622"/>
                  <a:pt x="5457594" y="26010"/>
                  <a:pt x="5462491" y="30420"/>
                </a:cubicBezTo>
                <a:cubicBezTo>
                  <a:pt x="5467389" y="34829"/>
                  <a:pt x="5466535" y="39866"/>
                  <a:pt x="5459932" y="45531"/>
                </a:cubicBezTo>
                <a:cubicBezTo>
                  <a:pt x="5453328" y="51195"/>
                  <a:pt x="5439988" y="71193"/>
                  <a:pt x="5419911" y="105523"/>
                </a:cubicBezTo>
                <a:lnTo>
                  <a:pt x="5445702" y="105200"/>
                </a:lnTo>
                <a:cubicBezTo>
                  <a:pt x="5459885" y="87060"/>
                  <a:pt x="5466302" y="74426"/>
                  <a:pt x="5464954" y="67299"/>
                </a:cubicBezTo>
                <a:cubicBezTo>
                  <a:pt x="5463606" y="60172"/>
                  <a:pt x="5467224" y="58308"/>
                  <a:pt x="5475806" y="61707"/>
                </a:cubicBezTo>
                <a:cubicBezTo>
                  <a:pt x="5484389" y="65105"/>
                  <a:pt x="5491165" y="69321"/>
                  <a:pt x="5496133" y="74355"/>
                </a:cubicBezTo>
                <a:cubicBezTo>
                  <a:pt x="5501102" y="79388"/>
                  <a:pt x="5499783" y="84726"/>
                  <a:pt x="5492176" y="90369"/>
                </a:cubicBezTo>
                <a:cubicBezTo>
                  <a:pt x="5484568" y="96012"/>
                  <a:pt x="5476071" y="104419"/>
                  <a:pt x="5466686" y="115590"/>
                </a:cubicBezTo>
                <a:cubicBezTo>
                  <a:pt x="5457300" y="126761"/>
                  <a:pt x="5443508" y="140843"/>
                  <a:pt x="5425310" y="157836"/>
                </a:cubicBezTo>
                <a:cubicBezTo>
                  <a:pt x="5450334" y="156961"/>
                  <a:pt x="5467611" y="156943"/>
                  <a:pt x="5477140" y="157782"/>
                </a:cubicBezTo>
                <a:cubicBezTo>
                  <a:pt x="5486669" y="158621"/>
                  <a:pt x="5479793" y="163088"/>
                  <a:pt x="5456511" y="171183"/>
                </a:cubicBezTo>
                <a:cubicBezTo>
                  <a:pt x="5433230" y="179278"/>
                  <a:pt x="5416760" y="186301"/>
                  <a:pt x="5407102" y="192253"/>
                </a:cubicBezTo>
                <a:cubicBezTo>
                  <a:pt x="5397444" y="198204"/>
                  <a:pt x="5391511" y="195257"/>
                  <a:pt x="5389302" y="183412"/>
                </a:cubicBezTo>
                <a:cubicBezTo>
                  <a:pt x="5387094" y="171567"/>
                  <a:pt x="5389560" y="164676"/>
                  <a:pt x="5396702" y="162741"/>
                </a:cubicBezTo>
                <a:cubicBezTo>
                  <a:pt x="5403843" y="160805"/>
                  <a:pt x="5418270" y="146622"/>
                  <a:pt x="5439980" y="120193"/>
                </a:cubicBezTo>
                <a:cubicBezTo>
                  <a:pt x="5419417" y="122817"/>
                  <a:pt x="5405510" y="126173"/>
                  <a:pt x="5398262" y="130260"/>
                </a:cubicBezTo>
                <a:cubicBezTo>
                  <a:pt x="5391013" y="134347"/>
                  <a:pt x="5386255" y="131361"/>
                  <a:pt x="5383989" y="121301"/>
                </a:cubicBezTo>
                <a:cubicBezTo>
                  <a:pt x="5381724" y="111241"/>
                  <a:pt x="5383480" y="105469"/>
                  <a:pt x="5389259" y="103985"/>
                </a:cubicBezTo>
                <a:cubicBezTo>
                  <a:pt x="5395038" y="102501"/>
                  <a:pt x="5400689" y="97718"/>
                  <a:pt x="5406209" y="89638"/>
                </a:cubicBezTo>
                <a:cubicBezTo>
                  <a:pt x="5411730" y="81557"/>
                  <a:pt x="5417391" y="71064"/>
                  <a:pt x="5423192" y="58157"/>
                </a:cubicBezTo>
                <a:cubicBezTo>
                  <a:pt x="5428993" y="45251"/>
                  <a:pt x="5431667" y="34116"/>
                  <a:pt x="5431215" y="24752"/>
                </a:cubicBezTo>
                <a:cubicBezTo>
                  <a:pt x="5430876" y="17729"/>
                  <a:pt x="5432972" y="14567"/>
                  <a:pt x="5437501" y="15268"/>
                </a:cubicBezTo>
                <a:close/>
                <a:moveTo>
                  <a:pt x="5812190" y="14029"/>
                </a:moveTo>
                <a:cubicBezTo>
                  <a:pt x="5813981" y="13975"/>
                  <a:pt x="5816165" y="14309"/>
                  <a:pt x="5818741" y="15029"/>
                </a:cubicBezTo>
                <a:cubicBezTo>
                  <a:pt x="5829045" y="17912"/>
                  <a:pt x="5836720" y="21769"/>
                  <a:pt x="5841768" y="26602"/>
                </a:cubicBezTo>
                <a:cubicBezTo>
                  <a:pt x="5846816" y="31434"/>
                  <a:pt x="5847895" y="35995"/>
                  <a:pt x="5845005" y="40282"/>
                </a:cubicBezTo>
                <a:cubicBezTo>
                  <a:pt x="5842116" y="44570"/>
                  <a:pt x="5838613" y="50256"/>
                  <a:pt x="5834497" y="57340"/>
                </a:cubicBezTo>
                <a:cubicBezTo>
                  <a:pt x="5852652" y="59692"/>
                  <a:pt x="5867089" y="63800"/>
                  <a:pt x="5877808" y="69665"/>
                </a:cubicBezTo>
                <a:cubicBezTo>
                  <a:pt x="5888528" y="75531"/>
                  <a:pt x="5893306" y="84070"/>
                  <a:pt x="5892145" y="95284"/>
                </a:cubicBezTo>
                <a:cubicBezTo>
                  <a:pt x="5890983" y="106498"/>
                  <a:pt x="5883620" y="107509"/>
                  <a:pt x="5870054" y="98317"/>
                </a:cubicBezTo>
                <a:cubicBezTo>
                  <a:pt x="5856488" y="89125"/>
                  <a:pt x="5842463" y="79324"/>
                  <a:pt x="5827979" y="68913"/>
                </a:cubicBezTo>
                <a:cubicBezTo>
                  <a:pt x="5818400" y="90122"/>
                  <a:pt x="5806100" y="111420"/>
                  <a:pt x="5791079" y="132809"/>
                </a:cubicBezTo>
                <a:cubicBezTo>
                  <a:pt x="5776058" y="154197"/>
                  <a:pt x="5758813" y="171391"/>
                  <a:pt x="5739346" y="184391"/>
                </a:cubicBezTo>
                <a:cubicBezTo>
                  <a:pt x="5719880" y="197390"/>
                  <a:pt x="5716711" y="195400"/>
                  <a:pt x="5729839" y="178422"/>
                </a:cubicBezTo>
                <a:cubicBezTo>
                  <a:pt x="5742967" y="161443"/>
                  <a:pt x="5755597" y="143966"/>
                  <a:pt x="5767729" y="125990"/>
                </a:cubicBezTo>
                <a:cubicBezTo>
                  <a:pt x="5779861" y="108015"/>
                  <a:pt x="5789946" y="89061"/>
                  <a:pt x="5797984" y="69128"/>
                </a:cubicBezTo>
                <a:cubicBezTo>
                  <a:pt x="5806021" y="49195"/>
                  <a:pt x="5808914" y="34474"/>
                  <a:pt x="5806663" y="24967"/>
                </a:cubicBezTo>
                <a:cubicBezTo>
                  <a:pt x="5804974" y="17836"/>
                  <a:pt x="5806817" y="14190"/>
                  <a:pt x="5812190" y="14029"/>
                </a:cubicBezTo>
                <a:close/>
                <a:moveTo>
                  <a:pt x="5232799" y="13446"/>
                </a:moveTo>
                <a:cubicBezTo>
                  <a:pt x="5234403" y="13421"/>
                  <a:pt x="5236312" y="13708"/>
                  <a:pt x="5238526" y="14309"/>
                </a:cubicBezTo>
                <a:cubicBezTo>
                  <a:pt x="5247381" y="16711"/>
                  <a:pt x="5256046" y="20744"/>
                  <a:pt x="5264521" y="26408"/>
                </a:cubicBezTo>
                <a:cubicBezTo>
                  <a:pt x="5273541" y="32947"/>
                  <a:pt x="5274344" y="37977"/>
                  <a:pt x="5266930" y="41498"/>
                </a:cubicBezTo>
                <a:cubicBezTo>
                  <a:pt x="5259516" y="45018"/>
                  <a:pt x="5249794" y="52353"/>
                  <a:pt x="5237762" y="63503"/>
                </a:cubicBezTo>
                <a:cubicBezTo>
                  <a:pt x="5225731" y="74652"/>
                  <a:pt x="5214112" y="83289"/>
                  <a:pt x="5202905" y="89412"/>
                </a:cubicBezTo>
                <a:lnTo>
                  <a:pt x="5197251" y="91969"/>
                </a:lnTo>
                <a:lnTo>
                  <a:pt x="5204184" y="90466"/>
                </a:lnTo>
                <a:cubicBezTo>
                  <a:pt x="5212616" y="88774"/>
                  <a:pt x="5221490" y="86081"/>
                  <a:pt x="5230804" y="82389"/>
                </a:cubicBezTo>
                <a:cubicBezTo>
                  <a:pt x="5240118" y="78696"/>
                  <a:pt x="5249195" y="80381"/>
                  <a:pt x="5258036" y="87444"/>
                </a:cubicBezTo>
                <a:cubicBezTo>
                  <a:pt x="5266877" y="94506"/>
                  <a:pt x="5266779" y="99228"/>
                  <a:pt x="5257745" y="101608"/>
                </a:cubicBezTo>
                <a:cubicBezTo>
                  <a:pt x="5248711" y="103989"/>
                  <a:pt x="5230728" y="107488"/>
                  <a:pt x="5203797" y="112105"/>
                </a:cubicBezTo>
                <a:cubicBezTo>
                  <a:pt x="5210107" y="116293"/>
                  <a:pt x="5212778" y="119992"/>
                  <a:pt x="5211810" y="123205"/>
                </a:cubicBezTo>
                <a:cubicBezTo>
                  <a:pt x="5210842" y="126417"/>
                  <a:pt x="5209527" y="130762"/>
                  <a:pt x="5207863" y="136240"/>
                </a:cubicBezTo>
                <a:cubicBezTo>
                  <a:pt x="5226046" y="133616"/>
                  <a:pt x="5240193" y="130708"/>
                  <a:pt x="5250303" y="127517"/>
                </a:cubicBezTo>
                <a:cubicBezTo>
                  <a:pt x="5260412" y="124327"/>
                  <a:pt x="5269812" y="126883"/>
                  <a:pt x="5278503" y="135186"/>
                </a:cubicBezTo>
                <a:cubicBezTo>
                  <a:pt x="5287193" y="143489"/>
                  <a:pt x="5284178" y="148465"/>
                  <a:pt x="5269458" y="150114"/>
                </a:cubicBezTo>
                <a:cubicBezTo>
                  <a:pt x="5254738" y="151763"/>
                  <a:pt x="5232973" y="154280"/>
                  <a:pt x="5204163" y="157664"/>
                </a:cubicBezTo>
                <a:cubicBezTo>
                  <a:pt x="5198183" y="177339"/>
                  <a:pt x="5188159" y="193737"/>
                  <a:pt x="5174091" y="206858"/>
                </a:cubicBezTo>
                <a:cubicBezTo>
                  <a:pt x="5160024" y="219979"/>
                  <a:pt x="5145236" y="227938"/>
                  <a:pt x="5129727" y="230735"/>
                </a:cubicBezTo>
                <a:cubicBezTo>
                  <a:pt x="5114218" y="233531"/>
                  <a:pt x="5112687" y="230580"/>
                  <a:pt x="5125134" y="221883"/>
                </a:cubicBezTo>
                <a:cubicBezTo>
                  <a:pt x="5137581" y="213186"/>
                  <a:pt x="5148186" y="203581"/>
                  <a:pt x="5156948" y="193070"/>
                </a:cubicBezTo>
                <a:cubicBezTo>
                  <a:pt x="5165710" y="182559"/>
                  <a:pt x="5172278" y="172219"/>
                  <a:pt x="5176651" y="162052"/>
                </a:cubicBezTo>
                <a:cubicBezTo>
                  <a:pt x="5159142" y="166526"/>
                  <a:pt x="5147691" y="169445"/>
                  <a:pt x="5142300" y="170807"/>
                </a:cubicBezTo>
                <a:cubicBezTo>
                  <a:pt x="5136908" y="172169"/>
                  <a:pt x="5129361" y="169351"/>
                  <a:pt x="5119660" y="162353"/>
                </a:cubicBezTo>
                <a:cubicBezTo>
                  <a:pt x="5109959" y="155355"/>
                  <a:pt x="5109252" y="151523"/>
                  <a:pt x="5117541" y="150856"/>
                </a:cubicBezTo>
                <a:cubicBezTo>
                  <a:pt x="5125830" y="150189"/>
                  <a:pt x="5135387" y="149178"/>
                  <a:pt x="5146214" y="147823"/>
                </a:cubicBezTo>
                <a:cubicBezTo>
                  <a:pt x="5157041" y="146468"/>
                  <a:pt x="5168599" y="144636"/>
                  <a:pt x="5180889" y="142327"/>
                </a:cubicBezTo>
                <a:cubicBezTo>
                  <a:pt x="5181663" y="134584"/>
                  <a:pt x="5182051" y="128984"/>
                  <a:pt x="5182051" y="125528"/>
                </a:cubicBezTo>
                <a:cubicBezTo>
                  <a:pt x="5182051" y="121627"/>
                  <a:pt x="5181656" y="118501"/>
                  <a:pt x="5180867" y="116149"/>
                </a:cubicBezTo>
                <a:cubicBezTo>
                  <a:pt x="5169094" y="118845"/>
                  <a:pt x="5160677" y="119706"/>
                  <a:pt x="5155614" y="118730"/>
                </a:cubicBezTo>
                <a:cubicBezTo>
                  <a:pt x="5150552" y="117755"/>
                  <a:pt x="5145143" y="114701"/>
                  <a:pt x="5139385" y="109567"/>
                </a:cubicBezTo>
                <a:cubicBezTo>
                  <a:pt x="5133627" y="104433"/>
                  <a:pt x="5135111" y="101540"/>
                  <a:pt x="5143838" y="100888"/>
                </a:cubicBezTo>
                <a:cubicBezTo>
                  <a:pt x="5152564" y="100235"/>
                  <a:pt x="5162325" y="99005"/>
                  <a:pt x="5173124" y="97199"/>
                </a:cubicBezTo>
                <a:lnTo>
                  <a:pt x="5195314" y="92389"/>
                </a:lnTo>
                <a:lnTo>
                  <a:pt x="5193037" y="92292"/>
                </a:lnTo>
                <a:cubicBezTo>
                  <a:pt x="5192062" y="91150"/>
                  <a:pt x="5193401" y="87906"/>
                  <a:pt x="5197054" y="82561"/>
                </a:cubicBezTo>
                <a:cubicBezTo>
                  <a:pt x="5204361" y="71870"/>
                  <a:pt x="5211333" y="61029"/>
                  <a:pt x="5217973" y="50037"/>
                </a:cubicBezTo>
                <a:cubicBezTo>
                  <a:pt x="5224612" y="39045"/>
                  <a:pt x="5227484" y="29742"/>
                  <a:pt x="5226588" y="22128"/>
                </a:cubicBezTo>
                <a:cubicBezTo>
                  <a:pt x="5225916" y="16417"/>
                  <a:pt x="5227986" y="13523"/>
                  <a:pt x="5232799" y="13446"/>
                </a:cubicBezTo>
                <a:close/>
                <a:moveTo>
                  <a:pt x="916195" y="11822"/>
                </a:moveTo>
                <a:cubicBezTo>
                  <a:pt x="918084" y="11764"/>
                  <a:pt x="920418" y="12149"/>
                  <a:pt x="923199" y="12975"/>
                </a:cubicBezTo>
                <a:cubicBezTo>
                  <a:pt x="934319" y="16280"/>
                  <a:pt x="942669" y="20127"/>
                  <a:pt x="948247" y="24515"/>
                </a:cubicBezTo>
                <a:cubicBezTo>
                  <a:pt x="953826" y="28903"/>
                  <a:pt x="954481" y="33722"/>
                  <a:pt x="950215" y="38970"/>
                </a:cubicBezTo>
                <a:cubicBezTo>
                  <a:pt x="945949" y="44219"/>
                  <a:pt x="940909" y="52651"/>
                  <a:pt x="935093" y="64266"/>
                </a:cubicBezTo>
                <a:cubicBezTo>
                  <a:pt x="929278" y="75882"/>
                  <a:pt x="920706" y="87727"/>
                  <a:pt x="909378" y="99801"/>
                </a:cubicBezTo>
                <a:cubicBezTo>
                  <a:pt x="937729" y="99013"/>
                  <a:pt x="955256" y="96116"/>
                  <a:pt x="961960" y="91111"/>
                </a:cubicBezTo>
                <a:cubicBezTo>
                  <a:pt x="968664" y="86106"/>
                  <a:pt x="976433" y="85533"/>
                  <a:pt x="985267" y="89390"/>
                </a:cubicBezTo>
                <a:cubicBezTo>
                  <a:pt x="994100" y="93248"/>
                  <a:pt x="1001209" y="98070"/>
                  <a:pt x="1006594" y="103856"/>
                </a:cubicBezTo>
                <a:cubicBezTo>
                  <a:pt x="1011979" y="109642"/>
                  <a:pt x="1012383" y="115027"/>
                  <a:pt x="1007810" y="120010"/>
                </a:cubicBezTo>
                <a:cubicBezTo>
                  <a:pt x="1003235" y="124993"/>
                  <a:pt x="1000062" y="136810"/>
                  <a:pt x="998290" y="155459"/>
                </a:cubicBezTo>
                <a:cubicBezTo>
                  <a:pt x="996519" y="174109"/>
                  <a:pt x="994960" y="192866"/>
                  <a:pt x="993612" y="211730"/>
                </a:cubicBezTo>
                <a:cubicBezTo>
                  <a:pt x="992264" y="230595"/>
                  <a:pt x="988285" y="246867"/>
                  <a:pt x="981674" y="260548"/>
                </a:cubicBezTo>
                <a:cubicBezTo>
                  <a:pt x="975063" y="274228"/>
                  <a:pt x="964806" y="284629"/>
                  <a:pt x="950904" y="291749"/>
                </a:cubicBezTo>
                <a:cubicBezTo>
                  <a:pt x="937001" y="298869"/>
                  <a:pt x="929522" y="297080"/>
                  <a:pt x="928468" y="286382"/>
                </a:cubicBezTo>
                <a:cubicBezTo>
                  <a:pt x="927414" y="275684"/>
                  <a:pt x="921693" y="263509"/>
                  <a:pt x="911303" y="249857"/>
                </a:cubicBezTo>
                <a:cubicBezTo>
                  <a:pt x="900913" y="236205"/>
                  <a:pt x="902319" y="232577"/>
                  <a:pt x="915519" y="238973"/>
                </a:cubicBezTo>
                <a:cubicBezTo>
                  <a:pt x="928719" y="245369"/>
                  <a:pt x="937936" y="248968"/>
                  <a:pt x="943170" y="249771"/>
                </a:cubicBezTo>
                <a:cubicBezTo>
                  <a:pt x="948404" y="250574"/>
                  <a:pt x="953277" y="245767"/>
                  <a:pt x="957787" y="235349"/>
                </a:cubicBezTo>
                <a:cubicBezTo>
                  <a:pt x="962297" y="224930"/>
                  <a:pt x="965451" y="209153"/>
                  <a:pt x="967251" y="188015"/>
                </a:cubicBezTo>
                <a:cubicBezTo>
                  <a:pt x="969051" y="166878"/>
                  <a:pt x="969951" y="149196"/>
                  <a:pt x="969951" y="134971"/>
                </a:cubicBezTo>
                <a:cubicBezTo>
                  <a:pt x="969951" y="122136"/>
                  <a:pt x="968714" y="114891"/>
                  <a:pt x="966241" y="113235"/>
                </a:cubicBezTo>
                <a:cubicBezTo>
                  <a:pt x="963767" y="111578"/>
                  <a:pt x="957618" y="111983"/>
                  <a:pt x="947795" y="114450"/>
                </a:cubicBezTo>
                <a:lnTo>
                  <a:pt x="919660" y="121505"/>
                </a:lnTo>
                <a:cubicBezTo>
                  <a:pt x="912834" y="122437"/>
                  <a:pt x="906768" y="120200"/>
                  <a:pt x="901462" y="114794"/>
                </a:cubicBezTo>
                <a:cubicBezTo>
                  <a:pt x="887738" y="130382"/>
                  <a:pt x="873452" y="142377"/>
                  <a:pt x="858603" y="150781"/>
                </a:cubicBezTo>
                <a:cubicBezTo>
                  <a:pt x="854891" y="152882"/>
                  <a:pt x="852095" y="154160"/>
                  <a:pt x="850217" y="154616"/>
                </a:cubicBezTo>
                <a:lnTo>
                  <a:pt x="848556" y="153983"/>
                </a:lnTo>
                <a:lnTo>
                  <a:pt x="848237" y="159546"/>
                </a:lnTo>
                <a:cubicBezTo>
                  <a:pt x="848032" y="166878"/>
                  <a:pt x="848152" y="175941"/>
                  <a:pt x="848600" y="186735"/>
                </a:cubicBezTo>
                <a:cubicBezTo>
                  <a:pt x="849496" y="208324"/>
                  <a:pt x="848787" y="224672"/>
                  <a:pt x="846471" y="235779"/>
                </a:cubicBezTo>
                <a:cubicBezTo>
                  <a:pt x="844155" y="246885"/>
                  <a:pt x="841043" y="255819"/>
                  <a:pt x="837135" y="262581"/>
                </a:cubicBezTo>
                <a:cubicBezTo>
                  <a:pt x="833227" y="269342"/>
                  <a:pt x="829044" y="269442"/>
                  <a:pt x="824584" y="262882"/>
                </a:cubicBezTo>
                <a:cubicBezTo>
                  <a:pt x="820124" y="256321"/>
                  <a:pt x="816711" y="250872"/>
                  <a:pt x="814345" y="246534"/>
                </a:cubicBezTo>
                <a:cubicBezTo>
                  <a:pt x="811979" y="242196"/>
                  <a:pt x="809667" y="239851"/>
                  <a:pt x="807408" y="239500"/>
                </a:cubicBezTo>
                <a:cubicBezTo>
                  <a:pt x="805150" y="239149"/>
                  <a:pt x="793925" y="240622"/>
                  <a:pt x="773733" y="243920"/>
                </a:cubicBezTo>
                <a:cubicBezTo>
                  <a:pt x="769030" y="264025"/>
                  <a:pt x="763664" y="269525"/>
                  <a:pt x="757633" y="260419"/>
                </a:cubicBezTo>
                <a:cubicBezTo>
                  <a:pt x="751603" y="251313"/>
                  <a:pt x="748588" y="239188"/>
                  <a:pt x="748588" y="224045"/>
                </a:cubicBezTo>
                <a:cubicBezTo>
                  <a:pt x="748588" y="209776"/>
                  <a:pt x="748147" y="192048"/>
                  <a:pt x="747265" y="170861"/>
                </a:cubicBezTo>
                <a:cubicBezTo>
                  <a:pt x="746383" y="149673"/>
                  <a:pt x="743235" y="134336"/>
                  <a:pt x="737823" y="124850"/>
                </a:cubicBezTo>
                <a:cubicBezTo>
                  <a:pt x="732409" y="115364"/>
                  <a:pt x="733330" y="110621"/>
                  <a:pt x="740587" y="110621"/>
                </a:cubicBezTo>
                <a:cubicBezTo>
                  <a:pt x="745376" y="110621"/>
                  <a:pt x="750976" y="111058"/>
                  <a:pt x="757386" y="111933"/>
                </a:cubicBezTo>
                <a:cubicBezTo>
                  <a:pt x="764269" y="103286"/>
                  <a:pt x="771948" y="89914"/>
                  <a:pt x="780423" y="71816"/>
                </a:cubicBezTo>
                <a:cubicBezTo>
                  <a:pt x="788899" y="53719"/>
                  <a:pt x="791562" y="39461"/>
                  <a:pt x="788415" y="29043"/>
                </a:cubicBezTo>
                <a:cubicBezTo>
                  <a:pt x="785267" y="18625"/>
                  <a:pt x="793194" y="17539"/>
                  <a:pt x="812194" y="25784"/>
                </a:cubicBezTo>
                <a:cubicBezTo>
                  <a:pt x="828399" y="33614"/>
                  <a:pt x="833407" y="40508"/>
                  <a:pt x="827219" y="46466"/>
                </a:cubicBezTo>
                <a:cubicBezTo>
                  <a:pt x="821031" y="52425"/>
                  <a:pt x="814367" y="60760"/>
                  <a:pt x="807225" y="71472"/>
                </a:cubicBezTo>
                <a:cubicBezTo>
                  <a:pt x="800084" y="82184"/>
                  <a:pt x="789142" y="95671"/>
                  <a:pt x="774401" y="111933"/>
                </a:cubicBezTo>
                <a:cubicBezTo>
                  <a:pt x="791752" y="109438"/>
                  <a:pt x="803812" y="105215"/>
                  <a:pt x="810581" y="99264"/>
                </a:cubicBezTo>
                <a:cubicBezTo>
                  <a:pt x="817349" y="93312"/>
                  <a:pt x="824678" y="92258"/>
                  <a:pt x="832565" y="96102"/>
                </a:cubicBezTo>
                <a:cubicBezTo>
                  <a:pt x="840452" y="99945"/>
                  <a:pt x="847353" y="103946"/>
                  <a:pt x="853268" y="108104"/>
                </a:cubicBezTo>
                <a:cubicBezTo>
                  <a:pt x="859183" y="112263"/>
                  <a:pt x="860520" y="117142"/>
                  <a:pt x="857280" y="122742"/>
                </a:cubicBezTo>
                <a:cubicBezTo>
                  <a:pt x="854039" y="128342"/>
                  <a:pt x="851558" y="135010"/>
                  <a:pt x="849837" y="142747"/>
                </a:cubicBezTo>
                <a:cubicBezTo>
                  <a:pt x="849407" y="144681"/>
                  <a:pt x="849058" y="147048"/>
                  <a:pt x="848792" y="149848"/>
                </a:cubicBezTo>
                <a:lnTo>
                  <a:pt x="848771" y="150220"/>
                </a:lnTo>
                <a:lnTo>
                  <a:pt x="849960" y="147486"/>
                </a:lnTo>
                <a:cubicBezTo>
                  <a:pt x="851751" y="144653"/>
                  <a:pt x="854461" y="140997"/>
                  <a:pt x="858086" y="136519"/>
                </a:cubicBezTo>
                <a:cubicBezTo>
                  <a:pt x="872591" y="118609"/>
                  <a:pt x="885864" y="98134"/>
                  <a:pt x="897902" y="75097"/>
                </a:cubicBezTo>
                <a:cubicBezTo>
                  <a:pt x="909941" y="52059"/>
                  <a:pt x="914386" y="35120"/>
                  <a:pt x="911238" y="24279"/>
                </a:cubicBezTo>
                <a:cubicBezTo>
                  <a:pt x="908878" y="16148"/>
                  <a:pt x="910530" y="11996"/>
                  <a:pt x="916195" y="11822"/>
                </a:cubicBezTo>
                <a:close/>
                <a:moveTo>
                  <a:pt x="6301779" y="11354"/>
                </a:moveTo>
                <a:cubicBezTo>
                  <a:pt x="6305541" y="11291"/>
                  <a:pt x="6309481" y="12340"/>
                  <a:pt x="6313596" y="14502"/>
                </a:cubicBezTo>
                <a:cubicBezTo>
                  <a:pt x="6321827" y="18826"/>
                  <a:pt x="6329095" y="24046"/>
                  <a:pt x="6335397" y="30162"/>
                </a:cubicBezTo>
                <a:cubicBezTo>
                  <a:pt x="6341699" y="36278"/>
                  <a:pt x="6340369" y="41419"/>
                  <a:pt x="6331407" y="45585"/>
                </a:cubicBezTo>
                <a:cubicBezTo>
                  <a:pt x="6322445" y="49750"/>
                  <a:pt x="6313875" y="58365"/>
                  <a:pt x="6305702" y="71429"/>
                </a:cubicBezTo>
                <a:cubicBezTo>
                  <a:pt x="6316500" y="83805"/>
                  <a:pt x="6313697" y="90520"/>
                  <a:pt x="6297291" y="91574"/>
                </a:cubicBezTo>
                <a:cubicBezTo>
                  <a:pt x="6289089" y="92101"/>
                  <a:pt x="6276405" y="93259"/>
                  <a:pt x="6259239" y="95050"/>
                </a:cubicBezTo>
                <a:lnTo>
                  <a:pt x="6257572" y="95237"/>
                </a:lnTo>
                <a:lnTo>
                  <a:pt x="6258099" y="95306"/>
                </a:lnTo>
                <a:cubicBezTo>
                  <a:pt x="6266961" y="97715"/>
                  <a:pt x="6274637" y="101329"/>
                  <a:pt x="6281127" y="106147"/>
                </a:cubicBezTo>
                <a:cubicBezTo>
                  <a:pt x="6287615" y="110965"/>
                  <a:pt x="6289218" y="115511"/>
                  <a:pt x="6285934" y="119784"/>
                </a:cubicBezTo>
                <a:cubicBezTo>
                  <a:pt x="6282651" y="124058"/>
                  <a:pt x="6279337" y="132239"/>
                  <a:pt x="6275996" y="144328"/>
                </a:cubicBezTo>
                <a:cubicBezTo>
                  <a:pt x="6315733" y="140814"/>
                  <a:pt x="6340535" y="137462"/>
                  <a:pt x="6350400" y="134272"/>
                </a:cubicBezTo>
                <a:cubicBezTo>
                  <a:pt x="6360267" y="131081"/>
                  <a:pt x="6368569" y="130970"/>
                  <a:pt x="6375309" y="133938"/>
                </a:cubicBezTo>
                <a:cubicBezTo>
                  <a:pt x="6382049" y="136907"/>
                  <a:pt x="6388556" y="142334"/>
                  <a:pt x="6394830" y="150221"/>
                </a:cubicBezTo>
                <a:cubicBezTo>
                  <a:pt x="6401103" y="158109"/>
                  <a:pt x="6394597" y="161826"/>
                  <a:pt x="6375309" y="161375"/>
                </a:cubicBezTo>
                <a:cubicBezTo>
                  <a:pt x="6356022" y="160923"/>
                  <a:pt x="6337623" y="161371"/>
                  <a:pt x="6320113" y="162719"/>
                </a:cubicBezTo>
                <a:cubicBezTo>
                  <a:pt x="6302605" y="164067"/>
                  <a:pt x="6286213" y="165551"/>
                  <a:pt x="6270941" y="167172"/>
                </a:cubicBezTo>
                <a:lnTo>
                  <a:pt x="6255755" y="211827"/>
                </a:lnTo>
                <a:cubicBezTo>
                  <a:pt x="6282270" y="208400"/>
                  <a:pt x="6298191" y="204617"/>
                  <a:pt x="6303519" y="200480"/>
                </a:cubicBezTo>
                <a:cubicBezTo>
                  <a:pt x="6308847" y="196343"/>
                  <a:pt x="6316583" y="196178"/>
                  <a:pt x="6326729" y="199986"/>
                </a:cubicBezTo>
                <a:cubicBezTo>
                  <a:pt x="6336875" y="203793"/>
                  <a:pt x="6345353" y="209185"/>
                  <a:pt x="6352164" y="216161"/>
                </a:cubicBezTo>
                <a:cubicBezTo>
                  <a:pt x="6358976" y="223138"/>
                  <a:pt x="6358595" y="228953"/>
                  <a:pt x="6351024" y="233606"/>
                </a:cubicBezTo>
                <a:cubicBezTo>
                  <a:pt x="6343453" y="238260"/>
                  <a:pt x="6334196" y="249456"/>
                  <a:pt x="6323254" y="267195"/>
                </a:cubicBezTo>
                <a:cubicBezTo>
                  <a:pt x="6338541" y="284374"/>
                  <a:pt x="6337204" y="292516"/>
                  <a:pt x="6319243" y="291620"/>
                </a:cubicBezTo>
                <a:cubicBezTo>
                  <a:pt x="6301281" y="290723"/>
                  <a:pt x="6268941" y="292448"/>
                  <a:pt x="6222221" y="296793"/>
                </a:cubicBezTo>
                <a:cubicBezTo>
                  <a:pt x="6216055" y="309541"/>
                  <a:pt x="6210637" y="312040"/>
                  <a:pt x="6205969" y="304289"/>
                </a:cubicBezTo>
                <a:cubicBezTo>
                  <a:pt x="6201302" y="296538"/>
                  <a:pt x="6197631" y="283736"/>
                  <a:pt x="6194956" y="265882"/>
                </a:cubicBezTo>
                <a:cubicBezTo>
                  <a:pt x="6192282" y="248029"/>
                  <a:pt x="6188445" y="234786"/>
                  <a:pt x="6183448" y="226153"/>
                </a:cubicBezTo>
                <a:cubicBezTo>
                  <a:pt x="6178451" y="217520"/>
                  <a:pt x="6179128" y="213204"/>
                  <a:pt x="6185481" y="213204"/>
                </a:cubicBezTo>
                <a:cubicBezTo>
                  <a:pt x="6190213" y="213204"/>
                  <a:pt x="6194827" y="213652"/>
                  <a:pt x="6199323" y="214548"/>
                </a:cubicBezTo>
                <a:cubicBezTo>
                  <a:pt x="6203819" y="215444"/>
                  <a:pt x="6207307" y="215892"/>
                  <a:pt x="6209787" y="215892"/>
                </a:cubicBezTo>
                <a:cubicBezTo>
                  <a:pt x="6213702" y="215892"/>
                  <a:pt x="6221933" y="215527"/>
                  <a:pt x="6234481" y="214795"/>
                </a:cubicBezTo>
                <a:lnTo>
                  <a:pt x="6244806" y="168785"/>
                </a:lnTo>
                <a:cubicBezTo>
                  <a:pt x="6221761" y="172384"/>
                  <a:pt x="6205977" y="174636"/>
                  <a:pt x="6197451" y="175539"/>
                </a:cubicBezTo>
                <a:cubicBezTo>
                  <a:pt x="6188927" y="176443"/>
                  <a:pt x="6181193" y="174643"/>
                  <a:pt x="6174253" y="170140"/>
                </a:cubicBezTo>
                <a:cubicBezTo>
                  <a:pt x="6154348" y="224963"/>
                  <a:pt x="6129637" y="262290"/>
                  <a:pt x="6100117" y="282123"/>
                </a:cubicBezTo>
                <a:cubicBezTo>
                  <a:pt x="6070598" y="301955"/>
                  <a:pt x="6063306" y="303146"/>
                  <a:pt x="6078241" y="285693"/>
                </a:cubicBezTo>
                <a:cubicBezTo>
                  <a:pt x="6093177" y="268241"/>
                  <a:pt x="6107807" y="248097"/>
                  <a:pt x="6122133" y="225260"/>
                </a:cubicBezTo>
                <a:cubicBezTo>
                  <a:pt x="6136459" y="202423"/>
                  <a:pt x="6147665" y="174836"/>
                  <a:pt x="6155753" y="142499"/>
                </a:cubicBezTo>
                <a:cubicBezTo>
                  <a:pt x="6163841" y="110162"/>
                  <a:pt x="6168556" y="85916"/>
                  <a:pt x="6169897" y="69762"/>
                </a:cubicBezTo>
                <a:cubicBezTo>
                  <a:pt x="6171237" y="53608"/>
                  <a:pt x="6170109" y="41300"/>
                  <a:pt x="6166509" y="32840"/>
                </a:cubicBezTo>
                <a:cubicBezTo>
                  <a:pt x="6162909" y="24379"/>
                  <a:pt x="6165483" y="21106"/>
                  <a:pt x="6174231" y="23020"/>
                </a:cubicBezTo>
                <a:cubicBezTo>
                  <a:pt x="6182979" y="24935"/>
                  <a:pt x="6189675" y="26960"/>
                  <a:pt x="6194321" y="29097"/>
                </a:cubicBezTo>
                <a:cubicBezTo>
                  <a:pt x="6198967" y="31234"/>
                  <a:pt x="6214541" y="30542"/>
                  <a:pt x="6241042" y="27021"/>
                </a:cubicBezTo>
                <a:cubicBezTo>
                  <a:pt x="6267543" y="23501"/>
                  <a:pt x="6284203" y="19453"/>
                  <a:pt x="6291021" y="14879"/>
                </a:cubicBezTo>
                <a:cubicBezTo>
                  <a:pt x="6294431" y="12591"/>
                  <a:pt x="6298017" y="11416"/>
                  <a:pt x="6301779" y="11354"/>
                </a:cubicBezTo>
                <a:close/>
                <a:moveTo>
                  <a:pt x="2316113" y="10408"/>
                </a:moveTo>
                <a:cubicBezTo>
                  <a:pt x="2318079" y="10384"/>
                  <a:pt x="2320559" y="10784"/>
                  <a:pt x="2323554" y="11609"/>
                </a:cubicBezTo>
                <a:cubicBezTo>
                  <a:pt x="2335536" y="14907"/>
                  <a:pt x="2344333" y="18435"/>
                  <a:pt x="2349947" y="22192"/>
                </a:cubicBezTo>
                <a:cubicBezTo>
                  <a:pt x="2355562" y="25949"/>
                  <a:pt x="2356770" y="31058"/>
                  <a:pt x="2353572" y="37518"/>
                </a:cubicBezTo>
                <a:cubicBezTo>
                  <a:pt x="2350374" y="43978"/>
                  <a:pt x="2347477" y="59340"/>
                  <a:pt x="2344882" y="83604"/>
                </a:cubicBezTo>
                <a:cubicBezTo>
                  <a:pt x="2354059" y="81869"/>
                  <a:pt x="2361989" y="80309"/>
                  <a:pt x="2368672" y="78926"/>
                </a:cubicBezTo>
                <a:cubicBezTo>
                  <a:pt x="2375355" y="77542"/>
                  <a:pt x="2382059" y="80453"/>
                  <a:pt x="2388784" y="87659"/>
                </a:cubicBezTo>
                <a:cubicBezTo>
                  <a:pt x="2395510" y="94865"/>
                  <a:pt x="2393581" y="99604"/>
                  <a:pt x="2382998" y="101877"/>
                </a:cubicBezTo>
                <a:cubicBezTo>
                  <a:pt x="2372415" y="104150"/>
                  <a:pt x="2359157" y="106878"/>
                  <a:pt x="2343225" y="110062"/>
                </a:cubicBezTo>
                <a:cubicBezTo>
                  <a:pt x="2341591" y="130525"/>
                  <a:pt x="2339891" y="149146"/>
                  <a:pt x="2338128" y="165924"/>
                </a:cubicBezTo>
                <a:cubicBezTo>
                  <a:pt x="2372458" y="163314"/>
                  <a:pt x="2396532" y="160862"/>
                  <a:pt x="2410348" y="158568"/>
                </a:cubicBezTo>
                <a:cubicBezTo>
                  <a:pt x="2424165" y="156273"/>
                  <a:pt x="2436279" y="158833"/>
                  <a:pt x="2446690" y="166247"/>
                </a:cubicBezTo>
                <a:cubicBezTo>
                  <a:pt x="2457101" y="173661"/>
                  <a:pt x="2461676" y="179762"/>
                  <a:pt x="2460414" y="184552"/>
                </a:cubicBezTo>
                <a:cubicBezTo>
                  <a:pt x="2459152" y="189342"/>
                  <a:pt x="2450074" y="191288"/>
                  <a:pt x="2433182" y="190392"/>
                </a:cubicBezTo>
                <a:cubicBezTo>
                  <a:pt x="2416289" y="189496"/>
                  <a:pt x="2397173" y="189048"/>
                  <a:pt x="2375835" y="189048"/>
                </a:cubicBezTo>
                <a:cubicBezTo>
                  <a:pt x="2355486" y="189048"/>
                  <a:pt x="2328201" y="191295"/>
                  <a:pt x="2293978" y="195791"/>
                </a:cubicBezTo>
                <a:cubicBezTo>
                  <a:pt x="2259755" y="200287"/>
                  <a:pt x="2234663" y="204083"/>
                  <a:pt x="2218702" y="207181"/>
                </a:cubicBezTo>
                <a:cubicBezTo>
                  <a:pt x="2202742" y="210278"/>
                  <a:pt x="2190409" y="213204"/>
                  <a:pt x="2181705" y="215957"/>
                </a:cubicBezTo>
                <a:cubicBezTo>
                  <a:pt x="2173000" y="218710"/>
                  <a:pt x="2162897" y="215401"/>
                  <a:pt x="2151396" y="206030"/>
                </a:cubicBezTo>
                <a:cubicBezTo>
                  <a:pt x="2139896" y="196659"/>
                  <a:pt x="2142341" y="191697"/>
                  <a:pt x="2158732" y="191145"/>
                </a:cubicBezTo>
                <a:cubicBezTo>
                  <a:pt x="2175122" y="190593"/>
                  <a:pt x="2206112" y="186445"/>
                  <a:pt x="2251699" y="178701"/>
                </a:cubicBezTo>
                <a:cubicBezTo>
                  <a:pt x="2252516" y="162138"/>
                  <a:pt x="2252925" y="145339"/>
                  <a:pt x="2252925" y="128302"/>
                </a:cubicBezTo>
                <a:cubicBezTo>
                  <a:pt x="2241008" y="131902"/>
                  <a:pt x="2229031" y="130382"/>
                  <a:pt x="2216992" y="123742"/>
                </a:cubicBezTo>
                <a:cubicBezTo>
                  <a:pt x="2204954" y="117103"/>
                  <a:pt x="2205323" y="112596"/>
                  <a:pt x="2218100" y="110223"/>
                </a:cubicBezTo>
                <a:cubicBezTo>
                  <a:pt x="2230877" y="107850"/>
                  <a:pt x="2242486" y="105537"/>
                  <a:pt x="2252925" y="103286"/>
                </a:cubicBezTo>
                <a:cubicBezTo>
                  <a:pt x="2252925" y="96130"/>
                  <a:pt x="2252276" y="88860"/>
                  <a:pt x="2250978" y="81475"/>
                </a:cubicBezTo>
                <a:cubicBezTo>
                  <a:pt x="2249681" y="74089"/>
                  <a:pt x="2246759" y="66073"/>
                  <a:pt x="2242213" y="57426"/>
                </a:cubicBezTo>
                <a:cubicBezTo>
                  <a:pt x="2237667" y="48779"/>
                  <a:pt x="2239919" y="45158"/>
                  <a:pt x="2248967" y="46563"/>
                </a:cubicBezTo>
                <a:cubicBezTo>
                  <a:pt x="2258016" y="47969"/>
                  <a:pt x="2266365" y="50503"/>
                  <a:pt x="2274016" y="54167"/>
                </a:cubicBezTo>
                <a:cubicBezTo>
                  <a:pt x="2281667" y="57831"/>
                  <a:pt x="2284574" y="62689"/>
                  <a:pt x="2282738" y="68740"/>
                </a:cubicBezTo>
                <a:cubicBezTo>
                  <a:pt x="2280903" y="74792"/>
                  <a:pt x="2279569" y="84242"/>
                  <a:pt x="2278738" y="97091"/>
                </a:cubicBezTo>
                <a:cubicBezTo>
                  <a:pt x="2287471" y="95485"/>
                  <a:pt x="2300520" y="93026"/>
                  <a:pt x="2317886" y="89713"/>
                </a:cubicBezTo>
                <a:cubicBezTo>
                  <a:pt x="2318675" y="81941"/>
                  <a:pt x="2319069" y="71379"/>
                  <a:pt x="2319069" y="58028"/>
                </a:cubicBezTo>
                <a:cubicBezTo>
                  <a:pt x="2319069" y="44348"/>
                  <a:pt x="2316822" y="32366"/>
                  <a:pt x="2312326" y="22085"/>
                </a:cubicBezTo>
                <a:cubicBezTo>
                  <a:pt x="2308954" y="14373"/>
                  <a:pt x="2310217" y="10481"/>
                  <a:pt x="2316113" y="10408"/>
                </a:cubicBezTo>
                <a:close/>
                <a:moveTo>
                  <a:pt x="4423968" y="2871"/>
                </a:moveTo>
                <a:cubicBezTo>
                  <a:pt x="4425690" y="2659"/>
                  <a:pt x="4427980" y="2847"/>
                  <a:pt x="4430839" y="3435"/>
                </a:cubicBezTo>
                <a:cubicBezTo>
                  <a:pt x="4442275" y="5787"/>
                  <a:pt x="4452425" y="9573"/>
                  <a:pt x="4461287" y="14793"/>
                </a:cubicBezTo>
                <a:cubicBezTo>
                  <a:pt x="4470149" y="20012"/>
                  <a:pt x="4471881" y="26075"/>
                  <a:pt x="4466482" y="32980"/>
                </a:cubicBezTo>
                <a:cubicBezTo>
                  <a:pt x="4461083" y="39884"/>
                  <a:pt x="4458383" y="67557"/>
                  <a:pt x="4458383" y="115999"/>
                </a:cubicBezTo>
                <a:cubicBezTo>
                  <a:pt x="4476351" y="114306"/>
                  <a:pt x="4491531" y="110958"/>
                  <a:pt x="4503920" y="105953"/>
                </a:cubicBezTo>
                <a:cubicBezTo>
                  <a:pt x="4516310" y="100949"/>
                  <a:pt x="4527342" y="102612"/>
                  <a:pt x="4537014" y="110944"/>
                </a:cubicBezTo>
                <a:cubicBezTo>
                  <a:pt x="4546686" y="119275"/>
                  <a:pt x="4547163" y="124915"/>
                  <a:pt x="4538445" y="127862"/>
                </a:cubicBezTo>
                <a:cubicBezTo>
                  <a:pt x="4529726" y="130808"/>
                  <a:pt x="4503039" y="134863"/>
                  <a:pt x="4458383" y="140026"/>
                </a:cubicBezTo>
                <a:lnTo>
                  <a:pt x="4458383" y="145124"/>
                </a:lnTo>
                <a:cubicBezTo>
                  <a:pt x="4467747" y="155348"/>
                  <a:pt x="4478456" y="165146"/>
                  <a:pt x="4490509" y="174517"/>
                </a:cubicBezTo>
                <a:cubicBezTo>
                  <a:pt x="4502562" y="183889"/>
                  <a:pt x="4514038" y="191844"/>
                  <a:pt x="4524936" y="198383"/>
                </a:cubicBezTo>
                <a:cubicBezTo>
                  <a:pt x="4535834" y="204922"/>
                  <a:pt x="4547299" y="210644"/>
                  <a:pt x="4559331" y="215548"/>
                </a:cubicBezTo>
                <a:cubicBezTo>
                  <a:pt x="4571363" y="220453"/>
                  <a:pt x="4586115" y="225246"/>
                  <a:pt x="4603588" y="229928"/>
                </a:cubicBezTo>
                <a:cubicBezTo>
                  <a:pt x="4621062" y="234610"/>
                  <a:pt x="4620650" y="239314"/>
                  <a:pt x="4602352" y="244039"/>
                </a:cubicBezTo>
                <a:cubicBezTo>
                  <a:pt x="4584054" y="248764"/>
                  <a:pt x="4567985" y="251126"/>
                  <a:pt x="4554147" y="251126"/>
                </a:cubicBezTo>
                <a:cubicBezTo>
                  <a:pt x="4540294" y="251126"/>
                  <a:pt x="4524617" y="241913"/>
                  <a:pt x="4507115" y="223486"/>
                </a:cubicBezTo>
                <a:cubicBezTo>
                  <a:pt x="4489613" y="205058"/>
                  <a:pt x="4473369" y="185477"/>
                  <a:pt x="4458383" y="164741"/>
                </a:cubicBezTo>
                <a:cubicBezTo>
                  <a:pt x="4458383" y="183426"/>
                  <a:pt x="4458602" y="205750"/>
                  <a:pt x="4459039" y="231713"/>
                </a:cubicBezTo>
                <a:cubicBezTo>
                  <a:pt x="4459477" y="257676"/>
                  <a:pt x="4457351" y="278427"/>
                  <a:pt x="4452661" y="293964"/>
                </a:cubicBezTo>
                <a:cubicBezTo>
                  <a:pt x="4447972" y="309502"/>
                  <a:pt x="4441877" y="308989"/>
                  <a:pt x="4434378" y="292426"/>
                </a:cubicBezTo>
                <a:cubicBezTo>
                  <a:pt x="4426878" y="275863"/>
                  <a:pt x="4425153" y="261193"/>
                  <a:pt x="4429204" y="248416"/>
                </a:cubicBezTo>
                <a:cubicBezTo>
                  <a:pt x="4433256" y="235639"/>
                  <a:pt x="4435281" y="203252"/>
                  <a:pt x="4435281" y="151254"/>
                </a:cubicBezTo>
                <a:cubicBezTo>
                  <a:pt x="4418589" y="182630"/>
                  <a:pt x="4399936" y="207937"/>
                  <a:pt x="4379322" y="227175"/>
                </a:cubicBezTo>
                <a:cubicBezTo>
                  <a:pt x="4358708" y="246412"/>
                  <a:pt x="4338585" y="259713"/>
                  <a:pt x="4318953" y="267076"/>
                </a:cubicBezTo>
                <a:cubicBezTo>
                  <a:pt x="4299322" y="274440"/>
                  <a:pt x="4299956" y="269328"/>
                  <a:pt x="4320857" y="251739"/>
                </a:cubicBezTo>
                <a:cubicBezTo>
                  <a:pt x="4341758" y="234151"/>
                  <a:pt x="4361594" y="213516"/>
                  <a:pt x="4380365" y="189833"/>
                </a:cubicBezTo>
                <a:cubicBezTo>
                  <a:pt x="4399136" y="166150"/>
                  <a:pt x="4410695" y="151491"/>
                  <a:pt x="4415040" y="145855"/>
                </a:cubicBezTo>
                <a:cubicBezTo>
                  <a:pt x="4400958" y="148551"/>
                  <a:pt x="4388313" y="151025"/>
                  <a:pt x="4377106" y="153276"/>
                </a:cubicBezTo>
                <a:cubicBezTo>
                  <a:pt x="4365900" y="155527"/>
                  <a:pt x="4355023" y="152652"/>
                  <a:pt x="4344475" y="144650"/>
                </a:cubicBezTo>
                <a:cubicBezTo>
                  <a:pt x="4333928" y="136648"/>
                  <a:pt x="4335943" y="132361"/>
                  <a:pt x="4350520" y="131787"/>
                </a:cubicBezTo>
                <a:cubicBezTo>
                  <a:pt x="4365096" y="131214"/>
                  <a:pt x="4378039" y="130023"/>
                  <a:pt x="4389346" y="128216"/>
                </a:cubicBezTo>
                <a:cubicBezTo>
                  <a:pt x="4400653" y="126410"/>
                  <a:pt x="4415965" y="123893"/>
                  <a:pt x="4435281" y="120666"/>
                </a:cubicBezTo>
                <a:cubicBezTo>
                  <a:pt x="4435281" y="90695"/>
                  <a:pt x="4435062" y="68299"/>
                  <a:pt x="4434625" y="53479"/>
                </a:cubicBezTo>
                <a:cubicBezTo>
                  <a:pt x="4434188" y="38658"/>
                  <a:pt x="4430588" y="26025"/>
                  <a:pt x="4423827" y="15578"/>
                </a:cubicBezTo>
                <a:cubicBezTo>
                  <a:pt x="4418756" y="7743"/>
                  <a:pt x="4418803" y="3507"/>
                  <a:pt x="4423968" y="2871"/>
                </a:cubicBezTo>
                <a:close/>
                <a:moveTo>
                  <a:pt x="6973532" y="2341"/>
                </a:moveTo>
                <a:cubicBezTo>
                  <a:pt x="6975071" y="2128"/>
                  <a:pt x="6977092" y="2256"/>
                  <a:pt x="6979595" y="2725"/>
                </a:cubicBezTo>
                <a:cubicBezTo>
                  <a:pt x="6989604" y="4604"/>
                  <a:pt x="6997727" y="7171"/>
                  <a:pt x="7003965" y="10426"/>
                </a:cubicBezTo>
                <a:cubicBezTo>
                  <a:pt x="7010203" y="13681"/>
                  <a:pt x="7011957" y="18564"/>
                  <a:pt x="7009225" y="25074"/>
                </a:cubicBezTo>
                <a:cubicBezTo>
                  <a:pt x="7006493" y="31585"/>
                  <a:pt x="7004711" y="45244"/>
                  <a:pt x="7003879" y="66052"/>
                </a:cubicBezTo>
                <a:cubicBezTo>
                  <a:pt x="7009229" y="66152"/>
                  <a:pt x="7015230" y="64872"/>
                  <a:pt x="7021883" y="62212"/>
                </a:cubicBezTo>
                <a:cubicBezTo>
                  <a:pt x="7028538" y="59552"/>
                  <a:pt x="7036203" y="57053"/>
                  <a:pt x="7044878" y="54716"/>
                </a:cubicBezTo>
                <a:cubicBezTo>
                  <a:pt x="7053555" y="52378"/>
                  <a:pt x="7061262" y="55071"/>
                  <a:pt x="7068002" y="62793"/>
                </a:cubicBezTo>
                <a:cubicBezTo>
                  <a:pt x="7074742" y="70515"/>
                  <a:pt x="7072361" y="75488"/>
                  <a:pt x="7060861" y="77710"/>
                </a:cubicBezTo>
                <a:cubicBezTo>
                  <a:pt x="7049360" y="79933"/>
                  <a:pt x="7029915" y="83518"/>
                  <a:pt x="7002525" y="88465"/>
                </a:cubicBezTo>
                <a:cubicBezTo>
                  <a:pt x="7002525" y="92337"/>
                  <a:pt x="7002073" y="97464"/>
                  <a:pt x="7001169" y="103845"/>
                </a:cubicBezTo>
                <a:cubicBezTo>
                  <a:pt x="7015165" y="100461"/>
                  <a:pt x="7025103" y="97141"/>
                  <a:pt x="7030983" y="93886"/>
                </a:cubicBezTo>
                <a:cubicBezTo>
                  <a:pt x="7036863" y="90631"/>
                  <a:pt x="7042971" y="90222"/>
                  <a:pt x="7049309" y="92660"/>
                </a:cubicBezTo>
                <a:cubicBezTo>
                  <a:pt x="7055648" y="95098"/>
                  <a:pt x="7061359" y="98679"/>
                  <a:pt x="7066443" y="103404"/>
                </a:cubicBezTo>
                <a:cubicBezTo>
                  <a:pt x="7071526" y="108129"/>
                  <a:pt x="7070956" y="112388"/>
                  <a:pt x="7064732" y="116181"/>
                </a:cubicBezTo>
                <a:cubicBezTo>
                  <a:pt x="7058509" y="119974"/>
                  <a:pt x="7053073" y="125728"/>
                  <a:pt x="7048427" y="133443"/>
                </a:cubicBezTo>
                <a:cubicBezTo>
                  <a:pt x="7056515" y="142908"/>
                  <a:pt x="7055995" y="148232"/>
                  <a:pt x="7046868" y="149415"/>
                </a:cubicBezTo>
                <a:cubicBezTo>
                  <a:pt x="7037741" y="150598"/>
                  <a:pt x="7021425" y="153283"/>
                  <a:pt x="6997921" y="157470"/>
                </a:cubicBezTo>
                <a:cubicBezTo>
                  <a:pt x="6997291" y="161299"/>
                  <a:pt x="6996573" y="166369"/>
                  <a:pt x="6995770" y="172678"/>
                </a:cubicBezTo>
                <a:cubicBezTo>
                  <a:pt x="7010799" y="169265"/>
                  <a:pt x="7023041" y="166659"/>
                  <a:pt x="7032499" y="164859"/>
                </a:cubicBezTo>
                <a:cubicBezTo>
                  <a:pt x="7041957" y="163060"/>
                  <a:pt x="7049213" y="160987"/>
                  <a:pt x="7054267" y="158643"/>
                </a:cubicBezTo>
                <a:cubicBezTo>
                  <a:pt x="7059323" y="156298"/>
                  <a:pt x="7064991" y="156596"/>
                  <a:pt x="7071271" y="159535"/>
                </a:cubicBezTo>
                <a:cubicBezTo>
                  <a:pt x="7077553" y="162475"/>
                  <a:pt x="7083188" y="166408"/>
                  <a:pt x="7088179" y="171334"/>
                </a:cubicBezTo>
                <a:cubicBezTo>
                  <a:pt x="7093169" y="176260"/>
                  <a:pt x="7093513" y="180845"/>
                  <a:pt x="7089211" y="185090"/>
                </a:cubicBezTo>
                <a:cubicBezTo>
                  <a:pt x="7084909" y="189334"/>
                  <a:pt x="7080263" y="197125"/>
                  <a:pt x="7075273" y="208461"/>
                </a:cubicBezTo>
                <a:cubicBezTo>
                  <a:pt x="7070282" y="219797"/>
                  <a:pt x="7062818" y="228394"/>
                  <a:pt x="7052880" y="234252"/>
                </a:cubicBezTo>
                <a:cubicBezTo>
                  <a:pt x="7042943" y="240110"/>
                  <a:pt x="7037683" y="239522"/>
                  <a:pt x="7037103" y="232488"/>
                </a:cubicBezTo>
                <a:cubicBezTo>
                  <a:pt x="7036521" y="225454"/>
                  <a:pt x="7032836" y="217552"/>
                  <a:pt x="7026046" y="208783"/>
                </a:cubicBezTo>
                <a:cubicBezTo>
                  <a:pt x="7019256" y="200014"/>
                  <a:pt x="7019485" y="196795"/>
                  <a:pt x="7026735" y="199125"/>
                </a:cubicBezTo>
                <a:cubicBezTo>
                  <a:pt x="7033983" y="201455"/>
                  <a:pt x="7039353" y="202803"/>
                  <a:pt x="7042846" y="203169"/>
                </a:cubicBezTo>
                <a:cubicBezTo>
                  <a:pt x="7046337" y="203535"/>
                  <a:pt x="7049463" y="200559"/>
                  <a:pt x="7052225" y="194242"/>
                </a:cubicBezTo>
                <a:cubicBezTo>
                  <a:pt x="7054985" y="187926"/>
                  <a:pt x="7055852" y="184355"/>
                  <a:pt x="7054827" y="183530"/>
                </a:cubicBezTo>
                <a:cubicBezTo>
                  <a:pt x="7053801" y="182706"/>
                  <a:pt x="7050737" y="182293"/>
                  <a:pt x="7045631" y="182293"/>
                </a:cubicBezTo>
                <a:cubicBezTo>
                  <a:pt x="7040669" y="182293"/>
                  <a:pt x="7023454" y="184817"/>
                  <a:pt x="6993985" y="189865"/>
                </a:cubicBezTo>
                <a:lnTo>
                  <a:pt x="6993081" y="196662"/>
                </a:lnTo>
                <a:cubicBezTo>
                  <a:pt x="7005329" y="213254"/>
                  <a:pt x="7018768" y="229082"/>
                  <a:pt x="7033403" y="244146"/>
                </a:cubicBezTo>
                <a:cubicBezTo>
                  <a:pt x="7048037" y="259211"/>
                  <a:pt x="7060639" y="269830"/>
                  <a:pt x="7071207" y="276003"/>
                </a:cubicBezTo>
                <a:cubicBezTo>
                  <a:pt x="7081776" y="282177"/>
                  <a:pt x="7092993" y="287776"/>
                  <a:pt x="7104860" y="292803"/>
                </a:cubicBezTo>
                <a:cubicBezTo>
                  <a:pt x="7116726" y="297829"/>
                  <a:pt x="7115479" y="301590"/>
                  <a:pt x="7101117" y="304085"/>
                </a:cubicBezTo>
                <a:cubicBezTo>
                  <a:pt x="7086755" y="306580"/>
                  <a:pt x="7074046" y="307354"/>
                  <a:pt x="7062990" y="306408"/>
                </a:cubicBezTo>
                <a:cubicBezTo>
                  <a:pt x="7051933" y="305461"/>
                  <a:pt x="7043695" y="302278"/>
                  <a:pt x="7038275" y="296857"/>
                </a:cubicBezTo>
                <a:cubicBezTo>
                  <a:pt x="7032854" y="291437"/>
                  <a:pt x="7026060" y="281700"/>
                  <a:pt x="7017894" y="267646"/>
                </a:cubicBezTo>
                <a:cubicBezTo>
                  <a:pt x="7009727" y="253593"/>
                  <a:pt x="6999743" y="235037"/>
                  <a:pt x="6987941" y="211978"/>
                </a:cubicBezTo>
                <a:cubicBezTo>
                  <a:pt x="6983883" y="233187"/>
                  <a:pt x="6974823" y="250589"/>
                  <a:pt x="6960763" y="264183"/>
                </a:cubicBezTo>
                <a:cubicBezTo>
                  <a:pt x="6946701" y="277778"/>
                  <a:pt x="6930099" y="286199"/>
                  <a:pt x="6910955" y="289447"/>
                </a:cubicBezTo>
                <a:cubicBezTo>
                  <a:pt x="6891811" y="292695"/>
                  <a:pt x="6890280" y="289723"/>
                  <a:pt x="6906363" y="280531"/>
                </a:cubicBezTo>
                <a:cubicBezTo>
                  <a:pt x="6922445" y="271339"/>
                  <a:pt x="6936176" y="259741"/>
                  <a:pt x="6947555" y="245738"/>
                </a:cubicBezTo>
                <a:cubicBezTo>
                  <a:pt x="6958934" y="231735"/>
                  <a:pt x="6966409" y="215082"/>
                  <a:pt x="6969979" y="195780"/>
                </a:cubicBezTo>
                <a:cubicBezTo>
                  <a:pt x="6956069" y="200068"/>
                  <a:pt x="6945891" y="204739"/>
                  <a:pt x="6939445" y="209794"/>
                </a:cubicBezTo>
                <a:cubicBezTo>
                  <a:pt x="6932999" y="214849"/>
                  <a:pt x="6927701" y="213767"/>
                  <a:pt x="6923549" y="206546"/>
                </a:cubicBezTo>
                <a:cubicBezTo>
                  <a:pt x="6919398" y="199326"/>
                  <a:pt x="6919584" y="193106"/>
                  <a:pt x="6924109" y="187886"/>
                </a:cubicBezTo>
                <a:cubicBezTo>
                  <a:pt x="6928633" y="182666"/>
                  <a:pt x="6931333" y="176977"/>
                  <a:pt x="6932207" y="170818"/>
                </a:cubicBezTo>
                <a:cubicBezTo>
                  <a:pt x="6933082" y="164659"/>
                  <a:pt x="6931945" y="158030"/>
                  <a:pt x="6928798" y="150931"/>
                </a:cubicBezTo>
                <a:cubicBezTo>
                  <a:pt x="6925650" y="143833"/>
                  <a:pt x="6928465" y="141413"/>
                  <a:pt x="6937241" y="143672"/>
                </a:cubicBezTo>
                <a:cubicBezTo>
                  <a:pt x="6946017" y="145930"/>
                  <a:pt x="6952004" y="147059"/>
                  <a:pt x="6955201" y="147059"/>
                </a:cubicBezTo>
                <a:cubicBezTo>
                  <a:pt x="6958471" y="147059"/>
                  <a:pt x="6965197" y="145970"/>
                  <a:pt x="6975379" y="143790"/>
                </a:cubicBezTo>
                <a:cubicBezTo>
                  <a:pt x="6975379" y="138670"/>
                  <a:pt x="6975823" y="132605"/>
                  <a:pt x="6976712" y="125592"/>
                </a:cubicBezTo>
                <a:cubicBezTo>
                  <a:pt x="6967763" y="128302"/>
                  <a:pt x="6960659" y="130332"/>
                  <a:pt x="6955395" y="131680"/>
                </a:cubicBezTo>
                <a:cubicBezTo>
                  <a:pt x="6950133" y="133028"/>
                  <a:pt x="6944049" y="130303"/>
                  <a:pt x="6937144" y="123506"/>
                </a:cubicBezTo>
                <a:cubicBezTo>
                  <a:pt x="6930239" y="116708"/>
                  <a:pt x="6931763" y="113310"/>
                  <a:pt x="6941715" y="113310"/>
                </a:cubicBezTo>
                <a:cubicBezTo>
                  <a:pt x="6948699" y="113310"/>
                  <a:pt x="6960437" y="111740"/>
                  <a:pt x="6976927" y="108599"/>
                </a:cubicBezTo>
                <a:cubicBezTo>
                  <a:pt x="6977687" y="102547"/>
                  <a:pt x="6978067" y="97414"/>
                  <a:pt x="6978067" y="93198"/>
                </a:cubicBezTo>
                <a:cubicBezTo>
                  <a:pt x="6966423" y="95836"/>
                  <a:pt x="6958185" y="97396"/>
                  <a:pt x="6953352" y="97876"/>
                </a:cubicBezTo>
                <a:cubicBezTo>
                  <a:pt x="6948519" y="98357"/>
                  <a:pt x="6942657" y="95843"/>
                  <a:pt x="6935767" y="90337"/>
                </a:cubicBezTo>
                <a:cubicBezTo>
                  <a:pt x="6928877" y="84830"/>
                  <a:pt x="6930006" y="81449"/>
                  <a:pt x="6939155" y="80195"/>
                </a:cubicBezTo>
                <a:cubicBezTo>
                  <a:pt x="6948305" y="78940"/>
                  <a:pt x="6961741" y="76291"/>
                  <a:pt x="6979465" y="72247"/>
                </a:cubicBezTo>
                <a:cubicBezTo>
                  <a:pt x="6980341" y="42132"/>
                  <a:pt x="6978078" y="22547"/>
                  <a:pt x="6972679" y="13491"/>
                </a:cubicBezTo>
                <a:cubicBezTo>
                  <a:pt x="6968630" y="6699"/>
                  <a:pt x="6968914" y="2983"/>
                  <a:pt x="6973532" y="2341"/>
                </a:cubicBezTo>
                <a:close/>
                <a:moveTo>
                  <a:pt x="3651104" y="22"/>
                </a:moveTo>
                <a:cubicBezTo>
                  <a:pt x="3652800" y="-78"/>
                  <a:pt x="3655023" y="167"/>
                  <a:pt x="3657773" y="757"/>
                </a:cubicBezTo>
                <a:cubicBezTo>
                  <a:pt x="3668772" y="3116"/>
                  <a:pt x="3678022" y="6382"/>
                  <a:pt x="3685521" y="10555"/>
                </a:cubicBezTo>
                <a:cubicBezTo>
                  <a:pt x="3693021" y="14728"/>
                  <a:pt x="3694520" y="21152"/>
                  <a:pt x="3690017" y="29828"/>
                </a:cubicBezTo>
                <a:cubicBezTo>
                  <a:pt x="3685514" y="38504"/>
                  <a:pt x="3683263" y="59125"/>
                  <a:pt x="3683263" y="91692"/>
                </a:cubicBezTo>
                <a:cubicBezTo>
                  <a:pt x="3690490" y="89096"/>
                  <a:pt x="3698245" y="87099"/>
                  <a:pt x="3706526" y="85701"/>
                </a:cubicBezTo>
                <a:cubicBezTo>
                  <a:pt x="3714808" y="84303"/>
                  <a:pt x="3719526" y="86382"/>
                  <a:pt x="3720680" y="91939"/>
                </a:cubicBezTo>
                <a:cubicBezTo>
                  <a:pt x="3721834" y="97496"/>
                  <a:pt x="3719554" y="102411"/>
                  <a:pt x="3713840" y="106685"/>
                </a:cubicBezTo>
                <a:cubicBezTo>
                  <a:pt x="3708125" y="110958"/>
                  <a:pt x="3697933" y="115533"/>
                  <a:pt x="3683263" y="120408"/>
                </a:cubicBezTo>
                <a:lnTo>
                  <a:pt x="3683263" y="154416"/>
                </a:lnTo>
                <a:cubicBezTo>
                  <a:pt x="3699654" y="156997"/>
                  <a:pt x="3709376" y="161109"/>
                  <a:pt x="3712431" y="166752"/>
                </a:cubicBezTo>
                <a:cubicBezTo>
                  <a:pt x="3715485" y="172395"/>
                  <a:pt x="3716375" y="178422"/>
                  <a:pt x="3715098" y="184832"/>
                </a:cubicBezTo>
                <a:cubicBezTo>
                  <a:pt x="3713822" y="191242"/>
                  <a:pt x="3709778" y="192966"/>
                  <a:pt x="3702966" y="190005"/>
                </a:cubicBezTo>
                <a:cubicBezTo>
                  <a:pt x="3696155" y="187044"/>
                  <a:pt x="3689465" y="180422"/>
                  <a:pt x="3682897" y="170140"/>
                </a:cubicBezTo>
                <a:cubicBezTo>
                  <a:pt x="3682252" y="193930"/>
                  <a:pt x="3681929" y="216402"/>
                  <a:pt x="3681929" y="237553"/>
                </a:cubicBezTo>
                <a:cubicBezTo>
                  <a:pt x="3681929" y="256454"/>
                  <a:pt x="3680743" y="273791"/>
                  <a:pt x="3678369" y="289565"/>
                </a:cubicBezTo>
                <a:cubicBezTo>
                  <a:pt x="3675996" y="305340"/>
                  <a:pt x="3670342" y="306110"/>
                  <a:pt x="3661408" y="291878"/>
                </a:cubicBezTo>
                <a:cubicBezTo>
                  <a:pt x="3652474" y="277645"/>
                  <a:pt x="3649363" y="264943"/>
                  <a:pt x="3652073" y="253772"/>
                </a:cubicBezTo>
                <a:cubicBezTo>
                  <a:pt x="3654783" y="242601"/>
                  <a:pt x="3656809" y="230096"/>
                  <a:pt x="3658150" y="216258"/>
                </a:cubicBezTo>
                <a:cubicBezTo>
                  <a:pt x="3659490" y="202420"/>
                  <a:pt x="3660161" y="182100"/>
                  <a:pt x="3660161" y="155298"/>
                </a:cubicBezTo>
                <a:cubicBezTo>
                  <a:pt x="3649764" y="184968"/>
                  <a:pt x="3631867" y="208357"/>
                  <a:pt x="3606471" y="225465"/>
                </a:cubicBezTo>
                <a:cubicBezTo>
                  <a:pt x="3581075" y="242572"/>
                  <a:pt x="3574973" y="242816"/>
                  <a:pt x="3588166" y="226196"/>
                </a:cubicBezTo>
                <a:cubicBezTo>
                  <a:pt x="3601359" y="209576"/>
                  <a:pt x="3614010" y="192292"/>
                  <a:pt x="3626121" y="174345"/>
                </a:cubicBezTo>
                <a:cubicBezTo>
                  <a:pt x="3638231" y="156399"/>
                  <a:pt x="3647778" y="140599"/>
                  <a:pt x="3654762" y="126947"/>
                </a:cubicBezTo>
                <a:cubicBezTo>
                  <a:pt x="3650158" y="129557"/>
                  <a:pt x="3641239" y="132009"/>
                  <a:pt x="3628003" y="134304"/>
                </a:cubicBezTo>
                <a:cubicBezTo>
                  <a:pt x="3614767" y="136598"/>
                  <a:pt x="3603994" y="134763"/>
                  <a:pt x="3595684" y="128797"/>
                </a:cubicBezTo>
                <a:cubicBezTo>
                  <a:pt x="3587373" y="122832"/>
                  <a:pt x="3588198" y="119229"/>
                  <a:pt x="3598157" y="117988"/>
                </a:cubicBezTo>
                <a:cubicBezTo>
                  <a:pt x="3608117" y="116748"/>
                  <a:pt x="3628785" y="110614"/>
                  <a:pt x="3660161" y="99586"/>
                </a:cubicBezTo>
                <a:cubicBezTo>
                  <a:pt x="3660161" y="85461"/>
                  <a:pt x="3659942" y="69203"/>
                  <a:pt x="3659505" y="50812"/>
                </a:cubicBezTo>
                <a:cubicBezTo>
                  <a:pt x="3659067" y="32420"/>
                  <a:pt x="3655920" y="18890"/>
                  <a:pt x="3650062" y="10222"/>
                </a:cubicBezTo>
                <a:cubicBezTo>
                  <a:pt x="3645668" y="3720"/>
                  <a:pt x="3646016" y="320"/>
                  <a:pt x="3651104" y="2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95" y="3170555"/>
            <a:ext cx="2190750" cy="164338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375275" y="3327400"/>
            <a:ext cx="28867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13 -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8 = 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（根）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595495" y="4154805"/>
            <a:ext cx="53746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答：小明家还剩下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根玉米。</a:t>
            </a:r>
          </a:p>
        </p:txBody>
      </p:sp>
      <p:sp>
        <p:nvSpPr>
          <p:cNvPr id="6" name="矩形 5"/>
          <p:cNvSpPr/>
          <p:nvPr/>
        </p:nvSpPr>
        <p:spPr>
          <a:xfrm>
            <a:off x="774829" y="150788"/>
            <a:ext cx="3776663" cy="4247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-342900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451735" y="1504950"/>
            <a:ext cx="7838440" cy="1317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学校要组建两支游泳队，一共需要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16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个人，第一小队已经有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8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人，那么第二小队有多少人呢？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342255" y="3338195"/>
            <a:ext cx="33959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16 - 8 = 8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（人）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342257" y="4155757"/>
            <a:ext cx="37026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答：第二小队有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8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人。</a:t>
            </a:r>
          </a:p>
        </p:txBody>
      </p:sp>
      <p:sp>
        <p:nvSpPr>
          <p:cNvPr id="5" name="矩形: 圆角 4"/>
          <p:cNvSpPr/>
          <p:nvPr/>
        </p:nvSpPr>
        <p:spPr>
          <a:xfrm>
            <a:off x="2307590" y="3331528"/>
            <a:ext cx="2479040" cy="1595755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74829" y="150788"/>
            <a:ext cx="3776663" cy="4247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-342900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425065" y="1527810"/>
            <a:ext cx="7899400" cy="1317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小丽妈妈买了一箱可乐，一共有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瓶，喝了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8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瓶后，还剩下多少瓶？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613082" y="3239135"/>
            <a:ext cx="34480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12 - 8 = 4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（瓶）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682299" y="4179569"/>
            <a:ext cx="30270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答：还剩下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瓶。</a:t>
            </a:r>
          </a:p>
        </p:txBody>
      </p:sp>
      <p:pic>
        <p:nvPicPr>
          <p:cNvPr id="6" name="图片 5" descr="D:\360MoveData\Users\Administrator\Desktop\图片1.png图片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305687" y="3235327"/>
            <a:ext cx="2051685" cy="187642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74829" y="150788"/>
            <a:ext cx="3776663" cy="4247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-342900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/>
          <p:cNvSpPr/>
          <p:nvPr/>
        </p:nvSpPr>
        <p:spPr>
          <a:xfrm>
            <a:off x="2484104" y="1697331"/>
            <a:ext cx="7775128" cy="1343463"/>
          </a:xfrm>
          <a:custGeom>
            <a:avLst/>
            <a:gdLst/>
            <a:ahLst/>
            <a:cxnLst/>
            <a:rect l="l" t="t" r="r" b="b"/>
            <a:pathLst>
              <a:path w="7775128" h="1343463">
                <a:moveTo>
                  <a:pt x="3285934" y="1267174"/>
                </a:moveTo>
                <a:lnTo>
                  <a:pt x="3331988" y="1267174"/>
                </a:lnTo>
                <a:lnTo>
                  <a:pt x="3331988" y="1313206"/>
                </a:lnTo>
                <a:lnTo>
                  <a:pt x="3285934" y="1313206"/>
                </a:lnTo>
                <a:close/>
                <a:moveTo>
                  <a:pt x="229959" y="1158369"/>
                </a:moveTo>
                <a:cubicBezTo>
                  <a:pt x="233755" y="1158622"/>
                  <a:pt x="238553" y="1159452"/>
                  <a:pt x="244354" y="1160859"/>
                </a:cubicBezTo>
                <a:cubicBezTo>
                  <a:pt x="267556" y="1166488"/>
                  <a:pt x="281531" y="1175157"/>
                  <a:pt x="286277" y="1186865"/>
                </a:cubicBezTo>
                <a:cubicBezTo>
                  <a:pt x="291024" y="1198574"/>
                  <a:pt x="291279" y="1207487"/>
                  <a:pt x="287041" y="1213603"/>
                </a:cubicBezTo>
                <a:cubicBezTo>
                  <a:pt x="282803" y="1219719"/>
                  <a:pt x="272999" y="1216209"/>
                  <a:pt x="257626" y="1203073"/>
                </a:cubicBezTo>
                <a:cubicBezTo>
                  <a:pt x="242253" y="1189938"/>
                  <a:pt x="230666" y="1179469"/>
                  <a:pt x="222865" y="1171668"/>
                </a:cubicBezTo>
                <a:cubicBezTo>
                  <a:pt x="216207" y="1162042"/>
                  <a:pt x="218573" y="1157609"/>
                  <a:pt x="229959" y="1158369"/>
                </a:cubicBezTo>
                <a:close/>
                <a:moveTo>
                  <a:pt x="3027422" y="1155702"/>
                </a:moveTo>
                <a:cubicBezTo>
                  <a:pt x="3031599" y="1155010"/>
                  <a:pt x="3038764" y="1156310"/>
                  <a:pt x="3048917" y="1159601"/>
                </a:cubicBezTo>
                <a:cubicBezTo>
                  <a:pt x="3062024" y="1166083"/>
                  <a:pt x="3066523" y="1172615"/>
                  <a:pt x="3062415" y="1179197"/>
                </a:cubicBezTo>
                <a:cubicBezTo>
                  <a:pt x="3058306" y="1185779"/>
                  <a:pt x="3054961" y="1202048"/>
                  <a:pt x="3052380" y="1228004"/>
                </a:cubicBezTo>
                <a:cubicBezTo>
                  <a:pt x="3057169" y="1221723"/>
                  <a:pt x="3064910" y="1213463"/>
                  <a:pt x="3075600" y="1203224"/>
                </a:cubicBezTo>
                <a:cubicBezTo>
                  <a:pt x="3086291" y="1192985"/>
                  <a:pt x="3092719" y="1185266"/>
                  <a:pt x="3094884" y="1180068"/>
                </a:cubicBezTo>
                <a:cubicBezTo>
                  <a:pt x="3097049" y="1174870"/>
                  <a:pt x="3098448" y="1168962"/>
                  <a:pt x="3099079" y="1162344"/>
                </a:cubicBezTo>
                <a:cubicBezTo>
                  <a:pt x="3099710" y="1155726"/>
                  <a:pt x="3107726" y="1157808"/>
                  <a:pt x="3123127" y="1168592"/>
                </a:cubicBezTo>
                <a:cubicBezTo>
                  <a:pt x="3134442" y="1183363"/>
                  <a:pt x="3136123" y="1192634"/>
                  <a:pt x="3128172" y="1196405"/>
                </a:cubicBezTo>
                <a:cubicBezTo>
                  <a:pt x="3120220" y="1200177"/>
                  <a:pt x="3107034" y="1207989"/>
                  <a:pt x="3088614" y="1219841"/>
                </a:cubicBezTo>
                <a:cubicBezTo>
                  <a:pt x="3070194" y="1231693"/>
                  <a:pt x="3058015" y="1239734"/>
                  <a:pt x="3052079" y="1243965"/>
                </a:cubicBezTo>
                <a:cubicBezTo>
                  <a:pt x="3050473" y="1256670"/>
                  <a:pt x="3051530" y="1266945"/>
                  <a:pt x="3055252" y="1274789"/>
                </a:cubicBezTo>
                <a:cubicBezTo>
                  <a:pt x="3058973" y="1282633"/>
                  <a:pt x="3067731" y="1287774"/>
                  <a:pt x="3081526" y="1290212"/>
                </a:cubicBezTo>
                <a:cubicBezTo>
                  <a:pt x="3097587" y="1291058"/>
                  <a:pt x="3111680" y="1290014"/>
                  <a:pt x="3123805" y="1287082"/>
                </a:cubicBezTo>
                <a:cubicBezTo>
                  <a:pt x="3135929" y="1284149"/>
                  <a:pt x="3143232" y="1279370"/>
                  <a:pt x="3145713" y="1272745"/>
                </a:cubicBezTo>
                <a:cubicBezTo>
                  <a:pt x="3148194" y="1266120"/>
                  <a:pt x="3151761" y="1254981"/>
                  <a:pt x="3156415" y="1239329"/>
                </a:cubicBezTo>
                <a:cubicBezTo>
                  <a:pt x="3161068" y="1223677"/>
                  <a:pt x="3164448" y="1225677"/>
                  <a:pt x="3166556" y="1245330"/>
                </a:cubicBezTo>
                <a:cubicBezTo>
                  <a:pt x="3168665" y="1264984"/>
                  <a:pt x="3171981" y="1278890"/>
                  <a:pt x="3176505" y="1287050"/>
                </a:cubicBezTo>
                <a:cubicBezTo>
                  <a:pt x="3181029" y="1295209"/>
                  <a:pt x="3173239" y="1303003"/>
                  <a:pt x="3153134" y="1310431"/>
                </a:cubicBezTo>
                <a:cubicBezTo>
                  <a:pt x="3131222" y="1315881"/>
                  <a:pt x="3108780" y="1317910"/>
                  <a:pt x="3085807" y="1316519"/>
                </a:cubicBezTo>
                <a:cubicBezTo>
                  <a:pt x="3062834" y="1315128"/>
                  <a:pt x="3046995" y="1308144"/>
                  <a:pt x="3038290" y="1295568"/>
                </a:cubicBezTo>
                <a:cubicBezTo>
                  <a:pt x="3029572" y="1281916"/>
                  <a:pt x="3025886" y="1265407"/>
                  <a:pt x="3027234" y="1246040"/>
                </a:cubicBezTo>
                <a:cubicBezTo>
                  <a:pt x="3028582" y="1226674"/>
                  <a:pt x="3029256" y="1207641"/>
                  <a:pt x="3029256" y="1188941"/>
                </a:cubicBezTo>
                <a:cubicBezTo>
                  <a:pt x="3029256" y="1181499"/>
                  <a:pt x="3027457" y="1173102"/>
                  <a:pt x="3023857" y="1163753"/>
                </a:cubicBezTo>
                <a:cubicBezTo>
                  <a:pt x="3022057" y="1159078"/>
                  <a:pt x="3023246" y="1156394"/>
                  <a:pt x="3027422" y="1155702"/>
                </a:cubicBezTo>
                <a:close/>
                <a:moveTo>
                  <a:pt x="2261740" y="1153040"/>
                </a:moveTo>
                <a:cubicBezTo>
                  <a:pt x="2265035" y="1152047"/>
                  <a:pt x="2270857" y="1152158"/>
                  <a:pt x="2279206" y="1153374"/>
                </a:cubicBezTo>
                <a:cubicBezTo>
                  <a:pt x="2295905" y="1155804"/>
                  <a:pt x="2303965" y="1163480"/>
                  <a:pt x="2303384" y="1176401"/>
                </a:cubicBezTo>
                <a:cubicBezTo>
                  <a:pt x="2302803" y="1189321"/>
                  <a:pt x="2294963" y="1191429"/>
                  <a:pt x="2279862" y="1182725"/>
                </a:cubicBezTo>
                <a:cubicBezTo>
                  <a:pt x="2269767" y="1173532"/>
                  <a:pt x="2262959" y="1165735"/>
                  <a:pt x="2259438" y="1159332"/>
                </a:cubicBezTo>
                <a:cubicBezTo>
                  <a:pt x="2257678" y="1156131"/>
                  <a:pt x="2258445" y="1154034"/>
                  <a:pt x="2261740" y="1153040"/>
                </a:cubicBezTo>
                <a:close/>
                <a:moveTo>
                  <a:pt x="1929578" y="1143748"/>
                </a:moveTo>
                <a:cubicBezTo>
                  <a:pt x="1940053" y="1145168"/>
                  <a:pt x="1948618" y="1147785"/>
                  <a:pt x="1955272" y="1151599"/>
                </a:cubicBezTo>
                <a:cubicBezTo>
                  <a:pt x="1963775" y="1155098"/>
                  <a:pt x="1966446" y="1159924"/>
                  <a:pt x="1963284" y="1166076"/>
                </a:cubicBezTo>
                <a:cubicBezTo>
                  <a:pt x="1960122" y="1172228"/>
                  <a:pt x="1958989" y="1197237"/>
                  <a:pt x="1959886" y="1241104"/>
                </a:cubicBezTo>
                <a:cubicBezTo>
                  <a:pt x="1960782" y="1284970"/>
                  <a:pt x="1959237" y="1314701"/>
                  <a:pt x="1955250" y="1330296"/>
                </a:cubicBezTo>
                <a:cubicBezTo>
                  <a:pt x="1951264" y="1345891"/>
                  <a:pt x="1945395" y="1347497"/>
                  <a:pt x="1937644" y="1335114"/>
                </a:cubicBezTo>
                <a:cubicBezTo>
                  <a:pt x="1929893" y="1322732"/>
                  <a:pt x="1926692" y="1313009"/>
                  <a:pt x="1928040" y="1305946"/>
                </a:cubicBezTo>
                <a:cubicBezTo>
                  <a:pt x="1929388" y="1298884"/>
                  <a:pt x="1930961" y="1284608"/>
                  <a:pt x="1932761" y="1263119"/>
                </a:cubicBezTo>
                <a:cubicBezTo>
                  <a:pt x="1934561" y="1241631"/>
                  <a:pt x="1934357" y="1219905"/>
                  <a:pt x="1932148" y="1197943"/>
                </a:cubicBezTo>
                <a:cubicBezTo>
                  <a:pt x="1929940" y="1175981"/>
                  <a:pt x="1926340" y="1161103"/>
                  <a:pt x="1921350" y="1153309"/>
                </a:cubicBezTo>
                <a:cubicBezTo>
                  <a:pt x="1916360" y="1145515"/>
                  <a:pt x="1919102" y="1142328"/>
                  <a:pt x="1929578" y="1143748"/>
                </a:cubicBezTo>
                <a:close/>
                <a:moveTo>
                  <a:pt x="63562" y="1142640"/>
                </a:moveTo>
                <a:cubicBezTo>
                  <a:pt x="66149" y="1142274"/>
                  <a:pt x="69109" y="1142701"/>
                  <a:pt x="72444" y="1143920"/>
                </a:cubicBezTo>
                <a:cubicBezTo>
                  <a:pt x="79111" y="1146358"/>
                  <a:pt x="84987" y="1149817"/>
                  <a:pt x="90071" y="1154299"/>
                </a:cubicBezTo>
                <a:cubicBezTo>
                  <a:pt x="95155" y="1158780"/>
                  <a:pt x="94670" y="1164050"/>
                  <a:pt x="88619" y="1170109"/>
                </a:cubicBezTo>
                <a:cubicBezTo>
                  <a:pt x="82567" y="1176167"/>
                  <a:pt x="77842" y="1183958"/>
                  <a:pt x="74443" y="1193480"/>
                </a:cubicBezTo>
                <a:cubicBezTo>
                  <a:pt x="71045" y="1203002"/>
                  <a:pt x="72045" y="1211602"/>
                  <a:pt x="77445" y="1219281"/>
                </a:cubicBezTo>
                <a:cubicBezTo>
                  <a:pt x="82844" y="1226961"/>
                  <a:pt x="82395" y="1237920"/>
                  <a:pt x="76100" y="1252160"/>
                </a:cubicBezTo>
                <a:cubicBezTo>
                  <a:pt x="119077" y="1263173"/>
                  <a:pt x="156427" y="1271806"/>
                  <a:pt x="188147" y="1278058"/>
                </a:cubicBezTo>
                <a:cubicBezTo>
                  <a:pt x="219868" y="1284311"/>
                  <a:pt x="247985" y="1286992"/>
                  <a:pt x="272500" y="1286103"/>
                </a:cubicBezTo>
                <a:cubicBezTo>
                  <a:pt x="297015" y="1285214"/>
                  <a:pt x="314277" y="1284307"/>
                  <a:pt x="324286" y="1283382"/>
                </a:cubicBezTo>
                <a:cubicBezTo>
                  <a:pt x="334296" y="1282457"/>
                  <a:pt x="327104" y="1288760"/>
                  <a:pt x="302711" y="1302290"/>
                </a:cubicBezTo>
                <a:cubicBezTo>
                  <a:pt x="278318" y="1315820"/>
                  <a:pt x="260874" y="1323047"/>
                  <a:pt x="250376" y="1323972"/>
                </a:cubicBezTo>
                <a:cubicBezTo>
                  <a:pt x="239879" y="1324897"/>
                  <a:pt x="222685" y="1321082"/>
                  <a:pt x="198795" y="1312529"/>
                </a:cubicBezTo>
                <a:cubicBezTo>
                  <a:pt x="174904" y="1303975"/>
                  <a:pt x="151884" y="1295410"/>
                  <a:pt x="129736" y="1286835"/>
                </a:cubicBezTo>
                <a:cubicBezTo>
                  <a:pt x="107588" y="1278259"/>
                  <a:pt x="91777" y="1272860"/>
                  <a:pt x="82306" y="1270637"/>
                </a:cubicBezTo>
                <a:cubicBezTo>
                  <a:pt x="72834" y="1268414"/>
                  <a:pt x="63172" y="1269049"/>
                  <a:pt x="53321" y="1272541"/>
                </a:cubicBezTo>
                <a:cubicBezTo>
                  <a:pt x="43469" y="1276033"/>
                  <a:pt x="35757" y="1279410"/>
                  <a:pt x="30186" y="1282672"/>
                </a:cubicBezTo>
                <a:cubicBezTo>
                  <a:pt x="24615" y="1285935"/>
                  <a:pt x="16900" y="1283468"/>
                  <a:pt x="7041" y="1275273"/>
                </a:cubicBezTo>
                <a:cubicBezTo>
                  <a:pt x="-2818" y="1267077"/>
                  <a:pt x="-2323" y="1262126"/>
                  <a:pt x="8525" y="1260420"/>
                </a:cubicBezTo>
                <a:cubicBezTo>
                  <a:pt x="19374" y="1258713"/>
                  <a:pt x="36521" y="1255766"/>
                  <a:pt x="59967" y="1251579"/>
                </a:cubicBezTo>
                <a:cubicBezTo>
                  <a:pt x="61617" y="1239447"/>
                  <a:pt x="59289" y="1229276"/>
                  <a:pt x="52987" y="1221067"/>
                </a:cubicBezTo>
                <a:cubicBezTo>
                  <a:pt x="46684" y="1212857"/>
                  <a:pt x="46007" y="1202539"/>
                  <a:pt x="50955" y="1190113"/>
                </a:cubicBezTo>
                <a:cubicBezTo>
                  <a:pt x="55902" y="1177688"/>
                  <a:pt x="54482" y="1172826"/>
                  <a:pt x="46695" y="1175529"/>
                </a:cubicBezTo>
                <a:cubicBezTo>
                  <a:pt x="38908" y="1178232"/>
                  <a:pt x="30810" y="1176601"/>
                  <a:pt x="22399" y="1170636"/>
                </a:cubicBezTo>
                <a:cubicBezTo>
                  <a:pt x="13989" y="1164670"/>
                  <a:pt x="14706" y="1161075"/>
                  <a:pt x="24551" y="1159848"/>
                </a:cubicBezTo>
                <a:cubicBezTo>
                  <a:pt x="34395" y="1158622"/>
                  <a:pt x="41332" y="1157002"/>
                  <a:pt x="45362" y="1154987"/>
                </a:cubicBezTo>
                <a:cubicBezTo>
                  <a:pt x="49391" y="1152972"/>
                  <a:pt x="53245" y="1150015"/>
                  <a:pt x="56923" y="1146114"/>
                </a:cubicBezTo>
                <a:cubicBezTo>
                  <a:pt x="58763" y="1144164"/>
                  <a:pt x="60975" y="1143006"/>
                  <a:pt x="63562" y="1142640"/>
                </a:cubicBezTo>
                <a:close/>
                <a:moveTo>
                  <a:pt x="1632865" y="1137427"/>
                </a:moveTo>
                <a:cubicBezTo>
                  <a:pt x="1634767" y="1137647"/>
                  <a:pt x="1637081" y="1138227"/>
                  <a:pt x="1639806" y="1139166"/>
                </a:cubicBezTo>
                <a:cubicBezTo>
                  <a:pt x="1647994" y="1142235"/>
                  <a:pt x="1654766" y="1146939"/>
                  <a:pt x="1660122" y="1153277"/>
                </a:cubicBezTo>
                <a:cubicBezTo>
                  <a:pt x="1665478" y="1159615"/>
                  <a:pt x="1665536" y="1165118"/>
                  <a:pt x="1660295" y="1169786"/>
                </a:cubicBezTo>
                <a:cubicBezTo>
                  <a:pt x="1655053" y="1174454"/>
                  <a:pt x="1647048" y="1186880"/>
                  <a:pt x="1636278" y="1207064"/>
                </a:cubicBezTo>
                <a:cubicBezTo>
                  <a:pt x="1625509" y="1227247"/>
                  <a:pt x="1612376" y="1245775"/>
                  <a:pt x="1596882" y="1262646"/>
                </a:cubicBezTo>
                <a:cubicBezTo>
                  <a:pt x="1581388" y="1279517"/>
                  <a:pt x="1562863" y="1294600"/>
                  <a:pt x="1541310" y="1307893"/>
                </a:cubicBezTo>
                <a:cubicBezTo>
                  <a:pt x="1519756" y="1321187"/>
                  <a:pt x="1496565" y="1330569"/>
                  <a:pt x="1471735" y="1336039"/>
                </a:cubicBezTo>
                <a:cubicBezTo>
                  <a:pt x="1446905" y="1341510"/>
                  <a:pt x="1445299" y="1338714"/>
                  <a:pt x="1466916" y="1327650"/>
                </a:cubicBezTo>
                <a:cubicBezTo>
                  <a:pt x="1488534" y="1316587"/>
                  <a:pt x="1509597" y="1303035"/>
                  <a:pt x="1530103" y="1286996"/>
                </a:cubicBezTo>
                <a:cubicBezTo>
                  <a:pt x="1550610" y="1270956"/>
                  <a:pt x="1568191" y="1254723"/>
                  <a:pt x="1582847" y="1238297"/>
                </a:cubicBezTo>
                <a:cubicBezTo>
                  <a:pt x="1597502" y="1221870"/>
                  <a:pt x="1609060" y="1204174"/>
                  <a:pt x="1617521" y="1185209"/>
                </a:cubicBezTo>
                <a:cubicBezTo>
                  <a:pt x="1625982" y="1166244"/>
                  <a:pt x="1629086" y="1152890"/>
                  <a:pt x="1626835" y="1145146"/>
                </a:cubicBezTo>
                <a:cubicBezTo>
                  <a:pt x="1625146" y="1139338"/>
                  <a:pt x="1627156" y="1136765"/>
                  <a:pt x="1632865" y="1137427"/>
                </a:cubicBezTo>
                <a:close/>
                <a:moveTo>
                  <a:pt x="460829" y="1124238"/>
                </a:moveTo>
                <a:lnTo>
                  <a:pt x="427867" y="1133504"/>
                </a:lnTo>
                <a:lnTo>
                  <a:pt x="443847" y="1139543"/>
                </a:lnTo>
                <a:cubicBezTo>
                  <a:pt x="447181" y="1142389"/>
                  <a:pt x="448163" y="1146716"/>
                  <a:pt x="446794" y="1152524"/>
                </a:cubicBezTo>
                <a:cubicBezTo>
                  <a:pt x="445424" y="1158332"/>
                  <a:pt x="444969" y="1166653"/>
                  <a:pt x="445428" y="1177487"/>
                </a:cubicBezTo>
                <a:cubicBezTo>
                  <a:pt x="445657" y="1182904"/>
                  <a:pt x="445456" y="1188007"/>
                  <a:pt x="444823" y="1192797"/>
                </a:cubicBezTo>
                <a:lnTo>
                  <a:pt x="444105" y="1195817"/>
                </a:lnTo>
                <a:lnTo>
                  <a:pt x="459496" y="1170937"/>
                </a:lnTo>
                <a:cubicBezTo>
                  <a:pt x="460385" y="1148753"/>
                  <a:pt x="460829" y="1133186"/>
                  <a:pt x="460829" y="1124238"/>
                </a:cubicBezTo>
                <a:close/>
                <a:moveTo>
                  <a:pt x="538770" y="1123630"/>
                </a:moveTo>
                <a:cubicBezTo>
                  <a:pt x="540024" y="1123865"/>
                  <a:pt x="541395" y="1124423"/>
                  <a:pt x="542881" y="1125303"/>
                </a:cubicBezTo>
                <a:cubicBezTo>
                  <a:pt x="548825" y="1128823"/>
                  <a:pt x="553983" y="1133348"/>
                  <a:pt x="558357" y="1138876"/>
                </a:cubicBezTo>
                <a:cubicBezTo>
                  <a:pt x="562731" y="1144404"/>
                  <a:pt x="560845" y="1148043"/>
                  <a:pt x="552700" y="1149792"/>
                </a:cubicBezTo>
                <a:cubicBezTo>
                  <a:pt x="544555" y="1151542"/>
                  <a:pt x="531871" y="1156518"/>
                  <a:pt x="514648" y="1164721"/>
                </a:cubicBezTo>
                <a:cubicBezTo>
                  <a:pt x="513974" y="1170858"/>
                  <a:pt x="514347" y="1175522"/>
                  <a:pt x="515767" y="1178713"/>
                </a:cubicBezTo>
                <a:cubicBezTo>
                  <a:pt x="517186" y="1181904"/>
                  <a:pt x="520047" y="1183499"/>
                  <a:pt x="524349" y="1183499"/>
                </a:cubicBezTo>
                <a:cubicBezTo>
                  <a:pt x="529641" y="1183499"/>
                  <a:pt x="533685" y="1182624"/>
                  <a:pt x="536481" y="1180875"/>
                </a:cubicBezTo>
                <a:cubicBezTo>
                  <a:pt x="539278" y="1179125"/>
                  <a:pt x="542436" y="1173045"/>
                  <a:pt x="545956" y="1162634"/>
                </a:cubicBezTo>
                <a:cubicBezTo>
                  <a:pt x="549477" y="1152223"/>
                  <a:pt x="552152" y="1152108"/>
                  <a:pt x="553980" y="1162290"/>
                </a:cubicBezTo>
                <a:cubicBezTo>
                  <a:pt x="555808" y="1172471"/>
                  <a:pt x="558088" y="1179928"/>
                  <a:pt x="560820" y="1184661"/>
                </a:cubicBezTo>
                <a:cubicBezTo>
                  <a:pt x="563552" y="1189393"/>
                  <a:pt x="561964" y="1193770"/>
                  <a:pt x="556055" y="1197793"/>
                </a:cubicBezTo>
                <a:cubicBezTo>
                  <a:pt x="550147" y="1201815"/>
                  <a:pt x="541113" y="1204059"/>
                  <a:pt x="528952" y="1204525"/>
                </a:cubicBezTo>
                <a:cubicBezTo>
                  <a:pt x="516792" y="1204991"/>
                  <a:pt x="507572" y="1202614"/>
                  <a:pt x="501290" y="1197395"/>
                </a:cubicBezTo>
                <a:cubicBezTo>
                  <a:pt x="495009" y="1192175"/>
                  <a:pt x="491869" y="1181706"/>
                  <a:pt x="491869" y="1165990"/>
                </a:cubicBezTo>
                <a:cubicBezTo>
                  <a:pt x="491869" y="1151535"/>
                  <a:pt x="490295" y="1140711"/>
                  <a:pt x="487148" y="1133520"/>
                </a:cubicBezTo>
                <a:cubicBezTo>
                  <a:pt x="484000" y="1126328"/>
                  <a:pt x="485573" y="1123206"/>
                  <a:pt x="491869" y="1124152"/>
                </a:cubicBezTo>
                <a:cubicBezTo>
                  <a:pt x="498164" y="1125099"/>
                  <a:pt x="504040" y="1126701"/>
                  <a:pt x="509497" y="1128960"/>
                </a:cubicBezTo>
                <a:cubicBezTo>
                  <a:pt x="514953" y="1131218"/>
                  <a:pt x="517229" y="1134004"/>
                  <a:pt x="516326" y="1137316"/>
                </a:cubicBezTo>
                <a:cubicBezTo>
                  <a:pt x="515422" y="1140629"/>
                  <a:pt x="514971" y="1145211"/>
                  <a:pt x="514971" y="1151061"/>
                </a:cubicBezTo>
                <a:cubicBezTo>
                  <a:pt x="523159" y="1143977"/>
                  <a:pt x="528372" y="1137033"/>
                  <a:pt x="530609" y="1130229"/>
                </a:cubicBezTo>
                <a:cubicBezTo>
                  <a:pt x="532287" y="1125125"/>
                  <a:pt x="535007" y="1122926"/>
                  <a:pt x="538770" y="1123630"/>
                </a:cubicBezTo>
                <a:close/>
                <a:moveTo>
                  <a:pt x="2938418" y="1119818"/>
                </a:moveTo>
                <a:cubicBezTo>
                  <a:pt x="2936038" y="1119165"/>
                  <a:pt x="2925433" y="1121241"/>
                  <a:pt x="2906604" y="1126045"/>
                </a:cubicBezTo>
                <a:lnTo>
                  <a:pt x="2909057" y="1175368"/>
                </a:lnTo>
                <a:cubicBezTo>
                  <a:pt x="2913832" y="1174565"/>
                  <a:pt x="2923834" y="1172163"/>
                  <a:pt x="2939063" y="1168162"/>
                </a:cubicBezTo>
                <a:cubicBezTo>
                  <a:pt x="2940727" y="1158296"/>
                  <a:pt x="2941777" y="1148806"/>
                  <a:pt x="2942215" y="1139693"/>
                </a:cubicBezTo>
                <a:cubicBezTo>
                  <a:pt x="2942652" y="1130580"/>
                  <a:pt x="2942724" y="1125152"/>
                  <a:pt x="2942430" y="1123410"/>
                </a:cubicBezTo>
                <a:cubicBezTo>
                  <a:pt x="2942136" y="1121668"/>
                  <a:pt x="2940798" y="1120470"/>
                  <a:pt x="2938418" y="1119818"/>
                </a:cubicBezTo>
                <a:close/>
                <a:moveTo>
                  <a:pt x="1497276" y="1108794"/>
                </a:moveTo>
                <a:cubicBezTo>
                  <a:pt x="1499199" y="1108568"/>
                  <a:pt x="1501581" y="1109998"/>
                  <a:pt x="1504420" y="1113085"/>
                </a:cubicBezTo>
                <a:cubicBezTo>
                  <a:pt x="1510098" y="1119258"/>
                  <a:pt x="1512938" y="1128347"/>
                  <a:pt x="1512938" y="1140349"/>
                </a:cubicBezTo>
                <a:cubicBezTo>
                  <a:pt x="1512938" y="1151764"/>
                  <a:pt x="1508407" y="1165430"/>
                  <a:pt x="1499344" y="1181348"/>
                </a:cubicBezTo>
                <a:cubicBezTo>
                  <a:pt x="1490280" y="1197266"/>
                  <a:pt x="1482831" y="1200083"/>
                  <a:pt x="1476994" y="1189802"/>
                </a:cubicBezTo>
                <a:cubicBezTo>
                  <a:pt x="1471158" y="1179520"/>
                  <a:pt x="1470046" y="1171098"/>
                  <a:pt x="1473660" y="1164538"/>
                </a:cubicBezTo>
                <a:cubicBezTo>
                  <a:pt x="1477274" y="1157977"/>
                  <a:pt x="1480930" y="1149613"/>
                  <a:pt x="1484631" y="1139446"/>
                </a:cubicBezTo>
                <a:cubicBezTo>
                  <a:pt x="1488115" y="1129852"/>
                  <a:pt x="1490865" y="1121517"/>
                  <a:pt x="1492879" y="1114440"/>
                </a:cubicBezTo>
                <a:cubicBezTo>
                  <a:pt x="1493887" y="1110902"/>
                  <a:pt x="1495352" y="1109020"/>
                  <a:pt x="1497276" y="1108794"/>
                </a:cubicBezTo>
                <a:close/>
                <a:moveTo>
                  <a:pt x="568689" y="1096172"/>
                </a:moveTo>
                <a:cubicBezTo>
                  <a:pt x="570423" y="1096161"/>
                  <a:pt x="572615" y="1096504"/>
                  <a:pt x="575264" y="1097200"/>
                </a:cubicBezTo>
                <a:cubicBezTo>
                  <a:pt x="583223" y="1099179"/>
                  <a:pt x="589561" y="1101806"/>
                  <a:pt x="594280" y="1105083"/>
                </a:cubicBezTo>
                <a:cubicBezTo>
                  <a:pt x="598998" y="1108360"/>
                  <a:pt x="600457" y="1112483"/>
                  <a:pt x="598657" y="1117452"/>
                </a:cubicBezTo>
                <a:cubicBezTo>
                  <a:pt x="596857" y="1122420"/>
                  <a:pt x="595957" y="1133201"/>
                  <a:pt x="595957" y="1149792"/>
                </a:cubicBezTo>
                <a:lnTo>
                  <a:pt x="595957" y="1191651"/>
                </a:lnTo>
                <a:cubicBezTo>
                  <a:pt x="595957" y="1202794"/>
                  <a:pt x="594677" y="1212567"/>
                  <a:pt x="592117" y="1220970"/>
                </a:cubicBezTo>
                <a:cubicBezTo>
                  <a:pt x="589558" y="1229373"/>
                  <a:pt x="584808" y="1229692"/>
                  <a:pt x="577867" y="1221927"/>
                </a:cubicBezTo>
                <a:cubicBezTo>
                  <a:pt x="570926" y="1214162"/>
                  <a:pt x="568130" y="1205755"/>
                  <a:pt x="569478" y="1196706"/>
                </a:cubicBezTo>
                <a:cubicBezTo>
                  <a:pt x="570826" y="1187658"/>
                  <a:pt x="571500" y="1172471"/>
                  <a:pt x="571500" y="1151148"/>
                </a:cubicBezTo>
                <a:cubicBezTo>
                  <a:pt x="571500" y="1129422"/>
                  <a:pt x="569478" y="1114304"/>
                  <a:pt x="565434" y="1105793"/>
                </a:cubicBezTo>
                <a:cubicBezTo>
                  <a:pt x="562401" y="1099410"/>
                  <a:pt x="563486" y="1096203"/>
                  <a:pt x="568689" y="1096172"/>
                </a:cubicBezTo>
                <a:close/>
                <a:moveTo>
                  <a:pt x="1667855" y="1093080"/>
                </a:moveTo>
                <a:cubicBezTo>
                  <a:pt x="1671885" y="1092141"/>
                  <a:pt x="1680489" y="1093995"/>
                  <a:pt x="1693668" y="1098641"/>
                </a:cubicBezTo>
                <a:cubicBezTo>
                  <a:pt x="1708954" y="1101710"/>
                  <a:pt x="1716848" y="1109891"/>
                  <a:pt x="1717350" y="1123184"/>
                </a:cubicBezTo>
                <a:cubicBezTo>
                  <a:pt x="1717852" y="1136477"/>
                  <a:pt x="1712134" y="1140572"/>
                  <a:pt x="1700196" y="1135466"/>
                </a:cubicBezTo>
                <a:cubicBezTo>
                  <a:pt x="1688258" y="1130361"/>
                  <a:pt x="1674957" y="1122596"/>
                  <a:pt x="1660295" y="1112171"/>
                </a:cubicBezTo>
                <a:cubicBezTo>
                  <a:pt x="1645631" y="1101745"/>
                  <a:pt x="1642218" y="1096192"/>
                  <a:pt x="1650055" y="1095511"/>
                </a:cubicBezTo>
                <a:cubicBezTo>
                  <a:pt x="1657893" y="1094830"/>
                  <a:pt x="1663826" y="1094020"/>
                  <a:pt x="1667855" y="1093080"/>
                </a:cubicBezTo>
                <a:close/>
                <a:moveTo>
                  <a:pt x="2947988" y="1091123"/>
                </a:moveTo>
                <a:cubicBezTo>
                  <a:pt x="2950947" y="1090660"/>
                  <a:pt x="2954157" y="1090911"/>
                  <a:pt x="2957616" y="1091876"/>
                </a:cubicBezTo>
                <a:cubicBezTo>
                  <a:pt x="2964535" y="1093805"/>
                  <a:pt x="2972161" y="1097902"/>
                  <a:pt x="2980492" y="1104169"/>
                </a:cubicBezTo>
                <a:cubicBezTo>
                  <a:pt x="2988824" y="1110436"/>
                  <a:pt x="2989323" y="1117265"/>
                  <a:pt x="2981988" y="1124658"/>
                </a:cubicBezTo>
                <a:cubicBezTo>
                  <a:pt x="2974653" y="1132050"/>
                  <a:pt x="2968418" y="1145648"/>
                  <a:pt x="2963284" y="1165452"/>
                </a:cubicBezTo>
                <a:cubicBezTo>
                  <a:pt x="2973179" y="1176738"/>
                  <a:pt x="2973007" y="1183262"/>
                  <a:pt x="2962768" y="1185026"/>
                </a:cubicBezTo>
                <a:cubicBezTo>
                  <a:pt x="2952529" y="1186790"/>
                  <a:pt x="2935055" y="1190160"/>
                  <a:pt x="2910347" y="1195136"/>
                </a:cubicBezTo>
                <a:cubicBezTo>
                  <a:pt x="2909458" y="1206551"/>
                  <a:pt x="2906583" y="1212886"/>
                  <a:pt x="2901721" y="1214140"/>
                </a:cubicBezTo>
                <a:cubicBezTo>
                  <a:pt x="2896860" y="1215395"/>
                  <a:pt x="2893064" y="1212115"/>
                  <a:pt x="2890332" y="1204299"/>
                </a:cubicBezTo>
                <a:cubicBezTo>
                  <a:pt x="2887600" y="1196484"/>
                  <a:pt x="2885116" y="1182061"/>
                  <a:pt x="2882878" y="1161031"/>
                </a:cubicBezTo>
                <a:cubicBezTo>
                  <a:pt x="2880641" y="1140002"/>
                  <a:pt x="2877261" y="1124536"/>
                  <a:pt x="2872737" y="1114634"/>
                </a:cubicBezTo>
                <a:cubicBezTo>
                  <a:pt x="2868212" y="1104732"/>
                  <a:pt x="2869797" y="1100720"/>
                  <a:pt x="2877490" y="1102599"/>
                </a:cubicBezTo>
                <a:cubicBezTo>
                  <a:pt x="2885184" y="1104477"/>
                  <a:pt x="2890669" y="1105825"/>
                  <a:pt x="2893946" y="1106643"/>
                </a:cubicBezTo>
                <a:cubicBezTo>
                  <a:pt x="2897222" y="1107460"/>
                  <a:pt x="2902109" y="1107467"/>
                  <a:pt x="2908605" y="1106664"/>
                </a:cubicBezTo>
                <a:cubicBezTo>
                  <a:pt x="2915101" y="1105861"/>
                  <a:pt x="2920705" y="1104603"/>
                  <a:pt x="2925415" y="1102889"/>
                </a:cubicBezTo>
                <a:cubicBezTo>
                  <a:pt x="2930126" y="1101175"/>
                  <a:pt x="2934941" y="1098429"/>
                  <a:pt x="2939859" y="1094651"/>
                </a:cubicBezTo>
                <a:cubicBezTo>
                  <a:pt x="2942319" y="1092761"/>
                  <a:pt x="2945028" y="1091585"/>
                  <a:pt x="2947988" y="1091123"/>
                </a:cubicBezTo>
                <a:close/>
                <a:moveTo>
                  <a:pt x="3072632" y="1083202"/>
                </a:moveTo>
                <a:cubicBezTo>
                  <a:pt x="3070473" y="1083091"/>
                  <a:pt x="3067308" y="1083698"/>
                  <a:pt x="3063135" y="1085025"/>
                </a:cubicBezTo>
                <a:cubicBezTo>
                  <a:pt x="3054789" y="1087678"/>
                  <a:pt x="3044765" y="1090560"/>
                  <a:pt x="3033063" y="1093672"/>
                </a:cubicBezTo>
                <a:cubicBezTo>
                  <a:pt x="3031544" y="1105961"/>
                  <a:pt x="3029428" y="1117893"/>
                  <a:pt x="3026718" y="1129465"/>
                </a:cubicBezTo>
                <a:cubicBezTo>
                  <a:pt x="3036541" y="1127816"/>
                  <a:pt x="3051455" y="1124073"/>
                  <a:pt x="3071459" y="1118237"/>
                </a:cubicBezTo>
                <a:cubicBezTo>
                  <a:pt x="3073022" y="1111339"/>
                  <a:pt x="3074256" y="1104965"/>
                  <a:pt x="3075159" y="1099114"/>
                </a:cubicBezTo>
                <a:cubicBezTo>
                  <a:pt x="3076063" y="1093263"/>
                  <a:pt x="3076371" y="1088789"/>
                  <a:pt x="3076084" y="1085692"/>
                </a:cubicBezTo>
                <a:cubicBezTo>
                  <a:pt x="3075941" y="1084143"/>
                  <a:pt x="3074790" y="1083313"/>
                  <a:pt x="3072632" y="1083202"/>
                </a:cubicBezTo>
                <a:close/>
                <a:moveTo>
                  <a:pt x="2302928" y="1073440"/>
                </a:moveTo>
                <a:cubicBezTo>
                  <a:pt x="2304130" y="1073176"/>
                  <a:pt x="2305702" y="1073223"/>
                  <a:pt x="2307643" y="1073581"/>
                </a:cubicBezTo>
                <a:cubicBezTo>
                  <a:pt x="2315408" y="1075015"/>
                  <a:pt x="2322858" y="1077546"/>
                  <a:pt x="2329992" y="1081174"/>
                </a:cubicBezTo>
                <a:cubicBezTo>
                  <a:pt x="2337126" y="1084803"/>
                  <a:pt x="2339557" y="1091162"/>
                  <a:pt x="2337284" y="1100254"/>
                </a:cubicBezTo>
                <a:cubicBezTo>
                  <a:pt x="2335011" y="1109346"/>
                  <a:pt x="2334101" y="1128960"/>
                  <a:pt x="2334552" y="1159096"/>
                </a:cubicBezTo>
                <a:cubicBezTo>
                  <a:pt x="2335004" y="1189232"/>
                  <a:pt x="2334308" y="1211652"/>
                  <a:pt x="2332466" y="1226358"/>
                </a:cubicBezTo>
                <a:cubicBezTo>
                  <a:pt x="2330623" y="1241064"/>
                  <a:pt x="2326404" y="1253841"/>
                  <a:pt x="2319807" y="1264690"/>
                </a:cubicBezTo>
                <a:cubicBezTo>
                  <a:pt x="2313210" y="1275538"/>
                  <a:pt x="2305184" y="1284271"/>
                  <a:pt x="2295726" y="1290889"/>
                </a:cubicBezTo>
                <a:cubicBezTo>
                  <a:pt x="2286269" y="1297507"/>
                  <a:pt x="2274499" y="1302207"/>
                  <a:pt x="2260417" y="1304989"/>
                </a:cubicBezTo>
                <a:cubicBezTo>
                  <a:pt x="2246335" y="1307771"/>
                  <a:pt x="2244191" y="1305699"/>
                  <a:pt x="2253985" y="1298773"/>
                </a:cubicBezTo>
                <a:cubicBezTo>
                  <a:pt x="2263780" y="1291846"/>
                  <a:pt x="2273929" y="1283353"/>
                  <a:pt x="2284433" y="1273294"/>
                </a:cubicBezTo>
                <a:cubicBezTo>
                  <a:pt x="2294937" y="1263234"/>
                  <a:pt x="2301742" y="1251550"/>
                  <a:pt x="2304847" y="1238243"/>
                </a:cubicBezTo>
                <a:cubicBezTo>
                  <a:pt x="2307951" y="1224935"/>
                  <a:pt x="2309948" y="1211226"/>
                  <a:pt x="2310837" y="1197115"/>
                </a:cubicBezTo>
                <a:cubicBezTo>
                  <a:pt x="2294317" y="1219328"/>
                  <a:pt x="2284415" y="1234331"/>
                  <a:pt x="2281131" y="1242125"/>
                </a:cubicBezTo>
                <a:cubicBezTo>
                  <a:pt x="2277848" y="1249919"/>
                  <a:pt x="2271405" y="1249618"/>
                  <a:pt x="2261804" y="1241222"/>
                </a:cubicBezTo>
                <a:cubicBezTo>
                  <a:pt x="2252204" y="1232826"/>
                  <a:pt x="2249963" y="1227699"/>
                  <a:pt x="2255082" y="1225842"/>
                </a:cubicBezTo>
                <a:cubicBezTo>
                  <a:pt x="2260202" y="1223985"/>
                  <a:pt x="2265307" y="1221361"/>
                  <a:pt x="2270398" y="1217969"/>
                </a:cubicBezTo>
                <a:cubicBezTo>
                  <a:pt x="2275489" y="1214578"/>
                  <a:pt x="2288968" y="1202822"/>
                  <a:pt x="2310837" y="1182703"/>
                </a:cubicBezTo>
                <a:cubicBezTo>
                  <a:pt x="2310837" y="1162742"/>
                  <a:pt x="2310396" y="1143472"/>
                  <a:pt x="2309514" y="1124894"/>
                </a:cubicBezTo>
                <a:cubicBezTo>
                  <a:pt x="2308632" y="1106316"/>
                  <a:pt x="2306159" y="1092761"/>
                  <a:pt x="2302093" y="1084229"/>
                </a:cubicBezTo>
                <a:cubicBezTo>
                  <a:pt x="2299044" y="1077830"/>
                  <a:pt x="2299323" y="1074233"/>
                  <a:pt x="2302928" y="1073440"/>
                </a:cubicBezTo>
                <a:close/>
                <a:moveTo>
                  <a:pt x="1236509" y="1070247"/>
                </a:moveTo>
                <a:cubicBezTo>
                  <a:pt x="1232615" y="1074076"/>
                  <a:pt x="1227821" y="1078366"/>
                  <a:pt x="1222126" y="1083118"/>
                </a:cubicBezTo>
                <a:lnTo>
                  <a:pt x="1205545" y="1096225"/>
                </a:lnTo>
                <a:lnTo>
                  <a:pt x="1215590" y="1095898"/>
                </a:lnTo>
                <a:cubicBezTo>
                  <a:pt x="1226324" y="1097813"/>
                  <a:pt x="1234225" y="1101333"/>
                  <a:pt x="1239294" y="1106460"/>
                </a:cubicBezTo>
                <a:cubicBezTo>
                  <a:pt x="1244364" y="1111586"/>
                  <a:pt x="1246447" y="1115655"/>
                  <a:pt x="1245543" y="1118667"/>
                </a:cubicBezTo>
                <a:cubicBezTo>
                  <a:pt x="1247766" y="1114982"/>
                  <a:pt x="1253283" y="1108288"/>
                  <a:pt x="1262095" y="1098587"/>
                </a:cubicBezTo>
                <a:cubicBezTo>
                  <a:pt x="1270908" y="1088886"/>
                  <a:pt x="1276174" y="1082185"/>
                  <a:pt x="1277895" y="1078486"/>
                </a:cubicBezTo>
                <a:cubicBezTo>
                  <a:pt x="1279616" y="1074786"/>
                  <a:pt x="1278254" y="1072936"/>
                  <a:pt x="1273808" y="1072936"/>
                </a:cubicBezTo>
                <a:cubicBezTo>
                  <a:pt x="1267899" y="1072936"/>
                  <a:pt x="1261569" y="1073388"/>
                  <a:pt x="1254814" y="1074291"/>
                </a:cubicBezTo>
                <a:cubicBezTo>
                  <a:pt x="1248060" y="1075195"/>
                  <a:pt x="1241958" y="1073847"/>
                  <a:pt x="1236509" y="1070247"/>
                </a:cubicBezTo>
                <a:close/>
                <a:moveTo>
                  <a:pt x="975271" y="1058509"/>
                </a:moveTo>
                <a:cubicBezTo>
                  <a:pt x="992190" y="1057592"/>
                  <a:pt x="1004368" y="1060390"/>
                  <a:pt x="1011806" y="1066902"/>
                </a:cubicBezTo>
                <a:cubicBezTo>
                  <a:pt x="1021721" y="1075585"/>
                  <a:pt x="1024912" y="1081913"/>
                  <a:pt x="1021378" y="1085885"/>
                </a:cubicBezTo>
                <a:cubicBezTo>
                  <a:pt x="1017843" y="1089857"/>
                  <a:pt x="1007944" y="1091392"/>
                  <a:pt x="991682" y="1090488"/>
                </a:cubicBezTo>
                <a:cubicBezTo>
                  <a:pt x="975421" y="1089585"/>
                  <a:pt x="960130" y="1089585"/>
                  <a:pt x="945812" y="1090488"/>
                </a:cubicBezTo>
                <a:cubicBezTo>
                  <a:pt x="931493" y="1091392"/>
                  <a:pt x="910309" y="1092991"/>
                  <a:pt x="882260" y="1095285"/>
                </a:cubicBezTo>
                <a:cubicBezTo>
                  <a:pt x="890348" y="1104004"/>
                  <a:pt x="893269" y="1110095"/>
                  <a:pt x="891025" y="1113558"/>
                </a:cubicBezTo>
                <a:cubicBezTo>
                  <a:pt x="888781" y="1117021"/>
                  <a:pt x="887659" y="1131337"/>
                  <a:pt x="887659" y="1156504"/>
                </a:cubicBezTo>
                <a:cubicBezTo>
                  <a:pt x="907849" y="1156504"/>
                  <a:pt x="925449" y="1158923"/>
                  <a:pt x="940455" y="1163763"/>
                </a:cubicBezTo>
                <a:cubicBezTo>
                  <a:pt x="955463" y="1168603"/>
                  <a:pt x="964135" y="1178297"/>
                  <a:pt x="966472" y="1192845"/>
                </a:cubicBezTo>
                <a:cubicBezTo>
                  <a:pt x="968810" y="1207393"/>
                  <a:pt x="958463" y="1209007"/>
                  <a:pt x="935433" y="1197685"/>
                </a:cubicBezTo>
                <a:cubicBezTo>
                  <a:pt x="912402" y="1186363"/>
                  <a:pt x="896478" y="1177175"/>
                  <a:pt x="887659" y="1170120"/>
                </a:cubicBezTo>
                <a:cubicBezTo>
                  <a:pt x="888504" y="1237906"/>
                  <a:pt x="887504" y="1283425"/>
                  <a:pt x="884658" y="1306678"/>
                </a:cubicBezTo>
                <a:cubicBezTo>
                  <a:pt x="881811" y="1329930"/>
                  <a:pt x="877384" y="1341557"/>
                  <a:pt x="871375" y="1341557"/>
                </a:cubicBezTo>
                <a:cubicBezTo>
                  <a:pt x="866916" y="1341557"/>
                  <a:pt x="862187" y="1336229"/>
                  <a:pt x="857189" y="1325575"/>
                </a:cubicBezTo>
                <a:cubicBezTo>
                  <a:pt x="852192" y="1314920"/>
                  <a:pt x="850618" y="1305749"/>
                  <a:pt x="852468" y="1298063"/>
                </a:cubicBezTo>
                <a:cubicBezTo>
                  <a:pt x="854318" y="1290377"/>
                  <a:pt x="856118" y="1282167"/>
                  <a:pt x="857867" y="1273434"/>
                </a:cubicBezTo>
                <a:cubicBezTo>
                  <a:pt x="859616" y="1264700"/>
                  <a:pt x="860943" y="1235009"/>
                  <a:pt x="861846" y="1184359"/>
                </a:cubicBezTo>
                <a:cubicBezTo>
                  <a:pt x="862750" y="1133710"/>
                  <a:pt x="860032" y="1105123"/>
                  <a:pt x="853694" y="1098598"/>
                </a:cubicBezTo>
                <a:cubicBezTo>
                  <a:pt x="809067" y="1105797"/>
                  <a:pt x="781093" y="1110518"/>
                  <a:pt x="769771" y="1112762"/>
                </a:cubicBezTo>
                <a:cubicBezTo>
                  <a:pt x="758450" y="1115007"/>
                  <a:pt x="747795" y="1110930"/>
                  <a:pt x="737807" y="1100534"/>
                </a:cubicBezTo>
                <a:cubicBezTo>
                  <a:pt x="727819" y="1090137"/>
                  <a:pt x="728185" y="1085394"/>
                  <a:pt x="738904" y="1086305"/>
                </a:cubicBezTo>
                <a:cubicBezTo>
                  <a:pt x="749623" y="1087215"/>
                  <a:pt x="768122" y="1086337"/>
                  <a:pt x="794401" y="1083670"/>
                </a:cubicBezTo>
                <a:cubicBezTo>
                  <a:pt x="820679" y="1081002"/>
                  <a:pt x="847617" y="1077632"/>
                  <a:pt x="875215" y="1073560"/>
                </a:cubicBezTo>
                <a:cubicBezTo>
                  <a:pt x="902813" y="1069487"/>
                  <a:pt x="929998" y="1065189"/>
                  <a:pt x="956771" y="1060664"/>
                </a:cubicBezTo>
                <a:cubicBezTo>
                  <a:pt x="963464" y="1059533"/>
                  <a:pt x="969631" y="1058815"/>
                  <a:pt x="975271" y="1058509"/>
                </a:cubicBezTo>
                <a:close/>
                <a:moveTo>
                  <a:pt x="3314500" y="1058094"/>
                </a:moveTo>
                <a:cubicBezTo>
                  <a:pt x="3340485" y="1054394"/>
                  <a:pt x="3361113" y="1067214"/>
                  <a:pt x="3376385" y="1096554"/>
                </a:cubicBezTo>
                <a:cubicBezTo>
                  <a:pt x="3385477" y="1128519"/>
                  <a:pt x="3373037" y="1160239"/>
                  <a:pt x="3339065" y="1191716"/>
                </a:cubicBezTo>
                <a:cubicBezTo>
                  <a:pt x="3328941" y="1206916"/>
                  <a:pt x="3323879" y="1224913"/>
                  <a:pt x="3323879" y="1245707"/>
                </a:cubicBezTo>
                <a:lnTo>
                  <a:pt x="3291441" y="1245707"/>
                </a:lnTo>
                <a:cubicBezTo>
                  <a:pt x="3290466" y="1209197"/>
                  <a:pt x="3305416" y="1175949"/>
                  <a:pt x="3336290" y="1145964"/>
                </a:cubicBezTo>
                <a:cubicBezTo>
                  <a:pt x="3343216" y="1135610"/>
                  <a:pt x="3346242" y="1124604"/>
                  <a:pt x="3345367" y="1112945"/>
                </a:cubicBezTo>
                <a:cubicBezTo>
                  <a:pt x="3340650" y="1097071"/>
                  <a:pt x="3331694" y="1089585"/>
                  <a:pt x="3318501" y="1090488"/>
                </a:cubicBezTo>
                <a:lnTo>
                  <a:pt x="3313209" y="1090488"/>
                </a:lnTo>
                <a:cubicBezTo>
                  <a:pt x="3296934" y="1091263"/>
                  <a:pt x="3289247" y="1105209"/>
                  <a:pt x="3290150" y="1132326"/>
                </a:cubicBezTo>
                <a:lnTo>
                  <a:pt x="3256336" y="1132326"/>
                </a:lnTo>
                <a:cubicBezTo>
                  <a:pt x="3255376" y="1095214"/>
                  <a:pt x="3267113" y="1072427"/>
                  <a:pt x="3291549" y="1063966"/>
                </a:cubicBezTo>
                <a:cubicBezTo>
                  <a:pt x="3295521" y="1060983"/>
                  <a:pt x="3303172" y="1059026"/>
                  <a:pt x="3314500" y="1058094"/>
                </a:cubicBezTo>
                <a:close/>
                <a:moveTo>
                  <a:pt x="261614" y="1057774"/>
                </a:moveTo>
                <a:cubicBezTo>
                  <a:pt x="270393" y="1057371"/>
                  <a:pt x="277829" y="1060460"/>
                  <a:pt x="283922" y="1067042"/>
                </a:cubicBezTo>
                <a:cubicBezTo>
                  <a:pt x="292046" y="1075818"/>
                  <a:pt x="290974" y="1080794"/>
                  <a:pt x="280706" y="1081970"/>
                </a:cubicBezTo>
                <a:cubicBezTo>
                  <a:pt x="270439" y="1083146"/>
                  <a:pt x="260064" y="1084172"/>
                  <a:pt x="249580" y="1085046"/>
                </a:cubicBezTo>
                <a:cubicBezTo>
                  <a:pt x="239098" y="1085921"/>
                  <a:pt x="226708" y="1086961"/>
                  <a:pt x="212411" y="1088165"/>
                </a:cubicBezTo>
                <a:cubicBezTo>
                  <a:pt x="221416" y="1093629"/>
                  <a:pt x="223273" y="1098763"/>
                  <a:pt x="217982" y="1103567"/>
                </a:cubicBezTo>
                <a:cubicBezTo>
                  <a:pt x="212690" y="1108371"/>
                  <a:pt x="205886" y="1117340"/>
                  <a:pt x="197569" y="1130476"/>
                </a:cubicBezTo>
                <a:cubicBezTo>
                  <a:pt x="199361" y="1138879"/>
                  <a:pt x="199799" y="1147627"/>
                  <a:pt x="198881" y="1156719"/>
                </a:cubicBezTo>
                <a:cubicBezTo>
                  <a:pt x="197963" y="1165810"/>
                  <a:pt x="197730" y="1179806"/>
                  <a:pt x="198182" y="1198707"/>
                </a:cubicBezTo>
                <a:cubicBezTo>
                  <a:pt x="198633" y="1217607"/>
                  <a:pt x="198393" y="1234019"/>
                  <a:pt x="197461" y="1247944"/>
                </a:cubicBezTo>
                <a:cubicBezTo>
                  <a:pt x="196529" y="1261868"/>
                  <a:pt x="193901" y="1271053"/>
                  <a:pt x="189578" y="1275499"/>
                </a:cubicBezTo>
                <a:cubicBezTo>
                  <a:pt x="185254" y="1279944"/>
                  <a:pt x="180303" y="1276621"/>
                  <a:pt x="174725" y="1265529"/>
                </a:cubicBezTo>
                <a:cubicBezTo>
                  <a:pt x="169146" y="1254436"/>
                  <a:pt x="167257" y="1245388"/>
                  <a:pt x="169057" y="1238383"/>
                </a:cubicBezTo>
                <a:cubicBezTo>
                  <a:pt x="170857" y="1231377"/>
                  <a:pt x="172434" y="1219826"/>
                  <a:pt x="173789" y="1203729"/>
                </a:cubicBezTo>
                <a:cubicBezTo>
                  <a:pt x="175144" y="1187632"/>
                  <a:pt x="175313" y="1171482"/>
                  <a:pt x="174295" y="1155277"/>
                </a:cubicBezTo>
                <a:cubicBezTo>
                  <a:pt x="171298" y="1165846"/>
                  <a:pt x="163571" y="1177820"/>
                  <a:pt x="151117" y="1191200"/>
                </a:cubicBezTo>
                <a:cubicBezTo>
                  <a:pt x="138663" y="1204579"/>
                  <a:pt x="124143" y="1214761"/>
                  <a:pt x="107559" y="1221744"/>
                </a:cubicBezTo>
                <a:cubicBezTo>
                  <a:pt x="90974" y="1228728"/>
                  <a:pt x="88461" y="1226079"/>
                  <a:pt x="100020" y="1213796"/>
                </a:cubicBezTo>
                <a:cubicBezTo>
                  <a:pt x="111577" y="1201514"/>
                  <a:pt x="122881" y="1189181"/>
                  <a:pt x="133930" y="1176799"/>
                </a:cubicBezTo>
                <a:cubicBezTo>
                  <a:pt x="144980" y="1164416"/>
                  <a:pt x="156692" y="1148244"/>
                  <a:pt x="169068" y="1128282"/>
                </a:cubicBezTo>
                <a:cubicBezTo>
                  <a:pt x="167461" y="1124840"/>
                  <a:pt x="166160" y="1120804"/>
                  <a:pt x="165163" y="1116172"/>
                </a:cubicBezTo>
                <a:cubicBezTo>
                  <a:pt x="164167" y="1111540"/>
                  <a:pt x="168939" y="1110572"/>
                  <a:pt x="179478" y="1113268"/>
                </a:cubicBezTo>
                <a:cubicBezTo>
                  <a:pt x="185186" y="1106557"/>
                  <a:pt x="189366" y="1098963"/>
                  <a:pt x="192019" y="1090488"/>
                </a:cubicBezTo>
                <a:cubicBezTo>
                  <a:pt x="168888" y="1094991"/>
                  <a:pt x="153949" y="1097917"/>
                  <a:pt x="147202" y="1099265"/>
                </a:cubicBezTo>
                <a:cubicBezTo>
                  <a:pt x="140455" y="1100613"/>
                  <a:pt x="132741" y="1097279"/>
                  <a:pt x="124057" y="1089262"/>
                </a:cubicBezTo>
                <a:cubicBezTo>
                  <a:pt x="115375" y="1081246"/>
                  <a:pt x="117891" y="1076962"/>
                  <a:pt x="131608" y="1076410"/>
                </a:cubicBezTo>
                <a:cubicBezTo>
                  <a:pt x="145324" y="1075858"/>
                  <a:pt x="159750" y="1074693"/>
                  <a:pt x="174886" y="1072914"/>
                </a:cubicBezTo>
                <a:cubicBezTo>
                  <a:pt x="190022" y="1071136"/>
                  <a:pt x="203499" y="1069340"/>
                  <a:pt x="215315" y="1067526"/>
                </a:cubicBezTo>
                <a:cubicBezTo>
                  <a:pt x="227131" y="1065712"/>
                  <a:pt x="239489" y="1062984"/>
                  <a:pt x="252388" y="1059341"/>
                </a:cubicBezTo>
                <a:cubicBezTo>
                  <a:pt x="255612" y="1058431"/>
                  <a:pt x="258688" y="1057908"/>
                  <a:pt x="261614" y="1057774"/>
                </a:cubicBezTo>
                <a:close/>
                <a:moveTo>
                  <a:pt x="52654" y="1057406"/>
                </a:moveTo>
                <a:cubicBezTo>
                  <a:pt x="65029" y="1059757"/>
                  <a:pt x="75631" y="1063920"/>
                  <a:pt x="84457" y="1069892"/>
                </a:cubicBezTo>
                <a:cubicBezTo>
                  <a:pt x="93283" y="1075865"/>
                  <a:pt x="95721" y="1084842"/>
                  <a:pt x="91771" y="1096823"/>
                </a:cubicBezTo>
                <a:cubicBezTo>
                  <a:pt x="87820" y="1108804"/>
                  <a:pt x="76136" y="1104893"/>
                  <a:pt x="56719" y="1085089"/>
                </a:cubicBezTo>
                <a:cubicBezTo>
                  <a:pt x="41633" y="1064282"/>
                  <a:pt x="40278" y="1055054"/>
                  <a:pt x="52654" y="1057406"/>
                </a:cubicBezTo>
                <a:close/>
                <a:moveTo>
                  <a:pt x="2354155" y="1054480"/>
                </a:moveTo>
                <a:cubicBezTo>
                  <a:pt x="2355907" y="1054620"/>
                  <a:pt x="2358138" y="1055229"/>
                  <a:pt x="2360849" y="1056309"/>
                </a:cubicBezTo>
                <a:cubicBezTo>
                  <a:pt x="2371690" y="1060625"/>
                  <a:pt x="2379365" y="1064873"/>
                  <a:pt x="2383875" y="1069053"/>
                </a:cubicBezTo>
                <a:cubicBezTo>
                  <a:pt x="2388385" y="1073234"/>
                  <a:pt x="2389260" y="1078281"/>
                  <a:pt x="2386500" y="1084197"/>
                </a:cubicBezTo>
                <a:cubicBezTo>
                  <a:pt x="2383739" y="1090112"/>
                  <a:pt x="2381473" y="1100147"/>
                  <a:pt x="2379702" y="1114300"/>
                </a:cubicBezTo>
                <a:cubicBezTo>
                  <a:pt x="2378374" y="1124916"/>
                  <a:pt x="2377044" y="1140347"/>
                  <a:pt x="2375711" y="1160593"/>
                </a:cubicBezTo>
                <a:lnTo>
                  <a:pt x="2375442" y="1165008"/>
                </a:lnTo>
                <a:lnTo>
                  <a:pt x="2375788" y="1164194"/>
                </a:lnTo>
                <a:cubicBezTo>
                  <a:pt x="2383094" y="1152140"/>
                  <a:pt x="2388719" y="1142386"/>
                  <a:pt x="2392662" y="1134929"/>
                </a:cubicBezTo>
                <a:cubicBezTo>
                  <a:pt x="2396606" y="1127472"/>
                  <a:pt x="2399255" y="1121037"/>
                  <a:pt x="2400611" y="1115623"/>
                </a:cubicBezTo>
                <a:cubicBezTo>
                  <a:pt x="2401966" y="1110210"/>
                  <a:pt x="2402966" y="1104864"/>
                  <a:pt x="2403611" y="1099587"/>
                </a:cubicBezTo>
                <a:cubicBezTo>
                  <a:pt x="2404257" y="1094310"/>
                  <a:pt x="2411703" y="1096117"/>
                  <a:pt x="2425950" y="1105008"/>
                </a:cubicBezTo>
                <a:cubicBezTo>
                  <a:pt x="2440197" y="1113899"/>
                  <a:pt x="2444406" y="1120076"/>
                  <a:pt x="2438576" y="1123539"/>
                </a:cubicBezTo>
                <a:cubicBezTo>
                  <a:pt x="2432747" y="1127002"/>
                  <a:pt x="2428761" y="1130455"/>
                  <a:pt x="2426616" y="1133896"/>
                </a:cubicBezTo>
                <a:cubicBezTo>
                  <a:pt x="2424473" y="1137338"/>
                  <a:pt x="2414502" y="1146544"/>
                  <a:pt x="2396706" y="1161515"/>
                </a:cubicBezTo>
                <a:cubicBezTo>
                  <a:pt x="2386080" y="1168435"/>
                  <a:pt x="2379024" y="1172117"/>
                  <a:pt x="2375537" y="1172564"/>
                </a:cubicBezTo>
                <a:lnTo>
                  <a:pt x="2375004" y="1172196"/>
                </a:lnTo>
                <a:lnTo>
                  <a:pt x="2374564" y="1179412"/>
                </a:lnTo>
                <a:lnTo>
                  <a:pt x="2379380" y="1178512"/>
                </a:lnTo>
                <a:cubicBezTo>
                  <a:pt x="2382384" y="1178481"/>
                  <a:pt x="2386302" y="1178810"/>
                  <a:pt x="2391135" y="1179498"/>
                </a:cubicBezTo>
                <a:cubicBezTo>
                  <a:pt x="2408659" y="1180473"/>
                  <a:pt x="2420830" y="1185707"/>
                  <a:pt x="2427649" y="1195201"/>
                </a:cubicBezTo>
                <a:cubicBezTo>
                  <a:pt x="2434468" y="1204694"/>
                  <a:pt x="2435776" y="1212785"/>
                  <a:pt x="2431575" y="1219475"/>
                </a:cubicBezTo>
                <a:cubicBezTo>
                  <a:pt x="2427373" y="1226165"/>
                  <a:pt x="2419712" y="1224863"/>
                  <a:pt x="2408591" y="1215571"/>
                </a:cubicBezTo>
                <a:cubicBezTo>
                  <a:pt x="2397470" y="1206278"/>
                  <a:pt x="2386948" y="1197255"/>
                  <a:pt x="2377024" y="1188500"/>
                </a:cubicBezTo>
                <a:lnTo>
                  <a:pt x="2374242" y="1185252"/>
                </a:lnTo>
                <a:lnTo>
                  <a:pt x="2373324" y="1204195"/>
                </a:lnTo>
                <a:cubicBezTo>
                  <a:pt x="2372559" y="1224871"/>
                  <a:pt x="2372663" y="1242330"/>
                  <a:pt x="2373637" y="1256570"/>
                </a:cubicBezTo>
                <a:cubicBezTo>
                  <a:pt x="2374934" y="1275556"/>
                  <a:pt x="2383703" y="1285440"/>
                  <a:pt x="2399944" y="1286222"/>
                </a:cubicBezTo>
                <a:cubicBezTo>
                  <a:pt x="2416184" y="1287003"/>
                  <a:pt x="2427477" y="1285626"/>
                  <a:pt x="2433822" y="1282092"/>
                </a:cubicBezTo>
                <a:cubicBezTo>
                  <a:pt x="2440168" y="1278557"/>
                  <a:pt x="2446094" y="1268658"/>
                  <a:pt x="2451601" y="1252397"/>
                </a:cubicBezTo>
                <a:cubicBezTo>
                  <a:pt x="2457107" y="1236135"/>
                  <a:pt x="2460234" y="1237605"/>
                  <a:pt x="2460979" y="1256806"/>
                </a:cubicBezTo>
                <a:cubicBezTo>
                  <a:pt x="2461725" y="1276008"/>
                  <a:pt x="2463912" y="1289107"/>
                  <a:pt x="2467540" y="1296106"/>
                </a:cubicBezTo>
                <a:cubicBezTo>
                  <a:pt x="2471168" y="1303103"/>
                  <a:pt x="2466077" y="1308151"/>
                  <a:pt x="2452268" y="1311249"/>
                </a:cubicBezTo>
                <a:cubicBezTo>
                  <a:pt x="2438458" y="1314346"/>
                  <a:pt x="2422856" y="1315666"/>
                  <a:pt x="2405461" y="1315207"/>
                </a:cubicBezTo>
                <a:cubicBezTo>
                  <a:pt x="2388066" y="1314748"/>
                  <a:pt x="2374020" y="1309636"/>
                  <a:pt x="2363322" y="1299870"/>
                </a:cubicBezTo>
                <a:cubicBezTo>
                  <a:pt x="2352624" y="1290104"/>
                  <a:pt x="2348627" y="1265794"/>
                  <a:pt x="2351330" y="1226939"/>
                </a:cubicBezTo>
                <a:cubicBezTo>
                  <a:pt x="2354033" y="1188084"/>
                  <a:pt x="2355833" y="1154209"/>
                  <a:pt x="2356729" y="1125314"/>
                </a:cubicBezTo>
                <a:cubicBezTo>
                  <a:pt x="2357626" y="1096418"/>
                  <a:pt x="2355826" y="1076614"/>
                  <a:pt x="2351330" y="1065902"/>
                </a:cubicBezTo>
                <a:cubicBezTo>
                  <a:pt x="2347958" y="1057868"/>
                  <a:pt x="2348900" y="1054061"/>
                  <a:pt x="2354155" y="1054480"/>
                </a:cubicBezTo>
                <a:close/>
                <a:moveTo>
                  <a:pt x="3086708" y="1051566"/>
                </a:moveTo>
                <a:cubicBezTo>
                  <a:pt x="3091513" y="1051888"/>
                  <a:pt x="3097315" y="1053684"/>
                  <a:pt x="3104112" y="1056954"/>
                </a:cubicBezTo>
                <a:cubicBezTo>
                  <a:pt x="3124504" y="1068856"/>
                  <a:pt x="3129623" y="1077890"/>
                  <a:pt x="3119470" y="1084057"/>
                </a:cubicBezTo>
                <a:cubicBezTo>
                  <a:pt x="3109318" y="1090223"/>
                  <a:pt x="3101351" y="1101609"/>
                  <a:pt x="3095572" y="1118215"/>
                </a:cubicBezTo>
                <a:cubicBezTo>
                  <a:pt x="3105467" y="1128655"/>
                  <a:pt x="3103535" y="1134968"/>
                  <a:pt x="3089776" y="1137155"/>
                </a:cubicBezTo>
                <a:cubicBezTo>
                  <a:pt x="3076016" y="1139342"/>
                  <a:pt x="3054265" y="1143834"/>
                  <a:pt x="3024524" y="1150631"/>
                </a:cubicBezTo>
                <a:cubicBezTo>
                  <a:pt x="3016809" y="1178924"/>
                  <a:pt x="3009295" y="1201306"/>
                  <a:pt x="3001981" y="1217776"/>
                </a:cubicBezTo>
                <a:cubicBezTo>
                  <a:pt x="2994668" y="1234245"/>
                  <a:pt x="2984354" y="1250740"/>
                  <a:pt x="2971039" y="1267260"/>
                </a:cubicBezTo>
                <a:cubicBezTo>
                  <a:pt x="2957724" y="1283780"/>
                  <a:pt x="2941153" y="1297141"/>
                  <a:pt x="2921328" y="1307345"/>
                </a:cubicBezTo>
                <a:cubicBezTo>
                  <a:pt x="2901503" y="1317548"/>
                  <a:pt x="2899990" y="1314102"/>
                  <a:pt x="2916790" y="1297009"/>
                </a:cubicBezTo>
                <a:cubicBezTo>
                  <a:pt x="2933589" y="1279915"/>
                  <a:pt x="2948001" y="1261789"/>
                  <a:pt x="2960025" y="1242631"/>
                </a:cubicBezTo>
                <a:cubicBezTo>
                  <a:pt x="2972050" y="1223472"/>
                  <a:pt x="2981876" y="1201779"/>
                  <a:pt x="2989505" y="1177551"/>
                </a:cubicBezTo>
                <a:cubicBezTo>
                  <a:pt x="2997134" y="1153324"/>
                  <a:pt x="3001619" y="1133599"/>
                  <a:pt x="3002960" y="1118377"/>
                </a:cubicBezTo>
                <a:cubicBezTo>
                  <a:pt x="3004301" y="1103154"/>
                  <a:pt x="3002946" y="1091869"/>
                  <a:pt x="2998895" y="1084519"/>
                </a:cubicBezTo>
                <a:cubicBezTo>
                  <a:pt x="2994843" y="1077170"/>
                  <a:pt x="2995636" y="1072925"/>
                  <a:pt x="3001271" y="1071785"/>
                </a:cubicBezTo>
                <a:cubicBezTo>
                  <a:pt x="3006907" y="1070645"/>
                  <a:pt x="3012801" y="1071201"/>
                  <a:pt x="3018953" y="1073452"/>
                </a:cubicBezTo>
                <a:cubicBezTo>
                  <a:pt x="3025105" y="1075704"/>
                  <a:pt x="3031852" y="1075998"/>
                  <a:pt x="3039194" y="1074334"/>
                </a:cubicBezTo>
                <a:cubicBezTo>
                  <a:pt x="3046536" y="1072671"/>
                  <a:pt x="3052979" y="1070348"/>
                  <a:pt x="3058521" y="1067365"/>
                </a:cubicBezTo>
                <a:cubicBezTo>
                  <a:pt x="3064063" y="1064382"/>
                  <a:pt x="3069649" y="1060266"/>
                  <a:pt x="3075278" y="1055018"/>
                </a:cubicBezTo>
                <a:cubicBezTo>
                  <a:pt x="3078092" y="1052394"/>
                  <a:pt x="3081902" y="1051243"/>
                  <a:pt x="3086708" y="1051566"/>
                </a:cubicBezTo>
                <a:close/>
                <a:moveTo>
                  <a:pt x="2709970" y="1045282"/>
                </a:moveTo>
                <a:cubicBezTo>
                  <a:pt x="2713869" y="1045560"/>
                  <a:pt x="2717980" y="1047016"/>
                  <a:pt x="2722304" y="1049651"/>
                </a:cubicBezTo>
                <a:cubicBezTo>
                  <a:pt x="2730951" y="1054921"/>
                  <a:pt x="2738387" y="1061399"/>
                  <a:pt x="2744610" y="1069086"/>
                </a:cubicBezTo>
                <a:cubicBezTo>
                  <a:pt x="2750834" y="1076772"/>
                  <a:pt x="2750429" y="1081752"/>
                  <a:pt x="2743395" y="1084025"/>
                </a:cubicBezTo>
                <a:cubicBezTo>
                  <a:pt x="2736361" y="1086298"/>
                  <a:pt x="2714231" y="1102319"/>
                  <a:pt x="2677003" y="1132089"/>
                </a:cubicBezTo>
                <a:cubicBezTo>
                  <a:pt x="2681406" y="1138083"/>
                  <a:pt x="2684338" y="1144408"/>
                  <a:pt x="2685801" y="1151061"/>
                </a:cubicBezTo>
                <a:cubicBezTo>
                  <a:pt x="2700801" y="1150244"/>
                  <a:pt x="2716159" y="1148487"/>
                  <a:pt x="2731876" y="1145791"/>
                </a:cubicBezTo>
                <a:cubicBezTo>
                  <a:pt x="2747593" y="1143095"/>
                  <a:pt x="2759983" y="1141052"/>
                  <a:pt x="2769046" y="1139661"/>
                </a:cubicBezTo>
                <a:cubicBezTo>
                  <a:pt x="2778109" y="1138270"/>
                  <a:pt x="2785695" y="1138557"/>
                  <a:pt x="2791804" y="1140521"/>
                </a:cubicBezTo>
                <a:cubicBezTo>
                  <a:pt x="2797913" y="1142486"/>
                  <a:pt x="2803928" y="1146982"/>
                  <a:pt x="2809851" y="1154008"/>
                </a:cubicBezTo>
                <a:cubicBezTo>
                  <a:pt x="2815774" y="1161035"/>
                  <a:pt x="2816118" y="1165255"/>
                  <a:pt x="2810883" y="1166667"/>
                </a:cubicBezTo>
                <a:cubicBezTo>
                  <a:pt x="2805649" y="1168080"/>
                  <a:pt x="2797439" y="1168786"/>
                  <a:pt x="2786254" y="1168786"/>
                </a:cubicBezTo>
                <a:cubicBezTo>
                  <a:pt x="2775499" y="1168786"/>
                  <a:pt x="2761693" y="1169005"/>
                  <a:pt x="2744836" y="1169442"/>
                </a:cubicBezTo>
                <a:cubicBezTo>
                  <a:pt x="2727979" y="1169879"/>
                  <a:pt x="2709864" y="1171675"/>
                  <a:pt x="2690490" y="1174830"/>
                </a:cubicBezTo>
                <a:cubicBezTo>
                  <a:pt x="2692254" y="1182359"/>
                  <a:pt x="2693584" y="1193336"/>
                  <a:pt x="2694480" y="1207763"/>
                </a:cubicBezTo>
                <a:cubicBezTo>
                  <a:pt x="2695377" y="1222189"/>
                  <a:pt x="2696054" y="1237608"/>
                  <a:pt x="2696513" y="1254021"/>
                </a:cubicBezTo>
                <a:cubicBezTo>
                  <a:pt x="2696972" y="1270433"/>
                  <a:pt x="2695334" y="1284483"/>
                  <a:pt x="2691598" y="1296170"/>
                </a:cubicBezTo>
                <a:cubicBezTo>
                  <a:pt x="2687862" y="1307857"/>
                  <a:pt x="2681076" y="1319692"/>
                  <a:pt x="2671238" y="1331673"/>
                </a:cubicBezTo>
                <a:cubicBezTo>
                  <a:pt x="2661401" y="1343654"/>
                  <a:pt x="2653973" y="1346504"/>
                  <a:pt x="2648954" y="1340223"/>
                </a:cubicBezTo>
                <a:cubicBezTo>
                  <a:pt x="2643935" y="1333942"/>
                  <a:pt x="2637460" y="1327500"/>
                  <a:pt x="2629530" y="1320896"/>
                </a:cubicBezTo>
                <a:cubicBezTo>
                  <a:pt x="2621600" y="1314292"/>
                  <a:pt x="2614229" y="1307732"/>
                  <a:pt x="2607417" y="1301214"/>
                </a:cubicBezTo>
                <a:cubicBezTo>
                  <a:pt x="2600606" y="1294697"/>
                  <a:pt x="2600814" y="1292144"/>
                  <a:pt x="2608041" y="1293557"/>
                </a:cubicBezTo>
                <a:cubicBezTo>
                  <a:pt x="2615269" y="1294969"/>
                  <a:pt x="2623998" y="1296095"/>
                  <a:pt x="2634230" y="1296934"/>
                </a:cubicBezTo>
                <a:cubicBezTo>
                  <a:pt x="2644462" y="1297773"/>
                  <a:pt x="2651223" y="1296919"/>
                  <a:pt x="2654514" y="1294374"/>
                </a:cubicBezTo>
                <a:cubicBezTo>
                  <a:pt x="2657805" y="1291828"/>
                  <a:pt x="2660548" y="1285508"/>
                  <a:pt x="2662742" y="1275413"/>
                </a:cubicBezTo>
                <a:cubicBezTo>
                  <a:pt x="2664936" y="1265317"/>
                  <a:pt x="2665814" y="1251891"/>
                  <a:pt x="2665377" y="1235135"/>
                </a:cubicBezTo>
                <a:cubicBezTo>
                  <a:pt x="2664939" y="1218378"/>
                  <a:pt x="2663115" y="1199409"/>
                  <a:pt x="2659903" y="1178229"/>
                </a:cubicBezTo>
                <a:cubicBezTo>
                  <a:pt x="2634076" y="1180896"/>
                  <a:pt x="2611920" y="1183807"/>
                  <a:pt x="2593436" y="1186962"/>
                </a:cubicBezTo>
                <a:cubicBezTo>
                  <a:pt x="2574951" y="1190117"/>
                  <a:pt x="2561772" y="1192824"/>
                  <a:pt x="2553900" y="1195082"/>
                </a:cubicBezTo>
                <a:cubicBezTo>
                  <a:pt x="2546027" y="1197341"/>
                  <a:pt x="2539721" y="1197972"/>
                  <a:pt x="2534981" y="1196975"/>
                </a:cubicBezTo>
                <a:cubicBezTo>
                  <a:pt x="2530242" y="1195978"/>
                  <a:pt x="2524581" y="1192153"/>
                  <a:pt x="2517999" y="1185499"/>
                </a:cubicBezTo>
                <a:cubicBezTo>
                  <a:pt x="2511417" y="1178846"/>
                  <a:pt x="2509811" y="1175060"/>
                  <a:pt x="2513181" y="1174142"/>
                </a:cubicBezTo>
                <a:cubicBezTo>
                  <a:pt x="2516551" y="1173224"/>
                  <a:pt x="2523911" y="1172310"/>
                  <a:pt x="2535261" y="1171399"/>
                </a:cubicBezTo>
                <a:cubicBezTo>
                  <a:pt x="2546611" y="1170489"/>
                  <a:pt x="2562511" y="1168922"/>
                  <a:pt x="2582960" y="1166699"/>
                </a:cubicBezTo>
                <a:cubicBezTo>
                  <a:pt x="2603409" y="1164477"/>
                  <a:pt x="2627952" y="1161300"/>
                  <a:pt x="2656590" y="1157170"/>
                </a:cubicBezTo>
                <a:cubicBezTo>
                  <a:pt x="2653363" y="1147720"/>
                  <a:pt x="2646709" y="1138718"/>
                  <a:pt x="2636628" y="1130164"/>
                </a:cubicBezTo>
                <a:cubicBezTo>
                  <a:pt x="2626547" y="1121610"/>
                  <a:pt x="2636069" y="1119133"/>
                  <a:pt x="2665194" y="1122732"/>
                </a:cubicBezTo>
                <a:cubicBezTo>
                  <a:pt x="2685658" y="1096174"/>
                  <a:pt x="2696764" y="1080561"/>
                  <a:pt x="2698514" y="1075894"/>
                </a:cubicBezTo>
                <a:cubicBezTo>
                  <a:pt x="2700263" y="1071226"/>
                  <a:pt x="2690361" y="1071789"/>
                  <a:pt x="2668808" y="1077582"/>
                </a:cubicBezTo>
                <a:cubicBezTo>
                  <a:pt x="2647254" y="1083376"/>
                  <a:pt x="2631663" y="1089001"/>
                  <a:pt x="2622034" y="1094457"/>
                </a:cubicBezTo>
                <a:cubicBezTo>
                  <a:pt x="2612404" y="1099914"/>
                  <a:pt x="2601359" y="1096540"/>
                  <a:pt x="2588897" y="1084336"/>
                </a:cubicBezTo>
                <a:cubicBezTo>
                  <a:pt x="2576435" y="1072133"/>
                  <a:pt x="2578457" y="1066705"/>
                  <a:pt x="2594963" y="1068053"/>
                </a:cubicBezTo>
                <a:cubicBezTo>
                  <a:pt x="2611469" y="1069401"/>
                  <a:pt x="2631183" y="1067433"/>
                  <a:pt x="2654106" y="1062149"/>
                </a:cubicBezTo>
                <a:cubicBezTo>
                  <a:pt x="2677029" y="1056864"/>
                  <a:pt x="2691964" y="1052143"/>
                  <a:pt x="2698911" y="1047984"/>
                </a:cubicBezTo>
                <a:cubicBezTo>
                  <a:pt x="2702385" y="1045905"/>
                  <a:pt x="2706072" y="1045004"/>
                  <a:pt x="2709970" y="1045282"/>
                </a:cubicBezTo>
                <a:close/>
                <a:moveTo>
                  <a:pt x="491331" y="1040808"/>
                </a:moveTo>
                <a:cubicBezTo>
                  <a:pt x="493779" y="1040204"/>
                  <a:pt x="496780" y="1040642"/>
                  <a:pt x="500333" y="1042122"/>
                </a:cubicBezTo>
                <a:cubicBezTo>
                  <a:pt x="507439" y="1045084"/>
                  <a:pt x="513680" y="1049852"/>
                  <a:pt x="519058" y="1056427"/>
                </a:cubicBezTo>
                <a:cubicBezTo>
                  <a:pt x="524436" y="1063002"/>
                  <a:pt x="522765" y="1067171"/>
                  <a:pt x="514046" y="1068935"/>
                </a:cubicBezTo>
                <a:cubicBezTo>
                  <a:pt x="505327" y="1070699"/>
                  <a:pt x="492593" y="1074599"/>
                  <a:pt x="475844" y="1080637"/>
                </a:cubicBezTo>
                <a:cubicBezTo>
                  <a:pt x="483931" y="1083820"/>
                  <a:pt x="487513" y="1087276"/>
                  <a:pt x="486588" y="1091005"/>
                </a:cubicBezTo>
                <a:cubicBezTo>
                  <a:pt x="485663" y="1094733"/>
                  <a:pt x="484778" y="1098110"/>
                  <a:pt x="483931" y="1101136"/>
                </a:cubicBezTo>
                <a:cubicBezTo>
                  <a:pt x="492636" y="1099516"/>
                  <a:pt x="501713" y="1097085"/>
                  <a:pt x="511163" y="1093844"/>
                </a:cubicBezTo>
                <a:cubicBezTo>
                  <a:pt x="520614" y="1090603"/>
                  <a:pt x="529010" y="1092661"/>
                  <a:pt x="536352" y="1100017"/>
                </a:cubicBezTo>
                <a:cubicBezTo>
                  <a:pt x="543694" y="1107374"/>
                  <a:pt x="543038" y="1111665"/>
                  <a:pt x="534384" y="1112891"/>
                </a:cubicBezTo>
                <a:cubicBezTo>
                  <a:pt x="525730" y="1114117"/>
                  <a:pt x="508912" y="1116803"/>
                  <a:pt x="483931" y="1120947"/>
                </a:cubicBezTo>
                <a:lnTo>
                  <a:pt x="483931" y="1201740"/>
                </a:lnTo>
                <a:cubicBezTo>
                  <a:pt x="492148" y="1203245"/>
                  <a:pt x="503427" y="1207107"/>
                  <a:pt x="517768" y="1213323"/>
                </a:cubicBezTo>
                <a:cubicBezTo>
                  <a:pt x="532107" y="1219540"/>
                  <a:pt x="539278" y="1228513"/>
                  <a:pt x="539278" y="1240243"/>
                </a:cubicBezTo>
                <a:cubicBezTo>
                  <a:pt x="539278" y="1252891"/>
                  <a:pt x="533735" y="1255308"/>
                  <a:pt x="522650" y="1247492"/>
                </a:cubicBezTo>
                <a:cubicBezTo>
                  <a:pt x="511565" y="1239677"/>
                  <a:pt x="498659" y="1229187"/>
                  <a:pt x="483931" y="1216023"/>
                </a:cubicBezTo>
                <a:cubicBezTo>
                  <a:pt x="484792" y="1237648"/>
                  <a:pt x="484993" y="1256186"/>
                  <a:pt x="484534" y="1271638"/>
                </a:cubicBezTo>
                <a:cubicBezTo>
                  <a:pt x="484075" y="1287089"/>
                  <a:pt x="482336" y="1301028"/>
                  <a:pt x="479318" y="1313454"/>
                </a:cubicBezTo>
                <a:cubicBezTo>
                  <a:pt x="476299" y="1325879"/>
                  <a:pt x="470889" y="1326127"/>
                  <a:pt x="463088" y="1314196"/>
                </a:cubicBezTo>
                <a:cubicBezTo>
                  <a:pt x="455287" y="1302265"/>
                  <a:pt x="452734" y="1290968"/>
                  <a:pt x="455430" y="1280306"/>
                </a:cubicBezTo>
                <a:cubicBezTo>
                  <a:pt x="458127" y="1269644"/>
                  <a:pt x="459926" y="1246417"/>
                  <a:pt x="460829" y="1210624"/>
                </a:cubicBezTo>
                <a:cubicBezTo>
                  <a:pt x="458377" y="1219686"/>
                  <a:pt x="450766" y="1230603"/>
                  <a:pt x="437996" y="1243373"/>
                </a:cubicBezTo>
                <a:cubicBezTo>
                  <a:pt x="425226" y="1256143"/>
                  <a:pt x="409642" y="1266475"/>
                  <a:pt x="391244" y="1274369"/>
                </a:cubicBezTo>
                <a:cubicBezTo>
                  <a:pt x="372845" y="1282264"/>
                  <a:pt x="371189" y="1279424"/>
                  <a:pt x="386275" y="1265851"/>
                </a:cubicBezTo>
                <a:cubicBezTo>
                  <a:pt x="401361" y="1252278"/>
                  <a:pt x="415342" y="1237493"/>
                  <a:pt x="428220" y="1221497"/>
                </a:cubicBezTo>
                <a:lnTo>
                  <a:pt x="432613" y="1214395"/>
                </a:lnTo>
                <a:lnTo>
                  <a:pt x="429414" y="1212828"/>
                </a:lnTo>
                <a:cubicBezTo>
                  <a:pt x="424258" y="1208906"/>
                  <a:pt x="421680" y="1205024"/>
                  <a:pt x="421680" y="1201180"/>
                </a:cubicBezTo>
                <a:cubicBezTo>
                  <a:pt x="414984" y="1210014"/>
                  <a:pt x="408466" y="1217170"/>
                  <a:pt x="402128" y="1222648"/>
                </a:cubicBezTo>
                <a:cubicBezTo>
                  <a:pt x="395789" y="1228126"/>
                  <a:pt x="390516" y="1229825"/>
                  <a:pt x="386307" y="1227746"/>
                </a:cubicBezTo>
                <a:cubicBezTo>
                  <a:pt x="382098" y="1225666"/>
                  <a:pt x="377943" y="1221691"/>
                  <a:pt x="373842" y="1215818"/>
                </a:cubicBezTo>
                <a:cubicBezTo>
                  <a:pt x="369740" y="1209946"/>
                  <a:pt x="371049" y="1206712"/>
                  <a:pt x="377767" y="1206117"/>
                </a:cubicBezTo>
                <a:cubicBezTo>
                  <a:pt x="384486" y="1205522"/>
                  <a:pt x="391286" y="1203504"/>
                  <a:pt x="398170" y="1200062"/>
                </a:cubicBezTo>
                <a:cubicBezTo>
                  <a:pt x="405053" y="1196620"/>
                  <a:pt x="412890" y="1192497"/>
                  <a:pt x="421680" y="1187694"/>
                </a:cubicBezTo>
                <a:lnTo>
                  <a:pt x="421680" y="1175519"/>
                </a:lnTo>
                <a:cubicBezTo>
                  <a:pt x="415615" y="1178043"/>
                  <a:pt x="409043" y="1180473"/>
                  <a:pt x="401966" y="1182811"/>
                </a:cubicBezTo>
                <a:cubicBezTo>
                  <a:pt x="394890" y="1185148"/>
                  <a:pt x="387633" y="1183144"/>
                  <a:pt x="380198" y="1176799"/>
                </a:cubicBezTo>
                <a:cubicBezTo>
                  <a:pt x="372762" y="1170453"/>
                  <a:pt x="374118" y="1166391"/>
                  <a:pt x="384263" y="1164613"/>
                </a:cubicBezTo>
                <a:cubicBezTo>
                  <a:pt x="394409" y="1162835"/>
                  <a:pt x="406881" y="1160798"/>
                  <a:pt x="421680" y="1158504"/>
                </a:cubicBezTo>
                <a:cubicBezTo>
                  <a:pt x="420046" y="1151133"/>
                  <a:pt x="417837" y="1144451"/>
                  <a:pt x="415055" y="1138456"/>
                </a:cubicBezTo>
                <a:lnTo>
                  <a:pt x="415319" y="1134125"/>
                </a:lnTo>
                <a:lnTo>
                  <a:pt x="415139" y="1134106"/>
                </a:lnTo>
                <a:cubicBezTo>
                  <a:pt x="410771" y="1133063"/>
                  <a:pt x="406143" y="1130813"/>
                  <a:pt x="401257" y="1127357"/>
                </a:cubicBezTo>
                <a:cubicBezTo>
                  <a:pt x="391484" y="1120445"/>
                  <a:pt x="392319" y="1116390"/>
                  <a:pt x="403763" y="1115193"/>
                </a:cubicBezTo>
                <a:cubicBezTo>
                  <a:pt x="415206" y="1113996"/>
                  <a:pt x="433777" y="1110909"/>
                  <a:pt x="459474" y="1105933"/>
                </a:cubicBezTo>
                <a:cubicBezTo>
                  <a:pt x="459474" y="1098117"/>
                  <a:pt x="458743" y="1092518"/>
                  <a:pt x="457280" y="1089133"/>
                </a:cubicBezTo>
                <a:cubicBezTo>
                  <a:pt x="447414" y="1091844"/>
                  <a:pt x="437889" y="1092808"/>
                  <a:pt x="428704" y="1092026"/>
                </a:cubicBezTo>
                <a:cubicBezTo>
                  <a:pt x="419519" y="1091245"/>
                  <a:pt x="420178" y="1088155"/>
                  <a:pt x="430683" y="1082755"/>
                </a:cubicBezTo>
                <a:cubicBezTo>
                  <a:pt x="441187" y="1077356"/>
                  <a:pt x="452300" y="1071183"/>
                  <a:pt x="464024" y="1064235"/>
                </a:cubicBezTo>
                <a:cubicBezTo>
                  <a:pt x="475747" y="1057287"/>
                  <a:pt x="482953" y="1051125"/>
                  <a:pt x="485641" y="1045747"/>
                </a:cubicBezTo>
                <a:cubicBezTo>
                  <a:pt x="486986" y="1043058"/>
                  <a:pt x="488883" y="1041412"/>
                  <a:pt x="491331" y="1040808"/>
                </a:cubicBezTo>
                <a:close/>
                <a:moveTo>
                  <a:pt x="613499" y="1037452"/>
                </a:moveTo>
                <a:cubicBezTo>
                  <a:pt x="614883" y="1037242"/>
                  <a:pt x="616722" y="1037376"/>
                  <a:pt x="619016" y="1037853"/>
                </a:cubicBezTo>
                <a:cubicBezTo>
                  <a:pt x="628194" y="1039760"/>
                  <a:pt x="636569" y="1042614"/>
                  <a:pt x="644140" y="1046414"/>
                </a:cubicBezTo>
                <a:cubicBezTo>
                  <a:pt x="653418" y="1050974"/>
                  <a:pt x="656258" y="1056061"/>
                  <a:pt x="652658" y="1061675"/>
                </a:cubicBezTo>
                <a:cubicBezTo>
                  <a:pt x="649059" y="1067290"/>
                  <a:pt x="647259" y="1080916"/>
                  <a:pt x="647259" y="1102556"/>
                </a:cubicBezTo>
                <a:lnTo>
                  <a:pt x="647259" y="1187586"/>
                </a:lnTo>
                <a:cubicBezTo>
                  <a:pt x="647259" y="1221816"/>
                  <a:pt x="647704" y="1249227"/>
                  <a:pt x="648593" y="1269820"/>
                </a:cubicBezTo>
                <a:cubicBezTo>
                  <a:pt x="649482" y="1290412"/>
                  <a:pt x="645539" y="1307965"/>
                  <a:pt x="636762" y="1322477"/>
                </a:cubicBezTo>
                <a:cubicBezTo>
                  <a:pt x="627986" y="1336989"/>
                  <a:pt x="620870" y="1338115"/>
                  <a:pt x="615413" y="1325854"/>
                </a:cubicBezTo>
                <a:cubicBezTo>
                  <a:pt x="609957" y="1313593"/>
                  <a:pt x="602400" y="1302093"/>
                  <a:pt x="592741" y="1291352"/>
                </a:cubicBezTo>
                <a:cubicBezTo>
                  <a:pt x="583084" y="1280611"/>
                  <a:pt x="583230" y="1276857"/>
                  <a:pt x="593182" y="1280091"/>
                </a:cubicBezTo>
                <a:cubicBezTo>
                  <a:pt x="603134" y="1283325"/>
                  <a:pt x="609677" y="1285125"/>
                  <a:pt x="612810" y="1285490"/>
                </a:cubicBezTo>
                <a:cubicBezTo>
                  <a:pt x="615944" y="1285856"/>
                  <a:pt x="618167" y="1284852"/>
                  <a:pt x="619479" y="1282479"/>
                </a:cubicBezTo>
                <a:cubicBezTo>
                  <a:pt x="620791" y="1280105"/>
                  <a:pt x="621673" y="1260786"/>
                  <a:pt x="622125" y="1224519"/>
                </a:cubicBezTo>
                <a:cubicBezTo>
                  <a:pt x="622576" y="1188253"/>
                  <a:pt x="622576" y="1152137"/>
                  <a:pt x="622125" y="1116172"/>
                </a:cubicBezTo>
                <a:cubicBezTo>
                  <a:pt x="621673" y="1080206"/>
                  <a:pt x="618747" y="1057685"/>
                  <a:pt x="613348" y="1048608"/>
                </a:cubicBezTo>
                <a:cubicBezTo>
                  <a:pt x="609299" y="1041800"/>
                  <a:pt x="609349" y="1038081"/>
                  <a:pt x="613499" y="1037452"/>
                </a:cubicBezTo>
                <a:close/>
                <a:moveTo>
                  <a:pt x="2211728" y="1037111"/>
                </a:moveTo>
                <a:cubicBezTo>
                  <a:pt x="2219436" y="1038523"/>
                  <a:pt x="2227560" y="1041054"/>
                  <a:pt x="2236100" y="1044704"/>
                </a:cubicBezTo>
                <a:cubicBezTo>
                  <a:pt x="2244639" y="1048353"/>
                  <a:pt x="2247109" y="1054326"/>
                  <a:pt x="2243510" y="1062622"/>
                </a:cubicBezTo>
                <a:cubicBezTo>
                  <a:pt x="2239911" y="1070918"/>
                  <a:pt x="2238111" y="1090955"/>
                  <a:pt x="2238111" y="1122732"/>
                </a:cubicBezTo>
                <a:cubicBezTo>
                  <a:pt x="2240965" y="1121901"/>
                  <a:pt x="2245525" y="1121015"/>
                  <a:pt x="2251791" y="1120076"/>
                </a:cubicBezTo>
                <a:cubicBezTo>
                  <a:pt x="2258058" y="1119137"/>
                  <a:pt x="2262744" y="1120309"/>
                  <a:pt x="2265848" y="1123593"/>
                </a:cubicBezTo>
                <a:cubicBezTo>
                  <a:pt x="2268953" y="1126877"/>
                  <a:pt x="2268404" y="1130856"/>
                  <a:pt x="2264203" y="1135531"/>
                </a:cubicBezTo>
                <a:cubicBezTo>
                  <a:pt x="2260001" y="1140206"/>
                  <a:pt x="2250852" y="1145454"/>
                  <a:pt x="2236756" y="1151277"/>
                </a:cubicBezTo>
                <a:lnTo>
                  <a:pt x="2236756" y="1180466"/>
                </a:lnTo>
                <a:cubicBezTo>
                  <a:pt x="2244471" y="1182775"/>
                  <a:pt x="2250655" y="1185478"/>
                  <a:pt x="2255308" y="1188575"/>
                </a:cubicBezTo>
                <a:cubicBezTo>
                  <a:pt x="2259962" y="1191673"/>
                  <a:pt x="2262532" y="1197470"/>
                  <a:pt x="2263020" y="1205967"/>
                </a:cubicBezTo>
                <a:cubicBezTo>
                  <a:pt x="2263507" y="1214463"/>
                  <a:pt x="2259689" y="1217467"/>
                  <a:pt x="2251566" y="1214979"/>
                </a:cubicBezTo>
                <a:cubicBezTo>
                  <a:pt x="2243442" y="1212491"/>
                  <a:pt x="2238505" y="1206988"/>
                  <a:pt x="2236756" y="1198470"/>
                </a:cubicBezTo>
                <a:lnTo>
                  <a:pt x="2236756" y="1265884"/>
                </a:lnTo>
                <a:cubicBezTo>
                  <a:pt x="2236756" y="1285013"/>
                  <a:pt x="2235795" y="1300099"/>
                  <a:pt x="2233873" y="1311141"/>
                </a:cubicBezTo>
                <a:cubicBezTo>
                  <a:pt x="2231952" y="1322183"/>
                  <a:pt x="2228428" y="1329113"/>
                  <a:pt x="2223301" y="1331931"/>
                </a:cubicBezTo>
                <a:cubicBezTo>
                  <a:pt x="2218174" y="1334749"/>
                  <a:pt x="2213485" y="1330131"/>
                  <a:pt x="2209233" y="1318078"/>
                </a:cubicBezTo>
                <a:cubicBezTo>
                  <a:pt x="2204981" y="1306025"/>
                  <a:pt x="2203307" y="1297866"/>
                  <a:pt x="2204211" y="1293600"/>
                </a:cubicBezTo>
                <a:cubicBezTo>
                  <a:pt x="2205114" y="1289333"/>
                  <a:pt x="2206914" y="1283142"/>
                  <a:pt x="2209610" y="1275025"/>
                </a:cubicBezTo>
                <a:cubicBezTo>
                  <a:pt x="2212306" y="1266909"/>
                  <a:pt x="2214105" y="1235540"/>
                  <a:pt x="2215009" y="1180918"/>
                </a:cubicBezTo>
                <a:cubicBezTo>
                  <a:pt x="2202820" y="1212337"/>
                  <a:pt x="2184923" y="1237289"/>
                  <a:pt x="2161319" y="1255774"/>
                </a:cubicBezTo>
                <a:cubicBezTo>
                  <a:pt x="2137715" y="1274258"/>
                  <a:pt x="2132750" y="1274054"/>
                  <a:pt x="2146423" y="1255161"/>
                </a:cubicBezTo>
                <a:cubicBezTo>
                  <a:pt x="2160097" y="1236267"/>
                  <a:pt x="2172257" y="1217948"/>
                  <a:pt x="2182905" y="1200202"/>
                </a:cubicBezTo>
                <a:cubicBezTo>
                  <a:pt x="2193552" y="1182456"/>
                  <a:pt x="2200654" y="1168829"/>
                  <a:pt x="2204211" y="1159321"/>
                </a:cubicBezTo>
                <a:cubicBezTo>
                  <a:pt x="2202332" y="1161028"/>
                  <a:pt x="2196452" y="1162806"/>
                  <a:pt x="2186572" y="1164656"/>
                </a:cubicBezTo>
                <a:cubicBezTo>
                  <a:pt x="2176692" y="1166506"/>
                  <a:pt x="2166811" y="1166058"/>
                  <a:pt x="2156931" y="1163312"/>
                </a:cubicBezTo>
                <a:cubicBezTo>
                  <a:pt x="2147051" y="1160565"/>
                  <a:pt x="2147671" y="1156998"/>
                  <a:pt x="2158792" y="1152610"/>
                </a:cubicBezTo>
                <a:cubicBezTo>
                  <a:pt x="2169912" y="1148222"/>
                  <a:pt x="2188652" y="1141346"/>
                  <a:pt x="2215009" y="1131982"/>
                </a:cubicBezTo>
                <a:cubicBezTo>
                  <a:pt x="2215009" y="1113526"/>
                  <a:pt x="2214349" y="1096382"/>
                  <a:pt x="2213030" y="1080551"/>
                </a:cubicBezTo>
                <a:cubicBezTo>
                  <a:pt x="2211711" y="1064719"/>
                  <a:pt x="2209237" y="1053168"/>
                  <a:pt x="2205609" y="1045898"/>
                </a:cubicBezTo>
                <a:cubicBezTo>
                  <a:pt x="2201981" y="1038627"/>
                  <a:pt x="2204021" y="1035698"/>
                  <a:pt x="2211728" y="1037111"/>
                </a:cubicBezTo>
                <a:close/>
                <a:moveTo>
                  <a:pt x="1566905" y="1031195"/>
                </a:moveTo>
                <a:cubicBezTo>
                  <a:pt x="1571079" y="1031525"/>
                  <a:pt x="1576823" y="1032841"/>
                  <a:pt x="1584137" y="1035142"/>
                </a:cubicBezTo>
                <a:cubicBezTo>
                  <a:pt x="1598764" y="1039516"/>
                  <a:pt x="1604278" y="1045915"/>
                  <a:pt x="1600679" y="1054340"/>
                </a:cubicBezTo>
                <a:cubicBezTo>
                  <a:pt x="1597079" y="1062765"/>
                  <a:pt x="1595280" y="1080185"/>
                  <a:pt x="1595280" y="1106600"/>
                </a:cubicBezTo>
                <a:cubicBezTo>
                  <a:pt x="1595280" y="1133459"/>
                  <a:pt x="1594562" y="1154324"/>
                  <a:pt x="1593128" y="1169195"/>
                </a:cubicBezTo>
                <a:cubicBezTo>
                  <a:pt x="1591694" y="1184065"/>
                  <a:pt x="1588475" y="1192662"/>
                  <a:pt x="1583471" y="1194986"/>
                </a:cubicBezTo>
                <a:cubicBezTo>
                  <a:pt x="1578465" y="1197309"/>
                  <a:pt x="1573306" y="1193598"/>
                  <a:pt x="1567993" y="1183854"/>
                </a:cubicBezTo>
                <a:cubicBezTo>
                  <a:pt x="1562680" y="1174110"/>
                  <a:pt x="1561598" y="1164380"/>
                  <a:pt x="1564745" y="1154664"/>
                </a:cubicBezTo>
                <a:cubicBezTo>
                  <a:pt x="1567893" y="1144949"/>
                  <a:pt x="1569467" y="1126683"/>
                  <a:pt x="1569467" y="1099867"/>
                </a:cubicBezTo>
                <a:cubicBezTo>
                  <a:pt x="1569467" y="1072864"/>
                  <a:pt x="1567220" y="1055817"/>
                  <a:pt x="1562724" y="1048726"/>
                </a:cubicBezTo>
                <a:cubicBezTo>
                  <a:pt x="1558228" y="1041635"/>
                  <a:pt x="1557016" y="1036447"/>
                  <a:pt x="1559088" y="1033163"/>
                </a:cubicBezTo>
                <a:cubicBezTo>
                  <a:pt x="1560124" y="1031521"/>
                  <a:pt x="1562730" y="1030865"/>
                  <a:pt x="1566905" y="1031195"/>
                </a:cubicBezTo>
                <a:close/>
                <a:moveTo>
                  <a:pt x="1927787" y="1029179"/>
                </a:moveTo>
                <a:cubicBezTo>
                  <a:pt x="1929493" y="1029265"/>
                  <a:pt x="1931578" y="1029725"/>
                  <a:pt x="1934041" y="1030561"/>
                </a:cubicBezTo>
                <a:cubicBezTo>
                  <a:pt x="1943893" y="1033902"/>
                  <a:pt x="1952246" y="1038455"/>
                  <a:pt x="1959101" y="1044220"/>
                </a:cubicBezTo>
                <a:cubicBezTo>
                  <a:pt x="1965955" y="1049984"/>
                  <a:pt x="1967644" y="1054853"/>
                  <a:pt x="1964166" y="1058825"/>
                </a:cubicBezTo>
                <a:cubicBezTo>
                  <a:pt x="1960689" y="1062797"/>
                  <a:pt x="1957473" y="1066633"/>
                  <a:pt x="1954519" y="1070333"/>
                </a:cubicBezTo>
                <a:cubicBezTo>
                  <a:pt x="1985494" y="1102527"/>
                  <a:pt x="2007205" y="1123958"/>
                  <a:pt x="2019652" y="1134628"/>
                </a:cubicBezTo>
                <a:cubicBezTo>
                  <a:pt x="2032099" y="1145297"/>
                  <a:pt x="2044920" y="1154374"/>
                  <a:pt x="2058113" y="1161860"/>
                </a:cubicBezTo>
                <a:cubicBezTo>
                  <a:pt x="2071305" y="1169345"/>
                  <a:pt x="2086359" y="1176229"/>
                  <a:pt x="2103273" y="1182510"/>
                </a:cubicBezTo>
                <a:cubicBezTo>
                  <a:pt x="2120188" y="1188791"/>
                  <a:pt x="2121500" y="1193473"/>
                  <a:pt x="2107210" y="1196556"/>
                </a:cubicBezTo>
                <a:cubicBezTo>
                  <a:pt x="2092920" y="1199639"/>
                  <a:pt x="2077246" y="1200711"/>
                  <a:pt x="2060188" y="1199772"/>
                </a:cubicBezTo>
                <a:cubicBezTo>
                  <a:pt x="2043131" y="1198832"/>
                  <a:pt x="2031128" y="1193896"/>
                  <a:pt x="2024180" y="1184962"/>
                </a:cubicBezTo>
                <a:cubicBezTo>
                  <a:pt x="2017232" y="1176028"/>
                  <a:pt x="2007646" y="1163480"/>
                  <a:pt x="1995421" y="1147319"/>
                </a:cubicBezTo>
                <a:cubicBezTo>
                  <a:pt x="1983196" y="1131157"/>
                  <a:pt x="1966615" y="1109518"/>
                  <a:pt x="1945678" y="1082401"/>
                </a:cubicBezTo>
                <a:cubicBezTo>
                  <a:pt x="1935826" y="1102792"/>
                  <a:pt x="1925240" y="1120911"/>
                  <a:pt x="1913918" y="1136757"/>
                </a:cubicBezTo>
                <a:cubicBezTo>
                  <a:pt x="1902597" y="1152603"/>
                  <a:pt x="1888715" y="1169202"/>
                  <a:pt x="1872274" y="1186553"/>
                </a:cubicBezTo>
                <a:cubicBezTo>
                  <a:pt x="1855833" y="1203905"/>
                  <a:pt x="1836610" y="1217654"/>
                  <a:pt x="1814605" y="1227800"/>
                </a:cubicBezTo>
                <a:cubicBezTo>
                  <a:pt x="1792600" y="1237945"/>
                  <a:pt x="1790030" y="1235339"/>
                  <a:pt x="1806894" y="1219981"/>
                </a:cubicBezTo>
                <a:cubicBezTo>
                  <a:pt x="1823758" y="1204622"/>
                  <a:pt x="1839826" y="1188181"/>
                  <a:pt x="1855098" y="1170657"/>
                </a:cubicBezTo>
                <a:cubicBezTo>
                  <a:pt x="1870371" y="1153134"/>
                  <a:pt x="1883323" y="1136176"/>
                  <a:pt x="1893957" y="1119785"/>
                </a:cubicBezTo>
                <a:cubicBezTo>
                  <a:pt x="1904590" y="1103395"/>
                  <a:pt x="1912592" y="1087914"/>
                  <a:pt x="1917962" y="1073345"/>
                </a:cubicBezTo>
                <a:cubicBezTo>
                  <a:pt x="1923333" y="1058775"/>
                  <a:pt x="1924892" y="1047167"/>
                  <a:pt x="1922641" y="1038519"/>
                </a:cubicBezTo>
                <a:cubicBezTo>
                  <a:pt x="1920952" y="1032034"/>
                  <a:pt x="1922668" y="1028921"/>
                  <a:pt x="1927787" y="1029179"/>
                </a:cubicBezTo>
                <a:close/>
                <a:moveTo>
                  <a:pt x="1232738" y="1023402"/>
                </a:moveTo>
                <a:cubicBezTo>
                  <a:pt x="1234105" y="1023433"/>
                  <a:pt x="1235677" y="1023815"/>
                  <a:pt x="1237455" y="1024549"/>
                </a:cubicBezTo>
                <a:cubicBezTo>
                  <a:pt x="1244568" y="1027481"/>
                  <a:pt x="1251071" y="1031690"/>
                  <a:pt x="1256965" y="1037175"/>
                </a:cubicBezTo>
                <a:cubicBezTo>
                  <a:pt x="1262859" y="1042660"/>
                  <a:pt x="1264153" y="1046729"/>
                  <a:pt x="1260848" y="1049382"/>
                </a:cubicBezTo>
                <a:cubicBezTo>
                  <a:pt x="1257542" y="1052035"/>
                  <a:pt x="1252441" y="1054444"/>
                  <a:pt x="1245543" y="1056610"/>
                </a:cubicBezTo>
                <a:cubicBezTo>
                  <a:pt x="1265361" y="1056610"/>
                  <a:pt x="1278837" y="1054806"/>
                  <a:pt x="1285972" y="1051200"/>
                </a:cubicBezTo>
                <a:cubicBezTo>
                  <a:pt x="1293106" y="1047593"/>
                  <a:pt x="1300054" y="1047482"/>
                  <a:pt x="1306816" y="1050866"/>
                </a:cubicBezTo>
                <a:cubicBezTo>
                  <a:pt x="1313577" y="1054251"/>
                  <a:pt x="1319679" y="1058589"/>
                  <a:pt x="1325121" y="1063880"/>
                </a:cubicBezTo>
                <a:cubicBezTo>
                  <a:pt x="1330563" y="1069172"/>
                  <a:pt x="1330086" y="1073244"/>
                  <a:pt x="1323690" y="1076098"/>
                </a:cubicBezTo>
                <a:cubicBezTo>
                  <a:pt x="1317294" y="1078952"/>
                  <a:pt x="1311232" y="1083906"/>
                  <a:pt x="1305503" y="1090962"/>
                </a:cubicBezTo>
                <a:cubicBezTo>
                  <a:pt x="1299774" y="1098017"/>
                  <a:pt x="1291687" y="1106535"/>
                  <a:pt x="1281239" y="1116516"/>
                </a:cubicBezTo>
                <a:cubicBezTo>
                  <a:pt x="1270793" y="1126497"/>
                  <a:pt x="1260099" y="1135363"/>
                  <a:pt x="1249157" y="1143113"/>
                </a:cubicBezTo>
                <a:lnTo>
                  <a:pt x="1244608" y="1145625"/>
                </a:lnTo>
                <a:lnTo>
                  <a:pt x="1248638" y="1145197"/>
                </a:lnTo>
                <a:cubicBezTo>
                  <a:pt x="1250259" y="1145387"/>
                  <a:pt x="1252149" y="1145911"/>
                  <a:pt x="1254308" y="1146770"/>
                </a:cubicBezTo>
                <a:cubicBezTo>
                  <a:pt x="1262949" y="1150205"/>
                  <a:pt x="1269273" y="1154478"/>
                  <a:pt x="1273281" y="1159590"/>
                </a:cubicBezTo>
                <a:cubicBezTo>
                  <a:pt x="1277289" y="1164702"/>
                  <a:pt x="1277249" y="1168707"/>
                  <a:pt x="1273162" y="1171604"/>
                </a:cubicBezTo>
                <a:cubicBezTo>
                  <a:pt x="1269075" y="1174500"/>
                  <a:pt x="1264824" y="1176666"/>
                  <a:pt x="1260407" y="1178100"/>
                </a:cubicBezTo>
                <a:cubicBezTo>
                  <a:pt x="1268996" y="1178100"/>
                  <a:pt x="1278232" y="1177024"/>
                  <a:pt x="1288112" y="1174873"/>
                </a:cubicBezTo>
                <a:cubicBezTo>
                  <a:pt x="1297992" y="1172722"/>
                  <a:pt x="1305679" y="1170016"/>
                  <a:pt x="1311171" y="1166753"/>
                </a:cubicBezTo>
                <a:cubicBezTo>
                  <a:pt x="1316663" y="1163491"/>
                  <a:pt x="1323507" y="1163788"/>
                  <a:pt x="1331703" y="1167646"/>
                </a:cubicBezTo>
                <a:cubicBezTo>
                  <a:pt x="1339898" y="1171503"/>
                  <a:pt x="1347384" y="1176691"/>
                  <a:pt x="1354159" y="1183209"/>
                </a:cubicBezTo>
                <a:cubicBezTo>
                  <a:pt x="1360935" y="1189726"/>
                  <a:pt x="1360910" y="1194899"/>
                  <a:pt x="1354084" y="1198728"/>
                </a:cubicBezTo>
                <a:cubicBezTo>
                  <a:pt x="1347258" y="1202557"/>
                  <a:pt x="1338934" y="1210272"/>
                  <a:pt x="1329111" y="1221873"/>
                </a:cubicBezTo>
                <a:cubicBezTo>
                  <a:pt x="1319287" y="1233475"/>
                  <a:pt x="1303746" y="1249001"/>
                  <a:pt x="1282487" y="1268454"/>
                </a:cubicBezTo>
                <a:cubicBezTo>
                  <a:pt x="1261228" y="1287906"/>
                  <a:pt x="1236874" y="1304261"/>
                  <a:pt x="1209427" y="1317519"/>
                </a:cubicBezTo>
                <a:cubicBezTo>
                  <a:pt x="1181980" y="1330777"/>
                  <a:pt x="1155017" y="1338771"/>
                  <a:pt x="1128538" y="1341503"/>
                </a:cubicBezTo>
                <a:cubicBezTo>
                  <a:pt x="1102059" y="1344235"/>
                  <a:pt x="1100861" y="1340919"/>
                  <a:pt x="1124946" y="1331555"/>
                </a:cubicBezTo>
                <a:cubicBezTo>
                  <a:pt x="1149030" y="1322190"/>
                  <a:pt x="1173043" y="1310854"/>
                  <a:pt x="1196984" y="1297547"/>
                </a:cubicBezTo>
                <a:cubicBezTo>
                  <a:pt x="1220924" y="1284239"/>
                  <a:pt x="1237957" y="1273082"/>
                  <a:pt x="1248081" y="1264077"/>
                </a:cubicBezTo>
                <a:cubicBezTo>
                  <a:pt x="1241758" y="1260176"/>
                  <a:pt x="1233429" y="1252296"/>
                  <a:pt x="1223097" y="1240437"/>
                </a:cubicBezTo>
                <a:cubicBezTo>
                  <a:pt x="1212765" y="1228577"/>
                  <a:pt x="1210607" y="1221741"/>
                  <a:pt x="1216622" y="1219927"/>
                </a:cubicBezTo>
                <a:cubicBezTo>
                  <a:pt x="1222638" y="1218113"/>
                  <a:pt x="1231863" y="1219647"/>
                  <a:pt x="1244296" y="1224530"/>
                </a:cubicBezTo>
                <a:cubicBezTo>
                  <a:pt x="1256729" y="1229413"/>
                  <a:pt x="1263296" y="1239117"/>
                  <a:pt x="1263999" y="1253644"/>
                </a:cubicBezTo>
                <a:cubicBezTo>
                  <a:pt x="1273636" y="1243749"/>
                  <a:pt x="1283742" y="1231969"/>
                  <a:pt x="1294318" y="1218303"/>
                </a:cubicBezTo>
                <a:cubicBezTo>
                  <a:pt x="1304894" y="1204636"/>
                  <a:pt x="1310182" y="1195753"/>
                  <a:pt x="1310182" y="1191651"/>
                </a:cubicBezTo>
                <a:cubicBezTo>
                  <a:pt x="1310182" y="1189902"/>
                  <a:pt x="1306023" y="1189927"/>
                  <a:pt x="1297706" y="1191727"/>
                </a:cubicBezTo>
                <a:cubicBezTo>
                  <a:pt x="1289388" y="1193526"/>
                  <a:pt x="1280892" y="1195100"/>
                  <a:pt x="1272216" y="1196448"/>
                </a:cubicBezTo>
                <a:cubicBezTo>
                  <a:pt x="1263540" y="1197796"/>
                  <a:pt x="1256098" y="1195774"/>
                  <a:pt x="1249888" y="1190382"/>
                </a:cubicBezTo>
                <a:cubicBezTo>
                  <a:pt x="1236953" y="1204235"/>
                  <a:pt x="1221315" y="1215972"/>
                  <a:pt x="1202974" y="1225595"/>
                </a:cubicBezTo>
                <a:cubicBezTo>
                  <a:pt x="1184633" y="1235217"/>
                  <a:pt x="1167547" y="1241874"/>
                  <a:pt x="1151715" y="1245567"/>
                </a:cubicBezTo>
                <a:cubicBezTo>
                  <a:pt x="1135884" y="1249260"/>
                  <a:pt x="1135841" y="1246044"/>
                  <a:pt x="1151586" y="1235920"/>
                </a:cubicBezTo>
                <a:cubicBezTo>
                  <a:pt x="1167332" y="1225795"/>
                  <a:pt x="1183396" y="1214757"/>
                  <a:pt x="1199780" y="1202805"/>
                </a:cubicBezTo>
                <a:cubicBezTo>
                  <a:pt x="1216164" y="1190852"/>
                  <a:pt x="1227188" y="1180297"/>
                  <a:pt x="1232852" y="1171141"/>
                </a:cubicBezTo>
                <a:cubicBezTo>
                  <a:pt x="1238516" y="1161985"/>
                  <a:pt x="1241349" y="1155772"/>
                  <a:pt x="1241349" y="1152503"/>
                </a:cubicBezTo>
                <a:cubicBezTo>
                  <a:pt x="1241349" y="1150689"/>
                  <a:pt x="1241619" y="1149209"/>
                  <a:pt x="1242159" y="1148063"/>
                </a:cubicBezTo>
                <a:lnTo>
                  <a:pt x="1244570" y="1145647"/>
                </a:lnTo>
                <a:lnTo>
                  <a:pt x="1203211" y="1168485"/>
                </a:lnTo>
                <a:cubicBezTo>
                  <a:pt x="1183522" y="1177648"/>
                  <a:pt x="1164934" y="1182689"/>
                  <a:pt x="1147446" y="1183607"/>
                </a:cubicBezTo>
                <a:cubicBezTo>
                  <a:pt x="1129957" y="1184524"/>
                  <a:pt x="1128348" y="1181409"/>
                  <a:pt x="1142617" y="1174260"/>
                </a:cubicBezTo>
                <a:cubicBezTo>
                  <a:pt x="1156885" y="1167112"/>
                  <a:pt x="1170831" y="1160246"/>
                  <a:pt x="1184454" y="1153664"/>
                </a:cubicBezTo>
                <a:cubicBezTo>
                  <a:pt x="1198077" y="1147082"/>
                  <a:pt x="1212539" y="1139145"/>
                  <a:pt x="1227840" y="1129852"/>
                </a:cubicBezTo>
                <a:cubicBezTo>
                  <a:pt x="1212969" y="1118753"/>
                  <a:pt x="1204527" y="1109841"/>
                  <a:pt x="1202512" y="1103115"/>
                </a:cubicBezTo>
                <a:lnTo>
                  <a:pt x="1203959" y="1097479"/>
                </a:lnTo>
                <a:lnTo>
                  <a:pt x="1202340" y="1098759"/>
                </a:lnTo>
                <a:cubicBezTo>
                  <a:pt x="1187347" y="1110109"/>
                  <a:pt x="1170526" y="1118319"/>
                  <a:pt x="1151877" y="1123388"/>
                </a:cubicBezTo>
                <a:cubicBezTo>
                  <a:pt x="1133227" y="1128458"/>
                  <a:pt x="1132169" y="1125281"/>
                  <a:pt x="1148704" y="1113859"/>
                </a:cubicBezTo>
                <a:cubicBezTo>
                  <a:pt x="1165238" y="1102437"/>
                  <a:pt x="1182120" y="1088115"/>
                  <a:pt x="1199350" y="1070893"/>
                </a:cubicBezTo>
                <a:cubicBezTo>
                  <a:pt x="1216580" y="1053670"/>
                  <a:pt x="1225460" y="1040907"/>
                  <a:pt x="1225990" y="1032604"/>
                </a:cubicBezTo>
                <a:cubicBezTo>
                  <a:pt x="1226388" y="1026377"/>
                  <a:pt x="1228637" y="1023310"/>
                  <a:pt x="1232738" y="1023402"/>
                </a:cubicBezTo>
                <a:close/>
                <a:moveTo>
                  <a:pt x="5278950" y="756365"/>
                </a:moveTo>
                <a:cubicBezTo>
                  <a:pt x="5285299" y="757149"/>
                  <a:pt x="5291315" y="759119"/>
                  <a:pt x="5296997" y="762278"/>
                </a:cubicBezTo>
                <a:cubicBezTo>
                  <a:pt x="5308362" y="768595"/>
                  <a:pt x="5314546" y="775145"/>
                  <a:pt x="5315550" y="781928"/>
                </a:cubicBezTo>
                <a:cubicBezTo>
                  <a:pt x="5316554" y="788710"/>
                  <a:pt x="5303325" y="791202"/>
                  <a:pt x="5275863" y="789402"/>
                </a:cubicBezTo>
                <a:cubicBezTo>
                  <a:pt x="5248402" y="787603"/>
                  <a:pt x="5223719" y="787603"/>
                  <a:pt x="5201814" y="789402"/>
                </a:cubicBezTo>
                <a:cubicBezTo>
                  <a:pt x="5179910" y="791202"/>
                  <a:pt x="5159847" y="793213"/>
                  <a:pt x="5141628" y="795436"/>
                </a:cubicBezTo>
                <a:cubicBezTo>
                  <a:pt x="5123409" y="797659"/>
                  <a:pt x="5105982" y="800132"/>
                  <a:pt x="5089347" y="802857"/>
                </a:cubicBezTo>
                <a:cubicBezTo>
                  <a:pt x="5072713" y="805582"/>
                  <a:pt x="5061620" y="806209"/>
                  <a:pt x="5056071" y="804739"/>
                </a:cubicBezTo>
                <a:cubicBezTo>
                  <a:pt x="5050521" y="803269"/>
                  <a:pt x="5043495" y="799229"/>
                  <a:pt x="5034991" y="792618"/>
                </a:cubicBezTo>
                <a:cubicBezTo>
                  <a:pt x="5025856" y="781375"/>
                  <a:pt x="5031603" y="776209"/>
                  <a:pt x="5052231" y="777120"/>
                </a:cubicBezTo>
                <a:cubicBezTo>
                  <a:pt x="5072860" y="778031"/>
                  <a:pt x="5108954" y="775797"/>
                  <a:pt x="5160514" y="770420"/>
                </a:cubicBezTo>
                <a:cubicBezTo>
                  <a:pt x="5212074" y="765042"/>
                  <a:pt x="5244871" y="760761"/>
                  <a:pt x="5258902" y="757578"/>
                </a:cubicBezTo>
                <a:cubicBezTo>
                  <a:pt x="5265918" y="755986"/>
                  <a:pt x="5272601" y="755582"/>
                  <a:pt x="5278950" y="756365"/>
                </a:cubicBezTo>
                <a:close/>
                <a:moveTo>
                  <a:pt x="630750" y="756365"/>
                </a:moveTo>
                <a:cubicBezTo>
                  <a:pt x="637100" y="757149"/>
                  <a:pt x="643115" y="759119"/>
                  <a:pt x="648798" y="762278"/>
                </a:cubicBezTo>
                <a:cubicBezTo>
                  <a:pt x="660162" y="768595"/>
                  <a:pt x="666347" y="775145"/>
                  <a:pt x="667351" y="781928"/>
                </a:cubicBezTo>
                <a:cubicBezTo>
                  <a:pt x="668355" y="788710"/>
                  <a:pt x="655125" y="791202"/>
                  <a:pt x="627664" y="789402"/>
                </a:cubicBezTo>
                <a:cubicBezTo>
                  <a:pt x="600203" y="787603"/>
                  <a:pt x="575519" y="787603"/>
                  <a:pt x="553615" y="789402"/>
                </a:cubicBezTo>
                <a:cubicBezTo>
                  <a:pt x="531710" y="791202"/>
                  <a:pt x="511648" y="793213"/>
                  <a:pt x="493429" y="795436"/>
                </a:cubicBezTo>
                <a:cubicBezTo>
                  <a:pt x="475210" y="797659"/>
                  <a:pt x="457783" y="800132"/>
                  <a:pt x="441147" y="802857"/>
                </a:cubicBezTo>
                <a:cubicBezTo>
                  <a:pt x="424513" y="805582"/>
                  <a:pt x="413421" y="806209"/>
                  <a:pt x="407872" y="804739"/>
                </a:cubicBezTo>
                <a:cubicBezTo>
                  <a:pt x="402322" y="803269"/>
                  <a:pt x="395296" y="799229"/>
                  <a:pt x="386792" y="792618"/>
                </a:cubicBezTo>
                <a:cubicBezTo>
                  <a:pt x="377657" y="781375"/>
                  <a:pt x="383404" y="776209"/>
                  <a:pt x="404032" y="777120"/>
                </a:cubicBezTo>
                <a:cubicBezTo>
                  <a:pt x="424661" y="778031"/>
                  <a:pt x="460755" y="775797"/>
                  <a:pt x="512315" y="770420"/>
                </a:cubicBezTo>
                <a:cubicBezTo>
                  <a:pt x="563875" y="765042"/>
                  <a:pt x="596672" y="760761"/>
                  <a:pt x="610704" y="757578"/>
                </a:cubicBezTo>
                <a:cubicBezTo>
                  <a:pt x="617719" y="755986"/>
                  <a:pt x="624402" y="755582"/>
                  <a:pt x="630750" y="756365"/>
                </a:cubicBezTo>
                <a:close/>
                <a:moveTo>
                  <a:pt x="7741082" y="747519"/>
                </a:moveTo>
                <a:cubicBezTo>
                  <a:pt x="7745064" y="746876"/>
                  <a:pt x="7749467" y="747174"/>
                  <a:pt x="7754289" y="748414"/>
                </a:cubicBezTo>
                <a:cubicBezTo>
                  <a:pt x="7763932" y="750895"/>
                  <a:pt x="7770232" y="756112"/>
                  <a:pt x="7773186" y="764063"/>
                </a:cubicBezTo>
                <a:cubicBezTo>
                  <a:pt x="7776140" y="772015"/>
                  <a:pt x="7775724" y="781963"/>
                  <a:pt x="7771938" y="793909"/>
                </a:cubicBezTo>
                <a:cubicBezTo>
                  <a:pt x="7768152" y="805854"/>
                  <a:pt x="7761276" y="817280"/>
                  <a:pt x="7751310" y="828185"/>
                </a:cubicBezTo>
                <a:cubicBezTo>
                  <a:pt x="7741343" y="839091"/>
                  <a:pt x="7731735" y="845028"/>
                  <a:pt x="7722486" y="845996"/>
                </a:cubicBezTo>
                <a:cubicBezTo>
                  <a:pt x="7713236" y="846964"/>
                  <a:pt x="7711429" y="844480"/>
                  <a:pt x="7717065" y="838543"/>
                </a:cubicBezTo>
                <a:cubicBezTo>
                  <a:pt x="7722700" y="832606"/>
                  <a:pt x="7727896" y="826615"/>
                  <a:pt x="7732650" y="820571"/>
                </a:cubicBezTo>
                <a:cubicBezTo>
                  <a:pt x="7737403" y="814526"/>
                  <a:pt x="7741536" y="807288"/>
                  <a:pt x="7745050" y="798856"/>
                </a:cubicBezTo>
                <a:cubicBezTo>
                  <a:pt x="7738726" y="798856"/>
                  <a:pt x="7733410" y="797239"/>
                  <a:pt x="7729100" y="794006"/>
                </a:cubicBezTo>
                <a:cubicBezTo>
                  <a:pt x="7724791" y="790772"/>
                  <a:pt x="7721873" y="786542"/>
                  <a:pt x="7720346" y="781315"/>
                </a:cubicBezTo>
                <a:cubicBezTo>
                  <a:pt x="7718818" y="776088"/>
                  <a:pt x="7718538" y="771205"/>
                  <a:pt x="7719506" y="766666"/>
                </a:cubicBezTo>
                <a:cubicBezTo>
                  <a:pt x="7720474" y="762127"/>
                  <a:pt x="7724103" y="757331"/>
                  <a:pt x="7730391" y="752276"/>
                </a:cubicBezTo>
                <a:cubicBezTo>
                  <a:pt x="7733535" y="749748"/>
                  <a:pt x="7737098" y="748163"/>
                  <a:pt x="7741082" y="747519"/>
                </a:cubicBezTo>
                <a:close/>
                <a:moveTo>
                  <a:pt x="3988232" y="747519"/>
                </a:moveTo>
                <a:cubicBezTo>
                  <a:pt x="3992215" y="746876"/>
                  <a:pt x="3996617" y="747174"/>
                  <a:pt x="4001439" y="748414"/>
                </a:cubicBezTo>
                <a:cubicBezTo>
                  <a:pt x="4011083" y="750895"/>
                  <a:pt x="4017382" y="756112"/>
                  <a:pt x="4020336" y="764063"/>
                </a:cubicBezTo>
                <a:cubicBezTo>
                  <a:pt x="4023290" y="772015"/>
                  <a:pt x="4022874" y="781963"/>
                  <a:pt x="4019088" y="793909"/>
                </a:cubicBezTo>
                <a:cubicBezTo>
                  <a:pt x="4015302" y="805854"/>
                  <a:pt x="4008426" y="817280"/>
                  <a:pt x="3998460" y="828185"/>
                </a:cubicBezTo>
                <a:cubicBezTo>
                  <a:pt x="3988493" y="839091"/>
                  <a:pt x="3978885" y="845028"/>
                  <a:pt x="3969636" y="845996"/>
                </a:cubicBezTo>
                <a:cubicBezTo>
                  <a:pt x="3960387" y="846964"/>
                  <a:pt x="3958580" y="844480"/>
                  <a:pt x="3964215" y="838543"/>
                </a:cubicBezTo>
                <a:cubicBezTo>
                  <a:pt x="3969851" y="832606"/>
                  <a:pt x="3975046" y="826615"/>
                  <a:pt x="3979800" y="820571"/>
                </a:cubicBezTo>
                <a:cubicBezTo>
                  <a:pt x="3984553" y="814526"/>
                  <a:pt x="3988687" y="807288"/>
                  <a:pt x="3992200" y="798856"/>
                </a:cubicBezTo>
                <a:cubicBezTo>
                  <a:pt x="3985876" y="798856"/>
                  <a:pt x="3980560" y="797239"/>
                  <a:pt x="3976250" y="794006"/>
                </a:cubicBezTo>
                <a:cubicBezTo>
                  <a:pt x="3971941" y="790772"/>
                  <a:pt x="3969023" y="786542"/>
                  <a:pt x="3967496" y="781315"/>
                </a:cubicBezTo>
                <a:cubicBezTo>
                  <a:pt x="3965968" y="776088"/>
                  <a:pt x="3965689" y="771205"/>
                  <a:pt x="3966657" y="766666"/>
                </a:cubicBezTo>
                <a:cubicBezTo>
                  <a:pt x="3967625" y="762127"/>
                  <a:pt x="3971253" y="757331"/>
                  <a:pt x="3977541" y="752276"/>
                </a:cubicBezTo>
                <a:cubicBezTo>
                  <a:pt x="3980685" y="749748"/>
                  <a:pt x="3984249" y="748163"/>
                  <a:pt x="3988232" y="747519"/>
                </a:cubicBezTo>
                <a:close/>
                <a:moveTo>
                  <a:pt x="5590828" y="734734"/>
                </a:moveTo>
                <a:cubicBezTo>
                  <a:pt x="5589789" y="734289"/>
                  <a:pt x="5583325" y="734963"/>
                  <a:pt x="5571436" y="736756"/>
                </a:cubicBezTo>
                <a:lnTo>
                  <a:pt x="5527749" y="742972"/>
                </a:lnTo>
                <a:cubicBezTo>
                  <a:pt x="5528609" y="753957"/>
                  <a:pt x="5529434" y="765329"/>
                  <a:pt x="5530223" y="777088"/>
                </a:cubicBezTo>
                <a:lnTo>
                  <a:pt x="5589806" y="772119"/>
                </a:lnTo>
                <a:cubicBezTo>
                  <a:pt x="5590623" y="758295"/>
                  <a:pt x="5591258" y="748719"/>
                  <a:pt x="5591710" y="743392"/>
                </a:cubicBezTo>
                <a:cubicBezTo>
                  <a:pt x="5592162" y="738064"/>
                  <a:pt x="5591868" y="735178"/>
                  <a:pt x="5590828" y="734734"/>
                </a:cubicBezTo>
                <a:close/>
                <a:moveTo>
                  <a:pt x="2330606" y="729145"/>
                </a:moveTo>
                <a:cubicBezTo>
                  <a:pt x="2331765" y="728479"/>
                  <a:pt x="2333833" y="728557"/>
                  <a:pt x="2336811" y="729378"/>
                </a:cubicBezTo>
                <a:cubicBezTo>
                  <a:pt x="2348720" y="732662"/>
                  <a:pt x="2359694" y="736577"/>
                  <a:pt x="2369732" y="741123"/>
                </a:cubicBezTo>
                <a:cubicBezTo>
                  <a:pt x="2381047" y="745855"/>
                  <a:pt x="2390959" y="752709"/>
                  <a:pt x="2399470" y="761686"/>
                </a:cubicBezTo>
                <a:cubicBezTo>
                  <a:pt x="2407981" y="770663"/>
                  <a:pt x="2411670" y="782250"/>
                  <a:pt x="2410538" y="796447"/>
                </a:cubicBezTo>
                <a:cubicBezTo>
                  <a:pt x="2409404" y="810644"/>
                  <a:pt x="2402446" y="812447"/>
                  <a:pt x="2389662" y="801857"/>
                </a:cubicBezTo>
                <a:cubicBezTo>
                  <a:pt x="2376877" y="791267"/>
                  <a:pt x="2361895" y="775718"/>
                  <a:pt x="2344716" y="755212"/>
                </a:cubicBezTo>
                <a:cubicBezTo>
                  <a:pt x="2331831" y="739832"/>
                  <a:pt x="2327128" y="731143"/>
                  <a:pt x="2330606" y="729145"/>
                </a:cubicBezTo>
                <a:close/>
                <a:moveTo>
                  <a:pt x="2260853" y="725302"/>
                </a:moveTo>
                <a:cubicBezTo>
                  <a:pt x="2265094" y="725273"/>
                  <a:pt x="2271566" y="727327"/>
                  <a:pt x="2280271" y="731464"/>
                </a:cubicBezTo>
                <a:cubicBezTo>
                  <a:pt x="2295357" y="741933"/>
                  <a:pt x="2299680" y="748924"/>
                  <a:pt x="2293242" y="752437"/>
                </a:cubicBezTo>
                <a:cubicBezTo>
                  <a:pt x="2286803" y="755950"/>
                  <a:pt x="2280486" y="761030"/>
                  <a:pt x="2274291" y="767677"/>
                </a:cubicBezTo>
                <a:cubicBezTo>
                  <a:pt x="2268096" y="774324"/>
                  <a:pt x="2258843" y="782662"/>
                  <a:pt x="2246532" y="792693"/>
                </a:cubicBezTo>
                <a:cubicBezTo>
                  <a:pt x="2234221" y="802724"/>
                  <a:pt x="2220716" y="810533"/>
                  <a:pt x="2206017" y="816118"/>
                </a:cubicBezTo>
                <a:cubicBezTo>
                  <a:pt x="2191319" y="821704"/>
                  <a:pt x="2190139" y="818187"/>
                  <a:pt x="2202479" y="805567"/>
                </a:cubicBezTo>
                <a:cubicBezTo>
                  <a:pt x="2214819" y="792948"/>
                  <a:pt x="2226739" y="779569"/>
                  <a:pt x="2238240" y="765429"/>
                </a:cubicBezTo>
                <a:cubicBezTo>
                  <a:pt x="2249741" y="751290"/>
                  <a:pt x="2255269" y="740025"/>
                  <a:pt x="2254824" y="731636"/>
                </a:cubicBezTo>
                <a:cubicBezTo>
                  <a:pt x="2254602" y="727442"/>
                  <a:pt x="2256611" y="725330"/>
                  <a:pt x="2260853" y="725302"/>
                </a:cubicBezTo>
                <a:close/>
                <a:moveTo>
                  <a:pt x="5482857" y="713907"/>
                </a:moveTo>
                <a:cubicBezTo>
                  <a:pt x="5485266" y="714319"/>
                  <a:pt x="5483961" y="717067"/>
                  <a:pt x="5478942" y="722150"/>
                </a:cubicBezTo>
                <a:cubicBezTo>
                  <a:pt x="5468904" y="732318"/>
                  <a:pt x="5458106" y="740958"/>
                  <a:pt x="5446547" y="748070"/>
                </a:cubicBezTo>
                <a:cubicBezTo>
                  <a:pt x="5434989" y="755183"/>
                  <a:pt x="5426385" y="762274"/>
                  <a:pt x="5420735" y="769344"/>
                </a:cubicBezTo>
                <a:cubicBezTo>
                  <a:pt x="5415085" y="776414"/>
                  <a:pt x="5405162" y="773402"/>
                  <a:pt x="5390965" y="760310"/>
                </a:cubicBezTo>
                <a:cubicBezTo>
                  <a:pt x="5376768" y="747217"/>
                  <a:pt x="5376445" y="740671"/>
                  <a:pt x="5389997" y="740671"/>
                </a:cubicBezTo>
                <a:cubicBezTo>
                  <a:pt x="5401197" y="740671"/>
                  <a:pt x="5412880" y="738717"/>
                  <a:pt x="5425048" y="734809"/>
                </a:cubicBezTo>
                <a:cubicBezTo>
                  <a:pt x="5437216" y="730901"/>
                  <a:pt x="5450362" y="725857"/>
                  <a:pt x="5464487" y="719677"/>
                </a:cubicBezTo>
                <a:cubicBezTo>
                  <a:pt x="5474325" y="715418"/>
                  <a:pt x="5480448" y="713494"/>
                  <a:pt x="5482857" y="713907"/>
                </a:cubicBezTo>
                <a:close/>
                <a:moveTo>
                  <a:pt x="2724256" y="712791"/>
                </a:moveTo>
                <a:cubicBezTo>
                  <a:pt x="2722983" y="712563"/>
                  <a:pt x="2721142" y="712894"/>
                  <a:pt x="2718733" y="713783"/>
                </a:cubicBezTo>
                <a:cubicBezTo>
                  <a:pt x="2713915" y="715561"/>
                  <a:pt x="2706300" y="717554"/>
                  <a:pt x="2695889" y="719763"/>
                </a:cubicBezTo>
                <a:cubicBezTo>
                  <a:pt x="2696750" y="730919"/>
                  <a:pt x="2697388" y="737430"/>
                  <a:pt x="2697804" y="739294"/>
                </a:cubicBezTo>
                <a:cubicBezTo>
                  <a:pt x="2707828" y="736842"/>
                  <a:pt x="2716683" y="734081"/>
                  <a:pt x="2724369" y="731013"/>
                </a:cubicBezTo>
                <a:cubicBezTo>
                  <a:pt x="2725975" y="723125"/>
                  <a:pt x="2726642" y="717838"/>
                  <a:pt x="2726369" y="715149"/>
                </a:cubicBezTo>
                <a:cubicBezTo>
                  <a:pt x="2726233" y="713804"/>
                  <a:pt x="2725529" y="713018"/>
                  <a:pt x="2724256" y="712791"/>
                </a:cubicBezTo>
                <a:close/>
                <a:moveTo>
                  <a:pt x="5600045" y="709742"/>
                </a:moveTo>
                <a:cubicBezTo>
                  <a:pt x="5603243" y="710005"/>
                  <a:pt x="5606771" y="711216"/>
                  <a:pt x="5610628" y="713374"/>
                </a:cubicBezTo>
                <a:cubicBezTo>
                  <a:pt x="5618343" y="717691"/>
                  <a:pt x="5625130" y="722362"/>
                  <a:pt x="5630988" y="727388"/>
                </a:cubicBezTo>
                <a:cubicBezTo>
                  <a:pt x="5636846" y="732414"/>
                  <a:pt x="5636501" y="737039"/>
                  <a:pt x="5629955" y="741262"/>
                </a:cubicBezTo>
                <a:cubicBezTo>
                  <a:pt x="5623409" y="745485"/>
                  <a:pt x="5617239" y="755484"/>
                  <a:pt x="5611445" y="771258"/>
                </a:cubicBezTo>
                <a:cubicBezTo>
                  <a:pt x="5621340" y="781956"/>
                  <a:pt x="5620254" y="787879"/>
                  <a:pt x="5608187" y="789026"/>
                </a:cubicBezTo>
                <a:cubicBezTo>
                  <a:pt x="5596120" y="790173"/>
                  <a:pt x="5570203" y="792475"/>
                  <a:pt x="5530438" y="795931"/>
                </a:cubicBezTo>
                <a:cubicBezTo>
                  <a:pt x="5521217" y="810472"/>
                  <a:pt x="5514879" y="810142"/>
                  <a:pt x="5511422" y="794941"/>
                </a:cubicBezTo>
                <a:cubicBezTo>
                  <a:pt x="5507967" y="779741"/>
                  <a:pt x="5504880" y="766709"/>
                  <a:pt x="5502163" y="755846"/>
                </a:cubicBezTo>
                <a:cubicBezTo>
                  <a:pt x="5499445" y="744984"/>
                  <a:pt x="5496480" y="736365"/>
                  <a:pt x="5493268" y="729991"/>
                </a:cubicBezTo>
                <a:cubicBezTo>
                  <a:pt x="5490056" y="723617"/>
                  <a:pt x="5492078" y="720430"/>
                  <a:pt x="5499334" y="720430"/>
                </a:cubicBezTo>
                <a:cubicBezTo>
                  <a:pt x="5504496" y="720430"/>
                  <a:pt x="5510157" y="721552"/>
                  <a:pt x="5516316" y="723796"/>
                </a:cubicBezTo>
                <a:cubicBezTo>
                  <a:pt x="5522475" y="726040"/>
                  <a:pt x="5530470" y="726506"/>
                  <a:pt x="5540300" y="725194"/>
                </a:cubicBezTo>
                <a:cubicBezTo>
                  <a:pt x="5550131" y="723882"/>
                  <a:pt x="5559842" y="722136"/>
                  <a:pt x="5569436" y="719956"/>
                </a:cubicBezTo>
                <a:cubicBezTo>
                  <a:pt x="5579029" y="717777"/>
                  <a:pt x="5586364" y="715056"/>
                  <a:pt x="5591441" y="711793"/>
                </a:cubicBezTo>
                <a:cubicBezTo>
                  <a:pt x="5593979" y="710162"/>
                  <a:pt x="5596848" y="709478"/>
                  <a:pt x="5600045" y="709742"/>
                </a:cubicBezTo>
                <a:close/>
                <a:moveTo>
                  <a:pt x="1663141" y="706332"/>
                </a:moveTo>
                <a:cubicBezTo>
                  <a:pt x="1669966" y="706074"/>
                  <a:pt x="1675911" y="709034"/>
                  <a:pt x="1680977" y="715213"/>
                </a:cubicBezTo>
                <a:cubicBezTo>
                  <a:pt x="1687732" y="723452"/>
                  <a:pt x="1686061" y="728421"/>
                  <a:pt x="1675965" y="730120"/>
                </a:cubicBezTo>
                <a:cubicBezTo>
                  <a:pt x="1665870" y="731819"/>
                  <a:pt x="1654233" y="733350"/>
                  <a:pt x="1641053" y="734712"/>
                </a:cubicBezTo>
                <a:cubicBezTo>
                  <a:pt x="1627875" y="736075"/>
                  <a:pt x="1615962" y="737423"/>
                  <a:pt x="1605314" y="738756"/>
                </a:cubicBezTo>
                <a:cubicBezTo>
                  <a:pt x="1594667" y="740090"/>
                  <a:pt x="1586070" y="741442"/>
                  <a:pt x="1579524" y="742811"/>
                </a:cubicBezTo>
                <a:cubicBezTo>
                  <a:pt x="1572977" y="744181"/>
                  <a:pt x="1565617" y="740337"/>
                  <a:pt x="1557443" y="731282"/>
                </a:cubicBezTo>
                <a:cubicBezTo>
                  <a:pt x="1549269" y="722226"/>
                  <a:pt x="1550510" y="718157"/>
                  <a:pt x="1561164" y="719074"/>
                </a:cubicBezTo>
                <a:cubicBezTo>
                  <a:pt x="1571819" y="719992"/>
                  <a:pt x="1579305" y="720014"/>
                  <a:pt x="1583621" y="719139"/>
                </a:cubicBezTo>
                <a:cubicBezTo>
                  <a:pt x="1588741" y="718293"/>
                  <a:pt x="1599618" y="716970"/>
                  <a:pt x="1616252" y="715170"/>
                </a:cubicBezTo>
                <a:cubicBezTo>
                  <a:pt x="1632887" y="713371"/>
                  <a:pt x="1646145" y="710868"/>
                  <a:pt x="1656025" y="707663"/>
                </a:cubicBezTo>
                <a:cubicBezTo>
                  <a:pt x="1658495" y="706862"/>
                  <a:pt x="1660867" y="706418"/>
                  <a:pt x="1663141" y="706332"/>
                </a:cubicBezTo>
                <a:close/>
                <a:moveTo>
                  <a:pt x="1310718" y="706332"/>
                </a:moveTo>
                <a:cubicBezTo>
                  <a:pt x="1317541" y="706074"/>
                  <a:pt x="1323486" y="709034"/>
                  <a:pt x="1328552" y="715213"/>
                </a:cubicBezTo>
                <a:cubicBezTo>
                  <a:pt x="1335306" y="723452"/>
                  <a:pt x="1333635" y="728421"/>
                  <a:pt x="1323540" y="730120"/>
                </a:cubicBezTo>
                <a:cubicBezTo>
                  <a:pt x="1313445" y="731819"/>
                  <a:pt x="1301808" y="733350"/>
                  <a:pt x="1288629" y="734712"/>
                </a:cubicBezTo>
                <a:cubicBezTo>
                  <a:pt x="1275450" y="736075"/>
                  <a:pt x="1263537" y="737423"/>
                  <a:pt x="1252889" y="738756"/>
                </a:cubicBezTo>
                <a:cubicBezTo>
                  <a:pt x="1242242" y="740090"/>
                  <a:pt x="1233644" y="741442"/>
                  <a:pt x="1227099" y="742811"/>
                </a:cubicBezTo>
                <a:cubicBezTo>
                  <a:pt x="1220553" y="744181"/>
                  <a:pt x="1213192" y="740337"/>
                  <a:pt x="1205019" y="731282"/>
                </a:cubicBezTo>
                <a:cubicBezTo>
                  <a:pt x="1196845" y="722226"/>
                  <a:pt x="1198085" y="718157"/>
                  <a:pt x="1208739" y="719074"/>
                </a:cubicBezTo>
                <a:cubicBezTo>
                  <a:pt x="1219394" y="719992"/>
                  <a:pt x="1226880" y="720014"/>
                  <a:pt x="1231196" y="719139"/>
                </a:cubicBezTo>
                <a:cubicBezTo>
                  <a:pt x="1236316" y="718293"/>
                  <a:pt x="1247193" y="716970"/>
                  <a:pt x="1263828" y="715170"/>
                </a:cubicBezTo>
                <a:cubicBezTo>
                  <a:pt x="1280462" y="713371"/>
                  <a:pt x="1293720" y="710868"/>
                  <a:pt x="1303600" y="707663"/>
                </a:cubicBezTo>
                <a:cubicBezTo>
                  <a:pt x="1306070" y="706862"/>
                  <a:pt x="1308443" y="706418"/>
                  <a:pt x="1310718" y="706332"/>
                </a:cubicBezTo>
                <a:close/>
                <a:moveTo>
                  <a:pt x="6646210" y="686473"/>
                </a:moveTo>
                <a:cubicBezTo>
                  <a:pt x="6650438" y="686607"/>
                  <a:pt x="6657964" y="688931"/>
                  <a:pt x="6668788" y="693445"/>
                </a:cubicBezTo>
                <a:cubicBezTo>
                  <a:pt x="6690434" y="702472"/>
                  <a:pt x="6700150" y="715773"/>
                  <a:pt x="6697934" y="733347"/>
                </a:cubicBezTo>
                <a:cubicBezTo>
                  <a:pt x="6695718" y="750920"/>
                  <a:pt x="6686071" y="750379"/>
                  <a:pt x="6668992" y="731722"/>
                </a:cubicBezTo>
                <a:cubicBezTo>
                  <a:pt x="6656674" y="714156"/>
                  <a:pt x="6648148" y="701128"/>
                  <a:pt x="6643416" y="692638"/>
                </a:cubicBezTo>
                <a:cubicBezTo>
                  <a:pt x="6641050" y="688394"/>
                  <a:pt x="6641981" y="686338"/>
                  <a:pt x="6646210" y="686473"/>
                </a:cubicBezTo>
                <a:close/>
                <a:moveTo>
                  <a:pt x="7220104" y="684066"/>
                </a:moveTo>
                <a:cubicBezTo>
                  <a:pt x="7209378" y="684934"/>
                  <a:pt x="7200568" y="688612"/>
                  <a:pt x="7193678" y="695101"/>
                </a:cubicBezTo>
                <a:cubicBezTo>
                  <a:pt x="7186788" y="701590"/>
                  <a:pt x="7183127" y="709861"/>
                  <a:pt x="7182697" y="719913"/>
                </a:cubicBezTo>
                <a:cubicBezTo>
                  <a:pt x="7182282" y="729951"/>
                  <a:pt x="7183948" y="738717"/>
                  <a:pt x="7187698" y="746210"/>
                </a:cubicBezTo>
                <a:cubicBezTo>
                  <a:pt x="7191448" y="753702"/>
                  <a:pt x="7198178" y="758248"/>
                  <a:pt x="7207886" y="759847"/>
                </a:cubicBezTo>
                <a:cubicBezTo>
                  <a:pt x="7217594" y="761446"/>
                  <a:pt x="7227754" y="761231"/>
                  <a:pt x="7238366" y="759202"/>
                </a:cubicBezTo>
                <a:cubicBezTo>
                  <a:pt x="7248978" y="757173"/>
                  <a:pt x="7256402" y="751530"/>
                  <a:pt x="7260640" y="742273"/>
                </a:cubicBezTo>
                <a:cubicBezTo>
                  <a:pt x="7264878" y="733017"/>
                  <a:pt x="7266365" y="723875"/>
                  <a:pt x="7265103" y="714848"/>
                </a:cubicBezTo>
                <a:cubicBezTo>
                  <a:pt x="7263842" y="705820"/>
                  <a:pt x="7258708" y="698217"/>
                  <a:pt x="7249702" y="692036"/>
                </a:cubicBezTo>
                <a:cubicBezTo>
                  <a:pt x="7240696" y="685855"/>
                  <a:pt x="7230830" y="683199"/>
                  <a:pt x="7220104" y="684066"/>
                </a:cubicBezTo>
                <a:close/>
                <a:moveTo>
                  <a:pt x="5221722" y="679969"/>
                </a:moveTo>
                <a:cubicBezTo>
                  <a:pt x="5230885" y="679037"/>
                  <a:pt x="5238267" y="682657"/>
                  <a:pt x="5243867" y="690831"/>
                </a:cubicBezTo>
                <a:cubicBezTo>
                  <a:pt x="5249466" y="699005"/>
                  <a:pt x="5244681" y="704655"/>
                  <a:pt x="5229508" y="707782"/>
                </a:cubicBezTo>
                <a:cubicBezTo>
                  <a:pt x="5214337" y="710908"/>
                  <a:pt x="5199610" y="713363"/>
                  <a:pt x="5185326" y="715149"/>
                </a:cubicBezTo>
                <a:cubicBezTo>
                  <a:pt x="5171043" y="716934"/>
                  <a:pt x="5157994" y="718282"/>
                  <a:pt x="5146177" y="719193"/>
                </a:cubicBezTo>
                <a:cubicBezTo>
                  <a:pt x="5134361" y="720103"/>
                  <a:pt x="5123190" y="717095"/>
                  <a:pt x="5112664" y="710169"/>
                </a:cubicBezTo>
                <a:cubicBezTo>
                  <a:pt x="5102139" y="703243"/>
                  <a:pt x="5103476" y="699188"/>
                  <a:pt x="5116676" y="698005"/>
                </a:cubicBezTo>
                <a:cubicBezTo>
                  <a:pt x="5129877" y="696822"/>
                  <a:pt x="5142177" y="695316"/>
                  <a:pt x="5153577" y="693488"/>
                </a:cubicBezTo>
                <a:cubicBezTo>
                  <a:pt x="5164977" y="691660"/>
                  <a:pt x="5176665" y="689462"/>
                  <a:pt x="5188639" y="686895"/>
                </a:cubicBezTo>
                <a:cubicBezTo>
                  <a:pt x="5201531" y="683210"/>
                  <a:pt x="5212558" y="680901"/>
                  <a:pt x="5221722" y="679969"/>
                </a:cubicBezTo>
                <a:close/>
                <a:moveTo>
                  <a:pt x="573522" y="679969"/>
                </a:moveTo>
                <a:cubicBezTo>
                  <a:pt x="582686" y="679037"/>
                  <a:pt x="590067" y="682657"/>
                  <a:pt x="595667" y="690831"/>
                </a:cubicBezTo>
                <a:cubicBezTo>
                  <a:pt x="601267" y="699005"/>
                  <a:pt x="596482" y="704655"/>
                  <a:pt x="581309" y="707782"/>
                </a:cubicBezTo>
                <a:cubicBezTo>
                  <a:pt x="566137" y="710908"/>
                  <a:pt x="551410" y="713363"/>
                  <a:pt x="537127" y="715149"/>
                </a:cubicBezTo>
                <a:cubicBezTo>
                  <a:pt x="522845" y="716934"/>
                  <a:pt x="509795" y="718282"/>
                  <a:pt x="497979" y="719193"/>
                </a:cubicBezTo>
                <a:cubicBezTo>
                  <a:pt x="486162" y="720103"/>
                  <a:pt x="474991" y="717095"/>
                  <a:pt x="464465" y="710169"/>
                </a:cubicBezTo>
                <a:cubicBezTo>
                  <a:pt x="453939" y="703243"/>
                  <a:pt x="455277" y="699188"/>
                  <a:pt x="468477" y="698005"/>
                </a:cubicBezTo>
                <a:cubicBezTo>
                  <a:pt x="481677" y="696822"/>
                  <a:pt x="493978" y="695316"/>
                  <a:pt x="505378" y="693488"/>
                </a:cubicBezTo>
                <a:cubicBezTo>
                  <a:pt x="516778" y="691660"/>
                  <a:pt x="528466" y="689462"/>
                  <a:pt x="540440" y="686895"/>
                </a:cubicBezTo>
                <a:cubicBezTo>
                  <a:pt x="553332" y="683210"/>
                  <a:pt x="564360" y="680901"/>
                  <a:pt x="573522" y="679969"/>
                </a:cubicBezTo>
                <a:close/>
                <a:moveTo>
                  <a:pt x="5571168" y="665073"/>
                </a:moveTo>
                <a:cubicBezTo>
                  <a:pt x="5579750" y="663273"/>
                  <a:pt x="5587931" y="665686"/>
                  <a:pt x="5595711" y="672311"/>
                </a:cubicBezTo>
                <a:cubicBezTo>
                  <a:pt x="5603491" y="678936"/>
                  <a:pt x="5599590" y="684134"/>
                  <a:pt x="5584009" y="687906"/>
                </a:cubicBezTo>
                <a:cubicBezTo>
                  <a:pt x="5568429" y="691677"/>
                  <a:pt x="5554601" y="693563"/>
                  <a:pt x="5542526" y="693563"/>
                </a:cubicBezTo>
                <a:cubicBezTo>
                  <a:pt x="5529706" y="693563"/>
                  <a:pt x="5521088" y="691079"/>
                  <a:pt x="5516671" y="686110"/>
                </a:cubicBezTo>
                <a:cubicBezTo>
                  <a:pt x="5512254" y="681141"/>
                  <a:pt x="5518363" y="676857"/>
                  <a:pt x="5534998" y="673257"/>
                </a:cubicBezTo>
                <a:cubicBezTo>
                  <a:pt x="5550528" y="669601"/>
                  <a:pt x="5562585" y="666872"/>
                  <a:pt x="5571168" y="665073"/>
                </a:cubicBezTo>
                <a:close/>
                <a:moveTo>
                  <a:pt x="974985" y="654218"/>
                </a:moveTo>
                <a:cubicBezTo>
                  <a:pt x="971325" y="654360"/>
                  <a:pt x="966452" y="654880"/>
                  <a:pt x="960365" y="655780"/>
                </a:cubicBezTo>
                <a:cubicBezTo>
                  <a:pt x="948189" y="657580"/>
                  <a:pt x="933398" y="659663"/>
                  <a:pt x="915988" y="662029"/>
                </a:cubicBezTo>
                <a:cubicBezTo>
                  <a:pt x="917752" y="688286"/>
                  <a:pt x="919021" y="706398"/>
                  <a:pt x="919796" y="716364"/>
                </a:cubicBezTo>
                <a:cubicBezTo>
                  <a:pt x="936316" y="715547"/>
                  <a:pt x="955789" y="713475"/>
                  <a:pt x="978218" y="710148"/>
                </a:cubicBezTo>
                <a:cubicBezTo>
                  <a:pt x="979866" y="700239"/>
                  <a:pt x="981581" y="688867"/>
                  <a:pt x="983358" y="676032"/>
                </a:cubicBezTo>
                <a:cubicBezTo>
                  <a:pt x="985136" y="663198"/>
                  <a:pt x="984792" y="656164"/>
                  <a:pt x="982326" y="654931"/>
                </a:cubicBezTo>
                <a:cubicBezTo>
                  <a:pt x="981093" y="654314"/>
                  <a:pt x="978646" y="654077"/>
                  <a:pt x="974985" y="654218"/>
                </a:cubicBezTo>
                <a:close/>
                <a:moveTo>
                  <a:pt x="6270538" y="651844"/>
                </a:moveTo>
                <a:cubicBezTo>
                  <a:pt x="6274049" y="651761"/>
                  <a:pt x="6277723" y="652672"/>
                  <a:pt x="6281563" y="654576"/>
                </a:cubicBezTo>
                <a:cubicBezTo>
                  <a:pt x="6289242" y="658383"/>
                  <a:pt x="6295613" y="662499"/>
                  <a:pt x="6300674" y="666923"/>
                </a:cubicBezTo>
                <a:cubicBezTo>
                  <a:pt x="6305737" y="671347"/>
                  <a:pt x="6306648" y="675419"/>
                  <a:pt x="6303406" y="679141"/>
                </a:cubicBezTo>
                <a:cubicBezTo>
                  <a:pt x="6300166" y="682862"/>
                  <a:pt x="6298119" y="687271"/>
                  <a:pt x="6297266" y="692369"/>
                </a:cubicBezTo>
                <a:cubicBezTo>
                  <a:pt x="6296412" y="697467"/>
                  <a:pt x="6295304" y="708696"/>
                  <a:pt x="6293942" y="726055"/>
                </a:cubicBezTo>
                <a:cubicBezTo>
                  <a:pt x="6292580" y="743413"/>
                  <a:pt x="6286055" y="757187"/>
                  <a:pt x="6274368" y="767376"/>
                </a:cubicBezTo>
                <a:cubicBezTo>
                  <a:pt x="6262680" y="777565"/>
                  <a:pt x="6255984" y="778550"/>
                  <a:pt x="6254277" y="770334"/>
                </a:cubicBezTo>
                <a:cubicBezTo>
                  <a:pt x="6252570" y="762117"/>
                  <a:pt x="6246716" y="753541"/>
                  <a:pt x="6236714" y="744607"/>
                </a:cubicBezTo>
                <a:cubicBezTo>
                  <a:pt x="6226712" y="735673"/>
                  <a:pt x="6226952" y="732336"/>
                  <a:pt x="6237434" y="734594"/>
                </a:cubicBezTo>
                <a:cubicBezTo>
                  <a:pt x="6247918" y="736853"/>
                  <a:pt x="6255754" y="737982"/>
                  <a:pt x="6260945" y="737982"/>
                </a:cubicBezTo>
                <a:cubicBezTo>
                  <a:pt x="6263742" y="737982"/>
                  <a:pt x="6266000" y="728998"/>
                  <a:pt x="6267721" y="711030"/>
                </a:cubicBezTo>
                <a:cubicBezTo>
                  <a:pt x="6269442" y="693061"/>
                  <a:pt x="6269549" y="683184"/>
                  <a:pt x="6268044" y="681399"/>
                </a:cubicBezTo>
                <a:cubicBezTo>
                  <a:pt x="6266538" y="679614"/>
                  <a:pt x="6262157" y="678940"/>
                  <a:pt x="6254900" y="679377"/>
                </a:cubicBezTo>
                <a:cubicBezTo>
                  <a:pt x="6247645" y="679814"/>
                  <a:pt x="6233936" y="681747"/>
                  <a:pt x="6213773" y="685174"/>
                </a:cubicBezTo>
                <a:cubicBezTo>
                  <a:pt x="6220972" y="688644"/>
                  <a:pt x="6223658" y="692437"/>
                  <a:pt x="6221829" y="696553"/>
                </a:cubicBezTo>
                <a:cubicBezTo>
                  <a:pt x="6220000" y="700669"/>
                  <a:pt x="6218868" y="710431"/>
                  <a:pt x="6218430" y="725839"/>
                </a:cubicBezTo>
                <a:cubicBezTo>
                  <a:pt x="6217993" y="741248"/>
                  <a:pt x="6217548" y="757815"/>
                  <a:pt x="6217096" y="775539"/>
                </a:cubicBezTo>
                <a:cubicBezTo>
                  <a:pt x="6216645" y="793264"/>
                  <a:pt x="6214354" y="808554"/>
                  <a:pt x="6210224" y="821410"/>
                </a:cubicBezTo>
                <a:cubicBezTo>
                  <a:pt x="6206094" y="834266"/>
                  <a:pt x="6202028" y="837944"/>
                  <a:pt x="6198028" y="832445"/>
                </a:cubicBezTo>
                <a:cubicBezTo>
                  <a:pt x="6194026" y="826945"/>
                  <a:pt x="6192026" y="814372"/>
                  <a:pt x="6192026" y="794726"/>
                </a:cubicBezTo>
                <a:lnTo>
                  <a:pt x="6192026" y="733981"/>
                </a:lnTo>
                <a:cubicBezTo>
                  <a:pt x="6192026" y="712012"/>
                  <a:pt x="6191066" y="697643"/>
                  <a:pt x="6189144" y="690874"/>
                </a:cubicBezTo>
                <a:cubicBezTo>
                  <a:pt x="6179751" y="692667"/>
                  <a:pt x="6172348" y="694241"/>
                  <a:pt x="6166934" y="695596"/>
                </a:cubicBezTo>
                <a:cubicBezTo>
                  <a:pt x="6161521" y="696951"/>
                  <a:pt x="6154452" y="693556"/>
                  <a:pt x="6145726" y="685411"/>
                </a:cubicBezTo>
                <a:cubicBezTo>
                  <a:pt x="6136999" y="677265"/>
                  <a:pt x="6139412" y="673193"/>
                  <a:pt x="6152964" y="673193"/>
                </a:cubicBezTo>
                <a:cubicBezTo>
                  <a:pt x="6164436" y="673193"/>
                  <a:pt x="6183637" y="671207"/>
                  <a:pt x="6210568" y="667235"/>
                </a:cubicBezTo>
                <a:cubicBezTo>
                  <a:pt x="6237499" y="663262"/>
                  <a:pt x="6254144" y="659208"/>
                  <a:pt x="6260504" y="655070"/>
                </a:cubicBezTo>
                <a:cubicBezTo>
                  <a:pt x="6263684" y="653002"/>
                  <a:pt x="6267029" y="651926"/>
                  <a:pt x="6270538" y="651844"/>
                </a:cubicBezTo>
                <a:close/>
                <a:moveTo>
                  <a:pt x="5918114" y="651844"/>
                </a:moveTo>
                <a:cubicBezTo>
                  <a:pt x="5921624" y="651761"/>
                  <a:pt x="5925298" y="652672"/>
                  <a:pt x="5929138" y="654576"/>
                </a:cubicBezTo>
                <a:cubicBezTo>
                  <a:pt x="5936817" y="658383"/>
                  <a:pt x="5943188" y="662499"/>
                  <a:pt x="5948250" y="666923"/>
                </a:cubicBezTo>
                <a:cubicBezTo>
                  <a:pt x="5953312" y="671347"/>
                  <a:pt x="5954222" y="675419"/>
                  <a:pt x="5950982" y="679141"/>
                </a:cubicBezTo>
                <a:cubicBezTo>
                  <a:pt x="5947741" y="682862"/>
                  <a:pt x="5945694" y="687271"/>
                  <a:pt x="5944840" y="692369"/>
                </a:cubicBezTo>
                <a:cubicBezTo>
                  <a:pt x="5943987" y="697467"/>
                  <a:pt x="5942880" y="708696"/>
                  <a:pt x="5941517" y="726055"/>
                </a:cubicBezTo>
                <a:cubicBezTo>
                  <a:pt x="5940155" y="743413"/>
                  <a:pt x="5933630" y="757187"/>
                  <a:pt x="5921942" y="767376"/>
                </a:cubicBezTo>
                <a:cubicBezTo>
                  <a:pt x="5910256" y="777565"/>
                  <a:pt x="5903559" y="778550"/>
                  <a:pt x="5901852" y="770334"/>
                </a:cubicBezTo>
                <a:cubicBezTo>
                  <a:pt x="5900146" y="762117"/>
                  <a:pt x="5894292" y="753541"/>
                  <a:pt x="5884289" y="744607"/>
                </a:cubicBezTo>
                <a:cubicBezTo>
                  <a:pt x="5874287" y="735673"/>
                  <a:pt x="5874527" y="732336"/>
                  <a:pt x="5885010" y="734594"/>
                </a:cubicBezTo>
                <a:cubicBezTo>
                  <a:pt x="5895493" y="736853"/>
                  <a:pt x="5903329" y="737982"/>
                  <a:pt x="5908520" y="737982"/>
                </a:cubicBezTo>
                <a:cubicBezTo>
                  <a:pt x="5911316" y="737982"/>
                  <a:pt x="5913575" y="728998"/>
                  <a:pt x="5915296" y="711030"/>
                </a:cubicBezTo>
                <a:cubicBezTo>
                  <a:pt x="5917016" y="693061"/>
                  <a:pt x="5917124" y="683184"/>
                  <a:pt x="5915618" y="681399"/>
                </a:cubicBezTo>
                <a:cubicBezTo>
                  <a:pt x="5914113" y="679614"/>
                  <a:pt x="5909732" y="678940"/>
                  <a:pt x="5902476" y="679377"/>
                </a:cubicBezTo>
                <a:cubicBezTo>
                  <a:pt x="5895220" y="679814"/>
                  <a:pt x="5881511" y="681747"/>
                  <a:pt x="5861348" y="685174"/>
                </a:cubicBezTo>
                <a:cubicBezTo>
                  <a:pt x="5868547" y="688644"/>
                  <a:pt x="5871233" y="692437"/>
                  <a:pt x="5869404" y="696553"/>
                </a:cubicBezTo>
                <a:cubicBezTo>
                  <a:pt x="5867576" y="700669"/>
                  <a:pt x="5866443" y="710431"/>
                  <a:pt x="5866006" y="725839"/>
                </a:cubicBezTo>
                <a:cubicBezTo>
                  <a:pt x="5865568" y="741248"/>
                  <a:pt x="5865124" y="757815"/>
                  <a:pt x="5864672" y="775539"/>
                </a:cubicBezTo>
                <a:cubicBezTo>
                  <a:pt x="5864220" y="793264"/>
                  <a:pt x="5861929" y="808554"/>
                  <a:pt x="5857799" y="821410"/>
                </a:cubicBezTo>
                <a:cubicBezTo>
                  <a:pt x="5853669" y="834266"/>
                  <a:pt x="5849604" y="837944"/>
                  <a:pt x="5845603" y="832445"/>
                </a:cubicBezTo>
                <a:cubicBezTo>
                  <a:pt x="5841602" y="826945"/>
                  <a:pt x="5839601" y="814372"/>
                  <a:pt x="5839601" y="794726"/>
                </a:cubicBezTo>
                <a:lnTo>
                  <a:pt x="5839601" y="733981"/>
                </a:lnTo>
                <a:cubicBezTo>
                  <a:pt x="5839601" y="712012"/>
                  <a:pt x="5838641" y="697643"/>
                  <a:pt x="5836719" y="690874"/>
                </a:cubicBezTo>
                <a:cubicBezTo>
                  <a:pt x="5827326" y="692667"/>
                  <a:pt x="5819923" y="694241"/>
                  <a:pt x="5814510" y="695596"/>
                </a:cubicBezTo>
                <a:cubicBezTo>
                  <a:pt x="5809096" y="696951"/>
                  <a:pt x="5802027" y="693556"/>
                  <a:pt x="5793301" y="685411"/>
                </a:cubicBezTo>
                <a:cubicBezTo>
                  <a:pt x="5784574" y="677265"/>
                  <a:pt x="5786987" y="673193"/>
                  <a:pt x="5800539" y="673193"/>
                </a:cubicBezTo>
                <a:cubicBezTo>
                  <a:pt x="5812011" y="673193"/>
                  <a:pt x="5831212" y="671207"/>
                  <a:pt x="5858143" y="667235"/>
                </a:cubicBezTo>
                <a:cubicBezTo>
                  <a:pt x="5885074" y="663262"/>
                  <a:pt x="5901720" y="659208"/>
                  <a:pt x="5908080" y="655070"/>
                </a:cubicBezTo>
                <a:cubicBezTo>
                  <a:pt x="5911260" y="653002"/>
                  <a:pt x="5914604" y="651926"/>
                  <a:pt x="5918114" y="651844"/>
                </a:cubicBezTo>
                <a:close/>
                <a:moveTo>
                  <a:pt x="1541117" y="643638"/>
                </a:moveTo>
                <a:lnTo>
                  <a:pt x="1520252" y="650951"/>
                </a:lnTo>
                <a:lnTo>
                  <a:pt x="1507539" y="698295"/>
                </a:lnTo>
                <a:cubicBezTo>
                  <a:pt x="1512013" y="701852"/>
                  <a:pt x="1516458" y="705623"/>
                  <a:pt x="1520875" y="709610"/>
                </a:cubicBezTo>
                <a:cubicBezTo>
                  <a:pt x="1526354" y="699342"/>
                  <a:pt x="1530649" y="688236"/>
                  <a:pt x="1533761" y="676290"/>
                </a:cubicBezTo>
                <a:cubicBezTo>
                  <a:pt x="1536872" y="664345"/>
                  <a:pt x="1539325" y="653461"/>
                  <a:pt x="1541117" y="643638"/>
                </a:cubicBezTo>
                <a:close/>
                <a:moveTo>
                  <a:pt x="1188692" y="643638"/>
                </a:moveTo>
                <a:lnTo>
                  <a:pt x="1167827" y="650951"/>
                </a:lnTo>
                <a:lnTo>
                  <a:pt x="1155114" y="698295"/>
                </a:lnTo>
                <a:cubicBezTo>
                  <a:pt x="1159589" y="701852"/>
                  <a:pt x="1164034" y="705623"/>
                  <a:pt x="1168451" y="709610"/>
                </a:cubicBezTo>
                <a:cubicBezTo>
                  <a:pt x="1173929" y="699342"/>
                  <a:pt x="1178224" y="688236"/>
                  <a:pt x="1181335" y="676290"/>
                </a:cubicBezTo>
                <a:cubicBezTo>
                  <a:pt x="1184447" y="664345"/>
                  <a:pt x="1186899" y="653461"/>
                  <a:pt x="1188692" y="643638"/>
                </a:cubicBezTo>
                <a:close/>
                <a:moveTo>
                  <a:pt x="2047112" y="639918"/>
                </a:moveTo>
                <a:cubicBezTo>
                  <a:pt x="2063292" y="638834"/>
                  <a:pt x="2076864" y="641207"/>
                  <a:pt x="2087829" y="647036"/>
                </a:cubicBezTo>
                <a:cubicBezTo>
                  <a:pt x="2102449" y="654809"/>
                  <a:pt x="2108888" y="661807"/>
                  <a:pt x="2107145" y="668030"/>
                </a:cubicBezTo>
                <a:cubicBezTo>
                  <a:pt x="2105403" y="674254"/>
                  <a:pt x="2098369" y="676918"/>
                  <a:pt x="2086044" y="676022"/>
                </a:cubicBezTo>
                <a:cubicBezTo>
                  <a:pt x="2073718" y="675125"/>
                  <a:pt x="2056399" y="674677"/>
                  <a:pt x="2034085" y="674677"/>
                </a:cubicBezTo>
                <a:cubicBezTo>
                  <a:pt x="2011801" y="674677"/>
                  <a:pt x="1987860" y="675799"/>
                  <a:pt x="1962263" y="678044"/>
                </a:cubicBezTo>
                <a:cubicBezTo>
                  <a:pt x="1936665" y="680288"/>
                  <a:pt x="1915241" y="682959"/>
                  <a:pt x="1897990" y="686056"/>
                </a:cubicBezTo>
                <a:cubicBezTo>
                  <a:pt x="1880739" y="689154"/>
                  <a:pt x="1865681" y="692079"/>
                  <a:pt x="1852818" y="694832"/>
                </a:cubicBezTo>
                <a:cubicBezTo>
                  <a:pt x="1839955" y="697586"/>
                  <a:pt x="1826568" y="694596"/>
                  <a:pt x="1812658" y="685863"/>
                </a:cubicBezTo>
                <a:cubicBezTo>
                  <a:pt x="1800053" y="671995"/>
                  <a:pt x="1799157" y="665747"/>
                  <a:pt x="1809970" y="667116"/>
                </a:cubicBezTo>
                <a:cubicBezTo>
                  <a:pt x="1820782" y="668486"/>
                  <a:pt x="1839306" y="668056"/>
                  <a:pt x="1865541" y="665826"/>
                </a:cubicBezTo>
                <a:cubicBezTo>
                  <a:pt x="1891777" y="663596"/>
                  <a:pt x="1919783" y="660222"/>
                  <a:pt x="1949561" y="655705"/>
                </a:cubicBezTo>
                <a:cubicBezTo>
                  <a:pt x="1979338" y="651188"/>
                  <a:pt x="2006172" y="646671"/>
                  <a:pt x="2030063" y="642154"/>
                </a:cubicBezTo>
                <a:cubicBezTo>
                  <a:pt x="2036036" y="641024"/>
                  <a:pt x="2041719" y="640279"/>
                  <a:pt x="2047112" y="639918"/>
                </a:cubicBezTo>
                <a:close/>
                <a:moveTo>
                  <a:pt x="4720770" y="637195"/>
                </a:moveTo>
                <a:cubicBezTo>
                  <a:pt x="4724412" y="634720"/>
                  <a:pt x="4726919" y="641051"/>
                  <a:pt x="4728290" y="656189"/>
                </a:cubicBezTo>
                <a:cubicBezTo>
                  <a:pt x="4730118" y="676373"/>
                  <a:pt x="4724662" y="696646"/>
                  <a:pt x="4711921" y="717009"/>
                </a:cubicBezTo>
                <a:cubicBezTo>
                  <a:pt x="4699179" y="737373"/>
                  <a:pt x="4689704" y="741703"/>
                  <a:pt x="4683495" y="730002"/>
                </a:cubicBezTo>
                <a:cubicBezTo>
                  <a:pt x="4677286" y="718300"/>
                  <a:pt x="4677357" y="708040"/>
                  <a:pt x="4683710" y="699220"/>
                </a:cubicBezTo>
                <a:cubicBezTo>
                  <a:pt x="4690063" y="690401"/>
                  <a:pt x="4695440" y="681646"/>
                  <a:pt x="4699843" y="672956"/>
                </a:cubicBezTo>
                <a:cubicBezTo>
                  <a:pt x="4705249" y="663850"/>
                  <a:pt x="4710885" y="653733"/>
                  <a:pt x="4716750" y="642605"/>
                </a:cubicBezTo>
                <a:cubicBezTo>
                  <a:pt x="4718216" y="639823"/>
                  <a:pt x="4719556" y="638020"/>
                  <a:pt x="4720770" y="637195"/>
                </a:cubicBezTo>
                <a:close/>
                <a:moveTo>
                  <a:pt x="72571" y="637195"/>
                </a:moveTo>
                <a:cubicBezTo>
                  <a:pt x="76213" y="634720"/>
                  <a:pt x="78719" y="641051"/>
                  <a:pt x="80091" y="656189"/>
                </a:cubicBezTo>
                <a:cubicBezTo>
                  <a:pt x="81919" y="676373"/>
                  <a:pt x="76463" y="696646"/>
                  <a:pt x="63721" y="717009"/>
                </a:cubicBezTo>
                <a:cubicBezTo>
                  <a:pt x="50980" y="737373"/>
                  <a:pt x="41505" y="741703"/>
                  <a:pt x="35295" y="730002"/>
                </a:cubicBezTo>
                <a:cubicBezTo>
                  <a:pt x="29086" y="718300"/>
                  <a:pt x="29158" y="708040"/>
                  <a:pt x="35511" y="699220"/>
                </a:cubicBezTo>
                <a:cubicBezTo>
                  <a:pt x="41863" y="690401"/>
                  <a:pt x="47241" y="681646"/>
                  <a:pt x="51643" y="672956"/>
                </a:cubicBezTo>
                <a:cubicBezTo>
                  <a:pt x="57050" y="663850"/>
                  <a:pt x="62685" y="653733"/>
                  <a:pt x="68550" y="642605"/>
                </a:cubicBezTo>
                <a:cubicBezTo>
                  <a:pt x="70017" y="639823"/>
                  <a:pt x="71357" y="638020"/>
                  <a:pt x="72571" y="637195"/>
                </a:cubicBezTo>
                <a:close/>
                <a:moveTo>
                  <a:pt x="4876829" y="629409"/>
                </a:moveTo>
                <a:cubicBezTo>
                  <a:pt x="4884143" y="630835"/>
                  <a:pt x="4894289" y="634804"/>
                  <a:pt x="4907266" y="641315"/>
                </a:cubicBezTo>
                <a:cubicBezTo>
                  <a:pt x="4920574" y="646993"/>
                  <a:pt x="4931200" y="656447"/>
                  <a:pt x="4939145" y="669676"/>
                </a:cubicBezTo>
                <a:cubicBezTo>
                  <a:pt x="4947090" y="682905"/>
                  <a:pt x="4948262" y="696270"/>
                  <a:pt x="4942662" y="709771"/>
                </a:cubicBezTo>
                <a:cubicBezTo>
                  <a:pt x="4937062" y="723272"/>
                  <a:pt x="4928354" y="720931"/>
                  <a:pt x="4916537" y="702748"/>
                </a:cubicBezTo>
                <a:cubicBezTo>
                  <a:pt x="4904721" y="684565"/>
                  <a:pt x="4893321" y="667439"/>
                  <a:pt x="4882336" y="651371"/>
                </a:cubicBezTo>
                <a:cubicBezTo>
                  <a:pt x="4871352" y="635303"/>
                  <a:pt x="4869516" y="627982"/>
                  <a:pt x="4876829" y="629409"/>
                </a:cubicBezTo>
                <a:close/>
                <a:moveTo>
                  <a:pt x="228630" y="629409"/>
                </a:moveTo>
                <a:cubicBezTo>
                  <a:pt x="235944" y="630835"/>
                  <a:pt x="246090" y="634804"/>
                  <a:pt x="259067" y="641315"/>
                </a:cubicBezTo>
                <a:cubicBezTo>
                  <a:pt x="272375" y="646993"/>
                  <a:pt x="283001" y="656447"/>
                  <a:pt x="290945" y="669676"/>
                </a:cubicBezTo>
                <a:cubicBezTo>
                  <a:pt x="298890" y="682905"/>
                  <a:pt x="300062" y="696270"/>
                  <a:pt x="294463" y="709771"/>
                </a:cubicBezTo>
                <a:cubicBezTo>
                  <a:pt x="288862" y="723272"/>
                  <a:pt x="280155" y="720931"/>
                  <a:pt x="268338" y="702748"/>
                </a:cubicBezTo>
                <a:cubicBezTo>
                  <a:pt x="256522" y="684565"/>
                  <a:pt x="245122" y="667439"/>
                  <a:pt x="234136" y="651371"/>
                </a:cubicBezTo>
                <a:cubicBezTo>
                  <a:pt x="223152" y="635303"/>
                  <a:pt x="221317" y="627982"/>
                  <a:pt x="228630" y="629409"/>
                </a:cubicBezTo>
                <a:close/>
                <a:moveTo>
                  <a:pt x="3720278" y="629398"/>
                </a:moveTo>
                <a:cubicBezTo>
                  <a:pt x="3730753" y="630818"/>
                  <a:pt x="3739318" y="633435"/>
                  <a:pt x="3745972" y="637249"/>
                </a:cubicBezTo>
                <a:cubicBezTo>
                  <a:pt x="3754476" y="640748"/>
                  <a:pt x="3757146" y="645574"/>
                  <a:pt x="3753984" y="651726"/>
                </a:cubicBezTo>
                <a:cubicBezTo>
                  <a:pt x="3750822" y="657878"/>
                  <a:pt x="3749690" y="682887"/>
                  <a:pt x="3750586" y="726754"/>
                </a:cubicBezTo>
                <a:cubicBezTo>
                  <a:pt x="3751482" y="770620"/>
                  <a:pt x="3749937" y="800351"/>
                  <a:pt x="3745950" y="815946"/>
                </a:cubicBezTo>
                <a:cubicBezTo>
                  <a:pt x="3741964" y="831541"/>
                  <a:pt x="3736095" y="833147"/>
                  <a:pt x="3728344" y="820764"/>
                </a:cubicBezTo>
                <a:cubicBezTo>
                  <a:pt x="3720593" y="808382"/>
                  <a:pt x="3717392" y="798659"/>
                  <a:pt x="3718740" y="791596"/>
                </a:cubicBezTo>
                <a:cubicBezTo>
                  <a:pt x="3720088" y="784534"/>
                  <a:pt x="3721662" y="770258"/>
                  <a:pt x="3723461" y="748769"/>
                </a:cubicBezTo>
                <a:cubicBezTo>
                  <a:pt x="3725261" y="727281"/>
                  <a:pt x="3725056" y="705555"/>
                  <a:pt x="3722848" y="683593"/>
                </a:cubicBezTo>
                <a:cubicBezTo>
                  <a:pt x="3720640" y="661631"/>
                  <a:pt x="3717040" y="646753"/>
                  <a:pt x="3712050" y="638959"/>
                </a:cubicBezTo>
                <a:cubicBezTo>
                  <a:pt x="3707060" y="631165"/>
                  <a:pt x="3709802" y="627978"/>
                  <a:pt x="3720278" y="629398"/>
                </a:cubicBezTo>
                <a:close/>
                <a:moveTo>
                  <a:pt x="6502242" y="629253"/>
                </a:moveTo>
                <a:cubicBezTo>
                  <a:pt x="6504868" y="628647"/>
                  <a:pt x="6507930" y="628702"/>
                  <a:pt x="6511428" y="629419"/>
                </a:cubicBezTo>
                <a:cubicBezTo>
                  <a:pt x="6518427" y="630853"/>
                  <a:pt x="6524593" y="633069"/>
                  <a:pt x="6529928" y="636066"/>
                </a:cubicBezTo>
                <a:cubicBezTo>
                  <a:pt x="6535262" y="639063"/>
                  <a:pt x="6534506" y="644326"/>
                  <a:pt x="6527658" y="651855"/>
                </a:cubicBezTo>
                <a:cubicBezTo>
                  <a:pt x="6520810" y="659383"/>
                  <a:pt x="6516538" y="667980"/>
                  <a:pt x="6514838" y="677646"/>
                </a:cubicBezTo>
                <a:cubicBezTo>
                  <a:pt x="6513139" y="687311"/>
                  <a:pt x="6514314" y="697345"/>
                  <a:pt x="6518366" y="707749"/>
                </a:cubicBezTo>
                <a:cubicBezTo>
                  <a:pt x="6522417" y="718153"/>
                  <a:pt x="6522643" y="728582"/>
                  <a:pt x="6519044" y="739036"/>
                </a:cubicBezTo>
                <a:cubicBezTo>
                  <a:pt x="6531420" y="742019"/>
                  <a:pt x="6544100" y="745303"/>
                  <a:pt x="6557084" y="748888"/>
                </a:cubicBezTo>
                <a:cubicBezTo>
                  <a:pt x="6570070" y="752473"/>
                  <a:pt x="6586038" y="756520"/>
                  <a:pt x="6604988" y="761030"/>
                </a:cubicBezTo>
                <a:cubicBezTo>
                  <a:pt x="6623938" y="765540"/>
                  <a:pt x="6640784" y="768910"/>
                  <a:pt x="6655526" y="771140"/>
                </a:cubicBezTo>
                <a:cubicBezTo>
                  <a:pt x="6670268" y="773370"/>
                  <a:pt x="6685566" y="774704"/>
                  <a:pt x="6701419" y="775141"/>
                </a:cubicBezTo>
                <a:cubicBezTo>
                  <a:pt x="6717272" y="775578"/>
                  <a:pt x="6732906" y="774890"/>
                  <a:pt x="6748322" y="773076"/>
                </a:cubicBezTo>
                <a:cubicBezTo>
                  <a:pt x="6763738" y="771262"/>
                  <a:pt x="6768126" y="773474"/>
                  <a:pt x="6761486" y="779712"/>
                </a:cubicBezTo>
                <a:cubicBezTo>
                  <a:pt x="6754847" y="785950"/>
                  <a:pt x="6746562" y="791098"/>
                  <a:pt x="6736631" y="795156"/>
                </a:cubicBezTo>
                <a:cubicBezTo>
                  <a:pt x="6726700" y="799215"/>
                  <a:pt x="6715616" y="802871"/>
                  <a:pt x="6703376" y="806127"/>
                </a:cubicBezTo>
                <a:cubicBezTo>
                  <a:pt x="6691137" y="809382"/>
                  <a:pt x="6681038" y="810328"/>
                  <a:pt x="6673078" y="808966"/>
                </a:cubicBezTo>
                <a:cubicBezTo>
                  <a:pt x="6665120" y="807604"/>
                  <a:pt x="6654548" y="804875"/>
                  <a:pt x="6641362" y="800781"/>
                </a:cubicBezTo>
                <a:cubicBezTo>
                  <a:pt x="6628176" y="796687"/>
                  <a:pt x="6614173" y="791496"/>
                  <a:pt x="6599352" y="785208"/>
                </a:cubicBezTo>
                <a:cubicBezTo>
                  <a:pt x="6584532" y="778920"/>
                  <a:pt x="6569696" y="773528"/>
                  <a:pt x="6554848" y="769032"/>
                </a:cubicBezTo>
                <a:cubicBezTo>
                  <a:pt x="6539998" y="764536"/>
                  <a:pt x="6528290" y="760959"/>
                  <a:pt x="6519721" y="758298"/>
                </a:cubicBezTo>
                <a:cubicBezTo>
                  <a:pt x="6511152" y="755638"/>
                  <a:pt x="6502602" y="755846"/>
                  <a:pt x="6494070" y="758922"/>
                </a:cubicBezTo>
                <a:cubicBezTo>
                  <a:pt x="6485538" y="761998"/>
                  <a:pt x="6479166" y="764472"/>
                  <a:pt x="6474958" y="766343"/>
                </a:cubicBezTo>
                <a:cubicBezTo>
                  <a:pt x="6470749" y="768215"/>
                  <a:pt x="6466967" y="769150"/>
                  <a:pt x="6463611" y="769150"/>
                </a:cubicBezTo>
                <a:cubicBezTo>
                  <a:pt x="6460830" y="769150"/>
                  <a:pt x="6455398" y="765443"/>
                  <a:pt x="6447318" y="758030"/>
                </a:cubicBezTo>
                <a:cubicBezTo>
                  <a:pt x="6439236" y="750616"/>
                  <a:pt x="6440918" y="746335"/>
                  <a:pt x="6452362" y="745188"/>
                </a:cubicBezTo>
                <a:cubicBezTo>
                  <a:pt x="6463805" y="744041"/>
                  <a:pt x="6479945" y="741388"/>
                  <a:pt x="6500781" y="737229"/>
                </a:cubicBezTo>
                <a:cubicBezTo>
                  <a:pt x="6502946" y="732497"/>
                  <a:pt x="6502756" y="726832"/>
                  <a:pt x="6500212" y="720236"/>
                </a:cubicBezTo>
                <a:cubicBezTo>
                  <a:pt x="6497666" y="713639"/>
                  <a:pt x="6494740" y="707208"/>
                  <a:pt x="6491435" y="700941"/>
                </a:cubicBezTo>
                <a:cubicBezTo>
                  <a:pt x="6488130" y="694675"/>
                  <a:pt x="6487376" y="687142"/>
                  <a:pt x="6489176" y="678345"/>
                </a:cubicBezTo>
                <a:cubicBezTo>
                  <a:pt x="6490976" y="669547"/>
                  <a:pt x="6491750" y="664037"/>
                  <a:pt x="6491500" y="661814"/>
                </a:cubicBezTo>
                <a:cubicBezTo>
                  <a:pt x="6491248" y="659591"/>
                  <a:pt x="6488169" y="659380"/>
                  <a:pt x="6482260" y="661179"/>
                </a:cubicBezTo>
                <a:cubicBezTo>
                  <a:pt x="6476353" y="662979"/>
                  <a:pt x="6470405" y="660706"/>
                  <a:pt x="6464418" y="654361"/>
                </a:cubicBezTo>
                <a:cubicBezTo>
                  <a:pt x="6458430" y="648015"/>
                  <a:pt x="6459518" y="644842"/>
                  <a:pt x="6467676" y="644842"/>
                </a:cubicBezTo>
                <a:cubicBezTo>
                  <a:pt x="6473241" y="644842"/>
                  <a:pt x="6478422" y="643842"/>
                  <a:pt x="6483218" y="641842"/>
                </a:cubicBezTo>
                <a:cubicBezTo>
                  <a:pt x="6488015" y="639841"/>
                  <a:pt x="6492166" y="636912"/>
                  <a:pt x="6495672" y="633055"/>
                </a:cubicBezTo>
                <a:cubicBezTo>
                  <a:pt x="6497426" y="631126"/>
                  <a:pt x="6499616" y="629859"/>
                  <a:pt x="6502242" y="629253"/>
                </a:cubicBezTo>
                <a:close/>
                <a:moveTo>
                  <a:pt x="7457196" y="629197"/>
                </a:moveTo>
                <a:cubicBezTo>
                  <a:pt x="7458848" y="628976"/>
                  <a:pt x="7460984" y="629043"/>
                  <a:pt x="7463602" y="629398"/>
                </a:cubicBezTo>
                <a:cubicBezTo>
                  <a:pt x="7474078" y="630818"/>
                  <a:pt x="7482642" y="633435"/>
                  <a:pt x="7489296" y="637249"/>
                </a:cubicBezTo>
                <a:cubicBezTo>
                  <a:pt x="7497800" y="640748"/>
                  <a:pt x="7500471" y="645574"/>
                  <a:pt x="7497309" y="651726"/>
                </a:cubicBezTo>
                <a:cubicBezTo>
                  <a:pt x="7494147" y="657878"/>
                  <a:pt x="7493014" y="682887"/>
                  <a:pt x="7493910" y="726754"/>
                </a:cubicBezTo>
                <a:cubicBezTo>
                  <a:pt x="7494807" y="770620"/>
                  <a:pt x="7493262" y="800351"/>
                  <a:pt x="7489275" y="815946"/>
                </a:cubicBezTo>
                <a:cubicBezTo>
                  <a:pt x="7485288" y="831541"/>
                  <a:pt x="7479420" y="833147"/>
                  <a:pt x="7471669" y="820764"/>
                </a:cubicBezTo>
                <a:cubicBezTo>
                  <a:pt x="7463918" y="808382"/>
                  <a:pt x="7460716" y="798659"/>
                  <a:pt x="7462064" y="791596"/>
                </a:cubicBezTo>
                <a:cubicBezTo>
                  <a:pt x="7463412" y="784534"/>
                  <a:pt x="7464986" y="770258"/>
                  <a:pt x="7466786" y="748769"/>
                </a:cubicBezTo>
                <a:cubicBezTo>
                  <a:pt x="7468586" y="727281"/>
                  <a:pt x="7468382" y="705555"/>
                  <a:pt x="7466172" y="683593"/>
                </a:cubicBezTo>
                <a:cubicBezTo>
                  <a:pt x="7463964" y="661631"/>
                  <a:pt x="7460365" y="646753"/>
                  <a:pt x="7455374" y="638959"/>
                </a:cubicBezTo>
                <a:cubicBezTo>
                  <a:pt x="7451632" y="633114"/>
                  <a:pt x="7452239" y="629860"/>
                  <a:pt x="7457196" y="629197"/>
                </a:cubicBezTo>
                <a:close/>
                <a:moveTo>
                  <a:pt x="2320280" y="628774"/>
                </a:moveTo>
                <a:cubicBezTo>
                  <a:pt x="2305524" y="632330"/>
                  <a:pt x="2292016" y="635263"/>
                  <a:pt x="2279755" y="637572"/>
                </a:cubicBezTo>
                <a:cubicBezTo>
                  <a:pt x="2278995" y="657519"/>
                  <a:pt x="2278615" y="674785"/>
                  <a:pt x="2278615" y="689369"/>
                </a:cubicBezTo>
                <a:cubicBezTo>
                  <a:pt x="2293213" y="687633"/>
                  <a:pt x="2305381" y="685640"/>
                  <a:pt x="2315118" y="683389"/>
                </a:cubicBezTo>
                <a:cubicBezTo>
                  <a:pt x="2317685" y="666410"/>
                  <a:pt x="2319405" y="648205"/>
                  <a:pt x="2320280" y="628774"/>
                </a:cubicBezTo>
                <a:close/>
                <a:moveTo>
                  <a:pt x="4378965" y="627734"/>
                </a:moveTo>
                <a:cubicBezTo>
                  <a:pt x="4381362" y="627255"/>
                  <a:pt x="4383820" y="627383"/>
                  <a:pt x="4386341" y="628118"/>
                </a:cubicBezTo>
                <a:cubicBezTo>
                  <a:pt x="4391381" y="629588"/>
                  <a:pt x="4397128" y="632166"/>
                  <a:pt x="4403581" y="635851"/>
                </a:cubicBezTo>
                <a:cubicBezTo>
                  <a:pt x="4412128" y="640798"/>
                  <a:pt x="4413881" y="646129"/>
                  <a:pt x="4408840" y="651844"/>
                </a:cubicBezTo>
                <a:cubicBezTo>
                  <a:pt x="4403800" y="657558"/>
                  <a:pt x="4400631" y="664313"/>
                  <a:pt x="4399333" y="672107"/>
                </a:cubicBezTo>
                <a:cubicBezTo>
                  <a:pt x="4398035" y="679901"/>
                  <a:pt x="4396508" y="692584"/>
                  <a:pt x="4394751" y="710158"/>
                </a:cubicBezTo>
                <a:cubicBezTo>
                  <a:pt x="4392995" y="727732"/>
                  <a:pt x="4392206" y="736982"/>
                  <a:pt x="4392385" y="737907"/>
                </a:cubicBezTo>
                <a:cubicBezTo>
                  <a:pt x="4392564" y="738832"/>
                  <a:pt x="4394335" y="737806"/>
                  <a:pt x="4397698" y="734831"/>
                </a:cubicBezTo>
                <a:cubicBezTo>
                  <a:pt x="4401061" y="731855"/>
                  <a:pt x="4410644" y="725108"/>
                  <a:pt x="4426447" y="714590"/>
                </a:cubicBezTo>
                <a:cubicBezTo>
                  <a:pt x="4442249" y="704071"/>
                  <a:pt x="4444461" y="706624"/>
                  <a:pt x="4433083" y="722247"/>
                </a:cubicBezTo>
                <a:cubicBezTo>
                  <a:pt x="4421704" y="737871"/>
                  <a:pt x="4411178" y="751175"/>
                  <a:pt x="4401505" y="762160"/>
                </a:cubicBezTo>
                <a:cubicBezTo>
                  <a:pt x="4391833" y="773144"/>
                  <a:pt x="4383896" y="782680"/>
                  <a:pt x="4377693" y="790768"/>
                </a:cubicBezTo>
                <a:cubicBezTo>
                  <a:pt x="4371491" y="798856"/>
                  <a:pt x="4365569" y="797250"/>
                  <a:pt x="4359926" y="785950"/>
                </a:cubicBezTo>
                <a:cubicBezTo>
                  <a:pt x="4354283" y="774650"/>
                  <a:pt x="4353279" y="766860"/>
                  <a:pt x="4356914" y="762579"/>
                </a:cubicBezTo>
                <a:cubicBezTo>
                  <a:pt x="4360550" y="758298"/>
                  <a:pt x="4363701" y="751931"/>
                  <a:pt x="4366368" y="743478"/>
                </a:cubicBezTo>
                <a:cubicBezTo>
                  <a:pt x="4369036" y="735024"/>
                  <a:pt x="4370817" y="720964"/>
                  <a:pt x="4371714" y="701296"/>
                </a:cubicBezTo>
                <a:cubicBezTo>
                  <a:pt x="4372610" y="681629"/>
                  <a:pt x="4373284" y="668224"/>
                  <a:pt x="4373736" y="661083"/>
                </a:cubicBezTo>
                <a:cubicBezTo>
                  <a:pt x="4374187" y="653941"/>
                  <a:pt x="4370839" y="652590"/>
                  <a:pt x="4363690" y="657028"/>
                </a:cubicBezTo>
                <a:cubicBezTo>
                  <a:pt x="4356542" y="661466"/>
                  <a:pt x="4348357" y="665291"/>
                  <a:pt x="4339136" y="668504"/>
                </a:cubicBezTo>
                <a:cubicBezTo>
                  <a:pt x="4329916" y="671716"/>
                  <a:pt x="4321114" y="669834"/>
                  <a:pt x="4312732" y="662857"/>
                </a:cubicBezTo>
                <a:cubicBezTo>
                  <a:pt x="4304351" y="655881"/>
                  <a:pt x="4303623" y="652048"/>
                  <a:pt x="4310549" y="651360"/>
                </a:cubicBezTo>
                <a:cubicBezTo>
                  <a:pt x="4317475" y="650672"/>
                  <a:pt x="4324861" y="649456"/>
                  <a:pt x="4332705" y="647714"/>
                </a:cubicBezTo>
                <a:cubicBezTo>
                  <a:pt x="4340549" y="645972"/>
                  <a:pt x="4347916" y="643595"/>
                  <a:pt x="4354806" y="640583"/>
                </a:cubicBezTo>
                <a:cubicBezTo>
                  <a:pt x="4361697" y="637572"/>
                  <a:pt x="4367415" y="634374"/>
                  <a:pt x="4371961" y="630990"/>
                </a:cubicBezTo>
                <a:cubicBezTo>
                  <a:pt x="4374234" y="629297"/>
                  <a:pt x="4376569" y="628212"/>
                  <a:pt x="4378965" y="627734"/>
                </a:cubicBezTo>
                <a:close/>
                <a:moveTo>
                  <a:pt x="989866" y="625206"/>
                </a:moveTo>
                <a:cubicBezTo>
                  <a:pt x="994078" y="625348"/>
                  <a:pt x="998803" y="626602"/>
                  <a:pt x="1004042" y="628968"/>
                </a:cubicBezTo>
                <a:cubicBezTo>
                  <a:pt x="1014516" y="633700"/>
                  <a:pt x="1023157" y="638737"/>
                  <a:pt x="1029961" y="644079"/>
                </a:cubicBezTo>
                <a:cubicBezTo>
                  <a:pt x="1036765" y="649420"/>
                  <a:pt x="1036227" y="655368"/>
                  <a:pt x="1028347" y="661922"/>
                </a:cubicBezTo>
                <a:cubicBezTo>
                  <a:pt x="1020467" y="668475"/>
                  <a:pt x="1011365" y="684694"/>
                  <a:pt x="1001039" y="710578"/>
                </a:cubicBezTo>
                <a:cubicBezTo>
                  <a:pt x="1014534" y="724086"/>
                  <a:pt x="1016563" y="731152"/>
                  <a:pt x="1007127" y="731776"/>
                </a:cubicBezTo>
                <a:cubicBezTo>
                  <a:pt x="997691" y="732400"/>
                  <a:pt x="986495" y="732938"/>
                  <a:pt x="973539" y="733390"/>
                </a:cubicBezTo>
                <a:cubicBezTo>
                  <a:pt x="960582" y="733841"/>
                  <a:pt x="942654" y="735293"/>
                  <a:pt x="919753" y="737745"/>
                </a:cubicBezTo>
                <a:cubicBezTo>
                  <a:pt x="918892" y="750609"/>
                  <a:pt x="915665" y="757936"/>
                  <a:pt x="910073" y="759729"/>
                </a:cubicBezTo>
                <a:cubicBezTo>
                  <a:pt x="904480" y="761521"/>
                  <a:pt x="900457" y="753158"/>
                  <a:pt x="898006" y="734637"/>
                </a:cubicBezTo>
                <a:cubicBezTo>
                  <a:pt x="895554" y="716117"/>
                  <a:pt x="892979" y="699228"/>
                  <a:pt x="890283" y="683970"/>
                </a:cubicBezTo>
                <a:cubicBezTo>
                  <a:pt x="887587" y="668712"/>
                  <a:pt x="884422" y="656798"/>
                  <a:pt x="880787" y="648230"/>
                </a:cubicBezTo>
                <a:cubicBezTo>
                  <a:pt x="877152" y="639662"/>
                  <a:pt x="879661" y="636088"/>
                  <a:pt x="888315" y="637507"/>
                </a:cubicBezTo>
                <a:cubicBezTo>
                  <a:pt x="896970" y="638927"/>
                  <a:pt x="902979" y="640275"/>
                  <a:pt x="906341" y="641551"/>
                </a:cubicBezTo>
                <a:cubicBezTo>
                  <a:pt x="909704" y="642827"/>
                  <a:pt x="920241" y="642605"/>
                  <a:pt x="937951" y="640884"/>
                </a:cubicBezTo>
                <a:cubicBezTo>
                  <a:pt x="958787" y="636539"/>
                  <a:pt x="972392" y="632284"/>
                  <a:pt x="978766" y="628118"/>
                </a:cubicBezTo>
                <a:cubicBezTo>
                  <a:pt x="981953" y="626035"/>
                  <a:pt x="985653" y="625064"/>
                  <a:pt x="989866" y="625206"/>
                </a:cubicBezTo>
                <a:close/>
                <a:moveTo>
                  <a:pt x="2728563" y="582893"/>
                </a:moveTo>
                <a:cubicBezTo>
                  <a:pt x="2718654" y="585431"/>
                  <a:pt x="2704616" y="588442"/>
                  <a:pt x="2686446" y="591927"/>
                </a:cubicBezTo>
                <a:cubicBezTo>
                  <a:pt x="2701747" y="601693"/>
                  <a:pt x="2707078" y="612075"/>
                  <a:pt x="2702439" y="623074"/>
                </a:cubicBezTo>
                <a:cubicBezTo>
                  <a:pt x="2701279" y="625824"/>
                  <a:pt x="2700087" y="628022"/>
                  <a:pt x="2698862" y="629669"/>
                </a:cubicBezTo>
                <a:lnTo>
                  <a:pt x="2695313" y="632760"/>
                </a:lnTo>
                <a:lnTo>
                  <a:pt x="2695627" y="632701"/>
                </a:lnTo>
                <a:cubicBezTo>
                  <a:pt x="2703112" y="631094"/>
                  <a:pt x="2711395" y="629125"/>
                  <a:pt x="2720476" y="626795"/>
                </a:cubicBezTo>
                <a:cubicBezTo>
                  <a:pt x="2726484" y="604654"/>
                  <a:pt x="2729180" y="590020"/>
                  <a:pt x="2728563" y="582893"/>
                </a:cubicBezTo>
                <a:close/>
                <a:moveTo>
                  <a:pt x="7219544" y="582839"/>
                </a:moveTo>
                <a:cubicBezTo>
                  <a:pt x="7207584" y="583706"/>
                  <a:pt x="7199256" y="587073"/>
                  <a:pt x="7194560" y="592938"/>
                </a:cubicBezTo>
                <a:cubicBezTo>
                  <a:pt x="7189864" y="598803"/>
                  <a:pt x="7187516" y="605923"/>
                  <a:pt x="7187516" y="614298"/>
                </a:cubicBezTo>
                <a:cubicBezTo>
                  <a:pt x="7187516" y="622658"/>
                  <a:pt x="7190376" y="630513"/>
                  <a:pt x="7196098" y="637862"/>
                </a:cubicBezTo>
                <a:cubicBezTo>
                  <a:pt x="7201820" y="645212"/>
                  <a:pt x="7210628" y="648886"/>
                  <a:pt x="7222524" y="648886"/>
                </a:cubicBezTo>
                <a:cubicBezTo>
                  <a:pt x="7234419" y="648886"/>
                  <a:pt x="7243456" y="645190"/>
                  <a:pt x="7249637" y="637798"/>
                </a:cubicBezTo>
                <a:cubicBezTo>
                  <a:pt x="7255818" y="630405"/>
                  <a:pt x="7258697" y="621568"/>
                  <a:pt x="7258274" y="611286"/>
                </a:cubicBezTo>
                <a:cubicBezTo>
                  <a:pt x="7257850" y="601004"/>
                  <a:pt x="7254280" y="593476"/>
                  <a:pt x="7247562" y="588700"/>
                </a:cubicBezTo>
                <a:cubicBezTo>
                  <a:pt x="7240844" y="583925"/>
                  <a:pt x="7231504" y="581971"/>
                  <a:pt x="7219544" y="582839"/>
                </a:cubicBezTo>
                <a:close/>
                <a:moveTo>
                  <a:pt x="3422900" y="555768"/>
                </a:moveTo>
                <a:lnTo>
                  <a:pt x="3537248" y="555768"/>
                </a:lnTo>
                <a:lnTo>
                  <a:pt x="3537248" y="586937"/>
                </a:lnTo>
                <a:lnTo>
                  <a:pt x="3450110" y="586937"/>
                </a:lnTo>
                <a:cubicBezTo>
                  <a:pt x="3445966" y="609451"/>
                  <a:pt x="3441721" y="626042"/>
                  <a:pt x="3437376" y="636711"/>
                </a:cubicBezTo>
                <a:cubicBezTo>
                  <a:pt x="3447299" y="631334"/>
                  <a:pt x="3458535" y="628885"/>
                  <a:pt x="3471083" y="629366"/>
                </a:cubicBezTo>
                <a:cubicBezTo>
                  <a:pt x="3483630" y="629846"/>
                  <a:pt x="3495644" y="632718"/>
                  <a:pt x="3507123" y="637981"/>
                </a:cubicBezTo>
                <a:cubicBezTo>
                  <a:pt x="3518602" y="643243"/>
                  <a:pt x="3526909" y="650310"/>
                  <a:pt x="3532043" y="659179"/>
                </a:cubicBezTo>
                <a:cubicBezTo>
                  <a:pt x="3537177" y="668048"/>
                  <a:pt x="3540898" y="676860"/>
                  <a:pt x="3543207" y="685615"/>
                </a:cubicBezTo>
                <a:cubicBezTo>
                  <a:pt x="3545516" y="694370"/>
                  <a:pt x="3546433" y="703885"/>
                  <a:pt x="3545960" y="714159"/>
                </a:cubicBezTo>
                <a:cubicBezTo>
                  <a:pt x="3545487" y="724434"/>
                  <a:pt x="3543375" y="734960"/>
                  <a:pt x="3539625" y="745736"/>
                </a:cubicBezTo>
                <a:cubicBezTo>
                  <a:pt x="3535875" y="756513"/>
                  <a:pt x="3530164" y="765501"/>
                  <a:pt x="3522492" y="772700"/>
                </a:cubicBezTo>
                <a:cubicBezTo>
                  <a:pt x="3514820" y="779898"/>
                  <a:pt x="3505564" y="785606"/>
                  <a:pt x="3494723" y="789822"/>
                </a:cubicBezTo>
                <a:cubicBezTo>
                  <a:pt x="3483881" y="794038"/>
                  <a:pt x="3471334" y="795683"/>
                  <a:pt x="3457079" y="794758"/>
                </a:cubicBezTo>
                <a:cubicBezTo>
                  <a:pt x="3442825" y="793834"/>
                  <a:pt x="3429267" y="788607"/>
                  <a:pt x="3416403" y="779077"/>
                </a:cubicBezTo>
                <a:cubicBezTo>
                  <a:pt x="3403540" y="769548"/>
                  <a:pt x="3394728" y="752609"/>
                  <a:pt x="3389967" y="728259"/>
                </a:cubicBezTo>
                <a:lnTo>
                  <a:pt x="3421523" y="719053"/>
                </a:lnTo>
                <a:cubicBezTo>
                  <a:pt x="3428105" y="744621"/>
                  <a:pt x="3438276" y="758438"/>
                  <a:pt x="3452035" y="760503"/>
                </a:cubicBezTo>
                <a:cubicBezTo>
                  <a:pt x="3465795" y="762568"/>
                  <a:pt x="3476966" y="761127"/>
                  <a:pt x="3485548" y="756180"/>
                </a:cubicBezTo>
                <a:cubicBezTo>
                  <a:pt x="3494131" y="751232"/>
                  <a:pt x="3500369" y="744227"/>
                  <a:pt x="3504262" y="735164"/>
                </a:cubicBezTo>
                <a:cubicBezTo>
                  <a:pt x="3508156" y="726101"/>
                  <a:pt x="3509884" y="716006"/>
                  <a:pt x="3509446" y="704878"/>
                </a:cubicBezTo>
                <a:cubicBezTo>
                  <a:pt x="3509009" y="693750"/>
                  <a:pt x="3506126" y="684497"/>
                  <a:pt x="3500799" y="677119"/>
                </a:cubicBezTo>
                <a:cubicBezTo>
                  <a:pt x="3495472" y="669741"/>
                  <a:pt x="3488700" y="664790"/>
                  <a:pt x="3480483" y="662266"/>
                </a:cubicBezTo>
                <a:cubicBezTo>
                  <a:pt x="3472266" y="659742"/>
                  <a:pt x="3462963" y="659756"/>
                  <a:pt x="3452573" y="662309"/>
                </a:cubicBezTo>
                <a:cubicBezTo>
                  <a:pt x="3442184" y="664861"/>
                  <a:pt x="3433210" y="671235"/>
                  <a:pt x="3425653" y="681431"/>
                </a:cubicBezTo>
                <a:lnTo>
                  <a:pt x="3396722" y="678140"/>
                </a:lnTo>
                <a:cubicBezTo>
                  <a:pt x="3398528" y="670124"/>
                  <a:pt x="3407254" y="629333"/>
                  <a:pt x="3422900" y="555768"/>
                </a:cubicBezTo>
                <a:close/>
                <a:moveTo>
                  <a:pt x="5106503" y="554863"/>
                </a:moveTo>
                <a:cubicBezTo>
                  <a:pt x="5108908" y="554310"/>
                  <a:pt x="5112331" y="554745"/>
                  <a:pt x="5116773" y="556166"/>
                </a:cubicBezTo>
                <a:cubicBezTo>
                  <a:pt x="5134540" y="561852"/>
                  <a:pt x="5146041" y="569864"/>
                  <a:pt x="5151275" y="580204"/>
                </a:cubicBezTo>
                <a:cubicBezTo>
                  <a:pt x="5156510" y="590543"/>
                  <a:pt x="5155972" y="599423"/>
                  <a:pt x="5149662" y="606844"/>
                </a:cubicBezTo>
                <a:cubicBezTo>
                  <a:pt x="5143353" y="614265"/>
                  <a:pt x="5130920" y="607479"/>
                  <a:pt x="5112363" y="586485"/>
                </a:cubicBezTo>
                <a:cubicBezTo>
                  <a:pt x="5101243" y="567061"/>
                  <a:pt x="5099289" y="556520"/>
                  <a:pt x="5106503" y="554863"/>
                </a:cubicBezTo>
                <a:close/>
                <a:moveTo>
                  <a:pt x="458304" y="554863"/>
                </a:moveTo>
                <a:cubicBezTo>
                  <a:pt x="460708" y="554310"/>
                  <a:pt x="464131" y="554745"/>
                  <a:pt x="468573" y="556166"/>
                </a:cubicBezTo>
                <a:cubicBezTo>
                  <a:pt x="486341" y="561852"/>
                  <a:pt x="497842" y="569864"/>
                  <a:pt x="503076" y="580204"/>
                </a:cubicBezTo>
                <a:cubicBezTo>
                  <a:pt x="508310" y="590543"/>
                  <a:pt x="507773" y="599423"/>
                  <a:pt x="501463" y="606844"/>
                </a:cubicBezTo>
                <a:cubicBezTo>
                  <a:pt x="495153" y="614265"/>
                  <a:pt x="482720" y="607479"/>
                  <a:pt x="464164" y="586485"/>
                </a:cubicBezTo>
                <a:cubicBezTo>
                  <a:pt x="453043" y="567061"/>
                  <a:pt x="451090" y="556520"/>
                  <a:pt x="458304" y="554863"/>
                </a:cubicBezTo>
                <a:close/>
                <a:moveTo>
                  <a:pt x="7222459" y="551703"/>
                </a:moveTo>
                <a:cubicBezTo>
                  <a:pt x="7231930" y="551703"/>
                  <a:pt x="7240521" y="552667"/>
                  <a:pt x="7248228" y="554596"/>
                </a:cubicBezTo>
                <a:cubicBezTo>
                  <a:pt x="7255936" y="556525"/>
                  <a:pt x="7264106" y="560608"/>
                  <a:pt x="7272739" y="566846"/>
                </a:cubicBezTo>
                <a:cubicBezTo>
                  <a:pt x="7281372" y="573084"/>
                  <a:pt x="7287550" y="581831"/>
                  <a:pt x="7291270" y="593089"/>
                </a:cubicBezTo>
                <a:cubicBezTo>
                  <a:pt x="7294992" y="604346"/>
                  <a:pt x="7294708" y="617635"/>
                  <a:pt x="7290420" y="632958"/>
                </a:cubicBezTo>
                <a:cubicBezTo>
                  <a:pt x="7286133" y="648280"/>
                  <a:pt x="7275679" y="658982"/>
                  <a:pt x="7259058" y="665062"/>
                </a:cubicBezTo>
                <a:cubicBezTo>
                  <a:pt x="7273642" y="668246"/>
                  <a:pt x="7284262" y="674828"/>
                  <a:pt x="7290916" y="684808"/>
                </a:cubicBezTo>
                <a:cubicBezTo>
                  <a:pt x="7297570" y="694789"/>
                  <a:pt x="7300896" y="706767"/>
                  <a:pt x="7300896" y="720741"/>
                </a:cubicBezTo>
                <a:cubicBezTo>
                  <a:pt x="7300896" y="734716"/>
                  <a:pt x="7298756" y="745995"/>
                  <a:pt x="7294476" y="754577"/>
                </a:cubicBezTo>
                <a:cubicBezTo>
                  <a:pt x="7290195" y="763160"/>
                  <a:pt x="7285395" y="770344"/>
                  <a:pt x="7280074" y="776131"/>
                </a:cubicBezTo>
                <a:cubicBezTo>
                  <a:pt x="7274754" y="781917"/>
                  <a:pt x="7267581" y="786477"/>
                  <a:pt x="7258554" y="789811"/>
                </a:cubicBezTo>
                <a:cubicBezTo>
                  <a:pt x="7249526" y="793145"/>
                  <a:pt x="7238212" y="794812"/>
                  <a:pt x="7224610" y="794812"/>
                </a:cubicBezTo>
                <a:cubicBezTo>
                  <a:pt x="7211008" y="794812"/>
                  <a:pt x="7199228" y="793149"/>
                  <a:pt x="7189268" y="789822"/>
                </a:cubicBezTo>
                <a:cubicBezTo>
                  <a:pt x="7179310" y="786495"/>
                  <a:pt x="7170949" y="781454"/>
                  <a:pt x="7164188" y="774700"/>
                </a:cubicBezTo>
                <a:cubicBezTo>
                  <a:pt x="7157426" y="767946"/>
                  <a:pt x="7152848" y="760019"/>
                  <a:pt x="7150453" y="750920"/>
                </a:cubicBezTo>
                <a:cubicBezTo>
                  <a:pt x="7148058" y="741822"/>
                  <a:pt x="7146861" y="731715"/>
                  <a:pt x="7146861" y="720602"/>
                </a:cubicBezTo>
                <a:cubicBezTo>
                  <a:pt x="7146861" y="709474"/>
                  <a:pt x="7149672" y="698521"/>
                  <a:pt x="7155293" y="687745"/>
                </a:cubicBezTo>
                <a:cubicBezTo>
                  <a:pt x="7160914" y="676968"/>
                  <a:pt x="7169806" y="669120"/>
                  <a:pt x="7181966" y="664202"/>
                </a:cubicBezTo>
                <a:cubicBezTo>
                  <a:pt x="7171799" y="659627"/>
                  <a:pt x="7164765" y="653192"/>
                  <a:pt x="7160864" y="644896"/>
                </a:cubicBezTo>
                <a:cubicBezTo>
                  <a:pt x="7156964" y="636600"/>
                  <a:pt x="7154780" y="627283"/>
                  <a:pt x="7154314" y="616943"/>
                </a:cubicBezTo>
                <a:cubicBezTo>
                  <a:pt x="7153848" y="606604"/>
                  <a:pt x="7155243" y="597699"/>
                  <a:pt x="7158498" y="590228"/>
                </a:cubicBezTo>
                <a:cubicBezTo>
                  <a:pt x="7161754" y="582756"/>
                  <a:pt x="7166715" y="575687"/>
                  <a:pt x="7173383" y="569018"/>
                </a:cubicBezTo>
                <a:cubicBezTo>
                  <a:pt x="7180051" y="562350"/>
                  <a:pt x="7187530" y="557797"/>
                  <a:pt x="7195818" y="555359"/>
                </a:cubicBezTo>
                <a:cubicBezTo>
                  <a:pt x="7204108" y="552922"/>
                  <a:pt x="7212988" y="551703"/>
                  <a:pt x="7222459" y="551703"/>
                </a:cubicBezTo>
                <a:close/>
                <a:moveTo>
                  <a:pt x="3291527" y="551703"/>
                </a:moveTo>
                <a:lnTo>
                  <a:pt x="3314436" y="551703"/>
                </a:lnTo>
                <a:lnTo>
                  <a:pt x="3314436" y="790747"/>
                </a:lnTo>
                <a:lnTo>
                  <a:pt x="3279180" y="790747"/>
                </a:lnTo>
                <a:lnTo>
                  <a:pt x="3279180" y="604489"/>
                </a:lnTo>
                <a:cubicBezTo>
                  <a:pt x="3272039" y="615545"/>
                  <a:pt x="3257190" y="626795"/>
                  <a:pt x="3234633" y="638239"/>
                </a:cubicBezTo>
                <a:lnTo>
                  <a:pt x="3234633" y="607436"/>
                </a:lnTo>
                <a:cubicBezTo>
                  <a:pt x="3257548" y="591877"/>
                  <a:pt x="3276513" y="573299"/>
                  <a:pt x="3291527" y="551703"/>
                </a:cubicBezTo>
                <a:close/>
                <a:moveTo>
                  <a:pt x="2793031" y="548631"/>
                </a:moveTo>
                <a:cubicBezTo>
                  <a:pt x="2801256" y="548539"/>
                  <a:pt x="2808049" y="552058"/>
                  <a:pt x="2813411" y="559188"/>
                </a:cubicBezTo>
                <a:cubicBezTo>
                  <a:pt x="2820560" y="568696"/>
                  <a:pt x="2816455" y="573450"/>
                  <a:pt x="2801096" y="573450"/>
                </a:cubicBezTo>
                <a:cubicBezTo>
                  <a:pt x="2788979" y="573450"/>
                  <a:pt x="2771462" y="575185"/>
                  <a:pt x="2748547" y="578655"/>
                </a:cubicBezTo>
                <a:cubicBezTo>
                  <a:pt x="2760234" y="585653"/>
                  <a:pt x="2763428" y="590855"/>
                  <a:pt x="2758129" y="594261"/>
                </a:cubicBezTo>
                <a:cubicBezTo>
                  <a:pt x="2752831" y="597667"/>
                  <a:pt x="2745585" y="607321"/>
                  <a:pt x="2736393" y="623224"/>
                </a:cubicBezTo>
                <a:cubicBezTo>
                  <a:pt x="2744180" y="621618"/>
                  <a:pt x="2750328" y="619643"/>
                  <a:pt x="2754838" y="617298"/>
                </a:cubicBezTo>
                <a:cubicBezTo>
                  <a:pt x="2759348" y="614954"/>
                  <a:pt x="2765604" y="615197"/>
                  <a:pt x="2773606" y="618030"/>
                </a:cubicBezTo>
                <a:cubicBezTo>
                  <a:pt x="2781608" y="620862"/>
                  <a:pt x="2788653" y="624160"/>
                  <a:pt x="2794740" y="627924"/>
                </a:cubicBezTo>
                <a:cubicBezTo>
                  <a:pt x="2800827" y="631689"/>
                  <a:pt x="2802297" y="636310"/>
                  <a:pt x="2799150" y="641788"/>
                </a:cubicBezTo>
                <a:cubicBezTo>
                  <a:pt x="2796002" y="647266"/>
                  <a:pt x="2795091" y="657218"/>
                  <a:pt x="2796418" y="671644"/>
                </a:cubicBezTo>
                <a:cubicBezTo>
                  <a:pt x="2797744" y="686070"/>
                  <a:pt x="2799085" y="701604"/>
                  <a:pt x="2800440" y="718246"/>
                </a:cubicBezTo>
                <a:cubicBezTo>
                  <a:pt x="2801795" y="734888"/>
                  <a:pt x="2803158" y="751505"/>
                  <a:pt x="2804527" y="768096"/>
                </a:cubicBezTo>
                <a:cubicBezTo>
                  <a:pt x="2805897" y="784688"/>
                  <a:pt x="2802007" y="800487"/>
                  <a:pt x="2792858" y="815494"/>
                </a:cubicBezTo>
                <a:cubicBezTo>
                  <a:pt x="2783709" y="830501"/>
                  <a:pt x="2776144" y="832330"/>
                  <a:pt x="2770164" y="820980"/>
                </a:cubicBezTo>
                <a:cubicBezTo>
                  <a:pt x="2764185" y="809629"/>
                  <a:pt x="2756359" y="798577"/>
                  <a:pt x="2746686" y="787821"/>
                </a:cubicBezTo>
                <a:cubicBezTo>
                  <a:pt x="2737014" y="777066"/>
                  <a:pt x="2737415" y="773313"/>
                  <a:pt x="2747890" y="776561"/>
                </a:cubicBezTo>
                <a:cubicBezTo>
                  <a:pt x="2758366" y="779809"/>
                  <a:pt x="2765167" y="781608"/>
                  <a:pt x="2768293" y="781960"/>
                </a:cubicBezTo>
                <a:cubicBezTo>
                  <a:pt x="2771419" y="782311"/>
                  <a:pt x="2773380" y="778221"/>
                  <a:pt x="2774176" y="769688"/>
                </a:cubicBezTo>
                <a:cubicBezTo>
                  <a:pt x="2774972" y="761156"/>
                  <a:pt x="2774925" y="741305"/>
                  <a:pt x="2774036" y="710137"/>
                </a:cubicBezTo>
                <a:cubicBezTo>
                  <a:pt x="2773147" y="678968"/>
                  <a:pt x="2771269" y="659297"/>
                  <a:pt x="2768401" y="651123"/>
                </a:cubicBezTo>
                <a:cubicBezTo>
                  <a:pt x="2765533" y="642949"/>
                  <a:pt x="2762134" y="638307"/>
                  <a:pt x="2758205" y="637195"/>
                </a:cubicBezTo>
                <a:cubicBezTo>
                  <a:pt x="2754276" y="636084"/>
                  <a:pt x="2742058" y="637321"/>
                  <a:pt x="2721551" y="640906"/>
                </a:cubicBezTo>
                <a:cubicBezTo>
                  <a:pt x="2726040" y="643272"/>
                  <a:pt x="2727793" y="646330"/>
                  <a:pt x="2726810" y="650080"/>
                </a:cubicBezTo>
                <a:cubicBezTo>
                  <a:pt x="2725828" y="653830"/>
                  <a:pt x="2724520" y="656573"/>
                  <a:pt x="2722885" y="658308"/>
                </a:cubicBezTo>
                <a:cubicBezTo>
                  <a:pt x="2726513" y="657519"/>
                  <a:pt x="2731424" y="656422"/>
                  <a:pt x="2737619" y="655017"/>
                </a:cubicBezTo>
                <a:cubicBezTo>
                  <a:pt x="2743814" y="653611"/>
                  <a:pt x="2749432" y="655210"/>
                  <a:pt x="2754473" y="659814"/>
                </a:cubicBezTo>
                <a:cubicBezTo>
                  <a:pt x="2759513" y="664417"/>
                  <a:pt x="2757685" y="668482"/>
                  <a:pt x="2748988" y="672010"/>
                </a:cubicBezTo>
                <a:cubicBezTo>
                  <a:pt x="2740290" y="675538"/>
                  <a:pt x="2730421" y="678097"/>
                  <a:pt x="2719379" y="679689"/>
                </a:cubicBezTo>
                <a:cubicBezTo>
                  <a:pt x="2718031" y="685110"/>
                  <a:pt x="2716503" y="691936"/>
                  <a:pt x="2714797" y="700167"/>
                </a:cubicBezTo>
                <a:cubicBezTo>
                  <a:pt x="2719400" y="699550"/>
                  <a:pt x="2723777" y="697371"/>
                  <a:pt x="2727929" y="693628"/>
                </a:cubicBezTo>
                <a:cubicBezTo>
                  <a:pt x="2732080" y="689885"/>
                  <a:pt x="2739702" y="691258"/>
                  <a:pt x="2750794" y="697747"/>
                </a:cubicBezTo>
                <a:cubicBezTo>
                  <a:pt x="2761887" y="704236"/>
                  <a:pt x="2764565" y="709470"/>
                  <a:pt x="2758828" y="713449"/>
                </a:cubicBezTo>
                <a:cubicBezTo>
                  <a:pt x="2753092" y="717429"/>
                  <a:pt x="2748310" y="723061"/>
                  <a:pt x="2744481" y="730346"/>
                </a:cubicBezTo>
                <a:cubicBezTo>
                  <a:pt x="2748081" y="740484"/>
                  <a:pt x="2745754" y="746102"/>
                  <a:pt x="2737501" y="747199"/>
                </a:cubicBezTo>
                <a:cubicBezTo>
                  <a:pt x="2729248" y="748296"/>
                  <a:pt x="2716934" y="750895"/>
                  <a:pt x="2700557" y="754997"/>
                </a:cubicBezTo>
                <a:cubicBezTo>
                  <a:pt x="2693717" y="774342"/>
                  <a:pt x="2687411" y="773682"/>
                  <a:pt x="2681639" y="753018"/>
                </a:cubicBezTo>
                <a:cubicBezTo>
                  <a:pt x="2675867" y="732353"/>
                  <a:pt x="2671601" y="718601"/>
                  <a:pt x="2668840" y="711761"/>
                </a:cubicBezTo>
                <a:cubicBezTo>
                  <a:pt x="2666080" y="704921"/>
                  <a:pt x="2668492" y="702400"/>
                  <a:pt x="2676078" y="704200"/>
                </a:cubicBezTo>
                <a:cubicBezTo>
                  <a:pt x="2683664" y="706000"/>
                  <a:pt x="2689859" y="706376"/>
                  <a:pt x="2694663" y="705329"/>
                </a:cubicBezTo>
                <a:cubicBezTo>
                  <a:pt x="2696284" y="696539"/>
                  <a:pt x="2697539" y="689017"/>
                  <a:pt x="2698428" y="682765"/>
                </a:cubicBezTo>
                <a:cubicBezTo>
                  <a:pt x="2689952" y="683668"/>
                  <a:pt x="2682660" y="682507"/>
                  <a:pt x="2676552" y="679280"/>
                </a:cubicBezTo>
                <a:cubicBezTo>
                  <a:pt x="2670443" y="676054"/>
                  <a:pt x="2670980" y="673365"/>
                  <a:pt x="2678165" y="671214"/>
                </a:cubicBezTo>
                <a:cubicBezTo>
                  <a:pt x="2685349" y="669063"/>
                  <a:pt x="2692613" y="666890"/>
                  <a:pt x="2699955" y="664696"/>
                </a:cubicBezTo>
                <a:cubicBezTo>
                  <a:pt x="2700744" y="658014"/>
                  <a:pt x="2700572" y="651891"/>
                  <a:pt x="2699438" y="646327"/>
                </a:cubicBezTo>
                <a:cubicBezTo>
                  <a:pt x="2691953" y="649022"/>
                  <a:pt x="2680832" y="651926"/>
                  <a:pt x="2666076" y="655038"/>
                </a:cubicBezTo>
                <a:cubicBezTo>
                  <a:pt x="2665216" y="694474"/>
                  <a:pt x="2663642" y="724674"/>
                  <a:pt x="2661354" y="745640"/>
                </a:cubicBezTo>
                <a:cubicBezTo>
                  <a:pt x="2659067" y="766605"/>
                  <a:pt x="2655170" y="781390"/>
                  <a:pt x="2649664" y="789994"/>
                </a:cubicBezTo>
                <a:cubicBezTo>
                  <a:pt x="2644157" y="798598"/>
                  <a:pt x="2639435" y="799150"/>
                  <a:pt x="2635499" y="791650"/>
                </a:cubicBezTo>
                <a:cubicBezTo>
                  <a:pt x="2631563" y="784150"/>
                  <a:pt x="2630269" y="777439"/>
                  <a:pt x="2631616" y="771517"/>
                </a:cubicBezTo>
                <a:cubicBezTo>
                  <a:pt x="2632964" y="765594"/>
                  <a:pt x="2635223" y="753484"/>
                  <a:pt x="2638392" y="735186"/>
                </a:cubicBezTo>
                <a:cubicBezTo>
                  <a:pt x="2641562" y="716887"/>
                  <a:pt x="2643813" y="699288"/>
                  <a:pt x="2645146" y="682389"/>
                </a:cubicBezTo>
                <a:cubicBezTo>
                  <a:pt x="2646480" y="665489"/>
                  <a:pt x="2644896" y="653203"/>
                  <a:pt x="2640393" y="645531"/>
                </a:cubicBezTo>
                <a:cubicBezTo>
                  <a:pt x="2635890" y="637859"/>
                  <a:pt x="2639030" y="635148"/>
                  <a:pt x="2649814" y="637400"/>
                </a:cubicBezTo>
                <a:cubicBezTo>
                  <a:pt x="2655206" y="638525"/>
                  <a:pt x="2663791" y="638205"/>
                  <a:pt x="2675568" y="636437"/>
                </a:cubicBezTo>
                <a:lnTo>
                  <a:pt x="2694287" y="632951"/>
                </a:lnTo>
                <a:lnTo>
                  <a:pt x="2691118" y="632933"/>
                </a:lnTo>
                <a:cubicBezTo>
                  <a:pt x="2689762" y="632374"/>
                  <a:pt x="2688373" y="631264"/>
                  <a:pt x="2686952" y="629602"/>
                </a:cubicBezTo>
                <a:cubicBezTo>
                  <a:pt x="2681266" y="622956"/>
                  <a:pt x="2676831" y="611437"/>
                  <a:pt x="2673648" y="595046"/>
                </a:cubicBezTo>
                <a:cubicBezTo>
                  <a:pt x="2668041" y="596652"/>
                  <a:pt x="2663025" y="597953"/>
                  <a:pt x="2658601" y="598950"/>
                </a:cubicBezTo>
                <a:cubicBezTo>
                  <a:pt x="2654177" y="599947"/>
                  <a:pt x="2647337" y="596591"/>
                  <a:pt x="2638080" y="588883"/>
                </a:cubicBezTo>
                <a:cubicBezTo>
                  <a:pt x="2628824" y="581175"/>
                  <a:pt x="2630172" y="577780"/>
                  <a:pt x="2642124" y="578698"/>
                </a:cubicBezTo>
                <a:cubicBezTo>
                  <a:pt x="2654077" y="579616"/>
                  <a:pt x="2677706" y="575884"/>
                  <a:pt x="2713011" y="567502"/>
                </a:cubicBezTo>
                <a:cubicBezTo>
                  <a:pt x="2748317" y="559120"/>
                  <a:pt x="2772090" y="553262"/>
                  <a:pt x="2784329" y="549928"/>
                </a:cubicBezTo>
                <a:cubicBezTo>
                  <a:pt x="2787389" y="549095"/>
                  <a:pt x="2790290" y="548662"/>
                  <a:pt x="2793031" y="548631"/>
                </a:cubicBezTo>
                <a:close/>
                <a:moveTo>
                  <a:pt x="4361705" y="548619"/>
                </a:moveTo>
                <a:cubicBezTo>
                  <a:pt x="4363978" y="548222"/>
                  <a:pt x="4367082" y="548369"/>
                  <a:pt x="4371014" y="549057"/>
                </a:cubicBezTo>
                <a:cubicBezTo>
                  <a:pt x="4384423" y="550964"/>
                  <a:pt x="4395339" y="554424"/>
                  <a:pt x="4403764" y="559436"/>
                </a:cubicBezTo>
                <a:cubicBezTo>
                  <a:pt x="4412189" y="564448"/>
                  <a:pt x="4415322" y="573209"/>
                  <a:pt x="4413164" y="585721"/>
                </a:cubicBezTo>
                <a:cubicBezTo>
                  <a:pt x="4411006" y="598233"/>
                  <a:pt x="4404915" y="601861"/>
                  <a:pt x="4394891" y="596605"/>
                </a:cubicBezTo>
                <a:cubicBezTo>
                  <a:pt x="4384867" y="591350"/>
                  <a:pt x="4374449" y="581423"/>
                  <a:pt x="4363636" y="566824"/>
                </a:cubicBezTo>
                <a:cubicBezTo>
                  <a:pt x="4355527" y="555876"/>
                  <a:pt x="4354883" y="549807"/>
                  <a:pt x="4361705" y="548619"/>
                </a:cubicBezTo>
                <a:close/>
                <a:moveTo>
                  <a:pt x="6499338" y="547186"/>
                </a:moveTo>
                <a:cubicBezTo>
                  <a:pt x="6504064" y="547246"/>
                  <a:pt x="6511278" y="548956"/>
                  <a:pt x="6520979" y="552316"/>
                </a:cubicBezTo>
                <a:cubicBezTo>
                  <a:pt x="6540382" y="559034"/>
                  <a:pt x="6548986" y="570083"/>
                  <a:pt x="6546792" y="585463"/>
                </a:cubicBezTo>
                <a:cubicBezTo>
                  <a:pt x="6544598" y="600843"/>
                  <a:pt x="6534653" y="601270"/>
                  <a:pt x="6516957" y="586743"/>
                </a:cubicBezTo>
                <a:cubicBezTo>
                  <a:pt x="6501226" y="570022"/>
                  <a:pt x="6493113" y="558425"/>
                  <a:pt x="6492618" y="551950"/>
                </a:cubicBezTo>
                <a:cubicBezTo>
                  <a:pt x="6492371" y="548713"/>
                  <a:pt x="6494610" y="547125"/>
                  <a:pt x="6499338" y="547186"/>
                </a:cubicBezTo>
                <a:close/>
                <a:moveTo>
                  <a:pt x="6239133" y="545744"/>
                </a:moveTo>
                <a:cubicBezTo>
                  <a:pt x="6240492" y="545967"/>
                  <a:pt x="6242134" y="546504"/>
                  <a:pt x="6244060" y="547358"/>
                </a:cubicBezTo>
                <a:cubicBezTo>
                  <a:pt x="6251760" y="550771"/>
                  <a:pt x="6258088" y="554944"/>
                  <a:pt x="6263042" y="559877"/>
                </a:cubicBezTo>
                <a:cubicBezTo>
                  <a:pt x="6267997" y="564810"/>
                  <a:pt x="6267764" y="569710"/>
                  <a:pt x="6262344" y="574579"/>
                </a:cubicBezTo>
                <a:cubicBezTo>
                  <a:pt x="6256922" y="579447"/>
                  <a:pt x="6248835" y="587023"/>
                  <a:pt x="6238080" y="597305"/>
                </a:cubicBezTo>
                <a:cubicBezTo>
                  <a:pt x="6275250" y="615732"/>
                  <a:pt x="6303138" y="627605"/>
                  <a:pt x="6321744" y="632926"/>
                </a:cubicBezTo>
                <a:cubicBezTo>
                  <a:pt x="6340350" y="638246"/>
                  <a:pt x="6358954" y="642096"/>
                  <a:pt x="6377552" y="644477"/>
                </a:cubicBezTo>
                <a:cubicBezTo>
                  <a:pt x="6396152" y="646857"/>
                  <a:pt x="6396338" y="651353"/>
                  <a:pt x="6378112" y="657964"/>
                </a:cubicBezTo>
                <a:cubicBezTo>
                  <a:pt x="6359886" y="664574"/>
                  <a:pt x="6345312" y="668339"/>
                  <a:pt x="6334392" y="669257"/>
                </a:cubicBezTo>
                <a:cubicBezTo>
                  <a:pt x="6323472" y="670174"/>
                  <a:pt x="6314345" y="668450"/>
                  <a:pt x="6307010" y="664083"/>
                </a:cubicBezTo>
                <a:cubicBezTo>
                  <a:pt x="6299674" y="659717"/>
                  <a:pt x="6289192" y="653135"/>
                  <a:pt x="6275562" y="644337"/>
                </a:cubicBezTo>
                <a:cubicBezTo>
                  <a:pt x="6261931" y="635539"/>
                  <a:pt x="6245150" y="625404"/>
                  <a:pt x="6225216" y="613932"/>
                </a:cubicBezTo>
                <a:cubicBezTo>
                  <a:pt x="6203908" y="635930"/>
                  <a:pt x="6183157" y="652435"/>
                  <a:pt x="6162966" y="663449"/>
                </a:cubicBezTo>
                <a:cubicBezTo>
                  <a:pt x="6142775" y="674462"/>
                  <a:pt x="6123448" y="681335"/>
                  <a:pt x="6104985" y="684066"/>
                </a:cubicBezTo>
                <a:cubicBezTo>
                  <a:pt x="6086522" y="686798"/>
                  <a:pt x="6082980" y="684859"/>
                  <a:pt x="6094359" y="678248"/>
                </a:cubicBezTo>
                <a:cubicBezTo>
                  <a:pt x="6105738" y="671637"/>
                  <a:pt x="6122092" y="662108"/>
                  <a:pt x="6143424" y="649661"/>
                </a:cubicBezTo>
                <a:cubicBezTo>
                  <a:pt x="6164755" y="637213"/>
                  <a:pt x="6185006" y="621202"/>
                  <a:pt x="6204180" y="601628"/>
                </a:cubicBezTo>
                <a:cubicBezTo>
                  <a:pt x="6189682" y="593512"/>
                  <a:pt x="6177506" y="587962"/>
                  <a:pt x="6167655" y="584979"/>
                </a:cubicBezTo>
                <a:cubicBezTo>
                  <a:pt x="6157803" y="581996"/>
                  <a:pt x="6156746" y="577952"/>
                  <a:pt x="6164482" y="572847"/>
                </a:cubicBezTo>
                <a:cubicBezTo>
                  <a:pt x="6172219" y="567742"/>
                  <a:pt x="6178682" y="566860"/>
                  <a:pt x="6183874" y="570202"/>
                </a:cubicBezTo>
                <a:cubicBezTo>
                  <a:pt x="6189065" y="573543"/>
                  <a:pt x="6199885" y="579071"/>
                  <a:pt x="6216332" y="586786"/>
                </a:cubicBezTo>
                <a:cubicBezTo>
                  <a:pt x="6229827" y="570452"/>
                  <a:pt x="6235896" y="558944"/>
                  <a:pt x="6234542" y="552262"/>
                </a:cubicBezTo>
                <a:cubicBezTo>
                  <a:pt x="6233526" y="547250"/>
                  <a:pt x="6235056" y="545077"/>
                  <a:pt x="6239133" y="545744"/>
                </a:cubicBezTo>
                <a:close/>
                <a:moveTo>
                  <a:pt x="5886708" y="545744"/>
                </a:moveTo>
                <a:cubicBezTo>
                  <a:pt x="5888068" y="545967"/>
                  <a:pt x="5889710" y="546504"/>
                  <a:pt x="5891635" y="547358"/>
                </a:cubicBezTo>
                <a:cubicBezTo>
                  <a:pt x="5899335" y="550771"/>
                  <a:pt x="5905664" y="554944"/>
                  <a:pt x="5910618" y="559877"/>
                </a:cubicBezTo>
                <a:cubicBezTo>
                  <a:pt x="5915572" y="564810"/>
                  <a:pt x="5915339" y="569710"/>
                  <a:pt x="5909918" y="574579"/>
                </a:cubicBezTo>
                <a:cubicBezTo>
                  <a:pt x="5904498" y="579447"/>
                  <a:pt x="5896410" y="587023"/>
                  <a:pt x="5885655" y="597305"/>
                </a:cubicBezTo>
                <a:cubicBezTo>
                  <a:pt x="5922824" y="615732"/>
                  <a:pt x="5950713" y="627605"/>
                  <a:pt x="5969320" y="632926"/>
                </a:cubicBezTo>
                <a:cubicBezTo>
                  <a:pt x="5987926" y="638246"/>
                  <a:pt x="6006528" y="642096"/>
                  <a:pt x="6025128" y="644477"/>
                </a:cubicBezTo>
                <a:cubicBezTo>
                  <a:pt x="6043727" y="646857"/>
                  <a:pt x="6043914" y="651353"/>
                  <a:pt x="6025687" y="657964"/>
                </a:cubicBezTo>
                <a:cubicBezTo>
                  <a:pt x="6007460" y="664574"/>
                  <a:pt x="5992888" y="668339"/>
                  <a:pt x="5981968" y="669257"/>
                </a:cubicBezTo>
                <a:cubicBezTo>
                  <a:pt x="5971047" y="670174"/>
                  <a:pt x="5961920" y="668450"/>
                  <a:pt x="5954584" y="664083"/>
                </a:cubicBezTo>
                <a:cubicBezTo>
                  <a:pt x="5947250" y="659717"/>
                  <a:pt x="5936767" y="653135"/>
                  <a:pt x="5923136" y="644337"/>
                </a:cubicBezTo>
                <a:cubicBezTo>
                  <a:pt x="5909506" y="635539"/>
                  <a:pt x="5892725" y="625404"/>
                  <a:pt x="5872792" y="613932"/>
                </a:cubicBezTo>
                <a:cubicBezTo>
                  <a:pt x="5851483" y="635930"/>
                  <a:pt x="5830732" y="652435"/>
                  <a:pt x="5810541" y="663449"/>
                </a:cubicBezTo>
                <a:cubicBezTo>
                  <a:pt x="5790350" y="674462"/>
                  <a:pt x="5771023" y="681335"/>
                  <a:pt x="5752560" y="684066"/>
                </a:cubicBezTo>
                <a:cubicBezTo>
                  <a:pt x="5734097" y="686798"/>
                  <a:pt x="5730555" y="684859"/>
                  <a:pt x="5741934" y="678248"/>
                </a:cubicBezTo>
                <a:cubicBezTo>
                  <a:pt x="5753313" y="671637"/>
                  <a:pt x="5769668" y="662108"/>
                  <a:pt x="5790999" y="649661"/>
                </a:cubicBezTo>
                <a:cubicBezTo>
                  <a:pt x="5812330" y="637213"/>
                  <a:pt x="5832582" y="621202"/>
                  <a:pt x="5851755" y="601628"/>
                </a:cubicBezTo>
                <a:cubicBezTo>
                  <a:pt x="5837257" y="593512"/>
                  <a:pt x="5825082" y="587962"/>
                  <a:pt x="5815230" y="584979"/>
                </a:cubicBezTo>
                <a:cubicBezTo>
                  <a:pt x="5805378" y="581996"/>
                  <a:pt x="5804321" y="577952"/>
                  <a:pt x="5812058" y="572847"/>
                </a:cubicBezTo>
                <a:cubicBezTo>
                  <a:pt x="5819794" y="567742"/>
                  <a:pt x="5826258" y="566860"/>
                  <a:pt x="5831449" y="570202"/>
                </a:cubicBezTo>
                <a:cubicBezTo>
                  <a:pt x="5836640" y="573543"/>
                  <a:pt x="5847460" y="579071"/>
                  <a:pt x="5863908" y="586786"/>
                </a:cubicBezTo>
                <a:cubicBezTo>
                  <a:pt x="5877402" y="570452"/>
                  <a:pt x="5883472" y="558944"/>
                  <a:pt x="5882117" y="552262"/>
                </a:cubicBezTo>
                <a:cubicBezTo>
                  <a:pt x="5881101" y="547250"/>
                  <a:pt x="5882631" y="545077"/>
                  <a:pt x="5886708" y="545744"/>
                </a:cubicBezTo>
                <a:close/>
                <a:moveTo>
                  <a:pt x="6580896" y="544663"/>
                </a:moveTo>
                <a:cubicBezTo>
                  <a:pt x="6584342" y="544513"/>
                  <a:pt x="6590465" y="546970"/>
                  <a:pt x="6599266" y="552036"/>
                </a:cubicBezTo>
                <a:cubicBezTo>
                  <a:pt x="6616868" y="562167"/>
                  <a:pt x="6622569" y="574116"/>
                  <a:pt x="6616367" y="587883"/>
                </a:cubicBezTo>
                <a:cubicBezTo>
                  <a:pt x="6610164" y="601650"/>
                  <a:pt x="6602546" y="601485"/>
                  <a:pt x="6593512" y="587388"/>
                </a:cubicBezTo>
                <a:cubicBezTo>
                  <a:pt x="6587389" y="575156"/>
                  <a:pt x="6582416" y="563673"/>
                  <a:pt x="6578595" y="552940"/>
                </a:cubicBezTo>
                <a:cubicBezTo>
                  <a:pt x="6576684" y="547573"/>
                  <a:pt x="6577452" y="544814"/>
                  <a:pt x="6580896" y="544663"/>
                </a:cubicBezTo>
                <a:close/>
                <a:moveTo>
                  <a:pt x="3088496" y="539574"/>
                </a:moveTo>
                <a:cubicBezTo>
                  <a:pt x="3092536" y="540231"/>
                  <a:pt x="3096849" y="542252"/>
                  <a:pt x="3101434" y="545637"/>
                </a:cubicBezTo>
                <a:cubicBezTo>
                  <a:pt x="3110605" y="552405"/>
                  <a:pt x="3117094" y="559185"/>
                  <a:pt x="3120901" y="565975"/>
                </a:cubicBezTo>
                <a:cubicBezTo>
                  <a:pt x="3124708" y="572765"/>
                  <a:pt x="3122374" y="577243"/>
                  <a:pt x="3113899" y="579408"/>
                </a:cubicBezTo>
                <a:cubicBezTo>
                  <a:pt x="3105424" y="581573"/>
                  <a:pt x="3093400" y="587550"/>
                  <a:pt x="3077826" y="597337"/>
                </a:cubicBezTo>
                <a:cubicBezTo>
                  <a:pt x="3062253" y="607124"/>
                  <a:pt x="3047016" y="617517"/>
                  <a:pt x="3032117" y="628516"/>
                </a:cubicBezTo>
                <a:cubicBezTo>
                  <a:pt x="3043819" y="633535"/>
                  <a:pt x="3048296" y="638443"/>
                  <a:pt x="3045551" y="643240"/>
                </a:cubicBezTo>
                <a:cubicBezTo>
                  <a:pt x="3042804" y="648037"/>
                  <a:pt x="3040997" y="656519"/>
                  <a:pt x="3040130" y="668687"/>
                </a:cubicBezTo>
                <a:cubicBezTo>
                  <a:pt x="3039262" y="680854"/>
                  <a:pt x="3039499" y="698600"/>
                  <a:pt x="3040840" y="721925"/>
                </a:cubicBezTo>
                <a:cubicBezTo>
                  <a:pt x="3042180" y="745249"/>
                  <a:pt x="3042621" y="762794"/>
                  <a:pt x="3042162" y="774560"/>
                </a:cubicBezTo>
                <a:cubicBezTo>
                  <a:pt x="3041703" y="786326"/>
                  <a:pt x="3036215" y="798942"/>
                  <a:pt x="3025696" y="812408"/>
                </a:cubicBezTo>
                <a:cubicBezTo>
                  <a:pt x="3015178" y="825873"/>
                  <a:pt x="3006983" y="827641"/>
                  <a:pt x="3001110" y="817710"/>
                </a:cubicBezTo>
                <a:cubicBezTo>
                  <a:pt x="2995238" y="807779"/>
                  <a:pt x="2986763" y="797178"/>
                  <a:pt x="2975685" y="785907"/>
                </a:cubicBezTo>
                <a:cubicBezTo>
                  <a:pt x="2964607" y="774636"/>
                  <a:pt x="2964998" y="770574"/>
                  <a:pt x="2976857" y="773721"/>
                </a:cubicBezTo>
                <a:cubicBezTo>
                  <a:pt x="2988716" y="776869"/>
                  <a:pt x="2996883" y="778310"/>
                  <a:pt x="3001357" y="778045"/>
                </a:cubicBezTo>
                <a:cubicBezTo>
                  <a:pt x="3005831" y="777780"/>
                  <a:pt x="3008678" y="774392"/>
                  <a:pt x="3009897" y="767881"/>
                </a:cubicBezTo>
                <a:cubicBezTo>
                  <a:pt x="3011116" y="761371"/>
                  <a:pt x="3011948" y="745407"/>
                  <a:pt x="3012392" y="719989"/>
                </a:cubicBezTo>
                <a:cubicBezTo>
                  <a:pt x="3012837" y="694571"/>
                  <a:pt x="3012184" y="674871"/>
                  <a:pt x="3010435" y="660889"/>
                </a:cubicBezTo>
                <a:cubicBezTo>
                  <a:pt x="3008685" y="646907"/>
                  <a:pt x="3005312" y="636009"/>
                  <a:pt x="3000314" y="628193"/>
                </a:cubicBezTo>
                <a:cubicBezTo>
                  <a:pt x="2995316" y="620378"/>
                  <a:pt x="2995944" y="616947"/>
                  <a:pt x="3002196" y="617901"/>
                </a:cubicBezTo>
                <a:cubicBezTo>
                  <a:pt x="3008448" y="618854"/>
                  <a:pt x="3014292" y="619725"/>
                  <a:pt x="3019727" y="620514"/>
                </a:cubicBezTo>
                <a:cubicBezTo>
                  <a:pt x="3041797" y="599850"/>
                  <a:pt x="3057001" y="585040"/>
                  <a:pt x="3065340" y="576085"/>
                </a:cubicBezTo>
                <a:cubicBezTo>
                  <a:pt x="3073678" y="567129"/>
                  <a:pt x="3069197" y="564225"/>
                  <a:pt x="3051896" y="567373"/>
                </a:cubicBezTo>
                <a:cubicBezTo>
                  <a:pt x="3034594" y="570521"/>
                  <a:pt x="3015020" y="574314"/>
                  <a:pt x="2993173" y="578752"/>
                </a:cubicBezTo>
                <a:cubicBezTo>
                  <a:pt x="2971325" y="583190"/>
                  <a:pt x="2957046" y="586790"/>
                  <a:pt x="2950335" y="589550"/>
                </a:cubicBezTo>
                <a:cubicBezTo>
                  <a:pt x="2943624" y="592311"/>
                  <a:pt x="2936493" y="592242"/>
                  <a:pt x="2928943" y="589346"/>
                </a:cubicBezTo>
                <a:cubicBezTo>
                  <a:pt x="2921393" y="586449"/>
                  <a:pt x="2914854" y="581247"/>
                  <a:pt x="2909326" y="573740"/>
                </a:cubicBezTo>
                <a:cubicBezTo>
                  <a:pt x="2903798" y="566233"/>
                  <a:pt x="2906844" y="562938"/>
                  <a:pt x="2918468" y="563856"/>
                </a:cubicBezTo>
                <a:cubicBezTo>
                  <a:pt x="2930090" y="564774"/>
                  <a:pt x="2947485" y="564118"/>
                  <a:pt x="2970652" y="561888"/>
                </a:cubicBezTo>
                <a:cubicBezTo>
                  <a:pt x="2993818" y="559658"/>
                  <a:pt x="3015619" y="556768"/>
                  <a:pt x="3036053" y="553219"/>
                </a:cubicBezTo>
                <a:cubicBezTo>
                  <a:pt x="3056488" y="549670"/>
                  <a:pt x="3070201" y="545827"/>
                  <a:pt x="3077192" y="541690"/>
                </a:cubicBezTo>
                <a:cubicBezTo>
                  <a:pt x="3080688" y="539621"/>
                  <a:pt x="3084455" y="538916"/>
                  <a:pt x="3088496" y="539574"/>
                </a:cubicBezTo>
                <a:close/>
                <a:moveTo>
                  <a:pt x="1670041" y="536659"/>
                </a:moveTo>
                <a:cubicBezTo>
                  <a:pt x="1672926" y="536940"/>
                  <a:pt x="1675958" y="538065"/>
                  <a:pt x="1679138" y="540033"/>
                </a:cubicBezTo>
                <a:cubicBezTo>
                  <a:pt x="1685498" y="543970"/>
                  <a:pt x="1690434" y="547867"/>
                  <a:pt x="1693949" y="551724"/>
                </a:cubicBezTo>
                <a:cubicBezTo>
                  <a:pt x="1697461" y="555582"/>
                  <a:pt x="1697375" y="559783"/>
                  <a:pt x="1693689" y="564329"/>
                </a:cubicBezTo>
                <a:cubicBezTo>
                  <a:pt x="1690005" y="568875"/>
                  <a:pt x="1687079" y="576676"/>
                  <a:pt x="1684914" y="587732"/>
                </a:cubicBezTo>
                <a:cubicBezTo>
                  <a:pt x="1682748" y="598789"/>
                  <a:pt x="1680278" y="612631"/>
                  <a:pt x="1677503" y="629258"/>
                </a:cubicBezTo>
                <a:cubicBezTo>
                  <a:pt x="1674728" y="645886"/>
                  <a:pt x="1672065" y="656472"/>
                  <a:pt x="1669512" y="661018"/>
                </a:cubicBezTo>
                <a:cubicBezTo>
                  <a:pt x="1682791" y="659369"/>
                  <a:pt x="1692234" y="657157"/>
                  <a:pt x="1697841" y="654382"/>
                </a:cubicBezTo>
                <a:cubicBezTo>
                  <a:pt x="1703448" y="651607"/>
                  <a:pt x="1709209" y="652217"/>
                  <a:pt x="1715124" y="656211"/>
                </a:cubicBezTo>
                <a:cubicBezTo>
                  <a:pt x="1721039" y="660204"/>
                  <a:pt x="1726388" y="664969"/>
                  <a:pt x="1731171" y="670504"/>
                </a:cubicBezTo>
                <a:cubicBezTo>
                  <a:pt x="1735953" y="676039"/>
                  <a:pt x="1736516" y="681733"/>
                  <a:pt x="1732859" y="687583"/>
                </a:cubicBezTo>
                <a:cubicBezTo>
                  <a:pt x="1729202" y="693434"/>
                  <a:pt x="1726488" y="704110"/>
                  <a:pt x="1724718" y="719612"/>
                </a:cubicBezTo>
                <a:cubicBezTo>
                  <a:pt x="1722947" y="735114"/>
                  <a:pt x="1719989" y="751863"/>
                  <a:pt x="1715845" y="769860"/>
                </a:cubicBezTo>
                <a:cubicBezTo>
                  <a:pt x="1711700" y="787857"/>
                  <a:pt x="1703495" y="802362"/>
                  <a:pt x="1691227" y="813376"/>
                </a:cubicBezTo>
                <a:cubicBezTo>
                  <a:pt x="1678959" y="824389"/>
                  <a:pt x="1671186" y="825063"/>
                  <a:pt x="1667909" y="815398"/>
                </a:cubicBezTo>
                <a:cubicBezTo>
                  <a:pt x="1664633" y="805732"/>
                  <a:pt x="1658430" y="794909"/>
                  <a:pt x="1649303" y="782928"/>
                </a:cubicBezTo>
                <a:cubicBezTo>
                  <a:pt x="1640175" y="770947"/>
                  <a:pt x="1641713" y="767240"/>
                  <a:pt x="1653917" y="771807"/>
                </a:cubicBezTo>
                <a:cubicBezTo>
                  <a:pt x="1666120" y="776374"/>
                  <a:pt x="1673384" y="778848"/>
                  <a:pt x="1675707" y="779228"/>
                </a:cubicBezTo>
                <a:cubicBezTo>
                  <a:pt x="1678030" y="779608"/>
                  <a:pt x="1680716" y="777238"/>
                  <a:pt x="1683762" y="772119"/>
                </a:cubicBezTo>
                <a:cubicBezTo>
                  <a:pt x="1686810" y="766999"/>
                  <a:pt x="1689671" y="757087"/>
                  <a:pt x="1692345" y="742381"/>
                </a:cubicBezTo>
                <a:cubicBezTo>
                  <a:pt x="1695020" y="727675"/>
                  <a:pt x="1696805" y="714550"/>
                  <a:pt x="1697701" y="703006"/>
                </a:cubicBezTo>
                <a:cubicBezTo>
                  <a:pt x="1698598" y="691462"/>
                  <a:pt x="1697654" y="684303"/>
                  <a:pt x="1694873" y="681528"/>
                </a:cubicBezTo>
                <a:cubicBezTo>
                  <a:pt x="1692091" y="678753"/>
                  <a:pt x="1684511" y="677818"/>
                  <a:pt x="1672136" y="678721"/>
                </a:cubicBezTo>
                <a:cubicBezTo>
                  <a:pt x="1659760" y="679625"/>
                  <a:pt x="1646611" y="681381"/>
                  <a:pt x="1632686" y="683991"/>
                </a:cubicBezTo>
                <a:cubicBezTo>
                  <a:pt x="1618763" y="686601"/>
                  <a:pt x="1608451" y="689975"/>
                  <a:pt x="1601754" y="694112"/>
                </a:cubicBezTo>
                <a:cubicBezTo>
                  <a:pt x="1595057" y="698249"/>
                  <a:pt x="1590253" y="696256"/>
                  <a:pt x="1587343" y="688132"/>
                </a:cubicBezTo>
                <a:cubicBezTo>
                  <a:pt x="1584431" y="680008"/>
                  <a:pt x="1584327" y="673623"/>
                  <a:pt x="1587031" y="668977"/>
                </a:cubicBezTo>
                <a:cubicBezTo>
                  <a:pt x="1589735" y="664331"/>
                  <a:pt x="1592208" y="652543"/>
                  <a:pt x="1594452" y="633614"/>
                </a:cubicBezTo>
                <a:cubicBezTo>
                  <a:pt x="1596696" y="614685"/>
                  <a:pt x="1596019" y="600796"/>
                  <a:pt x="1592419" y="591948"/>
                </a:cubicBezTo>
                <a:cubicBezTo>
                  <a:pt x="1588819" y="583101"/>
                  <a:pt x="1591673" y="580103"/>
                  <a:pt x="1600980" y="582957"/>
                </a:cubicBezTo>
                <a:cubicBezTo>
                  <a:pt x="1610287" y="585811"/>
                  <a:pt x="1617289" y="588883"/>
                  <a:pt x="1621985" y="592174"/>
                </a:cubicBezTo>
                <a:cubicBezTo>
                  <a:pt x="1626681" y="595465"/>
                  <a:pt x="1627875" y="599663"/>
                  <a:pt x="1625566" y="604769"/>
                </a:cubicBezTo>
                <a:cubicBezTo>
                  <a:pt x="1623258" y="609874"/>
                  <a:pt x="1620781" y="620808"/>
                  <a:pt x="1618134" y="637572"/>
                </a:cubicBezTo>
                <a:cubicBezTo>
                  <a:pt x="1615489" y="654336"/>
                  <a:pt x="1614165" y="663979"/>
                  <a:pt x="1614165" y="666503"/>
                </a:cubicBezTo>
                <a:cubicBezTo>
                  <a:pt x="1614165" y="666446"/>
                  <a:pt x="1616461" y="666213"/>
                  <a:pt x="1621049" y="665804"/>
                </a:cubicBezTo>
                <a:cubicBezTo>
                  <a:pt x="1625638" y="665395"/>
                  <a:pt x="1635440" y="664460"/>
                  <a:pt x="1650453" y="662997"/>
                </a:cubicBezTo>
                <a:cubicBezTo>
                  <a:pt x="1646854" y="657648"/>
                  <a:pt x="1646632" y="648277"/>
                  <a:pt x="1649787" y="634883"/>
                </a:cubicBezTo>
                <a:cubicBezTo>
                  <a:pt x="1652942" y="621489"/>
                  <a:pt x="1655415" y="606396"/>
                  <a:pt x="1657208" y="589604"/>
                </a:cubicBezTo>
                <a:cubicBezTo>
                  <a:pt x="1659001" y="572811"/>
                  <a:pt x="1658756" y="564121"/>
                  <a:pt x="1656477" y="563533"/>
                </a:cubicBezTo>
                <a:cubicBezTo>
                  <a:pt x="1654197" y="562945"/>
                  <a:pt x="1646657" y="563774"/>
                  <a:pt x="1633859" y="566018"/>
                </a:cubicBezTo>
                <a:cubicBezTo>
                  <a:pt x="1621060" y="568262"/>
                  <a:pt x="1610538" y="570284"/>
                  <a:pt x="1602292" y="572084"/>
                </a:cubicBezTo>
                <a:cubicBezTo>
                  <a:pt x="1594047" y="573883"/>
                  <a:pt x="1586740" y="571162"/>
                  <a:pt x="1580373" y="563921"/>
                </a:cubicBezTo>
                <a:cubicBezTo>
                  <a:pt x="1574006" y="556679"/>
                  <a:pt x="1574895" y="553058"/>
                  <a:pt x="1583041" y="553058"/>
                </a:cubicBezTo>
                <a:cubicBezTo>
                  <a:pt x="1588533" y="553058"/>
                  <a:pt x="1596484" y="552624"/>
                  <a:pt x="1606895" y="551756"/>
                </a:cubicBezTo>
                <a:cubicBezTo>
                  <a:pt x="1617307" y="550889"/>
                  <a:pt x="1627772" y="549139"/>
                  <a:pt x="1638290" y="546508"/>
                </a:cubicBezTo>
                <a:cubicBezTo>
                  <a:pt x="1648808" y="543876"/>
                  <a:pt x="1656656" y="541155"/>
                  <a:pt x="1661833" y="538345"/>
                </a:cubicBezTo>
                <a:cubicBezTo>
                  <a:pt x="1664422" y="536939"/>
                  <a:pt x="1667158" y="536377"/>
                  <a:pt x="1670041" y="536659"/>
                </a:cubicBezTo>
                <a:close/>
                <a:moveTo>
                  <a:pt x="1317617" y="536659"/>
                </a:moveTo>
                <a:cubicBezTo>
                  <a:pt x="1320501" y="536940"/>
                  <a:pt x="1323533" y="538065"/>
                  <a:pt x="1326712" y="540033"/>
                </a:cubicBezTo>
                <a:cubicBezTo>
                  <a:pt x="1333073" y="543970"/>
                  <a:pt x="1338009" y="547867"/>
                  <a:pt x="1341523" y="551724"/>
                </a:cubicBezTo>
                <a:cubicBezTo>
                  <a:pt x="1345036" y="555582"/>
                  <a:pt x="1344950" y="559783"/>
                  <a:pt x="1341265" y="564329"/>
                </a:cubicBezTo>
                <a:cubicBezTo>
                  <a:pt x="1337579" y="568875"/>
                  <a:pt x="1334654" y="576676"/>
                  <a:pt x="1332488" y="587732"/>
                </a:cubicBezTo>
                <a:cubicBezTo>
                  <a:pt x="1330323" y="598789"/>
                  <a:pt x="1327853" y="612631"/>
                  <a:pt x="1325078" y="629258"/>
                </a:cubicBezTo>
                <a:cubicBezTo>
                  <a:pt x="1322304" y="645886"/>
                  <a:pt x="1319640" y="656472"/>
                  <a:pt x="1317086" y="661018"/>
                </a:cubicBezTo>
                <a:cubicBezTo>
                  <a:pt x="1330366" y="659369"/>
                  <a:pt x="1339809" y="657157"/>
                  <a:pt x="1345416" y="654382"/>
                </a:cubicBezTo>
                <a:cubicBezTo>
                  <a:pt x="1351023" y="651607"/>
                  <a:pt x="1356784" y="652217"/>
                  <a:pt x="1362700" y="656211"/>
                </a:cubicBezTo>
                <a:cubicBezTo>
                  <a:pt x="1368615" y="660204"/>
                  <a:pt x="1373964" y="664969"/>
                  <a:pt x="1378746" y="670504"/>
                </a:cubicBezTo>
                <a:cubicBezTo>
                  <a:pt x="1383529" y="676039"/>
                  <a:pt x="1384092" y="681733"/>
                  <a:pt x="1380435" y="687583"/>
                </a:cubicBezTo>
                <a:cubicBezTo>
                  <a:pt x="1376778" y="693434"/>
                  <a:pt x="1374065" y="704110"/>
                  <a:pt x="1372293" y="719612"/>
                </a:cubicBezTo>
                <a:cubicBezTo>
                  <a:pt x="1370522" y="735114"/>
                  <a:pt x="1367565" y="751863"/>
                  <a:pt x="1363421" y="769860"/>
                </a:cubicBezTo>
                <a:cubicBezTo>
                  <a:pt x="1359276" y="787857"/>
                  <a:pt x="1351069" y="802362"/>
                  <a:pt x="1338801" y="813376"/>
                </a:cubicBezTo>
                <a:cubicBezTo>
                  <a:pt x="1326534" y="824389"/>
                  <a:pt x="1318761" y="825063"/>
                  <a:pt x="1315485" y="815398"/>
                </a:cubicBezTo>
                <a:cubicBezTo>
                  <a:pt x="1312208" y="805732"/>
                  <a:pt x="1306006" y="794909"/>
                  <a:pt x="1296878" y="782928"/>
                </a:cubicBezTo>
                <a:cubicBezTo>
                  <a:pt x="1287750" y="770947"/>
                  <a:pt x="1289288" y="767240"/>
                  <a:pt x="1301492" y="771807"/>
                </a:cubicBezTo>
                <a:cubicBezTo>
                  <a:pt x="1313695" y="776374"/>
                  <a:pt x="1320959" y="778848"/>
                  <a:pt x="1323282" y="779228"/>
                </a:cubicBezTo>
                <a:cubicBezTo>
                  <a:pt x="1325606" y="779608"/>
                  <a:pt x="1328290" y="777238"/>
                  <a:pt x="1331338" y="772119"/>
                </a:cubicBezTo>
                <a:cubicBezTo>
                  <a:pt x="1334385" y="766999"/>
                  <a:pt x="1337246" y="757087"/>
                  <a:pt x="1339921" y="742381"/>
                </a:cubicBezTo>
                <a:cubicBezTo>
                  <a:pt x="1342595" y="727675"/>
                  <a:pt x="1344380" y="714550"/>
                  <a:pt x="1345276" y="703006"/>
                </a:cubicBezTo>
                <a:cubicBezTo>
                  <a:pt x="1346173" y="691462"/>
                  <a:pt x="1345229" y="684303"/>
                  <a:pt x="1342448" y="681528"/>
                </a:cubicBezTo>
                <a:cubicBezTo>
                  <a:pt x="1339666" y="678753"/>
                  <a:pt x="1332087" y="677818"/>
                  <a:pt x="1319712" y="678721"/>
                </a:cubicBezTo>
                <a:cubicBezTo>
                  <a:pt x="1307336" y="679625"/>
                  <a:pt x="1294186" y="681381"/>
                  <a:pt x="1280261" y="683991"/>
                </a:cubicBezTo>
                <a:cubicBezTo>
                  <a:pt x="1266337" y="686601"/>
                  <a:pt x="1256026" y="689975"/>
                  <a:pt x="1249329" y="694112"/>
                </a:cubicBezTo>
                <a:cubicBezTo>
                  <a:pt x="1242633" y="698249"/>
                  <a:pt x="1237829" y="696256"/>
                  <a:pt x="1234917" y="688132"/>
                </a:cubicBezTo>
                <a:cubicBezTo>
                  <a:pt x="1232007" y="680008"/>
                  <a:pt x="1231903" y="673623"/>
                  <a:pt x="1234606" y="668977"/>
                </a:cubicBezTo>
                <a:cubicBezTo>
                  <a:pt x="1237309" y="664331"/>
                  <a:pt x="1239782" y="652543"/>
                  <a:pt x="1242027" y="633614"/>
                </a:cubicBezTo>
                <a:cubicBezTo>
                  <a:pt x="1244270" y="614685"/>
                  <a:pt x="1243593" y="600796"/>
                  <a:pt x="1239994" y="591948"/>
                </a:cubicBezTo>
                <a:cubicBezTo>
                  <a:pt x="1236394" y="583101"/>
                  <a:pt x="1239249" y="580103"/>
                  <a:pt x="1248556" y="582957"/>
                </a:cubicBezTo>
                <a:cubicBezTo>
                  <a:pt x="1257862" y="585811"/>
                  <a:pt x="1264864" y="588883"/>
                  <a:pt x="1269560" y="592174"/>
                </a:cubicBezTo>
                <a:cubicBezTo>
                  <a:pt x="1274257" y="595465"/>
                  <a:pt x="1275450" y="599663"/>
                  <a:pt x="1273141" y="604769"/>
                </a:cubicBezTo>
                <a:cubicBezTo>
                  <a:pt x="1270833" y="609874"/>
                  <a:pt x="1268355" y="620808"/>
                  <a:pt x="1265710" y="637572"/>
                </a:cubicBezTo>
                <a:cubicBezTo>
                  <a:pt x="1263064" y="654336"/>
                  <a:pt x="1261741" y="663979"/>
                  <a:pt x="1261741" y="666503"/>
                </a:cubicBezTo>
                <a:cubicBezTo>
                  <a:pt x="1261741" y="666446"/>
                  <a:pt x="1264035" y="666213"/>
                  <a:pt x="1268625" y="665804"/>
                </a:cubicBezTo>
                <a:cubicBezTo>
                  <a:pt x="1273213" y="665395"/>
                  <a:pt x="1283015" y="664460"/>
                  <a:pt x="1298029" y="662997"/>
                </a:cubicBezTo>
                <a:cubicBezTo>
                  <a:pt x="1294429" y="657648"/>
                  <a:pt x="1294207" y="648277"/>
                  <a:pt x="1297362" y="634883"/>
                </a:cubicBezTo>
                <a:cubicBezTo>
                  <a:pt x="1300516" y="621489"/>
                  <a:pt x="1302990" y="606396"/>
                  <a:pt x="1304783" y="589604"/>
                </a:cubicBezTo>
                <a:cubicBezTo>
                  <a:pt x="1306575" y="572811"/>
                  <a:pt x="1306333" y="564121"/>
                  <a:pt x="1304052" y="563533"/>
                </a:cubicBezTo>
                <a:cubicBezTo>
                  <a:pt x="1301771" y="562945"/>
                  <a:pt x="1294232" y="563774"/>
                  <a:pt x="1281434" y="566018"/>
                </a:cubicBezTo>
                <a:cubicBezTo>
                  <a:pt x="1268635" y="568262"/>
                  <a:pt x="1258113" y="570284"/>
                  <a:pt x="1249867" y="572084"/>
                </a:cubicBezTo>
                <a:cubicBezTo>
                  <a:pt x="1241622" y="573883"/>
                  <a:pt x="1234316" y="571162"/>
                  <a:pt x="1227949" y="563921"/>
                </a:cubicBezTo>
                <a:cubicBezTo>
                  <a:pt x="1221582" y="556679"/>
                  <a:pt x="1222470" y="553058"/>
                  <a:pt x="1230615" y="553058"/>
                </a:cubicBezTo>
                <a:cubicBezTo>
                  <a:pt x="1236108" y="553058"/>
                  <a:pt x="1244060" y="552624"/>
                  <a:pt x="1254470" y="551756"/>
                </a:cubicBezTo>
                <a:cubicBezTo>
                  <a:pt x="1264882" y="550889"/>
                  <a:pt x="1275346" y="549139"/>
                  <a:pt x="1285865" y="546508"/>
                </a:cubicBezTo>
                <a:cubicBezTo>
                  <a:pt x="1296384" y="543876"/>
                  <a:pt x="1304231" y="541155"/>
                  <a:pt x="1309407" y="538345"/>
                </a:cubicBezTo>
                <a:cubicBezTo>
                  <a:pt x="1311996" y="536939"/>
                  <a:pt x="1314732" y="536377"/>
                  <a:pt x="1317617" y="536659"/>
                </a:cubicBezTo>
                <a:close/>
                <a:moveTo>
                  <a:pt x="4789014" y="534914"/>
                </a:moveTo>
                <a:cubicBezTo>
                  <a:pt x="4797181" y="536326"/>
                  <a:pt x="4806283" y="539313"/>
                  <a:pt x="4816321" y="543873"/>
                </a:cubicBezTo>
                <a:cubicBezTo>
                  <a:pt x="4827850" y="549337"/>
                  <a:pt x="4832246" y="555793"/>
                  <a:pt x="4829507" y="563243"/>
                </a:cubicBezTo>
                <a:cubicBezTo>
                  <a:pt x="4826768" y="570693"/>
                  <a:pt x="4824968" y="580218"/>
                  <a:pt x="4824107" y="591819"/>
                </a:cubicBezTo>
                <a:cubicBezTo>
                  <a:pt x="4823247" y="603421"/>
                  <a:pt x="4822817" y="620665"/>
                  <a:pt x="4822817" y="643552"/>
                </a:cubicBezTo>
                <a:cubicBezTo>
                  <a:pt x="4822817" y="665421"/>
                  <a:pt x="4823710" y="685741"/>
                  <a:pt x="4825495" y="704512"/>
                </a:cubicBezTo>
                <a:cubicBezTo>
                  <a:pt x="4827281" y="723283"/>
                  <a:pt x="4827481" y="740545"/>
                  <a:pt x="4826097" y="756298"/>
                </a:cubicBezTo>
                <a:cubicBezTo>
                  <a:pt x="4824714" y="772051"/>
                  <a:pt x="4819737" y="786007"/>
                  <a:pt x="4811169" y="798168"/>
                </a:cubicBezTo>
                <a:cubicBezTo>
                  <a:pt x="4802601" y="810328"/>
                  <a:pt x="4795298" y="812074"/>
                  <a:pt x="4789261" y="803406"/>
                </a:cubicBezTo>
                <a:cubicBezTo>
                  <a:pt x="4783224" y="794737"/>
                  <a:pt x="4777807" y="787567"/>
                  <a:pt x="4773010" y="781895"/>
                </a:cubicBezTo>
                <a:cubicBezTo>
                  <a:pt x="4768213" y="776224"/>
                  <a:pt x="4762692" y="769957"/>
                  <a:pt x="4756447" y="763095"/>
                </a:cubicBezTo>
                <a:cubicBezTo>
                  <a:pt x="4750202" y="756233"/>
                  <a:pt x="4751668" y="753756"/>
                  <a:pt x="4760846" y="755663"/>
                </a:cubicBezTo>
                <a:cubicBezTo>
                  <a:pt x="4770024" y="757571"/>
                  <a:pt x="4777603" y="759145"/>
                  <a:pt x="4783583" y="760385"/>
                </a:cubicBezTo>
                <a:cubicBezTo>
                  <a:pt x="4789562" y="761625"/>
                  <a:pt x="4793072" y="760424"/>
                  <a:pt x="4794112" y="756782"/>
                </a:cubicBezTo>
                <a:cubicBezTo>
                  <a:pt x="4795151" y="753140"/>
                  <a:pt x="4796119" y="745701"/>
                  <a:pt x="4797016" y="734465"/>
                </a:cubicBezTo>
                <a:cubicBezTo>
                  <a:pt x="4797912" y="723229"/>
                  <a:pt x="4798141" y="692466"/>
                  <a:pt x="4797704" y="642175"/>
                </a:cubicBezTo>
                <a:cubicBezTo>
                  <a:pt x="4797267" y="591884"/>
                  <a:pt x="4793667" y="561081"/>
                  <a:pt x="4786906" y="549767"/>
                </a:cubicBezTo>
                <a:cubicBezTo>
                  <a:pt x="4780144" y="538452"/>
                  <a:pt x="4780847" y="533501"/>
                  <a:pt x="4789014" y="534914"/>
                </a:cubicBezTo>
                <a:close/>
                <a:moveTo>
                  <a:pt x="140814" y="534914"/>
                </a:moveTo>
                <a:cubicBezTo>
                  <a:pt x="148981" y="536326"/>
                  <a:pt x="158084" y="539313"/>
                  <a:pt x="168122" y="543873"/>
                </a:cubicBezTo>
                <a:cubicBezTo>
                  <a:pt x="179651" y="549337"/>
                  <a:pt x="184047" y="555793"/>
                  <a:pt x="181307" y="563243"/>
                </a:cubicBezTo>
                <a:cubicBezTo>
                  <a:pt x="178569" y="570693"/>
                  <a:pt x="176769" y="580218"/>
                  <a:pt x="175908" y="591819"/>
                </a:cubicBezTo>
                <a:cubicBezTo>
                  <a:pt x="175048" y="603421"/>
                  <a:pt x="174618" y="620665"/>
                  <a:pt x="174618" y="643552"/>
                </a:cubicBezTo>
                <a:cubicBezTo>
                  <a:pt x="174618" y="665421"/>
                  <a:pt x="175511" y="685741"/>
                  <a:pt x="177296" y="704512"/>
                </a:cubicBezTo>
                <a:cubicBezTo>
                  <a:pt x="179081" y="723283"/>
                  <a:pt x="179282" y="740545"/>
                  <a:pt x="177899" y="756298"/>
                </a:cubicBezTo>
                <a:cubicBezTo>
                  <a:pt x="176514" y="772051"/>
                  <a:pt x="171538" y="786007"/>
                  <a:pt x="162970" y="798168"/>
                </a:cubicBezTo>
                <a:cubicBezTo>
                  <a:pt x="154402" y="810328"/>
                  <a:pt x="147099" y="812074"/>
                  <a:pt x="141061" y="803406"/>
                </a:cubicBezTo>
                <a:cubicBezTo>
                  <a:pt x="135025" y="794737"/>
                  <a:pt x="129607" y="787567"/>
                  <a:pt x="124810" y="781895"/>
                </a:cubicBezTo>
                <a:cubicBezTo>
                  <a:pt x="120014" y="776224"/>
                  <a:pt x="114493" y="769957"/>
                  <a:pt x="108248" y="763095"/>
                </a:cubicBezTo>
                <a:cubicBezTo>
                  <a:pt x="102002" y="756233"/>
                  <a:pt x="103469" y="753756"/>
                  <a:pt x="112647" y="755663"/>
                </a:cubicBezTo>
                <a:cubicBezTo>
                  <a:pt x="121824" y="757571"/>
                  <a:pt x="129403" y="759145"/>
                  <a:pt x="135383" y="760385"/>
                </a:cubicBezTo>
                <a:cubicBezTo>
                  <a:pt x="141363" y="761625"/>
                  <a:pt x="144873" y="760424"/>
                  <a:pt x="145912" y="756782"/>
                </a:cubicBezTo>
                <a:cubicBezTo>
                  <a:pt x="146952" y="753140"/>
                  <a:pt x="147920" y="745701"/>
                  <a:pt x="148817" y="734465"/>
                </a:cubicBezTo>
                <a:cubicBezTo>
                  <a:pt x="149712" y="723229"/>
                  <a:pt x="149942" y="692466"/>
                  <a:pt x="149504" y="642175"/>
                </a:cubicBezTo>
                <a:cubicBezTo>
                  <a:pt x="149068" y="591884"/>
                  <a:pt x="145467" y="561081"/>
                  <a:pt x="138706" y="549767"/>
                </a:cubicBezTo>
                <a:cubicBezTo>
                  <a:pt x="131945" y="538452"/>
                  <a:pt x="132647" y="533501"/>
                  <a:pt x="140814" y="534914"/>
                </a:cubicBezTo>
                <a:close/>
                <a:moveTo>
                  <a:pt x="4471544" y="533922"/>
                </a:moveTo>
                <a:cubicBezTo>
                  <a:pt x="4473148" y="533681"/>
                  <a:pt x="4475262" y="533797"/>
                  <a:pt x="4477888" y="534269"/>
                </a:cubicBezTo>
                <a:cubicBezTo>
                  <a:pt x="4488393" y="536154"/>
                  <a:pt x="4497420" y="539449"/>
                  <a:pt x="4504970" y="544153"/>
                </a:cubicBezTo>
                <a:cubicBezTo>
                  <a:pt x="4512520" y="548856"/>
                  <a:pt x="4514922" y="553994"/>
                  <a:pt x="4512176" y="559565"/>
                </a:cubicBezTo>
                <a:cubicBezTo>
                  <a:pt x="4509430" y="565136"/>
                  <a:pt x="4507630" y="574124"/>
                  <a:pt x="4506777" y="586528"/>
                </a:cubicBezTo>
                <a:cubicBezTo>
                  <a:pt x="4505924" y="598932"/>
                  <a:pt x="4505497" y="615215"/>
                  <a:pt x="4505497" y="635378"/>
                </a:cubicBezTo>
                <a:cubicBezTo>
                  <a:pt x="4518676" y="632868"/>
                  <a:pt x="4530098" y="629315"/>
                  <a:pt x="4539763" y="624719"/>
                </a:cubicBezTo>
                <a:cubicBezTo>
                  <a:pt x="4549428" y="620123"/>
                  <a:pt x="4559179" y="621267"/>
                  <a:pt x="4569017" y="628150"/>
                </a:cubicBezTo>
                <a:cubicBezTo>
                  <a:pt x="4578854" y="635034"/>
                  <a:pt x="4576223" y="640910"/>
                  <a:pt x="4561123" y="645778"/>
                </a:cubicBezTo>
                <a:cubicBezTo>
                  <a:pt x="4546022" y="650646"/>
                  <a:pt x="4527481" y="653081"/>
                  <a:pt x="4505497" y="653081"/>
                </a:cubicBezTo>
                <a:cubicBezTo>
                  <a:pt x="4505497" y="668267"/>
                  <a:pt x="4505045" y="700160"/>
                  <a:pt x="4504142" y="748759"/>
                </a:cubicBezTo>
                <a:cubicBezTo>
                  <a:pt x="4529495" y="745245"/>
                  <a:pt x="4549977" y="742567"/>
                  <a:pt x="4565586" y="740725"/>
                </a:cubicBezTo>
                <a:cubicBezTo>
                  <a:pt x="4581195" y="738882"/>
                  <a:pt x="4593080" y="740717"/>
                  <a:pt x="4601239" y="746231"/>
                </a:cubicBezTo>
                <a:cubicBezTo>
                  <a:pt x="4609399" y="751745"/>
                  <a:pt x="4613479" y="756660"/>
                  <a:pt x="4613479" y="760977"/>
                </a:cubicBezTo>
                <a:cubicBezTo>
                  <a:pt x="4613479" y="766426"/>
                  <a:pt x="4606638" y="769150"/>
                  <a:pt x="4592958" y="769150"/>
                </a:cubicBezTo>
                <a:lnTo>
                  <a:pt x="4560370" y="767817"/>
                </a:lnTo>
                <a:cubicBezTo>
                  <a:pt x="4549902" y="766913"/>
                  <a:pt x="4530811" y="768261"/>
                  <a:pt x="4503099" y="771861"/>
                </a:cubicBezTo>
                <a:cubicBezTo>
                  <a:pt x="4475386" y="775460"/>
                  <a:pt x="4455701" y="778834"/>
                  <a:pt x="4444042" y="781981"/>
                </a:cubicBezTo>
                <a:cubicBezTo>
                  <a:pt x="4432383" y="785129"/>
                  <a:pt x="4421238" y="782999"/>
                  <a:pt x="4410604" y="775593"/>
                </a:cubicBezTo>
                <a:cubicBezTo>
                  <a:pt x="4399971" y="768186"/>
                  <a:pt x="4398311" y="764131"/>
                  <a:pt x="4405625" y="763429"/>
                </a:cubicBezTo>
                <a:cubicBezTo>
                  <a:pt x="4412938" y="762726"/>
                  <a:pt x="4422772" y="761686"/>
                  <a:pt x="4435126" y="760310"/>
                </a:cubicBezTo>
                <a:cubicBezTo>
                  <a:pt x="4447480" y="758933"/>
                  <a:pt x="4462333" y="756667"/>
                  <a:pt x="4479685" y="753512"/>
                </a:cubicBezTo>
                <a:lnTo>
                  <a:pt x="4479685" y="615201"/>
                </a:lnTo>
                <a:cubicBezTo>
                  <a:pt x="4479685" y="578361"/>
                  <a:pt x="4476759" y="555191"/>
                  <a:pt x="4470908" y="545691"/>
                </a:cubicBezTo>
                <a:cubicBezTo>
                  <a:pt x="4466520" y="538565"/>
                  <a:pt x="4466732" y="534642"/>
                  <a:pt x="4471544" y="533922"/>
                </a:cubicBezTo>
                <a:close/>
                <a:moveTo>
                  <a:pt x="5546508" y="531935"/>
                </a:moveTo>
                <a:cubicBezTo>
                  <a:pt x="5548010" y="531917"/>
                  <a:pt x="5549914" y="532261"/>
                  <a:pt x="5552217" y="532967"/>
                </a:cubicBezTo>
                <a:cubicBezTo>
                  <a:pt x="5561430" y="535792"/>
                  <a:pt x="5569780" y="539678"/>
                  <a:pt x="5577266" y="544626"/>
                </a:cubicBezTo>
                <a:cubicBezTo>
                  <a:pt x="5584751" y="549573"/>
                  <a:pt x="5586361" y="553997"/>
                  <a:pt x="5582095" y="557898"/>
                </a:cubicBezTo>
                <a:cubicBezTo>
                  <a:pt x="5577829" y="561798"/>
                  <a:pt x="5572763" y="571829"/>
                  <a:pt x="5566898" y="587991"/>
                </a:cubicBezTo>
                <a:cubicBezTo>
                  <a:pt x="5580693" y="603277"/>
                  <a:pt x="5596930" y="618256"/>
                  <a:pt x="5615608" y="632926"/>
                </a:cubicBezTo>
                <a:cubicBezTo>
                  <a:pt x="5634286" y="647596"/>
                  <a:pt x="5652882" y="658992"/>
                  <a:pt x="5671395" y="667116"/>
                </a:cubicBezTo>
                <a:cubicBezTo>
                  <a:pt x="5689908" y="675240"/>
                  <a:pt x="5695921" y="680098"/>
                  <a:pt x="5689431" y="681689"/>
                </a:cubicBezTo>
                <a:cubicBezTo>
                  <a:pt x="5682942" y="683281"/>
                  <a:pt x="5671384" y="684984"/>
                  <a:pt x="5654757" y="686798"/>
                </a:cubicBezTo>
                <a:cubicBezTo>
                  <a:pt x="5638129" y="688612"/>
                  <a:pt x="5626206" y="685020"/>
                  <a:pt x="5618985" y="676022"/>
                </a:cubicBezTo>
                <a:cubicBezTo>
                  <a:pt x="5611765" y="667023"/>
                  <a:pt x="5592000" y="641831"/>
                  <a:pt x="5559692" y="600445"/>
                </a:cubicBezTo>
                <a:cubicBezTo>
                  <a:pt x="5549754" y="624235"/>
                  <a:pt x="5539038" y="644405"/>
                  <a:pt x="5527545" y="660954"/>
                </a:cubicBezTo>
                <a:cubicBezTo>
                  <a:pt x="5516051" y="677502"/>
                  <a:pt x="5500589" y="691573"/>
                  <a:pt x="5481157" y="703168"/>
                </a:cubicBezTo>
                <a:cubicBezTo>
                  <a:pt x="5461727" y="714762"/>
                  <a:pt x="5461074" y="709782"/>
                  <a:pt x="5479200" y="688229"/>
                </a:cubicBezTo>
                <a:cubicBezTo>
                  <a:pt x="5497326" y="666675"/>
                  <a:pt x="5510846" y="647219"/>
                  <a:pt x="5519758" y="629860"/>
                </a:cubicBezTo>
                <a:cubicBezTo>
                  <a:pt x="5528670" y="612502"/>
                  <a:pt x="5535805" y="595688"/>
                  <a:pt x="5541161" y="579419"/>
                </a:cubicBezTo>
                <a:cubicBezTo>
                  <a:pt x="5546517" y="563150"/>
                  <a:pt x="5547395" y="550634"/>
                  <a:pt x="5543796" y="541872"/>
                </a:cubicBezTo>
                <a:cubicBezTo>
                  <a:pt x="5541096" y="535301"/>
                  <a:pt x="5542000" y="531988"/>
                  <a:pt x="5546508" y="531935"/>
                </a:cubicBezTo>
                <a:close/>
                <a:moveTo>
                  <a:pt x="1509230" y="530216"/>
                </a:moveTo>
                <a:cubicBezTo>
                  <a:pt x="1510915" y="530299"/>
                  <a:pt x="1512994" y="530818"/>
                  <a:pt x="1515466" y="531773"/>
                </a:cubicBezTo>
                <a:cubicBezTo>
                  <a:pt x="1525354" y="535595"/>
                  <a:pt x="1533029" y="539858"/>
                  <a:pt x="1538493" y="544561"/>
                </a:cubicBezTo>
                <a:cubicBezTo>
                  <a:pt x="1543956" y="549265"/>
                  <a:pt x="1545071" y="554370"/>
                  <a:pt x="1541837" y="559877"/>
                </a:cubicBezTo>
                <a:cubicBezTo>
                  <a:pt x="1538604" y="565383"/>
                  <a:pt x="1535625" y="573575"/>
                  <a:pt x="1532900" y="584452"/>
                </a:cubicBezTo>
                <a:cubicBezTo>
                  <a:pt x="1530176" y="595329"/>
                  <a:pt x="1526670" y="610949"/>
                  <a:pt x="1522381" y="631312"/>
                </a:cubicBezTo>
                <a:lnTo>
                  <a:pt x="1542903" y="627935"/>
                </a:lnTo>
                <a:cubicBezTo>
                  <a:pt x="1543519" y="625612"/>
                  <a:pt x="1543602" y="621095"/>
                  <a:pt x="1543149" y="614384"/>
                </a:cubicBezTo>
                <a:cubicBezTo>
                  <a:pt x="1542698" y="607673"/>
                  <a:pt x="1548574" y="607604"/>
                  <a:pt x="1560777" y="614179"/>
                </a:cubicBezTo>
                <a:cubicBezTo>
                  <a:pt x="1572981" y="620754"/>
                  <a:pt x="1577684" y="626645"/>
                  <a:pt x="1574889" y="631850"/>
                </a:cubicBezTo>
                <a:cubicBezTo>
                  <a:pt x="1572091" y="637056"/>
                  <a:pt x="1567556" y="650198"/>
                  <a:pt x="1561283" y="671279"/>
                </a:cubicBezTo>
                <a:cubicBezTo>
                  <a:pt x="1555009" y="692359"/>
                  <a:pt x="1547892" y="710915"/>
                  <a:pt x="1539934" y="726947"/>
                </a:cubicBezTo>
                <a:cubicBezTo>
                  <a:pt x="1550417" y="736240"/>
                  <a:pt x="1557537" y="745019"/>
                  <a:pt x="1561294" y="753287"/>
                </a:cubicBezTo>
                <a:cubicBezTo>
                  <a:pt x="1565051" y="761554"/>
                  <a:pt x="1563921" y="769642"/>
                  <a:pt x="1557906" y="777550"/>
                </a:cubicBezTo>
                <a:cubicBezTo>
                  <a:pt x="1551890" y="785459"/>
                  <a:pt x="1545874" y="784344"/>
                  <a:pt x="1539858" y="774205"/>
                </a:cubicBezTo>
                <a:cubicBezTo>
                  <a:pt x="1533843" y="764067"/>
                  <a:pt x="1528798" y="754739"/>
                  <a:pt x="1524726" y="746220"/>
                </a:cubicBezTo>
                <a:cubicBezTo>
                  <a:pt x="1521456" y="752702"/>
                  <a:pt x="1513333" y="760579"/>
                  <a:pt x="1500354" y="769850"/>
                </a:cubicBezTo>
                <a:cubicBezTo>
                  <a:pt x="1487377" y="779120"/>
                  <a:pt x="1474507" y="785147"/>
                  <a:pt x="1461744" y="787929"/>
                </a:cubicBezTo>
                <a:cubicBezTo>
                  <a:pt x="1448982" y="790711"/>
                  <a:pt x="1450580" y="785989"/>
                  <a:pt x="1466541" y="773764"/>
                </a:cubicBezTo>
                <a:cubicBezTo>
                  <a:pt x="1482501" y="761539"/>
                  <a:pt x="1497013" y="746636"/>
                  <a:pt x="1510077" y="729055"/>
                </a:cubicBezTo>
                <a:cubicBezTo>
                  <a:pt x="1505330" y="723391"/>
                  <a:pt x="1501395" y="718777"/>
                  <a:pt x="1498269" y="715213"/>
                </a:cubicBezTo>
                <a:cubicBezTo>
                  <a:pt x="1495142" y="711650"/>
                  <a:pt x="1492281" y="708764"/>
                  <a:pt x="1489686" y="706555"/>
                </a:cubicBezTo>
                <a:cubicBezTo>
                  <a:pt x="1487090" y="704347"/>
                  <a:pt x="1486477" y="699948"/>
                  <a:pt x="1487847" y="693359"/>
                </a:cubicBezTo>
                <a:cubicBezTo>
                  <a:pt x="1489216" y="686769"/>
                  <a:pt x="1492131" y="674240"/>
                  <a:pt x="1496590" y="655770"/>
                </a:cubicBezTo>
                <a:cubicBezTo>
                  <a:pt x="1474206" y="662825"/>
                  <a:pt x="1460123" y="667514"/>
                  <a:pt x="1454345" y="669837"/>
                </a:cubicBezTo>
                <a:cubicBezTo>
                  <a:pt x="1448565" y="672160"/>
                  <a:pt x="1441112" y="667446"/>
                  <a:pt x="1431984" y="655694"/>
                </a:cubicBezTo>
                <a:cubicBezTo>
                  <a:pt x="1422857" y="643942"/>
                  <a:pt x="1424151" y="638966"/>
                  <a:pt x="1435867" y="640766"/>
                </a:cubicBezTo>
                <a:cubicBezTo>
                  <a:pt x="1447582" y="642566"/>
                  <a:pt x="1468398" y="640992"/>
                  <a:pt x="1498312" y="636045"/>
                </a:cubicBezTo>
                <a:cubicBezTo>
                  <a:pt x="1502556" y="614807"/>
                  <a:pt x="1505352" y="596233"/>
                  <a:pt x="1506700" y="580322"/>
                </a:cubicBezTo>
                <a:cubicBezTo>
                  <a:pt x="1508049" y="564412"/>
                  <a:pt x="1507374" y="551387"/>
                  <a:pt x="1504678" y="541249"/>
                </a:cubicBezTo>
                <a:cubicBezTo>
                  <a:pt x="1502657" y="533645"/>
                  <a:pt x="1504174" y="529967"/>
                  <a:pt x="1509230" y="530216"/>
                </a:cubicBezTo>
                <a:close/>
                <a:moveTo>
                  <a:pt x="1156805" y="530216"/>
                </a:moveTo>
                <a:cubicBezTo>
                  <a:pt x="1158491" y="530299"/>
                  <a:pt x="1160569" y="530818"/>
                  <a:pt x="1163041" y="531773"/>
                </a:cubicBezTo>
                <a:cubicBezTo>
                  <a:pt x="1172929" y="535595"/>
                  <a:pt x="1180604" y="539858"/>
                  <a:pt x="1186067" y="544561"/>
                </a:cubicBezTo>
                <a:cubicBezTo>
                  <a:pt x="1191531" y="549265"/>
                  <a:pt x="1192646" y="554370"/>
                  <a:pt x="1189412" y="559877"/>
                </a:cubicBezTo>
                <a:cubicBezTo>
                  <a:pt x="1186179" y="565383"/>
                  <a:pt x="1183200" y="573575"/>
                  <a:pt x="1180475" y="584452"/>
                </a:cubicBezTo>
                <a:cubicBezTo>
                  <a:pt x="1177751" y="595329"/>
                  <a:pt x="1174245" y="610949"/>
                  <a:pt x="1169956" y="631312"/>
                </a:cubicBezTo>
                <a:lnTo>
                  <a:pt x="1190478" y="627935"/>
                </a:lnTo>
                <a:cubicBezTo>
                  <a:pt x="1191094" y="625612"/>
                  <a:pt x="1191176" y="621095"/>
                  <a:pt x="1190725" y="614384"/>
                </a:cubicBezTo>
                <a:cubicBezTo>
                  <a:pt x="1190273" y="607673"/>
                  <a:pt x="1196149" y="607604"/>
                  <a:pt x="1208353" y="614179"/>
                </a:cubicBezTo>
                <a:cubicBezTo>
                  <a:pt x="1220556" y="620754"/>
                  <a:pt x="1225260" y="626645"/>
                  <a:pt x="1222463" y="631850"/>
                </a:cubicBezTo>
                <a:cubicBezTo>
                  <a:pt x="1219668" y="637056"/>
                  <a:pt x="1215132" y="650198"/>
                  <a:pt x="1208858" y="671279"/>
                </a:cubicBezTo>
                <a:cubicBezTo>
                  <a:pt x="1202584" y="692359"/>
                  <a:pt x="1195467" y="710915"/>
                  <a:pt x="1187509" y="726947"/>
                </a:cubicBezTo>
                <a:cubicBezTo>
                  <a:pt x="1197992" y="736240"/>
                  <a:pt x="1205112" y="745019"/>
                  <a:pt x="1208869" y="753287"/>
                </a:cubicBezTo>
                <a:cubicBezTo>
                  <a:pt x="1212626" y="761554"/>
                  <a:pt x="1211497" y="769642"/>
                  <a:pt x="1205481" y="777550"/>
                </a:cubicBezTo>
                <a:cubicBezTo>
                  <a:pt x="1199465" y="785459"/>
                  <a:pt x="1193449" y="784344"/>
                  <a:pt x="1187434" y="774205"/>
                </a:cubicBezTo>
                <a:cubicBezTo>
                  <a:pt x="1181418" y="764067"/>
                  <a:pt x="1176374" y="754739"/>
                  <a:pt x="1172301" y="746220"/>
                </a:cubicBezTo>
                <a:cubicBezTo>
                  <a:pt x="1169031" y="752702"/>
                  <a:pt x="1160908" y="760579"/>
                  <a:pt x="1147931" y="769850"/>
                </a:cubicBezTo>
                <a:cubicBezTo>
                  <a:pt x="1134952" y="779120"/>
                  <a:pt x="1122081" y="785147"/>
                  <a:pt x="1109319" y="787929"/>
                </a:cubicBezTo>
                <a:cubicBezTo>
                  <a:pt x="1096556" y="790711"/>
                  <a:pt x="1098155" y="785989"/>
                  <a:pt x="1114116" y="773764"/>
                </a:cubicBezTo>
                <a:cubicBezTo>
                  <a:pt x="1130077" y="761539"/>
                  <a:pt x="1144589" y="746636"/>
                  <a:pt x="1157652" y="729055"/>
                </a:cubicBezTo>
                <a:cubicBezTo>
                  <a:pt x="1152907" y="723391"/>
                  <a:pt x="1148969" y="718777"/>
                  <a:pt x="1145844" y="715213"/>
                </a:cubicBezTo>
                <a:cubicBezTo>
                  <a:pt x="1142717" y="711650"/>
                  <a:pt x="1139856" y="708764"/>
                  <a:pt x="1137261" y="706555"/>
                </a:cubicBezTo>
                <a:cubicBezTo>
                  <a:pt x="1134666" y="704347"/>
                  <a:pt x="1134053" y="699948"/>
                  <a:pt x="1135421" y="693359"/>
                </a:cubicBezTo>
                <a:cubicBezTo>
                  <a:pt x="1136791" y="686769"/>
                  <a:pt x="1139706" y="674240"/>
                  <a:pt x="1144165" y="655770"/>
                </a:cubicBezTo>
                <a:cubicBezTo>
                  <a:pt x="1121780" y="662825"/>
                  <a:pt x="1107698" y="667514"/>
                  <a:pt x="1101919" y="669837"/>
                </a:cubicBezTo>
                <a:cubicBezTo>
                  <a:pt x="1096140" y="672160"/>
                  <a:pt x="1088687" y="667446"/>
                  <a:pt x="1079560" y="655694"/>
                </a:cubicBezTo>
                <a:cubicBezTo>
                  <a:pt x="1070432" y="643942"/>
                  <a:pt x="1071726" y="638966"/>
                  <a:pt x="1083442" y="640766"/>
                </a:cubicBezTo>
                <a:cubicBezTo>
                  <a:pt x="1095158" y="642566"/>
                  <a:pt x="1115972" y="640992"/>
                  <a:pt x="1145887" y="636045"/>
                </a:cubicBezTo>
                <a:cubicBezTo>
                  <a:pt x="1150131" y="614807"/>
                  <a:pt x="1152927" y="596233"/>
                  <a:pt x="1154275" y="580322"/>
                </a:cubicBezTo>
                <a:cubicBezTo>
                  <a:pt x="1155623" y="564412"/>
                  <a:pt x="1154949" y="551387"/>
                  <a:pt x="1152253" y="541249"/>
                </a:cubicBezTo>
                <a:cubicBezTo>
                  <a:pt x="1150231" y="533645"/>
                  <a:pt x="1151749" y="529967"/>
                  <a:pt x="1156805" y="530216"/>
                </a:cubicBezTo>
                <a:close/>
                <a:moveTo>
                  <a:pt x="5440067" y="529248"/>
                </a:moveTo>
                <a:cubicBezTo>
                  <a:pt x="5441577" y="529481"/>
                  <a:pt x="5443357" y="530144"/>
                  <a:pt x="5445407" y="531236"/>
                </a:cubicBezTo>
                <a:cubicBezTo>
                  <a:pt x="5453610" y="535602"/>
                  <a:pt x="5460160" y="539990"/>
                  <a:pt x="5465057" y="544400"/>
                </a:cubicBezTo>
                <a:cubicBezTo>
                  <a:pt x="5469955" y="548810"/>
                  <a:pt x="5469101" y="553847"/>
                  <a:pt x="5462498" y="559511"/>
                </a:cubicBezTo>
                <a:cubicBezTo>
                  <a:pt x="5455894" y="565175"/>
                  <a:pt x="5442554" y="585173"/>
                  <a:pt x="5422477" y="619503"/>
                </a:cubicBezTo>
                <a:lnTo>
                  <a:pt x="5448268" y="619181"/>
                </a:lnTo>
                <a:cubicBezTo>
                  <a:pt x="5462451" y="601040"/>
                  <a:pt x="5468868" y="588406"/>
                  <a:pt x="5467520" y="581279"/>
                </a:cubicBezTo>
                <a:cubicBezTo>
                  <a:pt x="5466172" y="574152"/>
                  <a:pt x="5469790" y="572288"/>
                  <a:pt x="5478372" y="575687"/>
                </a:cubicBezTo>
                <a:cubicBezTo>
                  <a:pt x="5486955" y="579085"/>
                  <a:pt x="5493731" y="583301"/>
                  <a:pt x="5498699" y="588335"/>
                </a:cubicBezTo>
                <a:cubicBezTo>
                  <a:pt x="5503668" y="593368"/>
                  <a:pt x="5502349" y="598706"/>
                  <a:pt x="5494742" y="604349"/>
                </a:cubicBezTo>
                <a:cubicBezTo>
                  <a:pt x="5487134" y="609992"/>
                  <a:pt x="5478637" y="618399"/>
                  <a:pt x="5469252" y="629570"/>
                </a:cubicBezTo>
                <a:cubicBezTo>
                  <a:pt x="5459866" y="640741"/>
                  <a:pt x="5446074" y="654823"/>
                  <a:pt x="5427876" y="671816"/>
                </a:cubicBezTo>
                <a:cubicBezTo>
                  <a:pt x="5452900" y="670941"/>
                  <a:pt x="5470177" y="670924"/>
                  <a:pt x="5479706" y="671762"/>
                </a:cubicBezTo>
                <a:cubicBezTo>
                  <a:pt x="5489235" y="672601"/>
                  <a:pt x="5482359" y="677068"/>
                  <a:pt x="5459077" y="685163"/>
                </a:cubicBezTo>
                <a:cubicBezTo>
                  <a:pt x="5435796" y="693258"/>
                  <a:pt x="5419326" y="700282"/>
                  <a:pt x="5409668" y="706233"/>
                </a:cubicBezTo>
                <a:cubicBezTo>
                  <a:pt x="5400010" y="712184"/>
                  <a:pt x="5394077" y="709237"/>
                  <a:pt x="5391868" y="697392"/>
                </a:cubicBezTo>
                <a:cubicBezTo>
                  <a:pt x="5389660" y="685547"/>
                  <a:pt x="5392126" y="678657"/>
                  <a:pt x="5399268" y="676721"/>
                </a:cubicBezTo>
                <a:cubicBezTo>
                  <a:pt x="5406409" y="674785"/>
                  <a:pt x="5420836" y="660602"/>
                  <a:pt x="5442546" y="634173"/>
                </a:cubicBezTo>
                <a:cubicBezTo>
                  <a:pt x="5421983" y="636797"/>
                  <a:pt x="5408076" y="640153"/>
                  <a:pt x="5400828" y="644240"/>
                </a:cubicBezTo>
                <a:cubicBezTo>
                  <a:pt x="5393579" y="648327"/>
                  <a:pt x="5388821" y="645341"/>
                  <a:pt x="5386555" y="635281"/>
                </a:cubicBezTo>
                <a:cubicBezTo>
                  <a:pt x="5384290" y="625221"/>
                  <a:pt x="5386046" y="619449"/>
                  <a:pt x="5391825" y="617965"/>
                </a:cubicBezTo>
                <a:cubicBezTo>
                  <a:pt x="5397604" y="616481"/>
                  <a:pt x="5403255" y="611698"/>
                  <a:pt x="5408775" y="603618"/>
                </a:cubicBezTo>
                <a:cubicBezTo>
                  <a:pt x="5414296" y="595537"/>
                  <a:pt x="5419957" y="585044"/>
                  <a:pt x="5425758" y="572137"/>
                </a:cubicBezTo>
                <a:cubicBezTo>
                  <a:pt x="5431559" y="559231"/>
                  <a:pt x="5434233" y="548096"/>
                  <a:pt x="5433781" y="538732"/>
                </a:cubicBezTo>
                <a:cubicBezTo>
                  <a:pt x="5433442" y="531709"/>
                  <a:pt x="5435538" y="528547"/>
                  <a:pt x="5440067" y="529248"/>
                </a:cubicBezTo>
                <a:close/>
                <a:moveTo>
                  <a:pt x="851358" y="527858"/>
                </a:moveTo>
                <a:cubicBezTo>
                  <a:pt x="854270" y="527432"/>
                  <a:pt x="858219" y="528063"/>
                  <a:pt x="863202" y="529751"/>
                </a:cubicBezTo>
                <a:cubicBezTo>
                  <a:pt x="873169" y="533129"/>
                  <a:pt x="880858" y="538036"/>
                  <a:pt x="886272" y="544475"/>
                </a:cubicBezTo>
                <a:cubicBezTo>
                  <a:pt x="891685" y="550914"/>
                  <a:pt x="890578" y="555284"/>
                  <a:pt x="882948" y="557586"/>
                </a:cubicBezTo>
                <a:cubicBezTo>
                  <a:pt x="875320" y="559887"/>
                  <a:pt x="865880" y="563286"/>
                  <a:pt x="854630" y="567782"/>
                </a:cubicBezTo>
                <a:cubicBezTo>
                  <a:pt x="843380" y="572277"/>
                  <a:pt x="832794" y="575773"/>
                  <a:pt x="822870" y="578268"/>
                </a:cubicBezTo>
                <a:cubicBezTo>
                  <a:pt x="837268" y="583273"/>
                  <a:pt x="843566" y="588331"/>
                  <a:pt x="841767" y="593443"/>
                </a:cubicBezTo>
                <a:cubicBezTo>
                  <a:pt x="839967" y="598556"/>
                  <a:pt x="839067" y="607135"/>
                  <a:pt x="839067" y="619181"/>
                </a:cubicBezTo>
                <a:cubicBezTo>
                  <a:pt x="847872" y="617531"/>
                  <a:pt x="856086" y="615094"/>
                  <a:pt x="863707" y="611867"/>
                </a:cubicBezTo>
                <a:cubicBezTo>
                  <a:pt x="871330" y="608640"/>
                  <a:pt x="878349" y="610637"/>
                  <a:pt x="884766" y="617858"/>
                </a:cubicBezTo>
                <a:cubicBezTo>
                  <a:pt x="891184" y="625078"/>
                  <a:pt x="889301" y="629781"/>
                  <a:pt x="879120" y="631968"/>
                </a:cubicBezTo>
                <a:cubicBezTo>
                  <a:pt x="868937" y="634155"/>
                  <a:pt x="856032" y="636891"/>
                  <a:pt x="840401" y="640175"/>
                </a:cubicBezTo>
                <a:lnTo>
                  <a:pt x="840401" y="676764"/>
                </a:lnTo>
                <a:cubicBezTo>
                  <a:pt x="853279" y="679976"/>
                  <a:pt x="863446" y="683568"/>
                  <a:pt x="870902" y="687540"/>
                </a:cubicBezTo>
                <a:cubicBezTo>
                  <a:pt x="878359" y="691513"/>
                  <a:pt x="882565" y="698686"/>
                  <a:pt x="883518" y="709061"/>
                </a:cubicBezTo>
                <a:cubicBezTo>
                  <a:pt x="884472" y="719436"/>
                  <a:pt x="879794" y="722943"/>
                  <a:pt x="869483" y="719580"/>
                </a:cubicBezTo>
                <a:cubicBezTo>
                  <a:pt x="859172" y="716217"/>
                  <a:pt x="849478" y="706649"/>
                  <a:pt x="840401" y="690874"/>
                </a:cubicBezTo>
                <a:lnTo>
                  <a:pt x="840401" y="747490"/>
                </a:lnTo>
                <a:cubicBezTo>
                  <a:pt x="840401" y="770118"/>
                  <a:pt x="838662" y="788610"/>
                  <a:pt x="835185" y="802965"/>
                </a:cubicBezTo>
                <a:cubicBezTo>
                  <a:pt x="831707" y="817319"/>
                  <a:pt x="826057" y="818753"/>
                  <a:pt x="818234" y="807267"/>
                </a:cubicBezTo>
                <a:cubicBezTo>
                  <a:pt x="810412" y="795780"/>
                  <a:pt x="807401" y="786509"/>
                  <a:pt x="809200" y="779454"/>
                </a:cubicBezTo>
                <a:cubicBezTo>
                  <a:pt x="811000" y="772398"/>
                  <a:pt x="812574" y="760987"/>
                  <a:pt x="813922" y="745220"/>
                </a:cubicBezTo>
                <a:cubicBezTo>
                  <a:pt x="815270" y="729453"/>
                  <a:pt x="815944" y="706835"/>
                  <a:pt x="815944" y="677366"/>
                </a:cubicBezTo>
                <a:cubicBezTo>
                  <a:pt x="814725" y="688709"/>
                  <a:pt x="807017" y="703085"/>
                  <a:pt x="792820" y="720494"/>
                </a:cubicBezTo>
                <a:cubicBezTo>
                  <a:pt x="778623" y="737903"/>
                  <a:pt x="761831" y="751942"/>
                  <a:pt x="742443" y="762611"/>
                </a:cubicBezTo>
                <a:cubicBezTo>
                  <a:pt x="723055" y="773280"/>
                  <a:pt x="719531" y="771854"/>
                  <a:pt x="731871" y="758331"/>
                </a:cubicBezTo>
                <a:cubicBezTo>
                  <a:pt x="744211" y="744808"/>
                  <a:pt x="758640" y="726879"/>
                  <a:pt x="775161" y="704544"/>
                </a:cubicBezTo>
                <a:cubicBezTo>
                  <a:pt x="791680" y="682209"/>
                  <a:pt x="803030" y="663255"/>
                  <a:pt x="809211" y="647682"/>
                </a:cubicBezTo>
                <a:cubicBezTo>
                  <a:pt x="801094" y="651166"/>
                  <a:pt x="792426" y="654751"/>
                  <a:pt x="783205" y="658437"/>
                </a:cubicBezTo>
                <a:lnTo>
                  <a:pt x="756446" y="667794"/>
                </a:lnTo>
                <a:cubicBezTo>
                  <a:pt x="746221" y="670576"/>
                  <a:pt x="735811" y="667754"/>
                  <a:pt x="725213" y="659330"/>
                </a:cubicBezTo>
                <a:cubicBezTo>
                  <a:pt x="714616" y="650905"/>
                  <a:pt x="715243" y="646398"/>
                  <a:pt x="727095" y="645810"/>
                </a:cubicBezTo>
                <a:cubicBezTo>
                  <a:pt x="738948" y="645222"/>
                  <a:pt x="751592" y="643362"/>
                  <a:pt x="765029" y="640228"/>
                </a:cubicBezTo>
                <a:cubicBezTo>
                  <a:pt x="778466" y="637095"/>
                  <a:pt x="794992" y="632667"/>
                  <a:pt x="814610" y="626946"/>
                </a:cubicBezTo>
                <a:cubicBezTo>
                  <a:pt x="814610" y="618600"/>
                  <a:pt x="814169" y="611114"/>
                  <a:pt x="813288" y="604489"/>
                </a:cubicBezTo>
                <a:cubicBezTo>
                  <a:pt x="812405" y="597864"/>
                  <a:pt x="811111" y="592013"/>
                  <a:pt x="809405" y="586937"/>
                </a:cubicBezTo>
                <a:cubicBezTo>
                  <a:pt x="800786" y="589632"/>
                  <a:pt x="792648" y="590981"/>
                  <a:pt x="784990" y="590981"/>
                </a:cubicBezTo>
                <a:cubicBezTo>
                  <a:pt x="775942" y="590981"/>
                  <a:pt x="776386" y="587704"/>
                  <a:pt x="786325" y="581150"/>
                </a:cubicBezTo>
                <a:cubicBezTo>
                  <a:pt x="796262" y="574597"/>
                  <a:pt x="805866" y="568448"/>
                  <a:pt x="815137" y="562705"/>
                </a:cubicBezTo>
                <a:cubicBezTo>
                  <a:pt x="824408" y="556962"/>
                  <a:pt x="831403" y="551731"/>
                  <a:pt x="836120" y="547013"/>
                </a:cubicBezTo>
                <a:cubicBezTo>
                  <a:pt x="840838" y="542295"/>
                  <a:pt x="844039" y="537395"/>
                  <a:pt x="845725" y="532311"/>
                </a:cubicBezTo>
                <a:cubicBezTo>
                  <a:pt x="846567" y="529769"/>
                  <a:pt x="848445" y="528285"/>
                  <a:pt x="851358" y="527858"/>
                </a:cubicBezTo>
                <a:close/>
                <a:moveTo>
                  <a:pt x="6664114" y="527426"/>
                </a:moveTo>
                <a:cubicBezTo>
                  <a:pt x="6665718" y="527401"/>
                  <a:pt x="6667628" y="527688"/>
                  <a:pt x="6669842" y="528289"/>
                </a:cubicBezTo>
                <a:cubicBezTo>
                  <a:pt x="6678696" y="530691"/>
                  <a:pt x="6687362" y="534724"/>
                  <a:pt x="6695836" y="540388"/>
                </a:cubicBezTo>
                <a:cubicBezTo>
                  <a:pt x="6704857" y="546927"/>
                  <a:pt x="6705660" y="551957"/>
                  <a:pt x="6698246" y="555478"/>
                </a:cubicBezTo>
                <a:cubicBezTo>
                  <a:pt x="6690832" y="558998"/>
                  <a:pt x="6681110" y="566333"/>
                  <a:pt x="6669078" y="577483"/>
                </a:cubicBezTo>
                <a:cubicBezTo>
                  <a:pt x="6657046" y="588632"/>
                  <a:pt x="6645428" y="597269"/>
                  <a:pt x="6634220" y="603392"/>
                </a:cubicBezTo>
                <a:lnTo>
                  <a:pt x="6628566" y="605949"/>
                </a:lnTo>
                <a:lnTo>
                  <a:pt x="6635500" y="604446"/>
                </a:lnTo>
                <a:cubicBezTo>
                  <a:pt x="6643932" y="602754"/>
                  <a:pt x="6652806" y="600061"/>
                  <a:pt x="6662120" y="596369"/>
                </a:cubicBezTo>
                <a:cubicBezTo>
                  <a:pt x="6671434" y="592676"/>
                  <a:pt x="6680511" y="594361"/>
                  <a:pt x="6689352" y="601424"/>
                </a:cubicBezTo>
                <a:cubicBezTo>
                  <a:pt x="6698192" y="608486"/>
                  <a:pt x="6698095" y="613208"/>
                  <a:pt x="6689061" y="615588"/>
                </a:cubicBezTo>
                <a:cubicBezTo>
                  <a:pt x="6680026" y="617969"/>
                  <a:pt x="6662044" y="621468"/>
                  <a:pt x="6635113" y="626085"/>
                </a:cubicBezTo>
                <a:cubicBezTo>
                  <a:pt x="6641423" y="630273"/>
                  <a:pt x="6644094" y="633972"/>
                  <a:pt x="6643126" y="637185"/>
                </a:cubicBezTo>
                <a:cubicBezTo>
                  <a:pt x="6642158" y="640397"/>
                  <a:pt x="6640842" y="644742"/>
                  <a:pt x="6639178" y="650220"/>
                </a:cubicBezTo>
                <a:cubicBezTo>
                  <a:pt x="6657362" y="647596"/>
                  <a:pt x="6671508" y="644688"/>
                  <a:pt x="6681618" y="641497"/>
                </a:cubicBezTo>
                <a:cubicBezTo>
                  <a:pt x="6691728" y="638307"/>
                  <a:pt x="6701128" y="640863"/>
                  <a:pt x="6709818" y="649166"/>
                </a:cubicBezTo>
                <a:cubicBezTo>
                  <a:pt x="6718508" y="657469"/>
                  <a:pt x="6715494" y="662445"/>
                  <a:pt x="6700774" y="664094"/>
                </a:cubicBezTo>
                <a:cubicBezTo>
                  <a:pt x="6686053" y="665743"/>
                  <a:pt x="6664288" y="668260"/>
                  <a:pt x="6635478" y="671644"/>
                </a:cubicBezTo>
                <a:cubicBezTo>
                  <a:pt x="6629499" y="691319"/>
                  <a:pt x="6619475" y="707717"/>
                  <a:pt x="6605407" y="720838"/>
                </a:cubicBezTo>
                <a:cubicBezTo>
                  <a:pt x="6591340" y="733960"/>
                  <a:pt x="6576552" y="741918"/>
                  <a:pt x="6561042" y="744715"/>
                </a:cubicBezTo>
                <a:cubicBezTo>
                  <a:pt x="6545534" y="747511"/>
                  <a:pt x="6544003" y="744561"/>
                  <a:pt x="6556450" y="735863"/>
                </a:cubicBezTo>
                <a:cubicBezTo>
                  <a:pt x="6568897" y="727166"/>
                  <a:pt x="6579502" y="717562"/>
                  <a:pt x="6588264" y="707050"/>
                </a:cubicBezTo>
                <a:cubicBezTo>
                  <a:pt x="6597026" y="696539"/>
                  <a:pt x="6603594" y="686199"/>
                  <a:pt x="6607967" y="676032"/>
                </a:cubicBezTo>
                <a:cubicBezTo>
                  <a:pt x="6590458" y="680506"/>
                  <a:pt x="6579007" y="683425"/>
                  <a:pt x="6573615" y="684787"/>
                </a:cubicBezTo>
                <a:cubicBezTo>
                  <a:pt x="6568224" y="686149"/>
                  <a:pt x="6560677" y="683331"/>
                  <a:pt x="6550976" y="676333"/>
                </a:cubicBezTo>
                <a:cubicBezTo>
                  <a:pt x="6541274" y="669335"/>
                  <a:pt x="6540568" y="665503"/>
                  <a:pt x="6548856" y="664836"/>
                </a:cubicBezTo>
                <a:cubicBezTo>
                  <a:pt x="6557146" y="664169"/>
                  <a:pt x="6566703" y="663158"/>
                  <a:pt x="6577530" y="661803"/>
                </a:cubicBezTo>
                <a:cubicBezTo>
                  <a:pt x="6588357" y="660448"/>
                  <a:pt x="6599915" y="658616"/>
                  <a:pt x="6612204" y="656307"/>
                </a:cubicBezTo>
                <a:cubicBezTo>
                  <a:pt x="6612979" y="648564"/>
                  <a:pt x="6613366" y="642964"/>
                  <a:pt x="6613366" y="639508"/>
                </a:cubicBezTo>
                <a:cubicBezTo>
                  <a:pt x="6613366" y="635607"/>
                  <a:pt x="6612972" y="632481"/>
                  <a:pt x="6612183" y="630129"/>
                </a:cubicBezTo>
                <a:cubicBezTo>
                  <a:pt x="6600410" y="632825"/>
                  <a:pt x="6591992" y="633686"/>
                  <a:pt x="6586930" y="632711"/>
                </a:cubicBezTo>
                <a:cubicBezTo>
                  <a:pt x="6581868" y="631735"/>
                  <a:pt x="6576458" y="628681"/>
                  <a:pt x="6570700" y="623547"/>
                </a:cubicBezTo>
                <a:cubicBezTo>
                  <a:pt x="6564943" y="618413"/>
                  <a:pt x="6566427" y="615520"/>
                  <a:pt x="6575154" y="614868"/>
                </a:cubicBezTo>
                <a:cubicBezTo>
                  <a:pt x="6583879" y="614215"/>
                  <a:pt x="6593641" y="612986"/>
                  <a:pt x="6604440" y="611179"/>
                </a:cubicBezTo>
                <a:lnTo>
                  <a:pt x="6626630" y="606369"/>
                </a:lnTo>
                <a:lnTo>
                  <a:pt x="6624352" y="606272"/>
                </a:lnTo>
                <a:cubicBezTo>
                  <a:pt x="6623378" y="605130"/>
                  <a:pt x="6624716" y="601886"/>
                  <a:pt x="6628370" y="596541"/>
                </a:cubicBezTo>
                <a:cubicBezTo>
                  <a:pt x="6635676" y="585850"/>
                  <a:pt x="6642649" y="575009"/>
                  <a:pt x="6649288" y="564017"/>
                </a:cubicBezTo>
                <a:cubicBezTo>
                  <a:pt x="6655928" y="553026"/>
                  <a:pt x="6658800" y="543722"/>
                  <a:pt x="6657904" y="536108"/>
                </a:cubicBezTo>
                <a:cubicBezTo>
                  <a:pt x="6657232" y="530397"/>
                  <a:pt x="6659302" y="527503"/>
                  <a:pt x="6664114" y="527426"/>
                </a:cubicBezTo>
                <a:close/>
                <a:moveTo>
                  <a:pt x="2318679" y="524389"/>
                </a:moveTo>
                <a:cubicBezTo>
                  <a:pt x="2320645" y="524364"/>
                  <a:pt x="2323125" y="524765"/>
                  <a:pt x="2326120" y="525589"/>
                </a:cubicBezTo>
                <a:cubicBezTo>
                  <a:pt x="2338102" y="528887"/>
                  <a:pt x="2346899" y="532415"/>
                  <a:pt x="2352513" y="536172"/>
                </a:cubicBezTo>
                <a:cubicBezTo>
                  <a:pt x="2358128" y="539929"/>
                  <a:pt x="2359336" y="545038"/>
                  <a:pt x="2356138" y="551498"/>
                </a:cubicBezTo>
                <a:cubicBezTo>
                  <a:pt x="2352940" y="557959"/>
                  <a:pt x="2350043" y="573321"/>
                  <a:pt x="2347448" y="597584"/>
                </a:cubicBezTo>
                <a:cubicBezTo>
                  <a:pt x="2356625" y="595849"/>
                  <a:pt x="2364555" y="594289"/>
                  <a:pt x="2371238" y="592906"/>
                </a:cubicBezTo>
                <a:cubicBezTo>
                  <a:pt x="2377921" y="591522"/>
                  <a:pt x="2384625" y="594433"/>
                  <a:pt x="2391350" y="601639"/>
                </a:cubicBezTo>
                <a:cubicBezTo>
                  <a:pt x="2398076" y="608845"/>
                  <a:pt x="2396147" y="613584"/>
                  <a:pt x="2385564" y="615857"/>
                </a:cubicBezTo>
                <a:cubicBezTo>
                  <a:pt x="2374981" y="618130"/>
                  <a:pt x="2361723" y="620858"/>
                  <a:pt x="2345791" y="624042"/>
                </a:cubicBezTo>
                <a:cubicBezTo>
                  <a:pt x="2344157" y="644505"/>
                  <a:pt x="2342457" y="663126"/>
                  <a:pt x="2340694" y="679904"/>
                </a:cubicBezTo>
                <a:cubicBezTo>
                  <a:pt x="2375024" y="677294"/>
                  <a:pt x="2399098" y="674842"/>
                  <a:pt x="2412914" y="672548"/>
                </a:cubicBezTo>
                <a:cubicBezTo>
                  <a:pt x="2426731" y="670253"/>
                  <a:pt x="2438845" y="672813"/>
                  <a:pt x="2449256" y="680227"/>
                </a:cubicBezTo>
                <a:cubicBezTo>
                  <a:pt x="2459667" y="687641"/>
                  <a:pt x="2464242" y="693742"/>
                  <a:pt x="2462980" y="698532"/>
                </a:cubicBezTo>
                <a:cubicBezTo>
                  <a:pt x="2461718" y="703322"/>
                  <a:pt x="2452640" y="705268"/>
                  <a:pt x="2435748" y="704372"/>
                </a:cubicBezTo>
                <a:cubicBezTo>
                  <a:pt x="2418855" y="703476"/>
                  <a:pt x="2399739" y="703028"/>
                  <a:pt x="2378401" y="703028"/>
                </a:cubicBezTo>
                <a:cubicBezTo>
                  <a:pt x="2358052" y="703028"/>
                  <a:pt x="2330767" y="705276"/>
                  <a:pt x="2296544" y="709771"/>
                </a:cubicBezTo>
                <a:cubicBezTo>
                  <a:pt x="2262321" y="714267"/>
                  <a:pt x="2237229" y="718063"/>
                  <a:pt x="2221268" y="721161"/>
                </a:cubicBezTo>
                <a:cubicBezTo>
                  <a:pt x="2205308" y="724258"/>
                  <a:pt x="2192975" y="727184"/>
                  <a:pt x="2184271" y="729937"/>
                </a:cubicBezTo>
                <a:cubicBezTo>
                  <a:pt x="2175566" y="732690"/>
                  <a:pt x="2165463" y="729381"/>
                  <a:pt x="2153962" y="720010"/>
                </a:cubicBezTo>
                <a:cubicBezTo>
                  <a:pt x="2142462" y="710639"/>
                  <a:pt x="2144907" y="705677"/>
                  <a:pt x="2161298" y="705125"/>
                </a:cubicBezTo>
                <a:cubicBezTo>
                  <a:pt x="2177688" y="704573"/>
                  <a:pt x="2208678" y="700425"/>
                  <a:pt x="2254265" y="692681"/>
                </a:cubicBezTo>
                <a:cubicBezTo>
                  <a:pt x="2255082" y="676118"/>
                  <a:pt x="2255491" y="659319"/>
                  <a:pt x="2255491" y="642283"/>
                </a:cubicBezTo>
                <a:cubicBezTo>
                  <a:pt x="2243574" y="645882"/>
                  <a:pt x="2231597" y="644362"/>
                  <a:pt x="2219558" y="637722"/>
                </a:cubicBezTo>
                <a:cubicBezTo>
                  <a:pt x="2207520" y="631083"/>
                  <a:pt x="2207889" y="626576"/>
                  <a:pt x="2220666" y="624203"/>
                </a:cubicBezTo>
                <a:cubicBezTo>
                  <a:pt x="2233443" y="621830"/>
                  <a:pt x="2245052" y="619517"/>
                  <a:pt x="2255491" y="617266"/>
                </a:cubicBezTo>
                <a:cubicBezTo>
                  <a:pt x="2255491" y="610110"/>
                  <a:pt x="2254842" y="602840"/>
                  <a:pt x="2253544" y="595455"/>
                </a:cubicBezTo>
                <a:cubicBezTo>
                  <a:pt x="2252247" y="588069"/>
                  <a:pt x="2249325" y="580053"/>
                  <a:pt x="2244779" y="571406"/>
                </a:cubicBezTo>
                <a:cubicBezTo>
                  <a:pt x="2240233" y="562759"/>
                  <a:pt x="2242485" y="559138"/>
                  <a:pt x="2251533" y="560543"/>
                </a:cubicBezTo>
                <a:cubicBezTo>
                  <a:pt x="2260582" y="561949"/>
                  <a:pt x="2268931" y="564483"/>
                  <a:pt x="2276582" y="568147"/>
                </a:cubicBezTo>
                <a:cubicBezTo>
                  <a:pt x="2284233" y="571811"/>
                  <a:pt x="2287140" y="576669"/>
                  <a:pt x="2285304" y="582721"/>
                </a:cubicBezTo>
                <a:cubicBezTo>
                  <a:pt x="2283469" y="588772"/>
                  <a:pt x="2282135" y="598222"/>
                  <a:pt x="2281304" y="611071"/>
                </a:cubicBezTo>
                <a:cubicBezTo>
                  <a:pt x="2290037" y="609465"/>
                  <a:pt x="2303086" y="607006"/>
                  <a:pt x="2320452" y="603693"/>
                </a:cubicBezTo>
                <a:cubicBezTo>
                  <a:pt x="2321241" y="595921"/>
                  <a:pt x="2321635" y="585359"/>
                  <a:pt x="2321635" y="572008"/>
                </a:cubicBezTo>
                <a:cubicBezTo>
                  <a:pt x="2321635" y="558328"/>
                  <a:pt x="2319388" y="546347"/>
                  <a:pt x="2314892" y="536065"/>
                </a:cubicBezTo>
                <a:cubicBezTo>
                  <a:pt x="2311520" y="528353"/>
                  <a:pt x="2312783" y="524461"/>
                  <a:pt x="2318679" y="524389"/>
                </a:cubicBezTo>
                <a:close/>
                <a:moveTo>
                  <a:pt x="6164834" y="524013"/>
                </a:moveTo>
                <a:cubicBezTo>
                  <a:pt x="6165990" y="523782"/>
                  <a:pt x="6167340" y="523852"/>
                  <a:pt x="6168881" y="524223"/>
                </a:cubicBezTo>
                <a:cubicBezTo>
                  <a:pt x="6175048" y="525707"/>
                  <a:pt x="6181558" y="528902"/>
                  <a:pt x="6188412" y="533806"/>
                </a:cubicBezTo>
                <a:cubicBezTo>
                  <a:pt x="6195424" y="538854"/>
                  <a:pt x="6197282" y="542783"/>
                  <a:pt x="6193984" y="545594"/>
                </a:cubicBezTo>
                <a:cubicBezTo>
                  <a:pt x="6190686" y="548404"/>
                  <a:pt x="6186592" y="551846"/>
                  <a:pt x="6181701" y="555919"/>
                </a:cubicBezTo>
                <a:cubicBezTo>
                  <a:pt x="6176812" y="559991"/>
                  <a:pt x="6168416" y="566789"/>
                  <a:pt x="6156512" y="576310"/>
                </a:cubicBezTo>
                <a:cubicBezTo>
                  <a:pt x="6144610" y="585832"/>
                  <a:pt x="6132930" y="592235"/>
                  <a:pt x="6121472" y="595519"/>
                </a:cubicBezTo>
                <a:cubicBezTo>
                  <a:pt x="6110015" y="598803"/>
                  <a:pt x="6108028" y="596785"/>
                  <a:pt x="6115514" y="589464"/>
                </a:cubicBezTo>
                <a:cubicBezTo>
                  <a:pt x="6123000" y="582143"/>
                  <a:pt x="6132224" y="572123"/>
                  <a:pt x="6143187" y="559403"/>
                </a:cubicBezTo>
                <a:cubicBezTo>
                  <a:pt x="6154150" y="546684"/>
                  <a:pt x="6159632" y="538287"/>
                  <a:pt x="6159632" y="534215"/>
                </a:cubicBezTo>
                <a:cubicBezTo>
                  <a:pt x="6159632" y="528106"/>
                  <a:pt x="6161366" y="524705"/>
                  <a:pt x="6164834" y="524013"/>
                </a:cubicBezTo>
                <a:close/>
                <a:moveTo>
                  <a:pt x="5812410" y="524013"/>
                </a:moveTo>
                <a:cubicBezTo>
                  <a:pt x="5813566" y="523782"/>
                  <a:pt x="5814915" y="523852"/>
                  <a:pt x="5816456" y="524223"/>
                </a:cubicBezTo>
                <a:cubicBezTo>
                  <a:pt x="5822623" y="525707"/>
                  <a:pt x="5829133" y="528902"/>
                  <a:pt x="5835988" y="533806"/>
                </a:cubicBezTo>
                <a:cubicBezTo>
                  <a:pt x="5843000" y="538854"/>
                  <a:pt x="5844857" y="542783"/>
                  <a:pt x="5841559" y="545594"/>
                </a:cubicBezTo>
                <a:cubicBezTo>
                  <a:pt x="5838261" y="548404"/>
                  <a:pt x="5834167" y="551846"/>
                  <a:pt x="5829276" y="555919"/>
                </a:cubicBezTo>
                <a:cubicBezTo>
                  <a:pt x="5824387" y="559991"/>
                  <a:pt x="5815991" y="566789"/>
                  <a:pt x="5804088" y="576310"/>
                </a:cubicBezTo>
                <a:cubicBezTo>
                  <a:pt x="5792186" y="585832"/>
                  <a:pt x="5780505" y="592235"/>
                  <a:pt x="5769047" y="595519"/>
                </a:cubicBezTo>
                <a:cubicBezTo>
                  <a:pt x="5757590" y="598803"/>
                  <a:pt x="5755604" y="596785"/>
                  <a:pt x="5763089" y="589464"/>
                </a:cubicBezTo>
                <a:cubicBezTo>
                  <a:pt x="5770575" y="582143"/>
                  <a:pt x="5779799" y="572123"/>
                  <a:pt x="5790762" y="559403"/>
                </a:cubicBezTo>
                <a:cubicBezTo>
                  <a:pt x="5801726" y="546684"/>
                  <a:pt x="5807207" y="538287"/>
                  <a:pt x="5807207" y="534215"/>
                </a:cubicBezTo>
                <a:cubicBezTo>
                  <a:pt x="5807207" y="528106"/>
                  <a:pt x="5808941" y="524705"/>
                  <a:pt x="5812410" y="524013"/>
                </a:cubicBezTo>
                <a:close/>
                <a:moveTo>
                  <a:pt x="6251502" y="519308"/>
                </a:moveTo>
                <a:cubicBezTo>
                  <a:pt x="6257267" y="519308"/>
                  <a:pt x="6265304" y="520721"/>
                  <a:pt x="6275615" y="523546"/>
                </a:cubicBezTo>
                <a:cubicBezTo>
                  <a:pt x="6286198" y="525453"/>
                  <a:pt x="6296086" y="530045"/>
                  <a:pt x="6305278" y="537323"/>
                </a:cubicBezTo>
                <a:cubicBezTo>
                  <a:pt x="6314470" y="544601"/>
                  <a:pt x="6318490" y="553341"/>
                  <a:pt x="6317334" y="563544"/>
                </a:cubicBezTo>
                <a:cubicBezTo>
                  <a:pt x="6316180" y="573747"/>
                  <a:pt x="6308534" y="575117"/>
                  <a:pt x="6294394" y="567653"/>
                </a:cubicBezTo>
                <a:cubicBezTo>
                  <a:pt x="6280254" y="560188"/>
                  <a:pt x="6267757" y="550265"/>
                  <a:pt x="6256901" y="537882"/>
                </a:cubicBezTo>
                <a:cubicBezTo>
                  <a:pt x="6246046" y="525499"/>
                  <a:pt x="6244246" y="519308"/>
                  <a:pt x="6251502" y="519308"/>
                </a:cubicBezTo>
                <a:close/>
                <a:moveTo>
                  <a:pt x="5899077" y="519308"/>
                </a:moveTo>
                <a:cubicBezTo>
                  <a:pt x="5904842" y="519308"/>
                  <a:pt x="5912880" y="520721"/>
                  <a:pt x="5923190" y="523546"/>
                </a:cubicBezTo>
                <a:cubicBezTo>
                  <a:pt x="5933773" y="525453"/>
                  <a:pt x="5943661" y="530045"/>
                  <a:pt x="5952853" y="537323"/>
                </a:cubicBezTo>
                <a:cubicBezTo>
                  <a:pt x="5962046" y="544601"/>
                  <a:pt x="5966064" y="553341"/>
                  <a:pt x="5964910" y="563544"/>
                </a:cubicBezTo>
                <a:cubicBezTo>
                  <a:pt x="5963755" y="573747"/>
                  <a:pt x="5956108" y="575117"/>
                  <a:pt x="5941968" y="567653"/>
                </a:cubicBezTo>
                <a:cubicBezTo>
                  <a:pt x="5927830" y="560188"/>
                  <a:pt x="5915332" y="550265"/>
                  <a:pt x="5904476" y="537882"/>
                </a:cubicBezTo>
                <a:cubicBezTo>
                  <a:pt x="5893621" y="525499"/>
                  <a:pt x="5891821" y="519308"/>
                  <a:pt x="5899077" y="519308"/>
                </a:cubicBezTo>
                <a:close/>
                <a:moveTo>
                  <a:pt x="2701489" y="518919"/>
                </a:moveTo>
                <a:cubicBezTo>
                  <a:pt x="2703703" y="518624"/>
                  <a:pt x="2706569" y="518837"/>
                  <a:pt x="2710086" y="519556"/>
                </a:cubicBezTo>
                <a:cubicBezTo>
                  <a:pt x="2724154" y="522431"/>
                  <a:pt x="2733181" y="527227"/>
                  <a:pt x="2737168" y="533946"/>
                </a:cubicBezTo>
                <a:cubicBezTo>
                  <a:pt x="2741154" y="540664"/>
                  <a:pt x="2741079" y="547350"/>
                  <a:pt x="2736942" y="554004"/>
                </a:cubicBezTo>
                <a:cubicBezTo>
                  <a:pt x="2732805" y="560658"/>
                  <a:pt x="2727112" y="561540"/>
                  <a:pt x="2719863" y="556650"/>
                </a:cubicBezTo>
                <a:cubicBezTo>
                  <a:pt x="2712614" y="551760"/>
                  <a:pt x="2705705" y="544626"/>
                  <a:pt x="2699137" y="535247"/>
                </a:cubicBezTo>
                <a:cubicBezTo>
                  <a:pt x="2694061" y="525245"/>
                  <a:pt x="2694845" y="519802"/>
                  <a:pt x="2701489" y="518919"/>
                </a:cubicBezTo>
                <a:close/>
                <a:moveTo>
                  <a:pt x="2576988" y="518118"/>
                </a:moveTo>
                <a:cubicBezTo>
                  <a:pt x="2578456" y="517970"/>
                  <a:pt x="2580339" y="518191"/>
                  <a:pt x="2582637" y="518781"/>
                </a:cubicBezTo>
                <a:cubicBezTo>
                  <a:pt x="2591830" y="521140"/>
                  <a:pt x="2600183" y="524399"/>
                  <a:pt x="2607697" y="528558"/>
                </a:cubicBezTo>
                <a:cubicBezTo>
                  <a:pt x="2615211" y="532716"/>
                  <a:pt x="2616928" y="539169"/>
                  <a:pt x="2612849" y="547917"/>
                </a:cubicBezTo>
                <a:cubicBezTo>
                  <a:pt x="2608769" y="556664"/>
                  <a:pt x="2606306" y="575916"/>
                  <a:pt x="2605460" y="605672"/>
                </a:cubicBezTo>
                <a:cubicBezTo>
                  <a:pt x="2618509" y="601169"/>
                  <a:pt x="2626723" y="602248"/>
                  <a:pt x="2630100" y="608909"/>
                </a:cubicBezTo>
                <a:cubicBezTo>
                  <a:pt x="2633477" y="615570"/>
                  <a:pt x="2625264" y="622694"/>
                  <a:pt x="2605460" y="630280"/>
                </a:cubicBezTo>
                <a:lnTo>
                  <a:pt x="2605460" y="654264"/>
                </a:lnTo>
                <a:cubicBezTo>
                  <a:pt x="2614193" y="648098"/>
                  <a:pt x="2621550" y="644530"/>
                  <a:pt x="2627530" y="643562"/>
                </a:cubicBezTo>
                <a:cubicBezTo>
                  <a:pt x="2633509" y="642595"/>
                  <a:pt x="2633771" y="645592"/>
                  <a:pt x="2628315" y="652554"/>
                </a:cubicBezTo>
                <a:cubicBezTo>
                  <a:pt x="2622858" y="659516"/>
                  <a:pt x="2615240" y="666259"/>
                  <a:pt x="2605460" y="672784"/>
                </a:cubicBezTo>
                <a:cubicBezTo>
                  <a:pt x="2605460" y="708678"/>
                  <a:pt x="2605679" y="733841"/>
                  <a:pt x="2606116" y="748275"/>
                </a:cubicBezTo>
                <a:cubicBezTo>
                  <a:pt x="2606553" y="762708"/>
                  <a:pt x="2603427" y="777220"/>
                  <a:pt x="2596737" y="791812"/>
                </a:cubicBezTo>
                <a:cubicBezTo>
                  <a:pt x="2590048" y="806403"/>
                  <a:pt x="2583605" y="808009"/>
                  <a:pt x="2577410" y="796630"/>
                </a:cubicBezTo>
                <a:cubicBezTo>
                  <a:pt x="2571216" y="785251"/>
                  <a:pt x="2563967" y="774650"/>
                  <a:pt x="2555664" y="764827"/>
                </a:cubicBezTo>
                <a:cubicBezTo>
                  <a:pt x="2547361" y="755004"/>
                  <a:pt x="2548723" y="751892"/>
                  <a:pt x="2559751" y="755491"/>
                </a:cubicBezTo>
                <a:cubicBezTo>
                  <a:pt x="2570778" y="759091"/>
                  <a:pt x="2577081" y="759693"/>
                  <a:pt x="2578658" y="757298"/>
                </a:cubicBezTo>
                <a:cubicBezTo>
                  <a:pt x="2580236" y="754903"/>
                  <a:pt x="2581247" y="745693"/>
                  <a:pt x="2581691" y="729668"/>
                </a:cubicBezTo>
                <a:cubicBezTo>
                  <a:pt x="2582135" y="713643"/>
                  <a:pt x="2582358" y="699364"/>
                  <a:pt x="2582358" y="686830"/>
                </a:cubicBezTo>
                <a:cubicBezTo>
                  <a:pt x="2559242" y="709402"/>
                  <a:pt x="2545572" y="723592"/>
                  <a:pt x="2541348" y="729399"/>
                </a:cubicBezTo>
                <a:cubicBezTo>
                  <a:pt x="2537125" y="735207"/>
                  <a:pt x="2529181" y="734228"/>
                  <a:pt x="2517515" y="726463"/>
                </a:cubicBezTo>
                <a:cubicBezTo>
                  <a:pt x="2505849" y="718698"/>
                  <a:pt x="2504354" y="713138"/>
                  <a:pt x="2513030" y="709782"/>
                </a:cubicBezTo>
                <a:cubicBezTo>
                  <a:pt x="2521706" y="706426"/>
                  <a:pt x="2532099" y="700938"/>
                  <a:pt x="2544209" y="693316"/>
                </a:cubicBezTo>
                <a:cubicBezTo>
                  <a:pt x="2556320" y="685694"/>
                  <a:pt x="2569487" y="676448"/>
                  <a:pt x="2583713" y="665578"/>
                </a:cubicBezTo>
                <a:lnTo>
                  <a:pt x="2583713" y="635528"/>
                </a:lnTo>
                <a:cubicBezTo>
                  <a:pt x="2566275" y="638224"/>
                  <a:pt x="2553365" y="637106"/>
                  <a:pt x="2544984" y="632173"/>
                </a:cubicBezTo>
                <a:cubicBezTo>
                  <a:pt x="2536602" y="627240"/>
                  <a:pt x="2536716" y="624092"/>
                  <a:pt x="2545328" y="622730"/>
                </a:cubicBezTo>
                <a:cubicBezTo>
                  <a:pt x="2553939" y="621367"/>
                  <a:pt x="2566734" y="617854"/>
                  <a:pt x="2583713" y="612190"/>
                </a:cubicBezTo>
                <a:cubicBezTo>
                  <a:pt x="2583713" y="579494"/>
                  <a:pt x="2583276" y="559880"/>
                  <a:pt x="2582401" y="553348"/>
                </a:cubicBezTo>
                <a:cubicBezTo>
                  <a:pt x="2581526" y="546816"/>
                  <a:pt x="2579049" y="538832"/>
                  <a:pt x="2574969" y="529396"/>
                </a:cubicBezTo>
                <a:cubicBezTo>
                  <a:pt x="2571909" y="522320"/>
                  <a:pt x="2572582" y="518560"/>
                  <a:pt x="2576988" y="518118"/>
                </a:cubicBezTo>
                <a:close/>
                <a:moveTo>
                  <a:pt x="6940398" y="517156"/>
                </a:moveTo>
                <a:cubicBezTo>
                  <a:pt x="6943080" y="517397"/>
                  <a:pt x="6946396" y="518071"/>
                  <a:pt x="6950346" y="519179"/>
                </a:cubicBezTo>
                <a:cubicBezTo>
                  <a:pt x="6966150" y="523610"/>
                  <a:pt x="6973134" y="529852"/>
                  <a:pt x="6971298" y="537904"/>
                </a:cubicBezTo>
                <a:cubicBezTo>
                  <a:pt x="6969462" y="545956"/>
                  <a:pt x="6968110" y="554739"/>
                  <a:pt x="6967244" y="564254"/>
                </a:cubicBezTo>
                <a:cubicBezTo>
                  <a:pt x="6966376" y="573769"/>
                  <a:pt x="6965942" y="583975"/>
                  <a:pt x="6965942" y="594874"/>
                </a:cubicBezTo>
                <a:cubicBezTo>
                  <a:pt x="6974102" y="593397"/>
                  <a:pt x="6983774" y="591228"/>
                  <a:pt x="6994959" y="588367"/>
                </a:cubicBezTo>
                <a:cubicBezTo>
                  <a:pt x="7006144" y="585506"/>
                  <a:pt x="7015128" y="587636"/>
                  <a:pt x="7021912" y="594756"/>
                </a:cubicBezTo>
                <a:cubicBezTo>
                  <a:pt x="7028695" y="601875"/>
                  <a:pt x="7024142" y="607515"/>
                  <a:pt x="7008252" y="611673"/>
                </a:cubicBezTo>
                <a:cubicBezTo>
                  <a:pt x="6992364" y="615832"/>
                  <a:pt x="6978210" y="618686"/>
                  <a:pt x="6965791" y="620235"/>
                </a:cubicBezTo>
                <a:lnTo>
                  <a:pt x="6964608" y="674505"/>
                </a:lnTo>
                <a:cubicBezTo>
                  <a:pt x="6993905" y="672756"/>
                  <a:pt x="7020252" y="670296"/>
                  <a:pt x="7043648" y="667127"/>
                </a:cubicBezTo>
                <a:cubicBezTo>
                  <a:pt x="7067044" y="663958"/>
                  <a:pt x="7083230" y="664582"/>
                  <a:pt x="7092207" y="668998"/>
                </a:cubicBezTo>
                <a:cubicBezTo>
                  <a:pt x="7101184" y="673415"/>
                  <a:pt x="7107132" y="679513"/>
                  <a:pt x="7110050" y="687293"/>
                </a:cubicBezTo>
                <a:cubicBezTo>
                  <a:pt x="7112968" y="695072"/>
                  <a:pt x="7107110" y="698062"/>
                  <a:pt x="7092476" y="696263"/>
                </a:cubicBezTo>
                <a:cubicBezTo>
                  <a:pt x="7077842" y="694463"/>
                  <a:pt x="7059483" y="693563"/>
                  <a:pt x="7037399" y="693563"/>
                </a:cubicBezTo>
                <a:cubicBezTo>
                  <a:pt x="7015086" y="693563"/>
                  <a:pt x="6987667" y="694710"/>
                  <a:pt x="6955144" y="697005"/>
                </a:cubicBezTo>
                <a:cubicBezTo>
                  <a:pt x="6965942" y="706168"/>
                  <a:pt x="6968416" y="712897"/>
                  <a:pt x="6962564" y="717192"/>
                </a:cubicBezTo>
                <a:cubicBezTo>
                  <a:pt x="6956714" y="721487"/>
                  <a:pt x="6949028" y="729080"/>
                  <a:pt x="6939506" y="739972"/>
                </a:cubicBezTo>
                <a:cubicBezTo>
                  <a:pt x="6929984" y="750863"/>
                  <a:pt x="6921437" y="759998"/>
                  <a:pt x="6913865" y="767376"/>
                </a:cubicBezTo>
                <a:cubicBezTo>
                  <a:pt x="6906294" y="774754"/>
                  <a:pt x="6904365" y="778239"/>
                  <a:pt x="6908079" y="777830"/>
                </a:cubicBezTo>
                <a:cubicBezTo>
                  <a:pt x="6911793" y="777421"/>
                  <a:pt x="6921444" y="776328"/>
                  <a:pt x="6937032" y="774550"/>
                </a:cubicBezTo>
                <a:cubicBezTo>
                  <a:pt x="6952620" y="772771"/>
                  <a:pt x="6972101" y="770348"/>
                  <a:pt x="6995476" y="767279"/>
                </a:cubicBezTo>
                <a:cubicBezTo>
                  <a:pt x="6986886" y="759220"/>
                  <a:pt x="6980916" y="751193"/>
                  <a:pt x="6977568" y="743198"/>
                </a:cubicBezTo>
                <a:cubicBezTo>
                  <a:pt x="6974220" y="735204"/>
                  <a:pt x="6979314" y="734264"/>
                  <a:pt x="6992851" y="740380"/>
                </a:cubicBezTo>
                <a:cubicBezTo>
                  <a:pt x="7006388" y="746496"/>
                  <a:pt x="7018011" y="753021"/>
                  <a:pt x="7027719" y="759955"/>
                </a:cubicBezTo>
                <a:cubicBezTo>
                  <a:pt x="7037428" y="766888"/>
                  <a:pt x="7044408" y="774388"/>
                  <a:pt x="7048660" y="782455"/>
                </a:cubicBezTo>
                <a:cubicBezTo>
                  <a:pt x="7052912" y="790521"/>
                  <a:pt x="7054142" y="799545"/>
                  <a:pt x="7052348" y="809525"/>
                </a:cubicBezTo>
                <a:cubicBezTo>
                  <a:pt x="7050556" y="819506"/>
                  <a:pt x="7043752" y="819359"/>
                  <a:pt x="7031936" y="809084"/>
                </a:cubicBezTo>
                <a:cubicBezTo>
                  <a:pt x="7020119" y="798810"/>
                  <a:pt x="7010576" y="789098"/>
                  <a:pt x="7003305" y="779949"/>
                </a:cubicBezTo>
                <a:cubicBezTo>
                  <a:pt x="6971154" y="786129"/>
                  <a:pt x="6945242" y="792123"/>
                  <a:pt x="6925566" y="797931"/>
                </a:cubicBezTo>
                <a:cubicBezTo>
                  <a:pt x="6905892" y="803739"/>
                  <a:pt x="6891162" y="809618"/>
                  <a:pt x="6881374" y="815570"/>
                </a:cubicBezTo>
                <a:cubicBezTo>
                  <a:pt x="6871587" y="821521"/>
                  <a:pt x="6864538" y="818904"/>
                  <a:pt x="6860230" y="807718"/>
                </a:cubicBezTo>
                <a:cubicBezTo>
                  <a:pt x="6855920" y="796533"/>
                  <a:pt x="6856917" y="789435"/>
                  <a:pt x="6863220" y="786423"/>
                </a:cubicBezTo>
                <a:cubicBezTo>
                  <a:pt x="6869522" y="783412"/>
                  <a:pt x="6875903" y="779106"/>
                  <a:pt x="6882364" y="773506"/>
                </a:cubicBezTo>
                <a:cubicBezTo>
                  <a:pt x="6888824" y="767906"/>
                  <a:pt x="6898284" y="756872"/>
                  <a:pt x="6910746" y="740402"/>
                </a:cubicBezTo>
                <a:cubicBezTo>
                  <a:pt x="6923208" y="723932"/>
                  <a:pt x="6931210" y="710119"/>
                  <a:pt x="6934752" y="698962"/>
                </a:cubicBezTo>
                <a:cubicBezTo>
                  <a:pt x="6909126" y="702547"/>
                  <a:pt x="6890272" y="705684"/>
                  <a:pt x="6878190" y="708373"/>
                </a:cubicBezTo>
                <a:cubicBezTo>
                  <a:pt x="6866108" y="711062"/>
                  <a:pt x="6855698" y="713317"/>
                  <a:pt x="6846958" y="715138"/>
                </a:cubicBezTo>
                <a:cubicBezTo>
                  <a:pt x="6838217" y="716959"/>
                  <a:pt x="6831080" y="717626"/>
                  <a:pt x="6825544" y="717138"/>
                </a:cubicBezTo>
                <a:cubicBezTo>
                  <a:pt x="6820008" y="716651"/>
                  <a:pt x="6812752" y="712578"/>
                  <a:pt x="6803776" y="704921"/>
                </a:cubicBezTo>
                <a:cubicBezTo>
                  <a:pt x="6794798" y="697263"/>
                  <a:pt x="6795738" y="693434"/>
                  <a:pt x="6806593" y="693434"/>
                </a:cubicBezTo>
                <a:cubicBezTo>
                  <a:pt x="6815584" y="693434"/>
                  <a:pt x="6824394" y="693007"/>
                  <a:pt x="6833019" y="692154"/>
                </a:cubicBezTo>
                <a:cubicBezTo>
                  <a:pt x="6841644" y="691301"/>
                  <a:pt x="6852572" y="689960"/>
                  <a:pt x="6865800" y="688132"/>
                </a:cubicBezTo>
                <a:cubicBezTo>
                  <a:pt x="6879030" y="686303"/>
                  <a:pt x="6903813" y="682851"/>
                  <a:pt x="6940150" y="677775"/>
                </a:cubicBezTo>
                <a:lnTo>
                  <a:pt x="6940150" y="623375"/>
                </a:lnTo>
                <a:cubicBezTo>
                  <a:pt x="6930802" y="625182"/>
                  <a:pt x="6922542" y="626759"/>
                  <a:pt x="6915371" y="628107"/>
                </a:cubicBezTo>
                <a:cubicBezTo>
                  <a:pt x="6908201" y="629455"/>
                  <a:pt x="6899288" y="627272"/>
                  <a:pt x="6888634" y="621557"/>
                </a:cubicBezTo>
                <a:cubicBezTo>
                  <a:pt x="6877979" y="615843"/>
                  <a:pt x="6879040" y="611785"/>
                  <a:pt x="6891817" y="609383"/>
                </a:cubicBezTo>
                <a:cubicBezTo>
                  <a:pt x="6904594" y="606981"/>
                  <a:pt x="6920706" y="603758"/>
                  <a:pt x="6940150" y="599714"/>
                </a:cubicBezTo>
                <a:lnTo>
                  <a:pt x="6940150" y="563921"/>
                </a:lnTo>
                <a:cubicBezTo>
                  <a:pt x="6940150" y="548548"/>
                  <a:pt x="6937900" y="536140"/>
                  <a:pt x="6933396" y="526697"/>
                </a:cubicBezTo>
                <a:cubicBezTo>
                  <a:pt x="6930020" y="519615"/>
                  <a:pt x="6932354" y="516434"/>
                  <a:pt x="6940398" y="517156"/>
                </a:cubicBezTo>
                <a:close/>
                <a:moveTo>
                  <a:pt x="5212454" y="516130"/>
                </a:moveTo>
                <a:cubicBezTo>
                  <a:pt x="5217736" y="516227"/>
                  <a:pt x="5226447" y="519322"/>
                  <a:pt x="5238586" y="525417"/>
                </a:cubicBezTo>
                <a:cubicBezTo>
                  <a:pt x="5253098" y="536144"/>
                  <a:pt x="5257257" y="543923"/>
                  <a:pt x="5251062" y="548756"/>
                </a:cubicBezTo>
                <a:cubicBezTo>
                  <a:pt x="5244867" y="553588"/>
                  <a:pt x="5237657" y="563143"/>
                  <a:pt x="5229433" y="577418"/>
                </a:cubicBezTo>
                <a:cubicBezTo>
                  <a:pt x="5221209" y="591694"/>
                  <a:pt x="5212171" y="606059"/>
                  <a:pt x="5202319" y="620514"/>
                </a:cubicBezTo>
                <a:cubicBezTo>
                  <a:pt x="5216918" y="618793"/>
                  <a:pt x="5230423" y="616341"/>
                  <a:pt x="5242834" y="613158"/>
                </a:cubicBezTo>
                <a:cubicBezTo>
                  <a:pt x="5255246" y="609974"/>
                  <a:pt x="5265546" y="611939"/>
                  <a:pt x="5273734" y="619051"/>
                </a:cubicBezTo>
                <a:cubicBezTo>
                  <a:pt x="5281922" y="626164"/>
                  <a:pt x="5283503" y="631352"/>
                  <a:pt x="5278477" y="634614"/>
                </a:cubicBezTo>
                <a:cubicBezTo>
                  <a:pt x="5273450" y="637877"/>
                  <a:pt x="5259623" y="640189"/>
                  <a:pt x="5236994" y="641551"/>
                </a:cubicBezTo>
                <a:cubicBezTo>
                  <a:pt x="5214365" y="642914"/>
                  <a:pt x="5190958" y="645176"/>
                  <a:pt x="5166774" y="648338"/>
                </a:cubicBezTo>
                <a:cubicBezTo>
                  <a:pt x="5142589" y="651500"/>
                  <a:pt x="5124086" y="654206"/>
                  <a:pt x="5111266" y="656458"/>
                </a:cubicBezTo>
                <a:cubicBezTo>
                  <a:pt x="5098446" y="658709"/>
                  <a:pt x="5086544" y="655623"/>
                  <a:pt x="5075559" y="647198"/>
                </a:cubicBezTo>
                <a:cubicBezTo>
                  <a:pt x="5064575" y="638773"/>
                  <a:pt x="5065116" y="634256"/>
                  <a:pt x="5077183" y="633646"/>
                </a:cubicBezTo>
                <a:cubicBezTo>
                  <a:pt x="5089251" y="633037"/>
                  <a:pt x="5101479" y="632291"/>
                  <a:pt x="5113869" y="631409"/>
                </a:cubicBezTo>
                <a:cubicBezTo>
                  <a:pt x="5126259" y="630527"/>
                  <a:pt x="5149210" y="627942"/>
                  <a:pt x="5182723" y="623655"/>
                </a:cubicBezTo>
                <a:cubicBezTo>
                  <a:pt x="5186810" y="613846"/>
                  <a:pt x="5192647" y="597875"/>
                  <a:pt x="5200233" y="575740"/>
                </a:cubicBezTo>
                <a:cubicBezTo>
                  <a:pt x="5207819" y="553606"/>
                  <a:pt x="5210038" y="536638"/>
                  <a:pt x="5206891" y="524836"/>
                </a:cubicBezTo>
                <a:cubicBezTo>
                  <a:pt x="5205317" y="518935"/>
                  <a:pt x="5207171" y="516033"/>
                  <a:pt x="5212454" y="516130"/>
                </a:cubicBezTo>
                <a:close/>
                <a:moveTo>
                  <a:pt x="564254" y="516130"/>
                </a:moveTo>
                <a:cubicBezTo>
                  <a:pt x="569537" y="516227"/>
                  <a:pt x="578247" y="519322"/>
                  <a:pt x="590386" y="525417"/>
                </a:cubicBezTo>
                <a:cubicBezTo>
                  <a:pt x="604899" y="536144"/>
                  <a:pt x="609058" y="543923"/>
                  <a:pt x="602863" y="548756"/>
                </a:cubicBezTo>
                <a:cubicBezTo>
                  <a:pt x="596668" y="553588"/>
                  <a:pt x="589458" y="563143"/>
                  <a:pt x="581234" y="577418"/>
                </a:cubicBezTo>
                <a:cubicBezTo>
                  <a:pt x="573010" y="591694"/>
                  <a:pt x="563972" y="606059"/>
                  <a:pt x="554120" y="620514"/>
                </a:cubicBezTo>
                <a:cubicBezTo>
                  <a:pt x="568718" y="618793"/>
                  <a:pt x="582223" y="616341"/>
                  <a:pt x="594635" y="613158"/>
                </a:cubicBezTo>
                <a:cubicBezTo>
                  <a:pt x="607047" y="609974"/>
                  <a:pt x="617346" y="611939"/>
                  <a:pt x="625535" y="619051"/>
                </a:cubicBezTo>
                <a:cubicBezTo>
                  <a:pt x="633722" y="626164"/>
                  <a:pt x="635303" y="631352"/>
                  <a:pt x="630277" y="634614"/>
                </a:cubicBezTo>
                <a:cubicBezTo>
                  <a:pt x="625251" y="637877"/>
                  <a:pt x="611424" y="640189"/>
                  <a:pt x="588795" y="641551"/>
                </a:cubicBezTo>
                <a:cubicBezTo>
                  <a:pt x="566166" y="642914"/>
                  <a:pt x="542759" y="645176"/>
                  <a:pt x="518574" y="648338"/>
                </a:cubicBezTo>
                <a:cubicBezTo>
                  <a:pt x="494389" y="651500"/>
                  <a:pt x="475887" y="654206"/>
                  <a:pt x="463067" y="656458"/>
                </a:cubicBezTo>
                <a:cubicBezTo>
                  <a:pt x="450247" y="658709"/>
                  <a:pt x="438344" y="655623"/>
                  <a:pt x="427360" y="647198"/>
                </a:cubicBezTo>
                <a:cubicBezTo>
                  <a:pt x="416376" y="638773"/>
                  <a:pt x="416916" y="634256"/>
                  <a:pt x="428984" y="633646"/>
                </a:cubicBezTo>
                <a:cubicBezTo>
                  <a:pt x="441051" y="633037"/>
                  <a:pt x="453280" y="632291"/>
                  <a:pt x="465670" y="631409"/>
                </a:cubicBezTo>
                <a:cubicBezTo>
                  <a:pt x="478060" y="630527"/>
                  <a:pt x="501011" y="627942"/>
                  <a:pt x="534525" y="623655"/>
                </a:cubicBezTo>
                <a:cubicBezTo>
                  <a:pt x="538611" y="613846"/>
                  <a:pt x="544448" y="597875"/>
                  <a:pt x="552034" y="575740"/>
                </a:cubicBezTo>
                <a:cubicBezTo>
                  <a:pt x="559620" y="553606"/>
                  <a:pt x="561839" y="536638"/>
                  <a:pt x="558691" y="524836"/>
                </a:cubicBezTo>
                <a:cubicBezTo>
                  <a:pt x="557117" y="518935"/>
                  <a:pt x="558972" y="516033"/>
                  <a:pt x="564254" y="516130"/>
                </a:cubicBezTo>
                <a:close/>
                <a:moveTo>
                  <a:pt x="7461812" y="514829"/>
                </a:moveTo>
                <a:cubicBezTo>
                  <a:pt x="7463518" y="514915"/>
                  <a:pt x="7465603" y="515375"/>
                  <a:pt x="7468066" y="516211"/>
                </a:cubicBezTo>
                <a:cubicBezTo>
                  <a:pt x="7477918" y="519552"/>
                  <a:pt x="7486271" y="524105"/>
                  <a:pt x="7493125" y="529870"/>
                </a:cubicBezTo>
                <a:cubicBezTo>
                  <a:pt x="7499980" y="535634"/>
                  <a:pt x="7501669" y="540503"/>
                  <a:pt x="7498191" y="544475"/>
                </a:cubicBezTo>
                <a:cubicBezTo>
                  <a:pt x="7494714" y="548447"/>
                  <a:pt x="7491498" y="552283"/>
                  <a:pt x="7488544" y="555983"/>
                </a:cubicBezTo>
                <a:cubicBezTo>
                  <a:pt x="7519518" y="588177"/>
                  <a:pt x="7541230" y="609608"/>
                  <a:pt x="7553676" y="620278"/>
                </a:cubicBezTo>
                <a:cubicBezTo>
                  <a:pt x="7566124" y="630947"/>
                  <a:pt x="7578944" y="640024"/>
                  <a:pt x="7592137" y="647510"/>
                </a:cubicBezTo>
                <a:cubicBezTo>
                  <a:pt x="7605330" y="654995"/>
                  <a:pt x="7620384" y="661878"/>
                  <a:pt x="7637298" y="668160"/>
                </a:cubicBezTo>
                <a:cubicBezTo>
                  <a:pt x="7654212" y="674441"/>
                  <a:pt x="7655524" y="679123"/>
                  <a:pt x="7641234" y="682206"/>
                </a:cubicBezTo>
                <a:cubicBezTo>
                  <a:pt x="7626945" y="685289"/>
                  <a:pt x="7611271" y="686361"/>
                  <a:pt x="7594213" y="685422"/>
                </a:cubicBezTo>
                <a:cubicBezTo>
                  <a:pt x="7577156" y="684482"/>
                  <a:pt x="7565152" y="679546"/>
                  <a:pt x="7558205" y="670612"/>
                </a:cubicBezTo>
                <a:cubicBezTo>
                  <a:pt x="7551257" y="661678"/>
                  <a:pt x="7541670" y="649130"/>
                  <a:pt x="7529446" y="632969"/>
                </a:cubicBezTo>
                <a:cubicBezTo>
                  <a:pt x="7517220" y="616807"/>
                  <a:pt x="7500640" y="595168"/>
                  <a:pt x="7479702" y="568051"/>
                </a:cubicBezTo>
                <a:cubicBezTo>
                  <a:pt x="7469851" y="588442"/>
                  <a:pt x="7459264" y="606561"/>
                  <a:pt x="7447943" y="622407"/>
                </a:cubicBezTo>
                <a:cubicBezTo>
                  <a:pt x="7436622" y="638253"/>
                  <a:pt x="7422740" y="654852"/>
                  <a:pt x="7406299" y="672203"/>
                </a:cubicBezTo>
                <a:cubicBezTo>
                  <a:pt x="7389858" y="689555"/>
                  <a:pt x="7370635" y="703304"/>
                  <a:pt x="7348630" y="713449"/>
                </a:cubicBezTo>
                <a:cubicBezTo>
                  <a:pt x="7326625" y="723595"/>
                  <a:pt x="7324054" y="720989"/>
                  <a:pt x="7340918" y="705630"/>
                </a:cubicBezTo>
                <a:cubicBezTo>
                  <a:pt x="7357782" y="690272"/>
                  <a:pt x="7373850" y="673831"/>
                  <a:pt x="7389123" y="656307"/>
                </a:cubicBezTo>
                <a:cubicBezTo>
                  <a:pt x="7404395" y="638784"/>
                  <a:pt x="7417348" y="621826"/>
                  <a:pt x="7427982" y="605435"/>
                </a:cubicBezTo>
                <a:cubicBezTo>
                  <a:pt x="7438614" y="589045"/>
                  <a:pt x="7446616" y="573564"/>
                  <a:pt x="7451987" y="558995"/>
                </a:cubicBezTo>
                <a:cubicBezTo>
                  <a:pt x="7457358" y="544425"/>
                  <a:pt x="7458916" y="532817"/>
                  <a:pt x="7456665" y="524169"/>
                </a:cubicBezTo>
                <a:cubicBezTo>
                  <a:pt x="7454977" y="517684"/>
                  <a:pt x="7456692" y="514570"/>
                  <a:pt x="7461812" y="514829"/>
                </a:cubicBezTo>
                <a:close/>
                <a:moveTo>
                  <a:pt x="3718487" y="514829"/>
                </a:moveTo>
                <a:cubicBezTo>
                  <a:pt x="3720193" y="514915"/>
                  <a:pt x="3722278" y="515375"/>
                  <a:pt x="3724741" y="516211"/>
                </a:cubicBezTo>
                <a:cubicBezTo>
                  <a:pt x="3734593" y="519552"/>
                  <a:pt x="3742946" y="524105"/>
                  <a:pt x="3749801" y="529870"/>
                </a:cubicBezTo>
                <a:cubicBezTo>
                  <a:pt x="3756655" y="535634"/>
                  <a:pt x="3758344" y="540503"/>
                  <a:pt x="3754866" y="544475"/>
                </a:cubicBezTo>
                <a:cubicBezTo>
                  <a:pt x="3751389" y="548447"/>
                  <a:pt x="3748173" y="552283"/>
                  <a:pt x="3745219" y="555983"/>
                </a:cubicBezTo>
                <a:cubicBezTo>
                  <a:pt x="3776194" y="588177"/>
                  <a:pt x="3797905" y="609608"/>
                  <a:pt x="3810352" y="620278"/>
                </a:cubicBezTo>
                <a:cubicBezTo>
                  <a:pt x="3822799" y="630947"/>
                  <a:pt x="3835619" y="640024"/>
                  <a:pt x="3848813" y="647510"/>
                </a:cubicBezTo>
                <a:cubicBezTo>
                  <a:pt x="3862006" y="654995"/>
                  <a:pt x="3877059" y="661878"/>
                  <a:pt x="3893973" y="668160"/>
                </a:cubicBezTo>
                <a:cubicBezTo>
                  <a:pt x="3910888" y="674441"/>
                  <a:pt x="3912200" y="679123"/>
                  <a:pt x="3897910" y="682206"/>
                </a:cubicBezTo>
                <a:cubicBezTo>
                  <a:pt x="3883620" y="685289"/>
                  <a:pt x="3867946" y="686361"/>
                  <a:pt x="3850888" y="685422"/>
                </a:cubicBezTo>
                <a:cubicBezTo>
                  <a:pt x="3833831" y="684482"/>
                  <a:pt x="3821828" y="679546"/>
                  <a:pt x="3814880" y="670612"/>
                </a:cubicBezTo>
                <a:cubicBezTo>
                  <a:pt x="3807932" y="661678"/>
                  <a:pt x="3798346" y="649130"/>
                  <a:pt x="3786121" y="632969"/>
                </a:cubicBezTo>
                <a:cubicBezTo>
                  <a:pt x="3773896" y="616807"/>
                  <a:pt x="3757315" y="595168"/>
                  <a:pt x="3736378" y="568051"/>
                </a:cubicBezTo>
                <a:cubicBezTo>
                  <a:pt x="3726526" y="588442"/>
                  <a:pt x="3715940" y="606561"/>
                  <a:pt x="3704618" y="622407"/>
                </a:cubicBezTo>
                <a:cubicBezTo>
                  <a:pt x="3693296" y="638253"/>
                  <a:pt x="3679415" y="654852"/>
                  <a:pt x="3662974" y="672203"/>
                </a:cubicBezTo>
                <a:cubicBezTo>
                  <a:pt x="3646533" y="689555"/>
                  <a:pt x="3627310" y="703304"/>
                  <a:pt x="3605305" y="713449"/>
                </a:cubicBezTo>
                <a:cubicBezTo>
                  <a:pt x="3583300" y="723595"/>
                  <a:pt x="3580729" y="720989"/>
                  <a:pt x="3597594" y="705630"/>
                </a:cubicBezTo>
                <a:cubicBezTo>
                  <a:pt x="3614458" y="690272"/>
                  <a:pt x="3630526" y="673831"/>
                  <a:pt x="3645798" y="656307"/>
                </a:cubicBezTo>
                <a:cubicBezTo>
                  <a:pt x="3661070" y="638784"/>
                  <a:pt x="3674023" y="621826"/>
                  <a:pt x="3684657" y="605435"/>
                </a:cubicBezTo>
                <a:cubicBezTo>
                  <a:pt x="3695290" y="589045"/>
                  <a:pt x="3703292" y="573564"/>
                  <a:pt x="3708662" y="558995"/>
                </a:cubicBezTo>
                <a:cubicBezTo>
                  <a:pt x="3714032" y="544425"/>
                  <a:pt x="3715592" y="532817"/>
                  <a:pt x="3713341" y="524169"/>
                </a:cubicBezTo>
                <a:cubicBezTo>
                  <a:pt x="3711652" y="517684"/>
                  <a:pt x="3713367" y="514570"/>
                  <a:pt x="3718487" y="514829"/>
                </a:cubicBezTo>
                <a:close/>
                <a:moveTo>
                  <a:pt x="630751" y="242015"/>
                </a:moveTo>
                <a:cubicBezTo>
                  <a:pt x="637100" y="242798"/>
                  <a:pt x="643115" y="244769"/>
                  <a:pt x="648798" y="247928"/>
                </a:cubicBezTo>
                <a:cubicBezTo>
                  <a:pt x="660162" y="254245"/>
                  <a:pt x="666347" y="260795"/>
                  <a:pt x="667351" y="267577"/>
                </a:cubicBezTo>
                <a:cubicBezTo>
                  <a:pt x="668355" y="274360"/>
                  <a:pt x="655125" y="276852"/>
                  <a:pt x="627664" y="275052"/>
                </a:cubicBezTo>
                <a:cubicBezTo>
                  <a:pt x="600203" y="273253"/>
                  <a:pt x="575519" y="273253"/>
                  <a:pt x="553615" y="275052"/>
                </a:cubicBezTo>
                <a:cubicBezTo>
                  <a:pt x="531710" y="276852"/>
                  <a:pt x="511648" y="278863"/>
                  <a:pt x="493429" y="281086"/>
                </a:cubicBezTo>
                <a:cubicBezTo>
                  <a:pt x="475210" y="283309"/>
                  <a:pt x="457783" y="285782"/>
                  <a:pt x="441147" y="288507"/>
                </a:cubicBezTo>
                <a:cubicBezTo>
                  <a:pt x="424513" y="291232"/>
                  <a:pt x="413422" y="291859"/>
                  <a:pt x="407872" y="290389"/>
                </a:cubicBezTo>
                <a:cubicBezTo>
                  <a:pt x="402322" y="288919"/>
                  <a:pt x="395296" y="284879"/>
                  <a:pt x="386792" y="278268"/>
                </a:cubicBezTo>
                <a:cubicBezTo>
                  <a:pt x="377657" y="267025"/>
                  <a:pt x="383404" y="261859"/>
                  <a:pt x="404032" y="262770"/>
                </a:cubicBezTo>
                <a:cubicBezTo>
                  <a:pt x="424661" y="263680"/>
                  <a:pt x="460755" y="261447"/>
                  <a:pt x="512315" y="256069"/>
                </a:cubicBezTo>
                <a:cubicBezTo>
                  <a:pt x="563875" y="250692"/>
                  <a:pt x="596672" y="246411"/>
                  <a:pt x="610704" y="243228"/>
                </a:cubicBezTo>
                <a:cubicBezTo>
                  <a:pt x="617719" y="241636"/>
                  <a:pt x="624402" y="241232"/>
                  <a:pt x="630751" y="242015"/>
                </a:cubicBezTo>
                <a:close/>
                <a:moveTo>
                  <a:pt x="7560106" y="233169"/>
                </a:moveTo>
                <a:cubicBezTo>
                  <a:pt x="7564089" y="232526"/>
                  <a:pt x="7568492" y="232824"/>
                  <a:pt x="7573314" y="234064"/>
                </a:cubicBezTo>
                <a:cubicBezTo>
                  <a:pt x="7582958" y="236545"/>
                  <a:pt x="7589256" y="241762"/>
                  <a:pt x="7592210" y="249713"/>
                </a:cubicBezTo>
                <a:cubicBezTo>
                  <a:pt x="7595164" y="257665"/>
                  <a:pt x="7594748" y="267613"/>
                  <a:pt x="7590963" y="279559"/>
                </a:cubicBezTo>
                <a:cubicBezTo>
                  <a:pt x="7587177" y="291504"/>
                  <a:pt x="7580300" y="302930"/>
                  <a:pt x="7570334" y="313835"/>
                </a:cubicBezTo>
                <a:cubicBezTo>
                  <a:pt x="7560368" y="324741"/>
                  <a:pt x="7550760" y="330678"/>
                  <a:pt x="7541510" y="331646"/>
                </a:cubicBezTo>
                <a:cubicBezTo>
                  <a:pt x="7532261" y="332614"/>
                  <a:pt x="7530454" y="330129"/>
                  <a:pt x="7536090" y="324193"/>
                </a:cubicBezTo>
                <a:cubicBezTo>
                  <a:pt x="7541726" y="318256"/>
                  <a:pt x="7546920" y="312265"/>
                  <a:pt x="7551674" y="306221"/>
                </a:cubicBezTo>
                <a:cubicBezTo>
                  <a:pt x="7556428" y="300176"/>
                  <a:pt x="7560562" y="292938"/>
                  <a:pt x="7564075" y="284506"/>
                </a:cubicBezTo>
                <a:cubicBezTo>
                  <a:pt x="7557751" y="284506"/>
                  <a:pt x="7552434" y="282889"/>
                  <a:pt x="7548124" y="279655"/>
                </a:cubicBezTo>
                <a:cubicBezTo>
                  <a:pt x="7543816" y="276422"/>
                  <a:pt x="7540897" y="272191"/>
                  <a:pt x="7539370" y="266964"/>
                </a:cubicBezTo>
                <a:cubicBezTo>
                  <a:pt x="7537842" y="261737"/>
                  <a:pt x="7537563" y="256855"/>
                  <a:pt x="7538531" y="252316"/>
                </a:cubicBezTo>
                <a:cubicBezTo>
                  <a:pt x="7539499" y="247777"/>
                  <a:pt x="7543128" y="242980"/>
                  <a:pt x="7549416" y="237925"/>
                </a:cubicBezTo>
                <a:cubicBezTo>
                  <a:pt x="7552560" y="235398"/>
                  <a:pt x="7556123" y="233813"/>
                  <a:pt x="7560106" y="233169"/>
                </a:cubicBezTo>
                <a:close/>
                <a:moveTo>
                  <a:pt x="3626282" y="233169"/>
                </a:moveTo>
                <a:cubicBezTo>
                  <a:pt x="3630265" y="232526"/>
                  <a:pt x="3634667" y="232824"/>
                  <a:pt x="3639489" y="234064"/>
                </a:cubicBezTo>
                <a:cubicBezTo>
                  <a:pt x="3649133" y="236545"/>
                  <a:pt x="3655432" y="241762"/>
                  <a:pt x="3658386" y="249713"/>
                </a:cubicBezTo>
                <a:cubicBezTo>
                  <a:pt x="3661340" y="257665"/>
                  <a:pt x="3660924" y="267613"/>
                  <a:pt x="3657138" y="279559"/>
                </a:cubicBezTo>
                <a:cubicBezTo>
                  <a:pt x="3653352" y="291504"/>
                  <a:pt x="3646476" y="302930"/>
                  <a:pt x="3636509" y="313835"/>
                </a:cubicBezTo>
                <a:cubicBezTo>
                  <a:pt x="3626544" y="324741"/>
                  <a:pt x="3616935" y="330678"/>
                  <a:pt x="3607686" y="331646"/>
                </a:cubicBezTo>
                <a:cubicBezTo>
                  <a:pt x="3598437" y="332614"/>
                  <a:pt x="3596629" y="330129"/>
                  <a:pt x="3602265" y="324193"/>
                </a:cubicBezTo>
                <a:cubicBezTo>
                  <a:pt x="3607901" y="318256"/>
                  <a:pt x="3613096" y="312265"/>
                  <a:pt x="3617849" y="306221"/>
                </a:cubicBezTo>
                <a:cubicBezTo>
                  <a:pt x="3622603" y="300176"/>
                  <a:pt x="3626737" y="292938"/>
                  <a:pt x="3630250" y="284506"/>
                </a:cubicBezTo>
                <a:cubicBezTo>
                  <a:pt x="3623926" y="284506"/>
                  <a:pt x="3618610" y="282889"/>
                  <a:pt x="3614300" y="279655"/>
                </a:cubicBezTo>
                <a:cubicBezTo>
                  <a:pt x="3609991" y="276422"/>
                  <a:pt x="3607073" y="272191"/>
                  <a:pt x="3605546" y="266964"/>
                </a:cubicBezTo>
                <a:cubicBezTo>
                  <a:pt x="3604018" y="261737"/>
                  <a:pt x="3603739" y="256855"/>
                  <a:pt x="3604706" y="252316"/>
                </a:cubicBezTo>
                <a:cubicBezTo>
                  <a:pt x="3605674" y="247777"/>
                  <a:pt x="3609303" y="242980"/>
                  <a:pt x="3615591" y="237925"/>
                </a:cubicBezTo>
                <a:cubicBezTo>
                  <a:pt x="3618735" y="235398"/>
                  <a:pt x="3622299" y="233813"/>
                  <a:pt x="3626282" y="233169"/>
                </a:cubicBezTo>
                <a:close/>
                <a:moveTo>
                  <a:pt x="3039630" y="229114"/>
                </a:moveTo>
                <a:cubicBezTo>
                  <a:pt x="3042878" y="229260"/>
                  <a:pt x="3047590" y="230795"/>
                  <a:pt x="3053767" y="233720"/>
                </a:cubicBezTo>
                <a:cubicBezTo>
                  <a:pt x="3066122" y="239571"/>
                  <a:pt x="3073026" y="245974"/>
                  <a:pt x="3074482" y="252929"/>
                </a:cubicBezTo>
                <a:cubicBezTo>
                  <a:pt x="3075937" y="259884"/>
                  <a:pt x="3074794" y="267111"/>
                  <a:pt x="3071051" y="274611"/>
                </a:cubicBezTo>
                <a:cubicBezTo>
                  <a:pt x="3067308" y="282111"/>
                  <a:pt x="3062447" y="282642"/>
                  <a:pt x="3056467" y="276203"/>
                </a:cubicBezTo>
                <a:cubicBezTo>
                  <a:pt x="3050487" y="269764"/>
                  <a:pt x="3045188" y="262393"/>
                  <a:pt x="3040571" y="254090"/>
                </a:cubicBezTo>
                <a:cubicBezTo>
                  <a:pt x="3035738" y="245200"/>
                  <a:pt x="3033641" y="238119"/>
                  <a:pt x="3034279" y="232849"/>
                </a:cubicBezTo>
                <a:cubicBezTo>
                  <a:pt x="3034598" y="230214"/>
                  <a:pt x="3036382" y="228969"/>
                  <a:pt x="3039630" y="229114"/>
                </a:cubicBezTo>
                <a:close/>
                <a:moveTo>
                  <a:pt x="2929914" y="228681"/>
                </a:moveTo>
                <a:cubicBezTo>
                  <a:pt x="2932052" y="229929"/>
                  <a:pt x="2934374" y="234222"/>
                  <a:pt x="2936880" y="241561"/>
                </a:cubicBezTo>
                <a:cubicBezTo>
                  <a:pt x="2941892" y="256238"/>
                  <a:pt x="2938655" y="272238"/>
                  <a:pt x="2927168" y="289561"/>
                </a:cubicBezTo>
                <a:cubicBezTo>
                  <a:pt x="2915682" y="306884"/>
                  <a:pt x="2907554" y="310842"/>
                  <a:pt x="2902787" y="301435"/>
                </a:cubicBezTo>
                <a:cubicBezTo>
                  <a:pt x="2898018" y="292028"/>
                  <a:pt x="2896986" y="284972"/>
                  <a:pt x="2899689" y="280269"/>
                </a:cubicBezTo>
                <a:cubicBezTo>
                  <a:pt x="2902392" y="275565"/>
                  <a:pt x="2906117" y="268918"/>
                  <a:pt x="2910863" y="260328"/>
                </a:cubicBezTo>
                <a:cubicBezTo>
                  <a:pt x="2916112" y="252513"/>
                  <a:pt x="2920507" y="243762"/>
                  <a:pt x="2924049" y="234075"/>
                </a:cubicBezTo>
                <a:cubicBezTo>
                  <a:pt x="2925820" y="229232"/>
                  <a:pt x="2927775" y="227434"/>
                  <a:pt x="2929914" y="228681"/>
                </a:cubicBezTo>
                <a:close/>
                <a:moveTo>
                  <a:pt x="3099577" y="224418"/>
                </a:moveTo>
                <a:cubicBezTo>
                  <a:pt x="3100824" y="223858"/>
                  <a:pt x="3102720" y="223876"/>
                  <a:pt x="3105263" y="224471"/>
                </a:cubicBezTo>
                <a:cubicBezTo>
                  <a:pt x="3115438" y="226851"/>
                  <a:pt x="3126691" y="232315"/>
                  <a:pt x="3139023" y="240862"/>
                </a:cubicBezTo>
                <a:cubicBezTo>
                  <a:pt x="3152173" y="249308"/>
                  <a:pt x="3159917" y="259601"/>
                  <a:pt x="3162254" y="271740"/>
                </a:cubicBezTo>
                <a:cubicBezTo>
                  <a:pt x="3164592" y="283879"/>
                  <a:pt x="3163459" y="291967"/>
                  <a:pt x="3158856" y="296003"/>
                </a:cubicBezTo>
                <a:cubicBezTo>
                  <a:pt x="3154253" y="300040"/>
                  <a:pt x="3146907" y="296584"/>
                  <a:pt x="3136819" y="285635"/>
                </a:cubicBezTo>
                <a:cubicBezTo>
                  <a:pt x="3126730" y="274687"/>
                  <a:pt x="3116405" y="261160"/>
                  <a:pt x="3105844" y="245056"/>
                </a:cubicBezTo>
                <a:cubicBezTo>
                  <a:pt x="3097923" y="232978"/>
                  <a:pt x="3095834" y="226099"/>
                  <a:pt x="3099577" y="224418"/>
                </a:cubicBezTo>
                <a:close/>
                <a:moveTo>
                  <a:pt x="6648556" y="198441"/>
                </a:moveTo>
                <a:cubicBezTo>
                  <a:pt x="6647283" y="198213"/>
                  <a:pt x="6645442" y="198544"/>
                  <a:pt x="6643034" y="199433"/>
                </a:cubicBezTo>
                <a:cubicBezTo>
                  <a:pt x="6638215" y="201211"/>
                  <a:pt x="6630600" y="203204"/>
                  <a:pt x="6620190" y="205413"/>
                </a:cubicBezTo>
                <a:cubicBezTo>
                  <a:pt x="6621050" y="216569"/>
                  <a:pt x="6621688" y="223080"/>
                  <a:pt x="6622104" y="224944"/>
                </a:cubicBezTo>
                <a:cubicBezTo>
                  <a:pt x="6632128" y="222492"/>
                  <a:pt x="6640982" y="219731"/>
                  <a:pt x="6648669" y="216663"/>
                </a:cubicBezTo>
                <a:cubicBezTo>
                  <a:pt x="6650275" y="208775"/>
                  <a:pt x="6650942" y="203487"/>
                  <a:pt x="6650670" y="200799"/>
                </a:cubicBezTo>
                <a:cubicBezTo>
                  <a:pt x="6650533" y="199454"/>
                  <a:pt x="6649828" y="198668"/>
                  <a:pt x="6648556" y="198441"/>
                </a:cubicBezTo>
                <a:close/>
                <a:moveTo>
                  <a:pt x="5235017" y="191982"/>
                </a:moveTo>
                <a:cubicBezTo>
                  <a:pt x="5241841" y="191724"/>
                  <a:pt x="5247786" y="194684"/>
                  <a:pt x="5252851" y="200863"/>
                </a:cubicBezTo>
                <a:cubicBezTo>
                  <a:pt x="5259605" y="209102"/>
                  <a:pt x="5257935" y="214071"/>
                  <a:pt x="5247839" y="215770"/>
                </a:cubicBezTo>
                <a:cubicBezTo>
                  <a:pt x="5237744" y="217469"/>
                  <a:pt x="5226107" y="219000"/>
                  <a:pt x="5212928" y="220362"/>
                </a:cubicBezTo>
                <a:cubicBezTo>
                  <a:pt x="5199750" y="221725"/>
                  <a:pt x="5187836" y="223073"/>
                  <a:pt x="5177188" y="224406"/>
                </a:cubicBezTo>
                <a:cubicBezTo>
                  <a:pt x="5166541" y="225740"/>
                  <a:pt x="5157944" y="227091"/>
                  <a:pt x="5151397" y="228461"/>
                </a:cubicBezTo>
                <a:cubicBezTo>
                  <a:pt x="5144851" y="229830"/>
                  <a:pt x="5137491" y="225987"/>
                  <a:pt x="5129317" y="216931"/>
                </a:cubicBezTo>
                <a:cubicBezTo>
                  <a:pt x="5121143" y="207876"/>
                  <a:pt x="5122384" y="203807"/>
                  <a:pt x="5133039" y="204724"/>
                </a:cubicBezTo>
                <a:cubicBezTo>
                  <a:pt x="5143694" y="205642"/>
                  <a:pt x="5151179" y="205664"/>
                  <a:pt x="5155495" y="204789"/>
                </a:cubicBezTo>
                <a:cubicBezTo>
                  <a:pt x="5160615" y="203943"/>
                  <a:pt x="5171492" y="202620"/>
                  <a:pt x="5188127" y="200820"/>
                </a:cubicBezTo>
                <a:cubicBezTo>
                  <a:pt x="5204762" y="199020"/>
                  <a:pt x="5218019" y="196518"/>
                  <a:pt x="5227899" y="193313"/>
                </a:cubicBezTo>
                <a:cubicBezTo>
                  <a:pt x="5230369" y="192512"/>
                  <a:pt x="5232742" y="192068"/>
                  <a:pt x="5235017" y="191982"/>
                </a:cubicBezTo>
                <a:close/>
                <a:moveTo>
                  <a:pt x="4882592" y="191982"/>
                </a:moveTo>
                <a:cubicBezTo>
                  <a:pt x="4889416" y="191724"/>
                  <a:pt x="4895361" y="194684"/>
                  <a:pt x="4900426" y="200863"/>
                </a:cubicBezTo>
                <a:cubicBezTo>
                  <a:pt x="4907180" y="209102"/>
                  <a:pt x="4905510" y="214071"/>
                  <a:pt x="4895414" y="215770"/>
                </a:cubicBezTo>
                <a:cubicBezTo>
                  <a:pt x="4885319" y="217469"/>
                  <a:pt x="4873682" y="219000"/>
                  <a:pt x="4860503" y="220362"/>
                </a:cubicBezTo>
                <a:cubicBezTo>
                  <a:pt x="4847325" y="221725"/>
                  <a:pt x="4835411" y="223073"/>
                  <a:pt x="4824764" y="224406"/>
                </a:cubicBezTo>
                <a:cubicBezTo>
                  <a:pt x="4814116" y="225740"/>
                  <a:pt x="4805519" y="227091"/>
                  <a:pt x="4798973" y="228461"/>
                </a:cubicBezTo>
                <a:cubicBezTo>
                  <a:pt x="4792426" y="229830"/>
                  <a:pt x="4785066" y="225987"/>
                  <a:pt x="4776892" y="216931"/>
                </a:cubicBezTo>
                <a:cubicBezTo>
                  <a:pt x="4768719" y="207876"/>
                  <a:pt x="4769959" y="203807"/>
                  <a:pt x="4780614" y="204724"/>
                </a:cubicBezTo>
                <a:cubicBezTo>
                  <a:pt x="4791269" y="205642"/>
                  <a:pt x="4798754" y="205664"/>
                  <a:pt x="4803070" y="204789"/>
                </a:cubicBezTo>
                <a:cubicBezTo>
                  <a:pt x="4808190" y="203943"/>
                  <a:pt x="4819067" y="202620"/>
                  <a:pt x="4835702" y="200820"/>
                </a:cubicBezTo>
                <a:cubicBezTo>
                  <a:pt x="4852337" y="199020"/>
                  <a:pt x="4865594" y="196518"/>
                  <a:pt x="4875474" y="193313"/>
                </a:cubicBezTo>
                <a:cubicBezTo>
                  <a:pt x="4877944" y="192512"/>
                  <a:pt x="4880317" y="192068"/>
                  <a:pt x="4882592" y="191982"/>
                </a:cubicBezTo>
                <a:close/>
                <a:moveTo>
                  <a:pt x="573522" y="165619"/>
                </a:moveTo>
                <a:cubicBezTo>
                  <a:pt x="582686" y="164686"/>
                  <a:pt x="590067" y="168307"/>
                  <a:pt x="595667" y="176481"/>
                </a:cubicBezTo>
                <a:cubicBezTo>
                  <a:pt x="601267" y="184655"/>
                  <a:pt x="596482" y="190305"/>
                  <a:pt x="581309" y="193431"/>
                </a:cubicBezTo>
                <a:cubicBezTo>
                  <a:pt x="566137" y="196558"/>
                  <a:pt x="551410" y="199013"/>
                  <a:pt x="537127" y="200799"/>
                </a:cubicBezTo>
                <a:cubicBezTo>
                  <a:pt x="522845" y="202584"/>
                  <a:pt x="509795" y="203932"/>
                  <a:pt x="497979" y="204843"/>
                </a:cubicBezTo>
                <a:cubicBezTo>
                  <a:pt x="486162" y="205753"/>
                  <a:pt x="474991" y="202745"/>
                  <a:pt x="464465" y="195819"/>
                </a:cubicBezTo>
                <a:cubicBezTo>
                  <a:pt x="453939" y="188893"/>
                  <a:pt x="455277" y="184838"/>
                  <a:pt x="468477" y="183655"/>
                </a:cubicBezTo>
                <a:cubicBezTo>
                  <a:pt x="481677" y="182472"/>
                  <a:pt x="493978" y="180966"/>
                  <a:pt x="505378" y="179138"/>
                </a:cubicBezTo>
                <a:cubicBezTo>
                  <a:pt x="516778" y="177309"/>
                  <a:pt x="528466" y="175112"/>
                  <a:pt x="540440" y="172545"/>
                </a:cubicBezTo>
                <a:cubicBezTo>
                  <a:pt x="553332" y="168859"/>
                  <a:pt x="564360" y="166551"/>
                  <a:pt x="573522" y="165619"/>
                </a:cubicBezTo>
                <a:close/>
                <a:moveTo>
                  <a:pt x="4039458" y="157617"/>
                </a:moveTo>
                <a:cubicBezTo>
                  <a:pt x="4032073" y="160270"/>
                  <a:pt x="4024308" y="162693"/>
                  <a:pt x="4016163" y="164887"/>
                </a:cubicBezTo>
                <a:cubicBezTo>
                  <a:pt x="4013739" y="179443"/>
                  <a:pt x="4012094" y="187817"/>
                  <a:pt x="4011226" y="190011"/>
                </a:cubicBezTo>
                <a:cubicBezTo>
                  <a:pt x="4010358" y="192205"/>
                  <a:pt x="4011334" y="194260"/>
                  <a:pt x="4014152" y="196174"/>
                </a:cubicBezTo>
                <a:cubicBezTo>
                  <a:pt x="4016969" y="198088"/>
                  <a:pt x="4019741" y="200931"/>
                  <a:pt x="4022465" y="204703"/>
                </a:cubicBezTo>
                <a:cubicBezTo>
                  <a:pt x="4024831" y="199856"/>
                  <a:pt x="4027409" y="193019"/>
                  <a:pt x="4030198" y="184193"/>
                </a:cubicBezTo>
                <a:cubicBezTo>
                  <a:pt x="4032987" y="175366"/>
                  <a:pt x="4036074" y="166508"/>
                  <a:pt x="4039458" y="157617"/>
                </a:cubicBezTo>
                <a:close/>
                <a:moveTo>
                  <a:pt x="1601040" y="151872"/>
                </a:moveTo>
                <a:cubicBezTo>
                  <a:pt x="1603360" y="152183"/>
                  <a:pt x="1606165" y="152818"/>
                  <a:pt x="1609455" y="153777"/>
                </a:cubicBezTo>
                <a:cubicBezTo>
                  <a:pt x="1622620" y="157613"/>
                  <a:pt x="1632095" y="163425"/>
                  <a:pt x="1637881" y="171211"/>
                </a:cubicBezTo>
                <a:cubicBezTo>
                  <a:pt x="1643667" y="178998"/>
                  <a:pt x="1645094" y="188577"/>
                  <a:pt x="1642162" y="199949"/>
                </a:cubicBezTo>
                <a:cubicBezTo>
                  <a:pt x="1639229" y="211321"/>
                  <a:pt x="1629983" y="208639"/>
                  <a:pt x="1614425" y="191904"/>
                </a:cubicBezTo>
                <a:cubicBezTo>
                  <a:pt x="1602737" y="175714"/>
                  <a:pt x="1595696" y="164353"/>
                  <a:pt x="1593301" y="157821"/>
                </a:cubicBezTo>
                <a:cubicBezTo>
                  <a:pt x="1591504" y="152922"/>
                  <a:pt x="1594085" y="150939"/>
                  <a:pt x="1601040" y="151872"/>
                </a:cubicBezTo>
                <a:close/>
                <a:moveTo>
                  <a:pt x="2991463" y="142689"/>
                </a:moveTo>
                <a:cubicBezTo>
                  <a:pt x="2991463" y="141843"/>
                  <a:pt x="2985282" y="144040"/>
                  <a:pt x="2972921" y="149281"/>
                </a:cubicBezTo>
                <a:lnTo>
                  <a:pt x="2967690" y="151568"/>
                </a:lnTo>
                <a:lnTo>
                  <a:pt x="2969716" y="151648"/>
                </a:lnTo>
                <a:cubicBezTo>
                  <a:pt x="2977703" y="154064"/>
                  <a:pt x="2982765" y="156455"/>
                  <a:pt x="2984902" y="158821"/>
                </a:cubicBezTo>
                <a:cubicBezTo>
                  <a:pt x="2989276" y="151307"/>
                  <a:pt x="2991463" y="145929"/>
                  <a:pt x="2991463" y="142689"/>
                </a:cubicBezTo>
                <a:close/>
                <a:moveTo>
                  <a:pt x="4546860" y="139868"/>
                </a:moveTo>
                <a:cubicBezTo>
                  <a:pt x="4543200" y="140010"/>
                  <a:pt x="4538326" y="140530"/>
                  <a:pt x="4532238" y="141430"/>
                </a:cubicBezTo>
                <a:cubicBezTo>
                  <a:pt x="4520064" y="143230"/>
                  <a:pt x="4505272" y="145313"/>
                  <a:pt x="4487863" y="147679"/>
                </a:cubicBezTo>
                <a:cubicBezTo>
                  <a:pt x="4489626" y="173936"/>
                  <a:pt x="4490896" y="192048"/>
                  <a:pt x="4491670" y="202014"/>
                </a:cubicBezTo>
                <a:cubicBezTo>
                  <a:pt x="4508190" y="201197"/>
                  <a:pt x="4527664" y="199124"/>
                  <a:pt x="4550092" y="195798"/>
                </a:cubicBezTo>
                <a:cubicBezTo>
                  <a:pt x="4551741" y="185888"/>
                  <a:pt x="4553455" y="174517"/>
                  <a:pt x="4555233" y="161682"/>
                </a:cubicBezTo>
                <a:cubicBezTo>
                  <a:pt x="4557011" y="148848"/>
                  <a:pt x="4556667" y="141814"/>
                  <a:pt x="4554200" y="140581"/>
                </a:cubicBezTo>
                <a:cubicBezTo>
                  <a:pt x="4552967" y="139964"/>
                  <a:pt x="4550520" y="139726"/>
                  <a:pt x="4546860" y="139868"/>
                </a:cubicBezTo>
                <a:close/>
                <a:moveTo>
                  <a:pt x="5112991" y="129288"/>
                </a:moveTo>
                <a:lnTo>
                  <a:pt x="5092126" y="136601"/>
                </a:lnTo>
                <a:lnTo>
                  <a:pt x="5079413" y="183945"/>
                </a:lnTo>
                <a:cubicBezTo>
                  <a:pt x="5083888" y="187502"/>
                  <a:pt x="5088333" y="191273"/>
                  <a:pt x="5092750" y="195260"/>
                </a:cubicBezTo>
                <a:cubicBezTo>
                  <a:pt x="5098228" y="184992"/>
                  <a:pt x="5102523" y="173886"/>
                  <a:pt x="5105634" y="161940"/>
                </a:cubicBezTo>
                <a:cubicBezTo>
                  <a:pt x="5108746" y="149995"/>
                  <a:pt x="5111199" y="139111"/>
                  <a:pt x="5112991" y="129288"/>
                </a:cubicBezTo>
                <a:close/>
                <a:moveTo>
                  <a:pt x="4760566" y="129288"/>
                </a:moveTo>
                <a:lnTo>
                  <a:pt x="4739701" y="136601"/>
                </a:lnTo>
                <a:lnTo>
                  <a:pt x="4726989" y="183945"/>
                </a:lnTo>
                <a:cubicBezTo>
                  <a:pt x="4731463" y="187502"/>
                  <a:pt x="4735908" y="191273"/>
                  <a:pt x="4740325" y="195260"/>
                </a:cubicBezTo>
                <a:cubicBezTo>
                  <a:pt x="4745803" y="184992"/>
                  <a:pt x="4750098" y="173886"/>
                  <a:pt x="4753210" y="161940"/>
                </a:cubicBezTo>
                <a:cubicBezTo>
                  <a:pt x="4756321" y="149995"/>
                  <a:pt x="4758774" y="139111"/>
                  <a:pt x="4760566" y="129288"/>
                </a:cubicBezTo>
                <a:close/>
                <a:moveTo>
                  <a:pt x="5618987" y="125568"/>
                </a:moveTo>
                <a:cubicBezTo>
                  <a:pt x="5635167" y="124484"/>
                  <a:pt x="5648739" y="126857"/>
                  <a:pt x="5659704" y="132686"/>
                </a:cubicBezTo>
                <a:cubicBezTo>
                  <a:pt x="5674324" y="140459"/>
                  <a:pt x="5680763" y="147457"/>
                  <a:pt x="5679020" y="153680"/>
                </a:cubicBezTo>
                <a:cubicBezTo>
                  <a:pt x="5677278" y="159904"/>
                  <a:pt x="5670244" y="162568"/>
                  <a:pt x="5657919" y="161671"/>
                </a:cubicBezTo>
                <a:cubicBezTo>
                  <a:pt x="5645593" y="160775"/>
                  <a:pt x="5628274" y="160327"/>
                  <a:pt x="5605960" y="160327"/>
                </a:cubicBezTo>
                <a:cubicBezTo>
                  <a:pt x="5583676" y="160327"/>
                  <a:pt x="5559735" y="161449"/>
                  <a:pt x="5534137" y="163693"/>
                </a:cubicBezTo>
                <a:cubicBezTo>
                  <a:pt x="5508540" y="165938"/>
                  <a:pt x="5487116" y="168608"/>
                  <a:pt x="5469865" y="171706"/>
                </a:cubicBezTo>
                <a:cubicBezTo>
                  <a:pt x="5452613" y="174803"/>
                  <a:pt x="5437556" y="177729"/>
                  <a:pt x="5424693" y="180482"/>
                </a:cubicBezTo>
                <a:cubicBezTo>
                  <a:pt x="5411830" y="183236"/>
                  <a:pt x="5398443" y="180246"/>
                  <a:pt x="5384533" y="171512"/>
                </a:cubicBezTo>
                <a:cubicBezTo>
                  <a:pt x="5371928" y="157645"/>
                  <a:pt x="5371032" y="151397"/>
                  <a:pt x="5381844" y="152766"/>
                </a:cubicBezTo>
                <a:cubicBezTo>
                  <a:pt x="5392657" y="154136"/>
                  <a:pt x="5411181" y="153705"/>
                  <a:pt x="5437416" y="151476"/>
                </a:cubicBezTo>
                <a:cubicBezTo>
                  <a:pt x="5463652" y="149246"/>
                  <a:pt x="5491658" y="145872"/>
                  <a:pt x="5521435" y="141355"/>
                </a:cubicBezTo>
                <a:cubicBezTo>
                  <a:pt x="5551213" y="136838"/>
                  <a:pt x="5578047" y="132321"/>
                  <a:pt x="5601938" y="127803"/>
                </a:cubicBezTo>
                <a:cubicBezTo>
                  <a:pt x="5607911" y="126674"/>
                  <a:pt x="5613594" y="125929"/>
                  <a:pt x="5618987" y="125568"/>
                </a:cubicBezTo>
                <a:close/>
                <a:moveTo>
                  <a:pt x="2999077" y="125190"/>
                </a:moveTo>
                <a:cubicBezTo>
                  <a:pt x="3003279" y="123304"/>
                  <a:pt x="3010736" y="125713"/>
                  <a:pt x="3021448" y="132417"/>
                </a:cubicBezTo>
                <a:cubicBezTo>
                  <a:pt x="3032160" y="139121"/>
                  <a:pt x="3033128" y="144467"/>
                  <a:pt x="3024352" y="148453"/>
                </a:cubicBezTo>
                <a:cubicBezTo>
                  <a:pt x="3015576" y="152440"/>
                  <a:pt x="3005366" y="159352"/>
                  <a:pt x="2993721" y="169189"/>
                </a:cubicBezTo>
                <a:cubicBezTo>
                  <a:pt x="2993234" y="169204"/>
                  <a:pt x="2993212" y="169505"/>
                  <a:pt x="2993657" y="170093"/>
                </a:cubicBezTo>
                <a:cubicBezTo>
                  <a:pt x="2994101" y="170681"/>
                  <a:pt x="2994323" y="170523"/>
                  <a:pt x="2994323" y="169619"/>
                </a:cubicBezTo>
                <a:cubicBezTo>
                  <a:pt x="3014127" y="163310"/>
                  <a:pt x="3021713" y="163450"/>
                  <a:pt x="3017081" y="170039"/>
                </a:cubicBezTo>
                <a:cubicBezTo>
                  <a:pt x="3012449" y="176628"/>
                  <a:pt x="3004863" y="182339"/>
                  <a:pt x="2994323" y="187172"/>
                </a:cubicBezTo>
                <a:cubicBezTo>
                  <a:pt x="2995213" y="199203"/>
                  <a:pt x="2994947" y="209492"/>
                  <a:pt x="2993528" y="218039"/>
                </a:cubicBezTo>
                <a:lnTo>
                  <a:pt x="2982036" y="239635"/>
                </a:lnTo>
                <a:lnTo>
                  <a:pt x="2983938" y="239251"/>
                </a:lnTo>
                <a:cubicBezTo>
                  <a:pt x="2986006" y="239518"/>
                  <a:pt x="2988496" y="240385"/>
                  <a:pt x="2991409" y="241851"/>
                </a:cubicBezTo>
                <a:cubicBezTo>
                  <a:pt x="3003060" y="247716"/>
                  <a:pt x="3009836" y="254632"/>
                  <a:pt x="3011737" y="262598"/>
                </a:cubicBezTo>
                <a:cubicBezTo>
                  <a:pt x="3013636" y="270564"/>
                  <a:pt x="3012077" y="277555"/>
                  <a:pt x="3007058" y="283570"/>
                </a:cubicBezTo>
                <a:cubicBezTo>
                  <a:pt x="3002038" y="289586"/>
                  <a:pt x="2996439" y="288611"/>
                  <a:pt x="2990258" y="280645"/>
                </a:cubicBezTo>
                <a:cubicBezTo>
                  <a:pt x="2984077" y="272679"/>
                  <a:pt x="2979568" y="263476"/>
                  <a:pt x="2976728" y="253036"/>
                </a:cubicBezTo>
                <a:lnTo>
                  <a:pt x="2976605" y="245319"/>
                </a:lnTo>
                <a:lnTo>
                  <a:pt x="2976194" y="245673"/>
                </a:lnTo>
                <a:cubicBezTo>
                  <a:pt x="2971651" y="248736"/>
                  <a:pt x="2968054" y="248423"/>
                  <a:pt x="2965403" y="244733"/>
                </a:cubicBezTo>
                <a:cubicBezTo>
                  <a:pt x="2961868" y="239815"/>
                  <a:pt x="2957007" y="233939"/>
                  <a:pt x="2950819" y="227106"/>
                </a:cubicBezTo>
                <a:cubicBezTo>
                  <a:pt x="2944631" y="220273"/>
                  <a:pt x="2944474" y="217311"/>
                  <a:pt x="2950346" y="218222"/>
                </a:cubicBezTo>
                <a:cubicBezTo>
                  <a:pt x="2956218" y="219133"/>
                  <a:pt x="2960954" y="219588"/>
                  <a:pt x="2964553" y="219588"/>
                </a:cubicBezTo>
                <a:cubicBezTo>
                  <a:pt x="2965887" y="219588"/>
                  <a:pt x="2967332" y="217064"/>
                  <a:pt x="2968888" y="212016"/>
                </a:cubicBezTo>
                <a:cubicBezTo>
                  <a:pt x="2970443" y="206969"/>
                  <a:pt x="2971222" y="200989"/>
                  <a:pt x="2971222" y="194077"/>
                </a:cubicBezTo>
                <a:cubicBezTo>
                  <a:pt x="2953325" y="201118"/>
                  <a:pt x="2940960" y="206234"/>
                  <a:pt x="2934127" y="209424"/>
                </a:cubicBezTo>
                <a:cubicBezTo>
                  <a:pt x="2927294" y="212615"/>
                  <a:pt x="2921690" y="214676"/>
                  <a:pt x="2917316" y="215609"/>
                </a:cubicBezTo>
                <a:cubicBezTo>
                  <a:pt x="2912943" y="216541"/>
                  <a:pt x="2906662" y="212257"/>
                  <a:pt x="2898473" y="202756"/>
                </a:cubicBezTo>
                <a:cubicBezTo>
                  <a:pt x="2890286" y="193256"/>
                  <a:pt x="2891938" y="188964"/>
                  <a:pt x="2903432" y="189882"/>
                </a:cubicBezTo>
                <a:cubicBezTo>
                  <a:pt x="2914925" y="190800"/>
                  <a:pt x="2937522" y="186648"/>
                  <a:pt x="2971222" y="177428"/>
                </a:cubicBezTo>
                <a:cubicBezTo>
                  <a:pt x="2970404" y="170760"/>
                  <a:pt x="2967952" y="164192"/>
                  <a:pt x="2963865" y="157724"/>
                </a:cubicBezTo>
                <a:lnTo>
                  <a:pt x="2962849" y="153684"/>
                </a:lnTo>
                <a:lnTo>
                  <a:pt x="2945119" y="161435"/>
                </a:lnTo>
                <a:cubicBezTo>
                  <a:pt x="2938946" y="164296"/>
                  <a:pt x="2931628" y="161876"/>
                  <a:pt x="2923167" y="154175"/>
                </a:cubicBezTo>
                <a:cubicBezTo>
                  <a:pt x="2914706" y="146474"/>
                  <a:pt x="2915747" y="143076"/>
                  <a:pt x="2926286" y="143979"/>
                </a:cubicBezTo>
                <a:cubicBezTo>
                  <a:pt x="2936827" y="144883"/>
                  <a:pt x="2950543" y="142448"/>
                  <a:pt x="2967436" y="136676"/>
                </a:cubicBezTo>
                <a:cubicBezTo>
                  <a:pt x="2984328" y="130904"/>
                  <a:pt x="2994875" y="127076"/>
                  <a:pt x="2999077" y="125190"/>
                </a:cubicBezTo>
                <a:close/>
                <a:moveTo>
                  <a:pt x="1524908" y="124545"/>
                </a:moveTo>
                <a:cubicBezTo>
                  <a:pt x="1519983" y="124982"/>
                  <a:pt x="1507446" y="127208"/>
                  <a:pt x="1487298" y="131224"/>
                </a:cubicBezTo>
                <a:lnTo>
                  <a:pt x="1488481" y="169619"/>
                </a:lnTo>
                <a:cubicBezTo>
                  <a:pt x="1496411" y="168874"/>
                  <a:pt x="1503012" y="167110"/>
                  <a:pt x="1508282" y="164328"/>
                </a:cubicBezTo>
                <a:cubicBezTo>
                  <a:pt x="1513552" y="161546"/>
                  <a:pt x="1519245" y="163163"/>
                  <a:pt x="1525361" y="169179"/>
                </a:cubicBezTo>
                <a:cubicBezTo>
                  <a:pt x="1531477" y="175194"/>
                  <a:pt x="1529721" y="180170"/>
                  <a:pt x="1520091" y="184107"/>
                </a:cubicBezTo>
                <a:cubicBezTo>
                  <a:pt x="1510461" y="188043"/>
                  <a:pt x="1499982" y="190011"/>
                  <a:pt x="1488654" y="190011"/>
                </a:cubicBezTo>
                <a:lnTo>
                  <a:pt x="1489815" y="224944"/>
                </a:lnTo>
                <a:cubicBezTo>
                  <a:pt x="1494346" y="225073"/>
                  <a:pt x="1501101" y="223306"/>
                  <a:pt x="1510077" y="219642"/>
                </a:cubicBezTo>
                <a:cubicBezTo>
                  <a:pt x="1519055" y="215978"/>
                  <a:pt x="1525073" y="216171"/>
                  <a:pt x="1528136" y="220222"/>
                </a:cubicBezTo>
                <a:cubicBezTo>
                  <a:pt x="1531196" y="224274"/>
                  <a:pt x="1533452" y="224015"/>
                  <a:pt x="1534901" y="219448"/>
                </a:cubicBezTo>
                <a:cubicBezTo>
                  <a:pt x="1536349" y="214881"/>
                  <a:pt x="1537299" y="199365"/>
                  <a:pt x="1537751" y="172900"/>
                </a:cubicBezTo>
                <a:cubicBezTo>
                  <a:pt x="1538202" y="146435"/>
                  <a:pt x="1537407" y="131650"/>
                  <a:pt x="1535363" y="128546"/>
                </a:cubicBezTo>
                <a:cubicBezTo>
                  <a:pt x="1533320" y="125441"/>
                  <a:pt x="1529835" y="124107"/>
                  <a:pt x="1524908" y="124545"/>
                </a:cubicBezTo>
                <a:close/>
                <a:moveTo>
                  <a:pt x="6909939" y="124340"/>
                </a:moveTo>
                <a:cubicBezTo>
                  <a:pt x="6913234" y="123347"/>
                  <a:pt x="6919056" y="123458"/>
                  <a:pt x="6927406" y="124674"/>
                </a:cubicBezTo>
                <a:cubicBezTo>
                  <a:pt x="6944105" y="127104"/>
                  <a:pt x="6952164" y="134780"/>
                  <a:pt x="6951583" y="147700"/>
                </a:cubicBezTo>
                <a:cubicBezTo>
                  <a:pt x="6951002" y="160621"/>
                  <a:pt x="6943162" y="162729"/>
                  <a:pt x="6928062" y="154025"/>
                </a:cubicBezTo>
                <a:cubicBezTo>
                  <a:pt x="6917966" y="144832"/>
                  <a:pt x="6911158" y="137035"/>
                  <a:pt x="6907638" y="130632"/>
                </a:cubicBezTo>
                <a:cubicBezTo>
                  <a:pt x="6905878" y="127431"/>
                  <a:pt x="6906644" y="125333"/>
                  <a:pt x="6909939" y="124340"/>
                </a:cubicBezTo>
                <a:close/>
                <a:moveTo>
                  <a:pt x="1909315" y="124340"/>
                </a:moveTo>
                <a:cubicBezTo>
                  <a:pt x="1912610" y="123347"/>
                  <a:pt x="1918432" y="123458"/>
                  <a:pt x="1926782" y="124674"/>
                </a:cubicBezTo>
                <a:cubicBezTo>
                  <a:pt x="1943481" y="127104"/>
                  <a:pt x="1951540" y="134780"/>
                  <a:pt x="1950959" y="147700"/>
                </a:cubicBezTo>
                <a:cubicBezTo>
                  <a:pt x="1950378" y="160621"/>
                  <a:pt x="1942538" y="162729"/>
                  <a:pt x="1927438" y="154025"/>
                </a:cubicBezTo>
                <a:cubicBezTo>
                  <a:pt x="1917342" y="144832"/>
                  <a:pt x="1910534" y="137035"/>
                  <a:pt x="1907014" y="130632"/>
                </a:cubicBezTo>
                <a:cubicBezTo>
                  <a:pt x="1905253" y="127431"/>
                  <a:pt x="1906020" y="125333"/>
                  <a:pt x="1909315" y="124340"/>
                </a:cubicBezTo>
                <a:close/>
                <a:moveTo>
                  <a:pt x="72571" y="122845"/>
                </a:moveTo>
                <a:cubicBezTo>
                  <a:pt x="76213" y="120370"/>
                  <a:pt x="78719" y="126701"/>
                  <a:pt x="80091" y="141839"/>
                </a:cubicBezTo>
                <a:cubicBezTo>
                  <a:pt x="81919" y="162023"/>
                  <a:pt x="76463" y="182296"/>
                  <a:pt x="63721" y="202659"/>
                </a:cubicBezTo>
                <a:cubicBezTo>
                  <a:pt x="50980" y="223022"/>
                  <a:pt x="41505" y="227353"/>
                  <a:pt x="35295" y="215652"/>
                </a:cubicBezTo>
                <a:cubicBezTo>
                  <a:pt x="29086" y="203950"/>
                  <a:pt x="29158" y="193690"/>
                  <a:pt x="35511" y="184870"/>
                </a:cubicBezTo>
                <a:cubicBezTo>
                  <a:pt x="41863" y="176051"/>
                  <a:pt x="47241" y="167296"/>
                  <a:pt x="51643" y="158606"/>
                </a:cubicBezTo>
                <a:cubicBezTo>
                  <a:pt x="57050" y="149500"/>
                  <a:pt x="62685" y="139383"/>
                  <a:pt x="68550" y="128255"/>
                </a:cubicBezTo>
                <a:cubicBezTo>
                  <a:pt x="70017" y="125473"/>
                  <a:pt x="71357" y="123670"/>
                  <a:pt x="72571" y="122845"/>
                </a:cubicBezTo>
                <a:close/>
                <a:moveTo>
                  <a:pt x="4180921" y="121792"/>
                </a:moveTo>
                <a:cubicBezTo>
                  <a:pt x="4180376" y="121489"/>
                  <a:pt x="4179684" y="121653"/>
                  <a:pt x="4178845" y="122286"/>
                </a:cubicBezTo>
                <a:cubicBezTo>
                  <a:pt x="4175490" y="124817"/>
                  <a:pt x="4166871" y="130987"/>
                  <a:pt x="4152990" y="140796"/>
                </a:cubicBezTo>
                <a:cubicBezTo>
                  <a:pt x="4152990" y="148281"/>
                  <a:pt x="4153045" y="155369"/>
                  <a:pt x="4153154" y="162059"/>
                </a:cubicBezTo>
                <a:lnTo>
                  <a:pt x="4153476" y="174424"/>
                </a:lnTo>
                <a:lnTo>
                  <a:pt x="4153711" y="174352"/>
                </a:lnTo>
                <a:cubicBezTo>
                  <a:pt x="4159698" y="175714"/>
                  <a:pt x="4164828" y="176395"/>
                  <a:pt x="4169101" y="176395"/>
                </a:cubicBezTo>
                <a:cubicBezTo>
                  <a:pt x="4172227" y="176395"/>
                  <a:pt x="4174798" y="172968"/>
                  <a:pt x="4176813" y="166113"/>
                </a:cubicBezTo>
                <a:cubicBezTo>
                  <a:pt x="4178827" y="159259"/>
                  <a:pt x="4180509" y="149608"/>
                  <a:pt x="4181857" y="137160"/>
                </a:cubicBezTo>
                <a:cubicBezTo>
                  <a:pt x="4182868" y="127825"/>
                  <a:pt x="4182556" y="122702"/>
                  <a:pt x="4180921" y="121792"/>
                </a:cubicBezTo>
                <a:close/>
                <a:moveTo>
                  <a:pt x="1289941" y="115779"/>
                </a:moveTo>
                <a:lnTo>
                  <a:pt x="1253653" y="119436"/>
                </a:lnTo>
                <a:cubicBezTo>
                  <a:pt x="1256306" y="143757"/>
                  <a:pt x="1257962" y="158233"/>
                  <a:pt x="1258622" y="162865"/>
                </a:cubicBezTo>
                <a:lnTo>
                  <a:pt x="1289941" y="159381"/>
                </a:lnTo>
                <a:close/>
                <a:moveTo>
                  <a:pt x="228630" y="115059"/>
                </a:moveTo>
                <a:cubicBezTo>
                  <a:pt x="235944" y="116485"/>
                  <a:pt x="246090" y="120454"/>
                  <a:pt x="259067" y="126965"/>
                </a:cubicBezTo>
                <a:cubicBezTo>
                  <a:pt x="272375" y="132643"/>
                  <a:pt x="283001" y="142097"/>
                  <a:pt x="290945" y="155326"/>
                </a:cubicBezTo>
                <a:cubicBezTo>
                  <a:pt x="298890" y="168555"/>
                  <a:pt x="300062" y="181920"/>
                  <a:pt x="294463" y="195421"/>
                </a:cubicBezTo>
                <a:cubicBezTo>
                  <a:pt x="288862" y="208922"/>
                  <a:pt x="280155" y="206581"/>
                  <a:pt x="268338" y="188398"/>
                </a:cubicBezTo>
                <a:cubicBezTo>
                  <a:pt x="256522" y="170215"/>
                  <a:pt x="245122" y="153089"/>
                  <a:pt x="234136" y="137021"/>
                </a:cubicBezTo>
                <a:cubicBezTo>
                  <a:pt x="223152" y="120952"/>
                  <a:pt x="221317" y="113632"/>
                  <a:pt x="228630" y="115059"/>
                </a:cubicBezTo>
                <a:close/>
                <a:moveTo>
                  <a:pt x="4561740" y="110856"/>
                </a:moveTo>
                <a:cubicBezTo>
                  <a:pt x="4565952" y="110998"/>
                  <a:pt x="4570677" y="112251"/>
                  <a:pt x="4575915" y="114618"/>
                </a:cubicBezTo>
                <a:cubicBezTo>
                  <a:pt x="4586391" y="119350"/>
                  <a:pt x="4595030" y="124387"/>
                  <a:pt x="4601835" y="129729"/>
                </a:cubicBezTo>
                <a:cubicBezTo>
                  <a:pt x="4608640" y="135070"/>
                  <a:pt x="4608102" y="141018"/>
                  <a:pt x="4600222" y="147571"/>
                </a:cubicBezTo>
                <a:cubicBezTo>
                  <a:pt x="4592342" y="154125"/>
                  <a:pt x="4583239" y="170344"/>
                  <a:pt x="4572914" y="196228"/>
                </a:cubicBezTo>
                <a:cubicBezTo>
                  <a:pt x="4586409" y="209736"/>
                  <a:pt x="4588438" y="216802"/>
                  <a:pt x="4579002" y="217426"/>
                </a:cubicBezTo>
                <a:cubicBezTo>
                  <a:pt x="4569566" y="218050"/>
                  <a:pt x="4558370" y="218588"/>
                  <a:pt x="4545413" y="219039"/>
                </a:cubicBezTo>
                <a:cubicBezTo>
                  <a:pt x="4532457" y="219491"/>
                  <a:pt x="4514528" y="220943"/>
                  <a:pt x="4491627" y="223395"/>
                </a:cubicBezTo>
                <a:cubicBezTo>
                  <a:pt x="4490766" y="236258"/>
                  <a:pt x="4487540" y="243586"/>
                  <a:pt x="4481947" y="245379"/>
                </a:cubicBezTo>
                <a:cubicBezTo>
                  <a:pt x="4476355" y="247171"/>
                  <a:pt x="4472332" y="238807"/>
                  <a:pt x="4469880" y="220287"/>
                </a:cubicBezTo>
                <a:cubicBezTo>
                  <a:pt x="4467428" y="201767"/>
                  <a:pt x="4464854" y="184877"/>
                  <a:pt x="4462158" y="169619"/>
                </a:cubicBezTo>
                <a:cubicBezTo>
                  <a:pt x="4459462" y="154362"/>
                  <a:pt x="4456296" y="142448"/>
                  <a:pt x="4452661" y="133880"/>
                </a:cubicBezTo>
                <a:cubicBezTo>
                  <a:pt x="4449026" y="125312"/>
                  <a:pt x="4451535" y="121738"/>
                  <a:pt x="4460190" y="123157"/>
                </a:cubicBezTo>
                <a:cubicBezTo>
                  <a:pt x="4468844" y="124577"/>
                  <a:pt x="4474852" y="125925"/>
                  <a:pt x="4478215" y="127201"/>
                </a:cubicBezTo>
                <a:cubicBezTo>
                  <a:pt x="4481578" y="128477"/>
                  <a:pt x="4492114" y="128255"/>
                  <a:pt x="4509825" y="126534"/>
                </a:cubicBezTo>
                <a:cubicBezTo>
                  <a:pt x="4530661" y="122189"/>
                  <a:pt x="4544266" y="117934"/>
                  <a:pt x="4550640" y="113768"/>
                </a:cubicBezTo>
                <a:cubicBezTo>
                  <a:pt x="4553827" y="111685"/>
                  <a:pt x="4557527" y="110714"/>
                  <a:pt x="4561740" y="110856"/>
                </a:cubicBezTo>
                <a:close/>
                <a:moveTo>
                  <a:pt x="1338188" y="106336"/>
                </a:moveTo>
                <a:cubicBezTo>
                  <a:pt x="1333586" y="107240"/>
                  <a:pt x="1326100" y="108795"/>
                  <a:pt x="1315732" y="111004"/>
                </a:cubicBezTo>
                <a:lnTo>
                  <a:pt x="1315732" y="154756"/>
                </a:lnTo>
                <a:cubicBezTo>
                  <a:pt x="1324938" y="153938"/>
                  <a:pt x="1334403" y="152411"/>
                  <a:pt x="1344126" y="150174"/>
                </a:cubicBezTo>
                <a:cubicBezTo>
                  <a:pt x="1346693" y="126656"/>
                  <a:pt x="1347496" y="113245"/>
                  <a:pt x="1346535" y="109939"/>
                </a:cubicBezTo>
                <a:cubicBezTo>
                  <a:pt x="1345574" y="106634"/>
                  <a:pt x="1342792" y="105433"/>
                  <a:pt x="1338188" y="106336"/>
                </a:cubicBezTo>
                <a:close/>
                <a:moveTo>
                  <a:pt x="2991710" y="90784"/>
                </a:moveTo>
                <a:cubicBezTo>
                  <a:pt x="2989509" y="91214"/>
                  <a:pt x="2977782" y="93839"/>
                  <a:pt x="2956530" y="98657"/>
                </a:cubicBezTo>
                <a:cubicBezTo>
                  <a:pt x="2958337" y="109125"/>
                  <a:pt x="2959240" y="113879"/>
                  <a:pt x="2959240" y="112918"/>
                </a:cubicBezTo>
                <a:cubicBezTo>
                  <a:pt x="2976190" y="109477"/>
                  <a:pt x="2987483" y="106702"/>
                  <a:pt x="2993119" y="104594"/>
                </a:cubicBezTo>
                <a:cubicBezTo>
                  <a:pt x="2994725" y="96807"/>
                  <a:pt x="2995442" y="92451"/>
                  <a:pt x="2995270" y="91526"/>
                </a:cubicBezTo>
                <a:cubicBezTo>
                  <a:pt x="2995098" y="90601"/>
                  <a:pt x="2993911" y="90354"/>
                  <a:pt x="2991710" y="90784"/>
                </a:cubicBezTo>
                <a:close/>
                <a:moveTo>
                  <a:pt x="902876" y="79273"/>
                </a:moveTo>
                <a:cubicBezTo>
                  <a:pt x="912403" y="78390"/>
                  <a:pt x="919699" y="80771"/>
                  <a:pt x="924764" y="86418"/>
                </a:cubicBezTo>
                <a:cubicBezTo>
                  <a:pt x="931519" y="93946"/>
                  <a:pt x="926883" y="100044"/>
                  <a:pt x="910858" y="104712"/>
                </a:cubicBezTo>
                <a:cubicBezTo>
                  <a:pt x="894833" y="109380"/>
                  <a:pt x="880797" y="112338"/>
                  <a:pt x="868752" y="113585"/>
                </a:cubicBezTo>
                <a:cubicBezTo>
                  <a:pt x="875951" y="121902"/>
                  <a:pt x="876445" y="127219"/>
                  <a:pt x="870236" y="129535"/>
                </a:cubicBezTo>
                <a:cubicBezTo>
                  <a:pt x="864026" y="131851"/>
                  <a:pt x="855436" y="135877"/>
                  <a:pt x="844466" y="141613"/>
                </a:cubicBezTo>
                <a:cubicBezTo>
                  <a:pt x="854562" y="145614"/>
                  <a:pt x="864098" y="153006"/>
                  <a:pt x="873075" y="163790"/>
                </a:cubicBezTo>
                <a:lnTo>
                  <a:pt x="880862" y="166909"/>
                </a:lnTo>
                <a:cubicBezTo>
                  <a:pt x="904179" y="141441"/>
                  <a:pt x="915386" y="124727"/>
                  <a:pt x="914483" y="116769"/>
                </a:cubicBezTo>
                <a:cubicBezTo>
                  <a:pt x="913579" y="108810"/>
                  <a:pt x="917444" y="106300"/>
                  <a:pt x="926077" y="109240"/>
                </a:cubicBezTo>
                <a:cubicBezTo>
                  <a:pt x="934710" y="112180"/>
                  <a:pt x="941937" y="117256"/>
                  <a:pt x="947759" y="124469"/>
                </a:cubicBezTo>
                <a:cubicBezTo>
                  <a:pt x="953581" y="131682"/>
                  <a:pt x="952979" y="136694"/>
                  <a:pt x="945952" y="139505"/>
                </a:cubicBezTo>
                <a:cubicBezTo>
                  <a:pt x="938925" y="142316"/>
                  <a:pt x="921738" y="154247"/>
                  <a:pt x="894392" y="175298"/>
                </a:cubicBezTo>
                <a:cubicBezTo>
                  <a:pt x="925538" y="193467"/>
                  <a:pt x="947971" y="205205"/>
                  <a:pt x="961687" y="210511"/>
                </a:cubicBezTo>
                <a:cubicBezTo>
                  <a:pt x="975404" y="215816"/>
                  <a:pt x="991464" y="220520"/>
                  <a:pt x="1009870" y="224621"/>
                </a:cubicBezTo>
                <a:cubicBezTo>
                  <a:pt x="1028276" y="228723"/>
                  <a:pt x="1030803" y="232756"/>
                  <a:pt x="1017453" y="236721"/>
                </a:cubicBezTo>
                <a:cubicBezTo>
                  <a:pt x="1004102" y="240686"/>
                  <a:pt x="988983" y="243791"/>
                  <a:pt x="972098" y="246035"/>
                </a:cubicBezTo>
                <a:cubicBezTo>
                  <a:pt x="955212" y="248279"/>
                  <a:pt x="939152" y="241374"/>
                  <a:pt x="923915" y="225320"/>
                </a:cubicBezTo>
                <a:cubicBezTo>
                  <a:pt x="908679" y="209267"/>
                  <a:pt x="892994" y="194349"/>
                  <a:pt x="876860" y="180568"/>
                </a:cubicBezTo>
                <a:cubicBezTo>
                  <a:pt x="886755" y="201935"/>
                  <a:pt x="891703" y="221703"/>
                  <a:pt x="891703" y="239872"/>
                </a:cubicBezTo>
                <a:cubicBezTo>
                  <a:pt x="891703" y="257367"/>
                  <a:pt x="890044" y="271568"/>
                  <a:pt x="886723" y="282473"/>
                </a:cubicBezTo>
                <a:cubicBezTo>
                  <a:pt x="883404" y="293379"/>
                  <a:pt x="877589" y="302517"/>
                  <a:pt x="869278" y="309888"/>
                </a:cubicBezTo>
                <a:cubicBezTo>
                  <a:pt x="860968" y="317259"/>
                  <a:pt x="854447" y="316926"/>
                  <a:pt x="849715" y="308888"/>
                </a:cubicBezTo>
                <a:cubicBezTo>
                  <a:pt x="844983" y="300850"/>
                  <a:pt x="837049" y="292275"/>
                  <a:pt x="825914" y="283162"/>
                </a:cubicBezTo>
                <a:cubicBezTo>
                  <a:pt x="814779" y="274048"/>
                  <a:pt x="816184" y="270843"/>
                  <a:pt x="830130" y="273547"/>
                </a:cubicBezTo>
                <a:cubicBezTo>
                  <a:pt x="844075" y="276250"/>
                  <a:pt x="853300" y="275891"/>
                  <a:pt x="857803" y="272471"/>
                </a:cubicBezTo>
                <a:cubicBezTo>
                  <a:pt x="862306" y="269051"/>
                  <a:pt x="864779" y="259479"/>
                  <a:pt x="865224" y="243755"/>
                </a:cubicBezTo>
                <a:cubicBezTo>
                  <a:pt x="865669" y="228031"/>
                  <a:pt x="865109" y="215071"/>
                  <a:pt x="863546" y="204875"/>
                </a:cubicBezTo>
                <a:cubicBezTo>
                  <a:pt x="851587" y="220477"/>
                  <a:pt x="838705" y="233111"/>
                  <a:pt x="824903" y="242776"/>
                </a:cubicBezTo>
                <a:cubicBezTo>
                  <a:pt x="811101" y="252441"/>
                  <a:pt x="795136" y="259113"/>
                  <a:pt x="777010" y="262791"/>
                </a:cubicBezTo>
                <a:cubicBezTo>
                  <a:pt x="758884" y="266470"/>
                  <a:pt x="755694" y="264577"/>
                  <a:pt x="767438" y="257113"/>
                </a:cubicBezTo>
                <a:cubicBezTo>
                  <a:pt x="779183" y="249649"/>
                  <a:pt x="793257" y="239930"/>
                  <a:pt x="809663" y="227955"/>
                </a:cubicBezTo>
                <a:cubicBezTo>
                  <a:pt x="826068" y="215981"/>
                  <a:pt x="841211" y="201010"/>
                  <a:pt x="855092" y="183042"/>
                </a:cubicBezTo>
                <a:cubicBezTo>
                  <a:pt x="853529" y="178941"/>
                  <a:pt x="852382" y="175420"/>
                  <a:pt x="851651" y="172480"/>
                </a:cubicBezTo>
                <a:cubicBezTo>
                  <a:pt x="846875" y="178962"/>
                  <a:pt x="839157" y="186372"/>
                  <a:pt x="828495" y="194711"/>
                </a:cubicBezTo>
                <a:cubicBezTo>
                  <a:pt x="817833" y="203050"/>
                  <a:pt x="803855" y="209528"/>
                  <a:pt x="786560" y="214146"/>
                </a:cubicBezTo>
                <a:cubicBezTo>
                  <a:pt x="769267" y="218763"/>
                  <a:pt x="769320" y="215142"/>
                  <a:pt x="786722" y="203283"/>
                </a:cubicBezTo>
                <a:cubicBezTo>
                  <a:pt x="804124" y="191424"/>
                  <a:pt x="821064" y="174861"/>
                  <a:pt x="837540" y="153594"/>
                </a:cubicBezTo>
                <a:cubicBezTo>
                  <a:pt x="836207" y="151587"/>
                  <a:pt x="835081" y="149780"/>
                  <a:pt x="834163" y="148174"/>
                </a:cubicBezTo>
                <a:cubicBezTo>
                  <a:pt x="813928" y="159818"/>
                  <a:pt x="796613" y="166328"/>
                  <a:pt x="782216" y="167705"/>
                </a:cubicBezTo>
                <a:cubicBezTo>
                  <a:pt x="767818" y="169082"/>
                  <a:pt x="766488" y="166264"/>
                  <a:pt x="778225" y="159252"/>
                </a:cubicBezTo>
                <a:cubicBezTo>
                  <a:pt x="789963" y="152239"/>
                  <a:pt x="802213" y="144334"/>
                  <a:pt x="814976" y="135536"/>
                </a:cubicBezTo>
                <a:cubicBezTo>
                  <a:pt x="827739" y="126739"/>
                  <a:pt x="836615" y="120153"/>
                  <a:pt x="841606" y="115779"/>
                </a:cubicBezTo>
                <a:cubicBezTo>
                  <a:pt x="830019" y="115779"/>
                  <a:pt x="820598" y="112793"/>
                  <a:pt x="813341" y="106820"/>
                </a:cubicBezTo>
                <a:cubicBezTo>
                  <a:pt x="806085" y="100847"/>
                  <a:pt x="807010" y="97244"/>
                  <a:pt x="816116" y="96011"/>
                </a:cubicBezTo>
                <a:cubicBezTo>
                  <a:pt x="825222" y="94778"/>
                  <a:pt x="836576" y="93028"/>
                  <a:pt x="850177" y="90763"/>
                </a:cubicBezTo>
                <a:cubicBezTo>
                  <a:pt x="863779" y="88497"/>
                  <a:pt x="877923" y="85324"/>
                  <a:pt x="892607" y="81244"/>
                </a:cubicBezTo>
                <a:cubicBezTo>
                  <a:pt x="896278" y="80224"/>
                  <a:pt x="899701" y="79567"/>
                  <a:pt x="902876" y="79273"/>
                </a:cubicBezTo>
                <a:close/>
                <a:moveTo>
                  <a:pt x="6652864" y="68543"/>
                </a:moveTo>
                <a:cubicBezTo>
                  <a:pt x="6642954" y="71081"/>
                  <a:pt x="6628915" y="74092"/>
                  <a:pt x="6610746" y="77577"/>
                </a:cubicBezTo>
                <a:cubicBezTo>
                  <a:pt x="6626046" y="87343"/>
                  <a:pt x="6631378" y="97725"/>
                  <a:pt x="6626739" y="108724"/>
                </a:cubicBezTo>
                <a:cubicBezTo>
                  <a:pt x="6625579" y="111474"/>
                  <a:pt x="6624387" y="113672"/>
                  <a:pt x="6623162" y="115319"/>
                </a:cubicBezTo>
                <a:lnTo>
                  <a:pt x="6619612" y="118410"/>
                </a:lnTo>
                <a:lnTo>
                  <a:pt x="6619926" y="118351"/>
                </a:lnTo>
                <a:cubicBezTo>
                  <a:pt x="6627412" y="116744"/>
                  <a:pt x="6635694" y="114775"/>
                  <a:pt x="6644776" y="112445"/>
                </a:cubicBezTo>
                <a:cubicBezTo>
                  <a:pt x="6650784" y="90304"/>
                  <a:pt x="6653480" y="75670"/>
                  <a:pt x="6652864" y="68543"/>
                </a:cubicBezTo>
                <a:close/>
                <a:moveTo>
                  <a:pt x="3002366" y="66650"/>
                </a:moveTo>
                <a:cubicBezTo>
                  <a:pt x="3005261" y="66320"/>
                  <a:pt x="3008607" y="66764"/>
                  <a:pt x="3012403" y="67983"/>
                </a:cubicBezTo>
                <a:cubicBezTo>
                  <a:pt x="3019996" y="70421"/>
                  <a:pt x="3025858" y="73712"/>
                  <a:pt x="3029988" y="77856"/>
                </a:cubicBezTo>
                <a:cubicBezTo>
                  <a:pt x="3034117" y="82001"/>
                  <a:pt x="3033529" y="86220"/>
                  <a:pt x="3028224" y="90515"/>
                </a:cubicBezTo>
                <a:cubicBezTo>
                  <a:pt x="3022918" y="94810"/>
                  <a:pt x="3018372" y="99137"/>
                  <a:pt x="3014586" y="103497"/>
                </a:cubicBezTo>
                <a:cubicBezTo>
                  <a:pt x="3023577" y="112875"/>
                  <a:pt x="3023187" y="118163"/>
                  <a:pt x="3013414" y="119361"/>
                </a:cubicBezTo>
                <a:cubicBezTo>
                  <a:pt x="3003641" y="120558"/>
                  <a:pt x="2985167" y="123709"/>
                  <a:pt x="2957992" y="128814"/>
                </a:cubicBezTo>
                <a:cubicBezTo>
                  <a:pt x="2951783" y="137218"/>
                  <a:pt x="2946857" y="135834"/>
                  <a:pt x="2943215" y="124663"/>
                </a:cubicBezTo>
                <a:cubicBezTo>
                  <a:pt x="2939572" y="113492"/>
                  <a:pt x="2936934" y="106476"/>
                  <a:pt x="2935299" y="103615"/>
                </a:cubicBezTo>
                <a:cubicBezTo>
                  <a:pt x="2933664" y="100754"/>
                  <a:pt x="2931370" y="96416"/>
                  <a:pt x="2928416" y="90601"/>
                </a:cubicBezTo>
                <a:cubicBezTo>
                  <a:pt x="2925462" y="84786"/>
                  <a:pt x="2927556" y="82327"/>
                  <a:pt x="2934697" y="83223"/>
                </a:cubicBezTo>
                <a:cubicBezTo>
                  <a:pt x="2941838" y="84120"/>
                  <a:pt x="2952683" y="83073"/>
                  <a:pt x="2967231" y="80083"/>
                </a:cubicBezTo>
                <a:cubicBezTo>
                  <a:pt x="2981779" y="77093"/>
                  <a:pt x="2991047" y="73719"/>
                  <a:pt x="2995033" y="69962"/>
                </a:cubicBezTo>
                <a:cubicBezTo>
                  <a:pt x="2997027" y="68084"/>
                  <a:pt x="2999471" y="66979"/>
                  <a:pt x="3002366" y="66650"/>
                </a:cubicBezTo>
                <a:close/>
                <a:moveTo>
                  <a:pt x="5958259" y="58371"/>
                </a:moveTo>
                <a:cubicBezTo>
                  <a:pt x="5961247" y="57928"/>
                  <a:pt x="5964638" y="58196"/>
                  <a:pt x="5968431" y="59175"/>
                </a:cubicBezTo>
                <a:cubicBezTo>
                  <a:pt x="5976016" y="61132"/>
                  <a:pt x="5982552" y="65198"/>
                  <a:pt x="5988038" y="71371"/>
                </a:cubicBezTo>
                <a:cubicBezTo>
                  <a:pt x="5993522" y="77545"/>
                  <a:pt x="5993178" y="82481"/>
                  <a:pt x="5987005" y="86181"/>
                </a:cubicBezTo>
                <a:cubicBezTo>
                  <a:pt x="5980832" y="89881"/>
                  <a:pt x="5973564" y="100500"/>
                  <a:pt x="5965204" y="118038"/>
                </a:cubicBezTo>
                <a:cubicBezTo>
                  <a:pt x="5974210" y="127345"/>
                  <a:pt x="5974080" y="132894"/>
                  <a:pt x="5964817" y="134687"/>
                </a:cubicBezTo>
                <a:cubicBezTo>
                  <a:pt x="5955552" y="136479"/>
                  <a:pt x="5936215" y="139899"/>
                  <a:pt x="5906804" y="144947"/>
                </a:cubicBezTo>
                <a:cubicBezTo>
                  <a:pt x="5904351" y="171907"/>
                  <a:pt x="5905122" y="188183"/>
                  <a:pt x="5909116" y="193776"/>
                </a:cubicBezTo>
                <a:cubicBezTo>
                  <a:pt x="5913110" y="199368"/>
                  <a:pt x="5920904" y="202373"/>
                  <a:pt x="5932498" y="202788"/>
                </a:cubicBezTo>
                <a:cubicBezTo>
                  <a:pt x="5944092" y="203204"/>
                  <a:pt x="5954148" y="202602"/>
                  <a:pt x="5962666" y="200982"/>
                </a:cubicBezTo>
                <a:cubicBezTo>
                  <a:pt x="5971184" y="199361"/>
                  <a:pt x="5977096" y="195446"/>
                  <a:pt x="5980401" y="189237"/>
                </a:cubicBezTo>
                <a:cubicBezTo>
                  <a:pt x="5983706" y="183028"/>
                  <a:pt x="5987284" y="175054"/>
                  <a:pt x="5991135" y="165317"/>
                </a:cubicBezTo>
                <a:cubicBezTo>
                  <a:pt x="5994985" y="155580"/>
                  <a:pt x="5997685" y="158040"/>
                  <a:pt x="5999234" y="172695"/>
                </a:cubicBezTo>
                <a:cubicBezTo>
                  <a:pt x="6000782" y="187351"/>
                  <a:pt x="6003596" y="197877"/>
                  <a:pt x="6007676" y="204273"/>
                </a:cubicBezTo>
                <a:cubicBezTo>
                  <a:pt x="6011756" y="210668"/>
                  <a:pt x="6006902" y="216189"/>
                  <a:pt x="5993114" y="220836"/>
                </a:cubicBezTo>
                <a:cubicBezTo>
                  <a:pt x="5979326" y="225482"/>
                  <a:pt x="5960960" y="227575"/>
                  <a:pt x="5938016" y="227117"/>
                </a:cubicBezTo>
                <a:cubicBezTo>
                  <a:pt x="5915070" y="226658"/>
                  <a:pt x="5900117" y="221685"/>
                  <a:pt x="5893156" y="212199"/>
                </a:cubicBezTo>
                <a:cubicBezTo>
                  <a:pt x="5886193" y="202713"/>
                  <a:pt x="5883164" y="189126"/>
                  <a:pt x="5884068" y="171437"/>
                </a:cubicBezTo>
                <a:cubicBezTo>
                  <a:pt x="5884971" y="153748"/>
                  <a:pt x="5883845" y="140699"/>
                  <a:pt x="5880690" y="132288"/>
                </a:cubicBezTo>
                <a:cubicBezTo>
                  <a:pt x="5877535" y="123878"/>
                  <a:pt x="5880088" y="120798"/>
                  <a:pt x="5888348" y="123050"/>
                </a:cubicBezTo>
                <a:cubicBezTo>
                  <a:pt x="5896608" y="125301"/>
                  <a:pt x="5904742" y="126000"/>
                  <a:pt x="5912751" y="125147"/>
                </a:cubicBezTo>
                <a:cubicBezTo>
                  <a:pt x="5920760" y="124294"/>
                  <a:pt x="5929834" y="122311"/>
                  <a:pt x="5939972" y="119199"/>
                </a:cubicBezTo>
                <a:cubicBezTo>
                  <a:pt x="5943256" y="110136"/>
                  <a:pt x="5945784" y="101901"/>
                  <a:pt x="5947555" y="94495"/>
                </a:cubicBezTo>
                <a:cubicBezTo>
                  <a:pt x="5949326" y="87088"/>
                  <a:pt x="5947308" y="84252"/>
                  <a:pt x="5941500" y="85987"/>
                </a:cubicBezTo>
                <a:cubicBezTo>
                  <a:pt x="5935692" y="87723"/>
                  <a:pt x="5927934" y="89522"/>
                  <a:pt x="5918226" y="91386"/>
                </a:cubicBezTo>
                <a:cubicBezTo>
                  <a:pt x="5908517" y="93251"/>
                  <a:pt x="5899497" y="91107"/>
                  <a:pt x="5891166" y="84955"/>
                </a:cubicBezTo>
                <a:cubicBezTo>
                  <a:pt x="5882834" y="78803"/>
                  <a:pt x="5884186" y="75419"/>
                  <a:pt x="5895221" y="74802"/>
                </a:cubicBezTo>
                <a:cubicBezTo>
                  <a:pt x="5906255" y="74185"/>
                  <a:pt x="5917136" y="72802"/>
                  <a:pt x="5927862" y="70651"/>
                </a:cubicBezTo>
                <a:cubicBezTo>
                  <a:pt x="5938588" y="68499"/>
                  <a:pt x="5946135" y="65560"/>
                  <a:pt x="5950502" y="61831"/>
                </a:cubicBezTo>
                <a:cubicBezTo>
                  <a:pt x="5952685" y="59967"/>
                  <a:pt x="5955270" y="58814"/>
                  <a:pt x="5958259" y="58371"/>
                </a:cubicBezTo>
                <a:close/>
                <a:moveTo>
                  <a:pt x="6951128" y="44740"/>
                </a:moveTo>
                <a:cubicBezTo>
                  <a:pt x="6952329" y="44476"/>
                  <a:pt x="6953901" y="44523"/>
                  <a:pt x="6955842" y="44881"/>
                </a:cubicBezTo>
                <a:cubicBezTo>
                  <a:pt x="6963608" y="46315"/>
                  <a:pt x="6971058" y="48846"/>
                  <a:pt x="6978192" y="52474"/>
                </a:cubicBezTo>
                <a:cubicBezTo>
                  <a:pt x="6985326" y="56102"/>
                  <a:pt x="6987756" y="62462"/>
                  <a:pt x="6985484" y="71554"/>
                </a:cubicBezTo>
                <a:cubicBezTo>
                  <a:pt x="6983211" y="80646"/>
                  <a:pt x="6982300" y="100259"/>
                  <a:pt x="6982752" y="130395"/>
                </a:cubicBezTo>
                <a:cubicBezTo>
                  <a:pt x="6983204" y="160531"/>
                  <a:pt x="6982508" y="182952"/>
                  <a:pt x="6980665" y="197658"/>
                </a:cubicBezTo>
                <a:cubicBezTo>
                  <a:pt x="6978823" y="212364"/>
                  <a:pt x="6974604" y="225141"/>
                  <a:pt x="6968006" y="235990"/>
                </a:cubicBezTo>
                <a:cubicBezTo>
                  <a:pt x="6961410" y="246838"/>
                  <a:pt x="6953383" y="255571"/>
                  <a:pt x="6943926" y="262189"/>
                </a:cubicBezTo>
                <a:cubicBezTo>
                  <a:pt x="6934468" y="268807"/>
                  <a:pt x="6922699" y="273507"/>
                  <a:pt x="6908616" y="276289"/>
                </a:cubicBezTo>
                <a:cubicBezTo>
                  <a:pt x="6894534" y="279071"/>
                  <a:pt x="6892391" y="276999"/>
                  <a:pt x="6902184" y="270073"/>
                </a:cubicBezTo>
                <a:cubicBezTo>
                  <a:pt x="6911979" y="263146"/>
                  <a:pt x="6922128" y="254653"/>
                  <a:pt x="6932632" y="244594"/>
                </a:cubicBezTo>
                <a:cubicBezTo>
                  <a:pt x="6943137" y="234534"/>
                  <a:pt x="6949942" y="222850"/>
                  <a:pt x="6953046" y="209543"/>
                </a:cubicBezTo>
                <a:cubicBezTo>
                  <a:pt x="6956151" y="196235"/>
                  <a:pt x="6958148" y="182526"/>
                  <a:pt x="6959036" y="168415"/>
                </a:cubicBezTo>
                <a:cubicBezTo>
                  <a:pt x="6942516" y="190628"/>
                  <a:pt x="6932615" y="205631"/>
                  <a:pt x="6929330" y="213425"/>
                </a:cubicBezTo>
                <a:cubicBezTo>
                  <a:pt x="6926047" y="221219"/>
                  <a:pt x="6919605" y="220918"/>
                  <a:pt x="6910004" y="212522"/>
                </a:cubicBezTo>
                <a:cubicBezTo>
                  <a:pt x="6900403" y="204126"/>
                  <a:pt x="6898162" y="198999"/>
                  <a:pt x="6903282" y="197142"/>
                </a:cubicBezTo>
                <a:cubicBezTo>
                  <a:pt x="6908401" y="195285"/>
                  <a:pt x="6913506" y="192661"/>
                  <a:pt x="6918597" y="189269"/>
                </a:cubicBezTo>
                <a:cubicBezTo>
                  <a:pt x="6923688" y="185878"/>
                  <a:pt x="6937168" y="174122"/>
                  <a:pt x="6959036" y="154003"/>
                </a:cubicBezTo>
                <a:cubicBezTo>
                  <a:pt x="6959036" y="134041"/>
                  <a:pt x="6958596" y="114772"/>
                  <a:pt x="6957714" y="96194"/>
                </a:cubicBezTo>
                <a:cubicBezTo>
                  <a:pt x="6956832" y="77616"/>
                  <a:pt x="6954358" y="64061"/>
                  <a:pt x="6950292" y="55529"/>
                </a:cubicBezTo>
                <a:cubicBezTo>
                  <a:pt x="6947244" y="49129"/>
                  <a:pt x="6947522" y="45533"/>
                  <a:pt x="6951128" y="44740"/>
                </a:cubicBezTo>
                <a:close/>
                <a:moveTo>
                  <a:pt x="1950503" y="44740"/>
                </a:moveTo>
                <a:cubicBezTo>
                  <a:pt x="1951705" y="44476"/>
                  <a:pt x="1953277" y="44523"/>
                  <a:pt x="1955218" y="44881"/>
                </a:cubicBezTo>
                <a:cubicBezTo>
                  <a:pt x="1962983" y="46315"/>
                  <a:pt x="1970433" y="48846"/>
                  <a:pt x="1977567" y="52474"/>
                </a:cubicBezTo>
                <a:cubicBezTo>
                  <a:pt x="1984702" y="56102"/>
                  <a:pt x="1987132" y="62462"/>
                  <a:pt x="1984859" y="71554"/>
                </a:cubicBezTo>
                <a:cubicBezTo>
                  <a:pt x="1982586" y="80646"/>
                  <a:pt x="1981676" y="100259"/>
                  <a:pt x="1982128" y="130395"/>
                </a:cubicBezTo>
                <a:cubicBezTo>
                  <a:pt x="1982579" y="160531"/>
                  <a:pt x="1981884" y="182952"/>
                  <a:pt x="1980041" y="197658"/>
                </a:cubicBezTo>
                <a:cubicBezTo>
                  <a:pt x="1978198" y="212364"/>
                  <a:pt x="1973979" y="225141"/>
                  <a:pt x="1967382" y="235990"/>
                </a:cubicBezTo>
                <a:cubicBezTo>
                  <a:pt x="1960786" y="246838"/>
                  <a:pt x="1952759" y="255571"/>
                  <a:pt x="1943301" y="262189"/>
                </a:cubicBezTo>
                <a:cubicBezTo>
                  <a:pt x="1933844" y="268807"/>
                  <a:pt x="1922074" y="273507"/>
                  <a:pt x="1907992" y="276289"/>
                </a:cubicBezTo>
                <a:cubicBezTo>
                  <a:pt x="1893910" y="279071"/>
                  <a:pt x="1891766" y="276999"/>
                  <a:pt x="1901561" y="270073"/>
                </a:cubicBezTo>
                <a:cubicBezTo>
                  <a:pt x="1911355" y="263146"/>
                  <a:pt x="1921504" y="254653"/>
                  <a:pt x="1932009" y="244594"/>
                </a:cubicBezTo>
                <a:cubicBezTo>
                  <a:pt x="1942513" y="234534"/>
                  <a:pt x="1949317" y="222850"/>
                  <a:pt x="1952422" y="209543"/>
                </a:cubicBezTo>
                <a:cubicBezTo>
                  <a:pt x="1955526" y="196235"/>
                  <a:pt x="1957523" y="182526"/>
                  <a:pt x="1958412" y="168415"/>
                </a:cubicBezTo>
                <a:cubicBezTo>
                  <a:pt x="1941892" y="190628"/>
                  <a:pt x="1931991" y="205631"/>
                  <a:pt x="1928707" y="213425"/>
                </a:cubicBezTo>
                <a:cubicBezTo>
                  <a:pt x="1925423" y="221219"/>
                  <a:pt x="1918980" y="220918"/>
                  <a:pt x="1909380" y="212522"/>
                </a:cubicBezTo>
                <a:cubicBezTo>
                  <a:pt x="1899779" y="204126"/>
                  <a:pt x="1897538" y="198999"/>
                  <a:pt x="1902658" y="197142"/>
                </a:cubicBezTo>
                <a:cubicBezTo>
                  <a:pt x="1907777" y="195285"/>
                  <a:pt x="1912882" y="192661"/>
                  <a:pt x="1917973" y="189269"/>
                </a:cubicBezTo>
                <a:cubicBezTo>
                  <a:pt x="1923064" y="185878"/>
                  <a:pt x="1936544" y="174122"/>
                  <a:pt x="1958412" y="154003"/>
                </a:cubicBezTo>
                <a:cubicBezTo>
                  <a:pt x="1958412" y="134041"/>
                  <a:pt x="1957971" y="114772"/>
                  <a:pt x="1957090" y="96194"/>
                </a:cubicBezTo>
                <a:cubicBezTo>
                  <a:pt x="1956208" y="77616"/>
                  <a:pt x="1953734" y="64061"/>
                  <a:pt x="1949668" y="55529"/>
                </a:cubicBezTo>
                <a:cubicBezTo>
                  <a:pt x="1946619" y="49129"/>
                  <a:pt x="1946898" y="45533"/>
                  <a:pt x="1950503" y="44740"/>
                </a:cubicBezTo>
                <a:close/>
                <a:moveTo>
                  <a:pt x="458304" y="40513"/>
                </a:moveTo>
                <a:cubicBezTo>
                  <a:pt x="460709" y="39960"/>
                  <a:pt x="464131" y="40394"/>
                  <a:pt x="468573" y="41816"/>
                </a:cubicBezTo>
                <a:cubicBezTo>
                  <a:pt x="486341" y="47502"/>
                  <a:pt x="497842" y="55514"/>
                  <a:pt x="503076" y="65854"/>
                </a:cubicBezTo>
                <a:cubicBezTo>
                  <a:pt x="508310" y="76193"/>
                  <a:pt x="507773" y="85073"/>
                  <a:pt x="501463" y="92494"/>
                </a:cubicBezTo>
                <a:cubicBezTo>
                  <a:pt x="495153" y="99915"/>
                  <a:pt x="482720" y="93129"/>
                  <a:pt x="464164" y="72135"/>
                </a:cubicBezTo>
                <a:cubicBezTo>
                  <a:pt x="453044" y="52711"/>
                  <a:pt x="451090" y="42170"/>
                  <a:pt x="458304" y="40513"/>
                </a:cubicBezTo>
                <a:close/>
                <a:moveTo>
                  <a:pt x="6717331" y="34281"/>
                </a:moveTo>
                <a:cubicBezTo>
                  <a:pt x="6725556" y="34189"/>
                  <a:pt x="6732349" y="37707"/>
                  <a:pt x="6737711" y="44838"/>
                </a:cubicBezTo>
                <a:cubicBezTo>
                  <a:pt x="6744859" y="54346"/>
                  <a:pt x="6740755" y="59099"/>
                  <a:pt x="6725396" y="59099"/>
                </a:cubicBezTo>
                <a:cubicBezTo>
                  <a:pt x="6713278" y="59099"/>
                  <a:pt x="6695762" y="60835"/>
                  <a:pt x="6672846" y="64305"/>
                </a:cubicBezTo>
                <a:cubicBezTo>
                  <a:pt x="6684533" y="71303"/>
                  <a:pt x="6687728" y="76505"/>
                  <a:pt x="6682430" y="79911"/>
                </a:cubicBezTo>
                <a:cubicBezTo>
                  <a:pt x="6677130" y="83316"/>
                  <a:pt x="6669884" y="92971"/>
                  <a:pt x="6660694" y="108874"/>
                </a:cubicBezTo>
                <a:cubicBezTo>
                  <a:pt x="6668480" y="107268"/>
                  <a:pt x="6674628" y="105293"/>
                  <a:pt x="6679138" y="102948"/>
                </a:cubicBezTo>
                <a:cubicBezTo>
                  <a:pt x="6683648" y="100604"/>
                  <a:pt x="6689904" y="100847"/>
                  <a:pt x="6697906" y="103680"/>
                </a:cubicBezTo>
                <a:cubicBezTo>
                  <a:pt x="6705908" y="106512"/>
                  <a:pt x="6712952" y="109810"/>
                  <a:pt x="6719040" y="113574"/>
                </a:cubicBezTo>
                <a:cubicBezTo>
                  <a:pt x="6725127" y="117339"/>
                  <a:pt x="6726597" y="121960"/>
                  <a:pt x="6723450" y="127438"/>
                </a:cubicBezTo>
                <a:cubicBezTo>
                  <a:pt x="6720302" y="132916"/>
                  <a:pt x="6719391" y="142868"/>
                  <a:pt x="6720718" y="157294"/>
                </a:cubicBezTo>
                <a:cubicBezTo>
                  <a:pt x="6722044" y="171720"/>
                  <a:pt x="6723385" y="187254"/>
                  <a:pt x="6724740" y="203896"/>
                </a:cubicBezTo>
                <a:cubicBezTo>
                  <a:pt x="6726095" y="220538"/>
                  <a:pt x="6727458" y="237155"/>
                  <a:pt x="6728827" y="253746"/>
                </a:cubicBezTo>
                <a:cubicBezTo>
                  <a:pt x="6730196" y="270338"/>
                  <a:pt x="6726306" y="286137"/>
                  <a:pt x="6717158" y="301144"/>
                </a:cubicBezTo>
                <a:cubicBezTo>
                  <a:pt x="6708008" y="316151"/>
                  <a:pt x="6700444" y="317980"/>
                  <a:pt x="6694464" y="306629"/>
                </a:cubicBezTo>
                <a:cubicBezTo>
                  <a:pt x="6688484" y="295279"/>
                  <a:pt x="6680658" y="284226"/>
                  <a:pt x="6670986" y="273471"/>
                </a:cubicBezTo>
                <a:cubicBezTo>
                  <a:pt x="6661313" y="262716"/>
                  <a:pt x="6661715" y="258963"/>
                  <a:pt x="6672190" y="262211"/>
                </a:cubicBezTo>
                <a:cubicBezTo>
                  <a:pt x="6682666" y="265459"/>
                  <a:pt x="6689466" y="267258"/>
                  <a:pt x="6692593" y="267610"/>
                </a:cubicBezTo>
                <a:cubicBezTo>
                  <a:pt x="6695718" y="267961"/>
                  <a:pt x="6697680" y="263871"/>
                  <a:pt x="6698476" y="255338"/>
                </a:cubicBezTo>
                <a:cubicBezTo>
                  <a:pt x="6699272" y="246806"/>
                  <a:pt x="6699224" y="226955"/>
                  <a:pt x="6698336" y="195787"/>
                </a:cubicBezTo>
                <a:cubicBezTo>
                  <a:pt x="6697447" y="164618"/>
                  <a:pt x="6695568" y="144947"/>
                  <a:pt x="6692700" y="136773"/>
                </a:cubicBezTo>
                <a:cubicBezTo>
                  <a:pt x="6689832" y="128599"/>
                  <a:pt x="6686434" y="123957"/>
                  <a:pt x="6682505" y="122845"/>
                </a:cubicBezTo>
                <a:cubicBezTo>
                  <a:pt x="6678575" y="121734"/>
                  <a:pt x="6666357" y="122971"/>
                  <a:pt x="6645852" y="126556"/>
                </a:cubicBezTo>
                <a:cubicBezTo>
                  <a:pt x="6650340" y="128922"/>
                  <a:pt x="6652092" y="131980"/>
                  <a:pt x="6651110" y="135730"/>
                </a:cubicBezTo>
                <a:cubicBezTo>
                  <a:pt x="6650128" y="139480"/>
                  <a:pt x="6648820" y="142223"/>
                  <a:pt x="6647185" y="143958"/>
                </a:cubicBezTo>
                <a:cubicBezTo>
                  <a:pt x="6650812" y="143169"/>
                  <a:pt x="6655724" y="142072"/>
                  <a:pt x="6661920" y="140667"/>
                </a:cubicBezTo>
                <a:cubicBezTo>
                  <a:pt x="6668114" y="139261"/>
                  <a:pt x="6673732" y="140860"/>
                  <a:pt x="6678772" y="145463"/>
                </a:cubicBezTo>
                <a:cubicBezTo>
                  <a:pt x="6683813" y="150067"/>
                  <a:pt x="6681984" y="154132"/>
                  <a:pt x="6673288" y="157660"/>
                </a:cubicBezTo>
                <a:cubicBezTo>
                  <a:pt x="6664590" y="161187"/>
                  <a:pt x="6654720" y="163747"/>
                  <a:pt x="6643678" y="165339"/>
                </a:cubicBezTo>
                <a:cubicBezTo>
                  <a:pt x="6642330" y="170760"/>
                  <a:pt x="6640802" y="177585"/>
                  <a:pt x="6639097" y="185817"/>
                </a:cubicBezTo>
                <a:cubicBezTo>
                  <a:pt x="6643700" y="185200"/>
                  <a:pt x="6648078" y="183020"/>
                  <a:pt x="6652229" y="179278"/>
                </a:cubicBezTo>
                <a:cubicBezTo>
                  <a:pt x="6656380" y="175535"/>
                  <a:pt x="6664002" y="176908"/>
                  <a:pt x="6675094" y="183397"/>
                </a:cubicBezTo>
                <a:cubicBezTo>
                  <a:pt x="6686186" y="189886"/>
                  <a:pt x="6688864" y="195120"/>
                  <a:pt x="6683128" y="199099"/>
                </a:cubicBezTo>
                <a:cubicBezTo>
                  <a:pt x="6677392" y="203079"/>
                  <a:pt x="6672610" y="208711"/>
                  <a:pt x="6668782" y="215996"/>
                </a:cubicBezTo>
                <a:cubicBezTo>
                  <a:pt x="6672380" y="226134"/>
                  <a:pt x="6670054" y="231752"/>
                  <a:pt x="6661801" y="232849"/>
                </a:cubicBezTo>
                <a:cubicBezTo>
                  <a:pt x="6653548" y="233946"/>
                  <a:pt x="6641233" y="236545"/>
                  <a:pt x="6624857" y="240647"/>
                </a:cubicBezTo>
                <a:cubicBezTo>
                  <a:pt x="6618017" y="259992"/>
                  <a:pt x="6611710" y="259332"/>
                  <a:pt x="6605938" y="238668"/>
                </a:cubicBezTo>
                <a:cubicBezTo>
                  <a:pt x="6600166" y="218003"/>
                  <a:pt x="6595900" y="204251"/>
                  <a:pt x="6593140" y="197411"/>
                </a:cubicBezTo>
                <a:cubicBezTo>
                  <a:pt x="6590379" y="190571"/>
                  <a:pt x="6592792" y="188050"/>
                  <a:pt x="6600378" y="189850"/>
                </a:cubicBezTo>
                <a:cubicBezTo>
                  <a:pt x="6607964" y="191650"/>
                  <a:pt x="6614159" y="192026"/>
                  <a:pt x="6618964" y="190979"/>
                </a:cubicBezTo>
                <a:cubicBezTo>
                  <a:pt x="6620583" y="182189"/>
                  <a:pt x="6621838" y="174667"/>
                  <a:pt x="6622728" y="168415"/>
                </a:cubicBezTo>
                <a:cubicBezTo>
                  <a:pt x="6614252" y="169318"/>
                  <a:pt x="6606960" y="168157"/>
                  <a:pt x="6600852" y="164930"/>
                </a:cubicBezTo>
                <a:cubicBezTo>
                  <a:pt x="6594743" y="161704"/>
                  <a:pt x="6595280" y="159015"/>
                  <a:pt x="6602465" y="156864"/>
                </a:cubicBezTo>
                <a:cubicBezTo>
                  <a:pt x="6609650" y="154713"/>
                  <a:pt x="6616912" y="152540"/>
                  <a:pt x="6624255" y="150346"/>
                </a:cubicBezTo>
                <a:cubicBezTo>
                  <a:pt x="6625043" y="143664"/>
                  <a:pt x="6624871" y="137540"/>
                  <a:pt x="6623738" y="131976"/>
                </a:cubicBezTo>
                <a:cubicBezTo>
                  <a:pt x="6616253" y="134672"/>
                  <a:pt x="6605132" y="137576"/>
                  <a:pt x="6590376" y="140688"/>
                </a:cubicBezTo>
                <a:cubicBezTo>
                  <a:pt x="6589516" y="180124"/>
                  <a:pt x="6587942" y="210324"/>
                  <a:pt x="6585654" y="231290"/>
                </a:cubicBezTo>
                <a:cubicBezTo>
                  <a:pt x="6583366" y="252255"/>
                  <a:pt x="6579470" y="267040"/>
                  <a:pt x="6573964" y="275644"/>
                </a:cubicBezTo>
                <a:cubicBezTo>
                  <a:pt x="6568457" y="284248"/>
                  <a:pt x="6563736" y="284800"/>
                  <a:pt x="6559799" y="277300"/>
                </a:cubicBezTo>
                <a:cubicBezTo>
                  <a:pt x="6555862" y="269800"/>
                  <a:pt x="6554568" y="263089"/>
                  <a:pt x="6555916" y="257166"/>
                </a:cubicBezTo>
                <a:cubicBezTo>
                  <a:pt x="6557264" y="251244"/>
                  <a:pt x="6559523" y="239134"/>
                  <a:pt x="6562692" y="220836"/>
                </a:cubicBezTo>
                <a:cubicBezTo>
                  <a:pt x="6565861" y="202537"/>
                  <a:pt x="6568113" y="184938"/>
                  <a:pt x="6569446" y="168038"/>
                </a:cubicBezTo>
                <a:cubicBezTo>
                  <a:pt x="6570780" y="151139"/>
                  <a:pt x="6569195" y="138853"/>
                  <a:pt x="6564693" y="131181"/>
                </a:cubicBezTo>
                <a:cubicBezTo>
                  <a:pt x="6560190" y="123509"/>
                  <a:pt x="6563330" y="120798"/>
                  <a:pt x="6574114" y="123050"/>
                </a:cubicBezTo>
                <a:cubicBezTo>
                  <a:pt x="6579506" y="124175"/>
                  <a:pt x="6588090" y="123855"/>
                  <a:pt x="6599867" y="122087"/>
                </a:cubicBezTo>
                <a:lnTo>
                  <a:pt x="6618586" y="118601"/>
                </a:lnTo>
                <a:lnTo>
                  <a:pt x="6615418" y="118583"/>
                </a:lnTo>
                <a:cubicBezTo>
                  <a:pt x="6614062" y="118024"/>
                  <a:pt x="6612673" y="116914"/>
                  <a:pt x="6611252" y="115252"/>
                </a:cubicBezTo>
                <a:cubicBezTo>
                  <a:pt x="6605566" y="108605"/>
                  <a:pt x="6601132" y="97087"/>
                  <a:pt x="6597948" y="80696"/>
                </a:cubicBezTo>
                <a:cubicBezTo>
                  <a:pt x="6592340" y="82302"/>
                  <a:pt x="6587324" y="83603"/>
                  <a:pt x="6582901" y="84600"/>
                </a:cubicBezTo>
                <a:cubicBezTo>
                  <a:pt x="6578477" y="85597"/>
                  <a:pt x="6571636" y="82241"/>
                  <a:pt x="6562380" y="74533"/>
                </a:cubicBezTo>
                <a:cubicBezTo>
                  <a:pt x="6553123" y="66825"/>
                  <a:pt x="6554472" y="63430"/>
                  <a:pt x="6566424" y="64348"/>
                </a:cubicBezTo>
                <a:cubicBezTo>
                  <a:pt x="6578376" y="65266"/>
                  <a:pt x="6602006" y="61534"/>
                  <a:pt x="6637312" y="53152"/>
                </a:cubicBezTo>
                <a:cubicBezTo>
                  <a:pt x="6672616" y="44770"/>
                  <a:pt x="6696390" y="38912"/>
                  <a:pt x="6708629" y="35578"/>
                </a:cubicBezTo>
                <a:cubicBezTo>
                  <a:pt x="6711688" y="34744"/>
                  <a:pt x="6714590" y="34312"/>
                  <a:pt x="6717331" y="34281"/>
                </a:cubicBezTo>
                <a:close/>
                <a:moveTo>
                  <a:pt x="7002354" y="25780"/>
                </a:moveTo>
                <a:cubicBezTo>
                  <a:pt x="7004106" y="25920"/>
                  <a:pt x="7006338" y="26529"/>
                  <a:pt x="7009048" y="27608"/>
                </a:cubicBezTo>
                <a:cubicBezTo>
                  <a:pt x="7019889" y="31925"/>
                  <a:pt x="7027565" y="36173"/>
                  <a:pt x="7032075" y="40353"/>
                </a:cubicBezTo>
                <a:cubicBezTo>
                  <a:pt x="7036585" y="44533"/>
                  <a:pt x="7037460" y="49581"/>
                  <a:pt x="7034699" y="55496"/>
                </a:cubicBezTo>
                <a:cubicBezTo>
                  <a:pt x="7031938" y="61412"/>
                  <a:pt x="7029673" y="71446"/>
                  <a:pt x="7027902" y="85600"/>
                </a:cubicBezTo>
                <a:cubicBezTo>
                  <a:pt x="7026574" y="96216"/>
                  <a:pt x="7025244" y="111646"/>
                  <a:pt x="7023912" y="131893"/>
                </a:cubicBezTo>
                <a:lnTo>
                  <a:pt x="7023642" y="136308"/>
                </a:lnTo>
                <a:lnTo>
                  <a:pt x="7023987" y="135493"/>
                </a:lnTo>
                <a:cubicBezTo>
                  <a:pt x="7031294" y="123440"/>
                  <a:pt x="7036918" y="113685"/>
                  <a:pt x="7040862" y="106229"/>
                </a:cubicBezTo>
                <a:cubicBezTo>
                  <a:pt x="7044806" y="98772"/>
                  <a:pt x="7047454" y="92337"/>
                  <a:pt x="7048810" y="86923"/>
                </a:cubicBezTo>
                <a:cubicBezTo>
                  <a:pt x="7050165" y="81510"/>
                  <a:pt x="7051165" y="76164"/>
                  <a:pt x="7051810" y="70887"/>
                </a:cubicBezTo>
                <a:cubicBezTo>
                  <a:pt x="7052456" y="65610"/>
                  <a:pt x="7059902" y="67417"/>
                  <a:pt x="7074149" y="76308"/>
                </a:cubicBezTo>
                <a:cubicBezTo>
                  <a:pt x="7088396" y="85199"/>
                  <a:pt x="7092605" y="91376"/>
                  <a:pt x="7086776" y="94839"/>
                </a:cubicBezTo>
                <a:cubicBezTo>
                  <a:pt x="7080946" y="98302"/>
                  <a:pt x="7076960" y="101754"/>
                  <a:pt x="7074816" y="105196"/>
                </a:cubicBezTo>
                <a:cubicBezTo>
                  <a:pt x="7072672" y="108638"/>
                  <a:pt x="7062702" y="117844"/>
                  <a:pt x="7044906" y="132815"/>
                </a:cubicBezTo>
                <a:cubicBezTo>
                  <a:pt x="7034280" y="139734"/>
                  <a:pt x="7027224" y="143417"/>
                  <a:pt x="7023737" y="143864"/>
                </a:cubicBezTo>
                <a:lnTo>
                  <a:pt x="7023203" y="143496"/>
                </a:lnTo>
                <a:lnTo>
                  <a:pt x="7022762" y="150712"/>
                </a:lnTo>
                <a:lnTo>
                  <a:pt x="7027579" y="149812"/>
                </a:lnTo>
                <a:cubicBezTo>
                  <a:pt x="7030583" y="149781"/>
                  <a:pt x="7034502" y="150110"/>
                  <a:pt x="7039334" y="150798"/>
                </a:cubicBezTo>
                <a:cubicBezTo>
                  <a:pt x="7056858" y="151773"/>
                  <a:pt x="7069030" y="157007"/>
                  <a:pt x="7075848" y="166500"/>
                </a:cubicBezTo>
                <a:cubicBezTo>
                  <a:pt x="7082667" y="175994"/>
                  <a:pt x="7083976" y="184085"/>
                  <a:pt x="7079774" y="190775"/>
                </a:cubicBezTo>
                <a:cubicBezTo>
                  <a:pt x="7075572" y="197465"/>
                  <a:pt x="7067911" y="196163"/>
                  <a:pt x="7056790" y="186871"/>
                </a:cubicBezTo>
                <a:cubicBezTo>
                  <a:pt x="7045670" y="177578"/>
                  <a:pt x="7035148" y="168555"/>
                  <a:pt x="7025224" y="159800"/>
                </a:cubicBezTo>
                <a:lnTo>
                  <a:pt x="7022442" y="156552"/>
                </a:lnTo>
                <a:lnTo>
                  <a:pt x="7021524" y="175494"/>
                </a:lnTo>
                <a:cubicBezTo>
                  <a:pt x="7020758" y="196171"/>
                  <a:pt x="7020862" y="213630"/>
                  <a:pt x="7021836" y="227869"/>
                </a:cubicBezTo>
                <a:cubicBezTo>
                  <a:pt x="7023134" y="246856"/>
                  <a:pt x="7031902" y="256740"/>
                  <a:pt x="7048143" y="257521"/>
                </a:cubicBezTo>
                <a:cubicBezTo>
                  <a:pt x="7064384" y="258303"/>
                  <a:pt x="7075676" y="256926"/>
                  <a:pt x="7082022" y="253391"/>
                </a:cubicBezTo>
                <a:cubicBezTo>
                  <a:pt x="7088368" y="249857"/>
                  <a:pt x="7094293" y="239958"/>
                  <a:pt x="7099800" y="223696"/>
                </a:cubicBezTo>
                <a:cubicBezTo>
                  <a:pt x="7105306" y="207435"/>
                  <a:pt x="7108433" y="208904"/>
                  <a:pt x="7109178" y="228106"/>
                </a:cubicBezTo>
                <a:cubicBezTo>
                  <a:pt x="7109924" y="247308"/>
                  <a:pt x="7112111" y="260407"/>
                  <a:pt x="7115739" y="267405"/>
                </a:cubicBezTo>
                <a:cubicBezTo>
                  <a:pt x="7119368" y="274403"/>
                  <a:pt x="7114276" y="279451"/>
                  <a:pt x="7100466" y="282549"/>
                </a:cubicBezTo>
                <a:cubicBezTo>
                  <a:pt x="7086657" y="285646"/>
                  <a:pt x="7071056" y="286965"/>
                  <a:pt x="7053660" y="286507"/>
                </a:cubicBezTo>
                <a:cubicBezTo>
                  <a:pt x="7036266" y="286048"/>
                  <a:pt x="7022220" y="280935"/>
                  <a:pt x="7011522" y="271170"/>
                </a:cubicBezTo>
                <a:cubicBezTo>
                  <a:pt x="7000824" y="261404"/>
                  <a:pt x="6996827" y="237094"/>
                  <a:pt x="6999530" y="198239"/>
                </a:cubicBezTo>
                <a:cubicBezTo>
                  <a:pt x="7002233" y="159384"/>
                  <a:pt x="7004033" y="125509"/>
                  <a:pt x="7004929" y="96613"/>
                </a:cubicBezTo>
                <a:cubicBezTo>
                  <a:pt x="7005825" y="67718"/>
                  <a:pt x="7004026" y="47914"/>
                  <a:pt x="6999530" y="37202"/>
                </a:cubicBezTo>
                <a:cubicBezTo>
                  <a:pt x="6996158" y="29168"/>
                  <a:pt x="6997100" y="25361"/>
                  <a:pt x="7002354" y="25780"/>
                </a:cubicBezTo>
                <a:close/>
                <a:moveTo>
                  <a:pt x="2001731" y="25780"/>
                </a:moveTo>
                <a:cubicBezTo>
                  <a:pt x="2003482" y="25920"/>
                  <a:pt x="2005714" y="26529"/>
                  <a:pt x="2008424" y="27608"/>
                </a:cubicBezTo>
                <a:cubicBezTo>
                  <a:pt x="2019265" y="31925"/>
                  <a:pt x="2026941" y="36173"/>
                  <a:pt x="2031451" y="40353"/>
                </a:cubicBezTo>
                <a:cubicBezTo>
                  <a:pt x="2035961" y="44533"/>
                  <a:pt x="2036835" y="49581"/>
                  <a:pt x="2034075" y="55496"/>
                </a:cubicBezTo>
                <a:cubicBezTo>
                  <a:pt x="2031314" y="61412"/>
                  <a:pt x="2029049" y="71446"/>
                  <a:pt x="2027278" y="85600"/>
                </a:cubicBezTo>
                <a:cubicBezTo>
                  <a:pt x="2025949" y="96216"/>
                  <a:pt x="2024619" y="111646"/>
                  <a:pt x="2023287" y="131893"/>
                </a:cubicBezTo>
                <a:lnTo>
                  <a:pt x="2023017" y="136308"/>
                </a:lnTo>
                <a:lnTo>
                  <a:pt x="2023363" y="135493"/>
                </a:lnTo>
                <a:cubicBezTo>
                  <a:pt x="2030669" y="123440"/>
                  <a:pt x="2036294" y="113685"/>
                  <a:pt x="2040238" y="106229"/>
                </a:cubicBezTo>
                <a:cubicBezTo>
                  <a:pt x="2044181" y="98772"/>
                  <a:pt x="2046830" y="92337"/>
                  <a:pt x="2048186" y="86923"/>
                </a:cubicBezTo>
                <a:cubicBezTo>
                  <a:pt x="2049541" y="81510"/>
                  <a:pt x="2050541" y="76164"/>
                  <a:pt x="2051186" y="70887"/>
                </a:cubicBezTo>
                <a:cubicBezTo>
                  <a:pt x="2051832" y="65610"/>
                  <a:pt x="2059278" y="67417"/>
                  <a:pt x="2073525" y="76308"/>
                </a:cubicBezTo>
                <a:cubicBezTo>
                  <a:pt x="2087772" y="85199"/>
                  <a:pt x="2091981" y="91376"/>
                  <a:pt x="2086151" y="94839"/>
                </a:cubicBezTo>
                <a:cubicBezTo>
                  <a:pt x="2080322" y="98302"/>
                  <a:pt x="2076336" y="101754"/>
                  <a:pt x="2074191" y="105196"/>
                </a:cubicBezTo>
                <a:cubicBezTo>
                  <a:pt x="2072048" y="108638"/>
                  <a:pt x="2062078" y="117844"/>
                  <a:pt x="2044282" y="132815"/>
                </a:cubicBezTo>
                <a:cubicBezTo>
                  <a:pt x="2033655" y="139734"/>
                  <a:pt x="2026599" y="143417"/>
                  <a:pt x="2023113" y="143864"/>
                </a:cubicBezTo>
                <a:lnTo>
                  <a:pt x="2022579" y="143496"/>
                </a:lnTo>
                <a:lnTo>
                  <a:pt x="2022139" y="150712"/>
                </a:lnTo>
                <a:lnTo>
                  <a:pt x="2026955" y="149812"/>
                </a:lnTo>
                <a:cubicBezTo>
                  <a:pt x="2029959" y="149781"/>
                  <a:pt x="2033878" y="150110"/>
                  <a:pt x="2038710" y="150798"/>
                </a:cubicBezTo>
                <a:cubicBezTo>
                  <a:pt x="2056234" y="151773"/>
                  <a:pt x="2068405" y="157007"/>
                  <a:pt x="2075224" y="166500"/>
                </a:cubicBezTo>
                <a:cubicBezTo>
                  <a:pt x="2082043" y="175994"/>
                  <a:pt x="2083351" y="184085"/>
                  <a:pt x="2079150" y="190775"/>
                </a:cubicBezTo>
                <a:cubicBezTo>
                  <a:pt x="2074948" y="197465"/>
                  <a:pt x="2067287" y="196163"/>
                  <a:pt x="2056166" y="186871"/>
                </a:cubicBezTo>
                <a:cubicBezTo>
                  <a:pt x="2045045" y="177578"/>
                  <a:pt x="2034523" y="168555"/>
                  <a:pt x="2024600" y="159800"/>
                </a:cubicBezTo>
                <a:lnTo>
                  <a:pt x="2021818" y="156552"/>
                </a:lnTo>
                <a:lnTo>
                  <a:pt x="2020899" y="175494"/>
                </a:lnTo>
                <a:cubicBezTo>
                  <a:pt x="2020134" y="196171"/>
                  <a:pt x="2020238" y="213630"/>
                  <a:pt x="2021212" y="227869"/>
                </a:cubicBezTo>
                <a:cubicBezTo>
                  <a:pt x="2022509" y="246856"/>
                  <a:pt x="2031279" y="256740"/>
                  <a:pt x="2047519" y="257521"/>
                </a:cubicBezTo>
                <a:cubicBezTo>
                  <a:pt x="2063759" y="258303"/>
                  <a:pt x="2075052" y="256926"/>
                  <a:pt x="2081398" y="253391"/>
                </a:cubicBezTo>
                <a:cubicBezTo>
                  <a:pt x="2087743" y="249857"/>
                  <a:pt x="2093669" y="239958"/>
                  <a:pt x="2099176" y="223696"/>
                </a:cubicBezTo>
                <a:cubicBezTo>
                  <a:pt x="2104682" y="207435"/>
                  <a:pt x="2107809" y="208904"/>
                  <a:pt x="2108554" y="228106"/>
                </a:cubicBezTo>
                <a:cubicBezTo>
                  <a:pt x="2109300" y="247308"/>
                  <a:pt x="2111487" y="260407"/>
                  <a:pt x="2115115" y="267405"/>
                </a:cubicBezTo>
                <a:cubicBezTo>
                  <a:pt x="2118743" y="274403"/>
                  <a:pt x="2113652" y="279451"/>
                  <a:pt x="2099843" y="282549"/>
                </a:cubicBezTo>
                <a:cubicBezTo>
                  <a:pt x="2086033" y="285646"/>
                  <a:pt x="2070431" y="286965"/>
                  <a:pt x="2053036" y="286507"/>
                </a:cubicBezTo>
                <a:cubicBezTo>
                  <a:pt x="2035642" y="286048"/>
                  <a:pt x="2021595" y="280935"/>
                  <a:pt x="2010898" y="271170"/>
                </a:cubicBezTo>
                <a:cubicBezTo>
                  <a:pt x="2000200" y="261404"/>
                  <a:pt x="1996202" y="237094"/>
                  <a:pt x="1998906" y="198239"/>
                </a:cubicBezTo>
                <a:cubicBezTo>
                  <a:pt x="2001609" y="159384"/>
                  <a:pt x="2003408" y="125509"/>
                  <a:pt x="2004305" y="96613"/>
                </a:cubicBezTo>
                <a:cubicBezTo>
                  <a:pt x="2005201" y="67718"/>
                  <a:pt x="2003401" y="47914"/>
                  <a:pt x="1998906" y="37202"/>
                </a:cubicBezTo>
                <a:cubicBezTo>
                  <a:pt x="1995534" y="29168"/>
                  <a:pt x="1996475" y="25361"/>
                  <a:pt x="2001731" y="25780"/>
                </a:cubicBezTo>
                <a:close/>
                <a:moveTo>
                  <a:pt x="3450445" y="25223"/>
                </a:moveTo>
                <a:cubicBezTo>
                  <a:pt x="3454486" y="25881"/>
                  <a:pt x="3458799" y="27902"/>
                  <a:pt x="3463384" y="31287"/>
                </a:cubicBezTo>
                <a:cubicBezTo>
                  <a:pt x="3472555" y="38055"/>
                  <a:pt x="3479043" y="44835"/>
                  <a:pt x="3482851" y="51625"/>
                </a:cubicBezTo>
                <a:cubicBezTo>
                  <a:pt x="3486658" y="58415"/>
                  <a:pt x="3484324" y="62892"/>
                  <a:pt x="3475849" y="65058"/>
                </a:cubicBezTo>
                <a:cubicBezTo>
                  <a:pt x="3467374" y="67223"/>
                  <a:pt x="3455350" y="73199"/>
                  <a:pt x="3439776" y="82987"/>
                </a:cubicBezTo>
                <a:cubicBezTo>
                  <a:pt x="3424203" y="92774"/>
                  <a:pt x="3408966" y="103167"/>
                  <a:pt x="3394067" y="114166"/>
                </a:cubicBezTo>
                <a:cubicBezTo>
                  <a:pt x="3405769" y="119185"/>
                  <a:pt x="3410246" y="124093"/>
                  <a:pt x="3407500" y="128890"/>
                </a:cubicBezTo>
                <a:cubicBezTo>
                  <a:pt x="3404754" y="133686"/>
                  <a:pt x="3402947" y="142169"/>
                  <a:pt x="3402079" y="154336"/>
                </a:cubicBezTo>
                <a:cubicBezTo>
                  <a:pt x="3401212" y="166504"/>
                  <a:pt x="3401449" y="184250"/>
                  <a:pt x="3402789" y="207574"/>
                </a:cubicBezTo>
                <a:cubicBezTo>
                  <a:pt x="3404130" y="230899"/>
                  <a:pt x="3404571" y="248444"/>
                  <a:pt x="3404112" y="260210"/>
                </a:cubicBezTo>
                <a:cubicBezTo>
                  <a:pt x="3403653" y="271976"/>
                  <a:pt x="3398164" y="284592"/>
                  <a:pt x="3387646" y="298058"/>
                </a:cubicBezTo>
                <a:cubicBezTo>
                  <a:pt x="3377127" y="311523"/>
                  <a:pt x="3368932" y="313290"/>
                  <a:pt x="3363060" y="303360"/>
                </a:cubicBezTo>
                <a:cubicBezTo>
                  <a:pt x="3357187" y="293429"/>
                  <a:pt x="3348712" y="282828"/>
                  <a:pt x="3337634" y="271557"/>
                </a:cubicBezTo>
                <a:cubicBezTo>
                  <a:pt x="3326557" y="260285"/>
                  <a:pt x="3326948" y="256224"/>
                  <a:pt x="3338807" y="259371"/>
                </a:cubicBezTo>
                <a:cubicBezTo>
                  <a:pt x="3350666" y="262519"/>
                  <a:pt x="3358833" y="263960"/>
                  <a:pt x="3363307" y="263695"/>
                </a:cubicBezTo>
                <a:cubicBezTo>
                  <a:pt x="3367781" y="263430"/>
                  <a:pt x="3370628" y="260042"/>
                  <a:pt x="3371847" y="253531"/>
                </a:cubicBezTo>
                <a:cubicBezTo>
                  <a:pt x="3373066" y="247021"/>
                  <a:pt x="3373898" y="231057"/>
                  <a:pt x="3374342" y="205639"/>
                </a:cubicBezTo>
                <a:cubicBezTo>
                  <a:pt x="3374787" y="180221"/>
                  <a:pt x="3374134" y="160521"/>
                  <a:pt x="3372384" y="146539"/>
                </a:cubicBezTo>
                <a:cubicBezTo>
                  <a:pt x="3370635" y="132557"/>
                  <a:pt x="3367262" y="121659"/>
                  <a:pt x="3362264" y="113843"/>
                </a:cubicBezTo>
                <a:cubicBezTo>
                  <a:pt x="3357267" y="106028"/>
                  <a:pt x="3357894" y="102597"/>
                  <a:pt x="3364146" y="103551"/>
                </a:cubicBezTo>
                <a:cubicBezTo>
                  <a:pt x="3370398" y="104504"/>
                  <a:pt x="3376242" y="105375"/>
                  <a:pt x="3381677" y="106164"/>
                </a:cubicBezTo>
                <a:cubicBezTo>
                  <a:pt x="3403746" y="85500"/>
                  <a:pt x="3418951" y="70690"/>
                  <a:pt x="3427289" y="61734"/>
                </a:cubicBezTo>
                <a:cubicBezTo>
                  <a:pt x="3435628" y="52779"/>
                  <a:pt x="3431147" y="49875"/>
                  <a:pt x="3413845" y="53023"/>
                </a:cubicBezTo>
                <a:cubicBezTo>
                  <a:pt x="3396544" y="56170"/>
                  <a:pt x="3376970" y="59963"/>
                  <a:pt x="3355122" y="64402"/>
                </a:cubicBezTo>
                <a:cubicBezTo>
                  <a:pt x="3333275" y="68840"/>
                  <a:pt x="3318996" y="72439"/>
                  <a:pt x="3312285" y="75200"/>
                </a:cubicBezTo>
                <a:cubicBezTo>
                  <a:pt x="3305573" y="77960"/>
                  <a:pt x="3298443" y="77892"/>
                  <a:pt x="3290893" y="74996"/>
                </a:cubicBezTo>
                <a:cubicBezTo>
                  <a:pt x="3283342" y="72099"/>
                  <a:pt x="3276803" y="66897"/>
                  <a:pt x="3271275" y="59390"/>
                </a:cubicBezTo>
                <a:cubicBezTo>
                  <a:pt x="3265747" y="51883"/>
                  <a:pt x="3268795" y="48588"/>
                  <a:pt x="3280417" y="49506"/>
                </a:cubicBezTo>
                <a:cubicBezTo>
                  <a:pt x="3292040" y="50424"/>
                  <a:pt x="3309435" y="49768"/>
                  <a:pt x="3332601" y="47538"/>
                </a:cubicBezTo>
                <a:cubicBezTo>
                  <a:pt x="3355768" y="45308"/>
                  <a:pt x="3377568" y="42418"/>
                  <a:pt x="3398003" y="38869"/>
                </a:cubicBezTo>
                <a:cubicBezTo>
                  <a:pt x="3418438" y="35320"/>
                  <a:pt x="3432151" y="31477"/>
                  <a:pt x="3439142" y="27339"/>
                </a:cubicBezTo>
                <a:cubicBezTo>
                  <a:pt x="3442637" y="25271"/>
                  <a:pt x="3446405" y="24566"/>
                  <a:pt x="3450445" y="25223"/>
                </a:cubicBezTo>
                <a:close/>
                <a:moveTo>
                  <a:pt x="4009443" y="25003"/>
                </a:moveTo>
                <a:cubicBezTo>
                  <a:pt x="4012378" y="24944"/>
                  <a:pt x="4017009" y="26626"/>
                  <a:pt x="4023336" y="30050"/>
                </a:cubicBezTo>
                <a:cubicBezTo>
                  <a:pt x="4035992" y="36897"/>
                  <a:pt x="4042319" y="42501"/>
                  <a:pt x="4042319" y="46860"/>
                </a:cubicBezTo>
                <a:cubicBezTo>
                  <a:pt x="4042319" y="51133"/>
                  <a:pt x="4041150" y="55371"/>
                  <a:pt x="4038813" y="59573"/>
                </a:cubicBezTo>
                <a:cubicBezTo>
                  <a:pt x="4036476" y="63774"/>
                  <a:pt x="4033941" y="73382"/>
                  <a:pt x="4031209" y="88397"/>
                </a:cubicBezTo>
                <a:cubicBezTo>
                  <a:pt x="4028477" y="103411"/>
                  <a:pt x="4024079" y="122835"/>
                  <a:pt x="4018013" y="146668"/>
                </a:cubicBezTo>
                <a:lnTo>
                  <a:pt x="4041201" y="141979"/>
                </a:lnTo>
                <a:cubicBezTo>
                  <a:pt x="4042735" y="136200"/>
                  <a:pt x="4042828" y="128786"/>
                  <a:pt x="4041480" y="119737"/>
                </a:cubicBezTo>
                <a:cubicBezTo>
                  <a:pt x="4040133" y="110688"/>
                  <a:pt x="4045557" y="109473"/>
                  <a:pt x="4057753" y="116091"/>
                </a:cubicBezTo>
                <a:cubicBezTo>
                  <a:pt x="4069949" y="122709"/>
                  <a:pt x="4075098" y="127732"/>
                  <a:pt x="4073197" y="131159"/>
                </a:cubicBezTo>
                <a:cubicBezTo>
                  <a:pt x="4071297" y="134586"/>
                  <a:pt x="4069032" y="141566"/>
                  <a:pt x="4066400" y="152099"/>
                </a:cubicBezTo>
                <a:cubicBezTo>
                  <a:pt x="4063769" y="162632"/>
                  <a:pt x="4060384" y="173875"/>
                  <a:pt x="4056247" y="185828"/>
                </a:cubicBezTo>
                <a:cubicBezTo>
                  <a:pt x="4052110" y="197780"/>
                  <a:pt x="4046564" y="209457"/>
                  <a:pt x="4039609" y="220857"/>
                </a:cubicBezTo>
                <a:cubicBezTo>
                  <a:pt x="4051139" y="231067"/>
                  <a:pt x="4057846" y="239367"/>
                  <a:pt x="4059732" y="245755"/>
                </a:cubicBezTo>
                <a:cubicBezTo>
                  <a:pt x="4061618" y="252144"/>
                  <a:pt x="4060352" y="258848"/>
                  <a:pt x="4055935" y="265867"/>
                </a:cubicBezTo>
                <a:cubicBezTo>
                  <a:pt x="4051518" y="272887"/>
                  <a:pt x="4046259" y="272356"/>
                  <a:pt x="4040158" y="264276"/>
                </a:cubicBezTo>
                <a:cubicBezTo>
                  <a:pt x="4034056" y="256195"/>
                  <a:pt x="4029019" y="248089"/>
                  <a:pt x="4025047" y="239958"/>
                </a:cubicBezTo>
                <a:cubicBezTo>
                  <a:pt x="4022451" y="247071"/>
                  <a:pt x="4014650" y="256435"/>
                  <a:pt x="4001643" y="268051"/>
                </a:cubicBezTo>
                <a:cubicBezTo>
                  <a:pt x="3988637" y="279666"/>
                  <a:pt x="3975264" y="287112"/>
                  <a:pt x="3961527" y="290389"/>
                </a:cubicBezTo>
                <a:cubicBezTo>
                  <a:pt x="3947789" y="293666"/>
                  <a:pt x="3945799" y="291181"/>
                  <a:pt x="3955557" y="282936"/>
                </a:cubicBezTo>
                <a:cubicBezTo>
                  <a:pt x="3965316" y="274690"/>
                  <a:pt x="3975282" y="265702"/>
                  <a:pt x="3985457" y="255973"/>
                </a:cubicBezTo>
                <a:cubicBezTo>
                  <a:pt x="3995631" y="246243"/>
                  <a:pt x="4004182" y="235226"/>
                  <a:pt x="4011108" y="222922"/>
                </a:cubicBezTo>
                <a:cubicBezTo>
                  <a:pt x="4005529" y="215465"/>
                  <a:pt x="4001095" y="209858"/>
                  <a:pt x="3997804" y="206101"/>
                </a:cubicBezTo>
                <a:cubicBezTo>
                  <a:pt x="3994513" y="202344"/>
                  <a:pt x="3992082" y="198827"/>
                  <a:pt x="3990512" y="195550"/>
                </a:cubicBezTo>
                <a:cubicBezTo>
                  <a:pt x="3988941" y="192273"/>
                  <a:pt x="3989956" y="183680"/>
                  <a:pt x="3993555" y="169770"/>
                </a:cubicBezTo>
                <a:cubicBezTo>
                  <a:pt x="3977738" y="175822"/>
                  <a:pt x="3966729" y="180486"/>
                  <a:pt x="3960526" y="183763"/>
                </a:cubicBezTo>
                <a:cubicBezTo>
                  <a:pt x="3954324" y="187039"/>
                  <a:pt x="3946806" y="183931"/>
                  <a:pt x="3937973" y="174438"/>
                </a:cubicBezTo>
                <a:cubicBezTo>
                  <a:pt x="3929139" y="164945"/>
                  <a:pt x="3930595" y="160198"/>
                  <a:pt x="3942339" y="160198"/>
                </a:cubicBezTo>
                <a:cubicBezTo>
                  <a:pt x="3951861" y="160198"/>
                  <a:pt x="3969514" y="157287"/>
                  <a:pt x="3995298" y="151465"/>
                </a:cubicBezTo>
                <a:cubicBezTo>
                  <a:pt x="3999543" y="131919"/>
                  <a:pt x="4002787" y="112054"/>
                  <a:pt x="4005031" y="91870"/>
                </a:cubicBezTo>
                <a:cubicBezTo>
                  <a:pt x="4007276" y="71687"/>
                  <a:pt x="4008182" y="58167"/>
                  <a:pt x="4007752" y="51313"/>
                </a:cubicBezTo>
                <a:cubicBezTo>
                  <a:pt x="4007322" y="44458"/>
                  <a:pt x="4006648" y="37489"/>
                  <a:pt x="4005730" y="30405"/>
                </a:cubicBezTo>
                <a:cubicBezTo>
                  <a:pt x="4005271" y="26863"/>
                  <a:pt x="4006509" y="25062"/>
                  <a:pt x="4009443" y="25003"/>
                </a:cubicBezTo>
                <a:close/>
                <a:moveTo>
                  <a:pt x="5241916" y="22309"/>
                </a:moveTo>
                <a:cubicBezTo>
                  <a:pt x="5244800" y="22590"/>
                  <a:pt x="5247832" y="23715"/>
                  <a:pt x="5251012" y="25683"/>
                </a:cubicBezTo>
                <a:cubicBezTo>
                  <a:pt x="5257372" y="29620"/>
                  <a:pt x="5262309" y="33517"/>
                  <a:pt x="5265822" y="37374"/>
                </a:cubicBezTo>
                <a:cubicBezTo>
                  <a:pt x="5269336" y="41232"/>
                  <a:pt x="5269249" y="45433"/>
                  <a:pt x="5265564" y="49979"/>
                </a:cubicBezTo>
                <a:cubicBezTo>
                  <a:pt x="5261878" y="54525"/>
                  <a:pt x="5258953" y="62326"/>
                  <a:pt x="5256787" y="73382"/>
                </a:cubicBezTo>
                <a:cubicBezTo>
                  <a:pt x="5254622" y="84439"/>
                  <a:pt x="5252152" y="98281"/>
                  <a:pt x="5249377" y="114908"/>
                </a:cubicBezTo>
                <a:cubicBezTo>
                  <a:pt x="5246602" y="131535"/>
                  <a:pt x="5243939" y="142122"/>
                  <a:pt x="5241386" y="146668"/>
                </a:cubicBezTo>
                <a:cubicBezTo>
                  <a:pt x="5254665" y="145019"/>
                  <a:pt x="5264109" y="142807"/>
                  <a:pt x="5269715" y="140032"/>
                </a:cubicBezTo>
                <a:cubicBezTo>
                  <a:pt x="5275322" y="137257"/>
                  <a:pt x="5281083" y="137867"/>
                  <a:pt x="5286998" y="141860"/>
                </a:cubicBezTo>
                <a:cubicBezTo>
                  <a:pt x="5292914" y="145854"/>
                  <a:pt x="5298263" y="150619"/>
                  <a:pt x="5303045" y="156154"/>
                </a:cubicBezTo>
                <a:cubicBezTo>
                  <a:pt x="5307828" y="161689"/>
                  <a:pt x="5308391" y="167382"/>
                  <a:pt x="5304734" y="173233"/>
                </a:cubicBezTo>
                <a:cubicBezTo>
                  <a:pt x="5301077" y="179084"/>
                  <a:pt x="5298363" y="189760"/>
                  <a:pt x="5296592" y="205262"/>
                </a:cubicBezTo>
                <a:cubicBezTo>
                  <a:pt x="5294821" y="220764"/>
                  <a:pt x="5291864" y="237513"/>
                  <a:pt x="5287719" y="255510"/>
                </a:cubicBezTo>
                <a:cubicBezTo>
                  <a:pt x="5283575" y="273507"/>
                  <a:pt x="5275369" y="288012"/>
                  <a:pt x="5263100" y="299026"/>
                </a:cubicBezTo>
                <a:cubicBezTo>
                  <a:pt x="5250833" y="310039"/>
                  <a:pt x="5243060" y="310713"/>
                  <a:pt x="5239783" y="301048"/>
                </a:cubicBezTo>
                <a:cubicBezTo>
                  <a:pt x="5236507" y="291382"/>
                  <a:pt x="5230305" y="280559"/>
                  <a:pt x="5221177" y="268578"/>
                </a:cubicBezTo>
                <a:cubicBezTo>
                  <a:pt x="5212049" y="256596"/>
                  <a:pt x="5213588" y="252890"/>
                  <a:pt x="5225791" y="257457"/>
                </a:cubicBezTo>
                <a:cubicBezTo>
                  <a:pt x="5237995" y="262024"/>
                  <a:pt x="5245258" y="264498"/>
                  <a:pt x="5247581" y="264878"/>
                </a:cubicBezTo>
                <a:cubicBezTo>
                  <a:pt x="5249904" y="265258"/>
                  <a:pt x="5252589" y="262888"/>
                  <a:pt x="5255636" y="257769"/>
                </a:cubicBezTo>
                <a:cubicBezTo>
                  <a:pt x="5258684" y="252649"/>
                  <a:pt x="5261545" y="242737"/>
                  <a:pt x="5264219" y="228031"/>
                </a:cubicBezTo>
                <a:cubicBezTo>
                  <a:pt x="5266894" y="213325"/>
                  <a:pt x="5268679" y="200200"/>
                  <a:pt x="5269575" y="188656"/>
                </a:cubicBezTo>
                <a:cubicBezTo>
                  <a:pt x="5270472" y="177112"/>
                  <a:pt x="5269529" y="169953"/>
                  <a:pt x="5266747" y="167178"/>
                </a:cubicBezTo>
                <a:cubicBezTo>
                  <a:pt x="5263965" y="164403"/>
                  <a:pt x="5256386" y="163468"/>
                  <a:pt x="5244010" y="164371"/>
                </a:cubicBezTo>
                <a:cubicBezTo>
                  <a:pt x="5231635" y="165274"/>
                  <a:pt x="5218485" y="167031"/>
                  <a:pt x="5204560" y="169641"/>
                </a:cubicBezTo>
                <a:cubicBezTo>
                  <a:pt x="5190636" y="172251"/>
                  <a:pt x="5180326" y="175624"/>
                  <a:pt x="5173629" y="179762"/>
                </a:cubicBezTo>
                <a:cubicBezTo>
                  <a:pt x="5166932" y="183899"/>
                  <a:pt x="5162128" y="181905"/>
                  <a:pt x="5159217" y="173782"/>
                </a:cubicBezTo>
                <a:cubicBezTo>
                  <a:pt x="5156306" y="165658"/>
                  <a:pt x="5156202" y="159273"/>
                  <a:pt x="5158904" y="154627"/>
                </a:cubicBezTo>
                <a:cubicBezTo>
                  <a:pt x="5161608" y="149981"/>
                  <a:pt x="5164081" y="138193"/>
                  <a:pt x="5166326" y="119264"/>
                </a:cubicBezTo>
                <a:cubicBezTo>
                  <a:pt x="5168570" y="100335"/>
                  <a:pt x="5167893" y="86446"/>
                  <a:pt x="5164293" y="77598"/>
                </a:cubicBezTo>
                <a:cubicBezTo>
                  <a:pt x="5160694" y="68750"/>
                  <a:pt x="5163548" y="65753"/>
                  <a:pt x="5172854" y="68607"/>
                </a:cubicBezTo>
                <a:cubicBezTo>
                  <a:pt x="5182161" y="71461"/>
                  <a:pt x="5189163" y="74533"/>
                  <a:pt x="5193859" y="77824"/>
                </a:cubicBezTo>
                <a:cubicBezTo>
                  <a:pt x="5198556" y="81115"/>
                  <a:pt x="5199750" y="85313"/>
                  <a:pt x="5197441" y="90418"/>
                </a:cubicBezTo>
                <a:cubicBezTo>
                  <a:pt x="5195132" y="95524"/>
                  <a:pt x="5192654" y="106458"/>
                  <a:pt x="5190008" y="123222"/>
                </a:cubicBezTo>
                <a:cubicBezTo>
                  <a:pt x="5187363" y="139985"/>
                  <a:pt x="5186040" y="149629"/>
                  <a:pt x="5186040" y="152153"/>
                </a:cubicBezTo>
                <a:cubicBezTo>
                  <a:pt x="5186040" y="152096"/>
                  <a:pt x="5188335" y="151863"/>
                  <a:pt x="5192923" y="151454"/>
                </a:cubicBezTo>
                <a:cubicBezTo>
                  <a:pt x="5197513" y="151045"/>
                  <a:pt x="5207314" y="150110"/>
                  <a:pt x="5222328" y="148647"/>
                </a:cubicBezTo>
                <a:cubicBezTo>
                  <a:pt x="5218729" y="143298"/>
                  <a:pt x="5218507" y="133927"/>
                  <a:pt x="5221661" y="120533"/>
                </a:cubicBezTo>
                <a:cubicBezTo>
                  <a:pt x="5224816" y="107139"/>
                  <a:pt x="5227290" y="92046"/>
                  <a:pt x="5229082" y="75254"/>
                </a:cubicBezTo>
                <a:cubicBezTo>
                  <a:pt x="5230875" y="58461"/>
                  <a:pt x="5230631" y="49771"/>
                  <a:pt x="5228351" y="49183"/>
                </a:cubicBezTo>
                <a:cubicBezTo>
                  <a:pt x="5226071" y="48595"/>
                  <a:pt x="5218531" y="49423"/>
                  <a:pt x="5205732" y="51668"/>
                </a:cubicBezTo>
                <a:cubicBezTo>
                  <a:pt x="5192934" y="53912"/>
                  <a:pt x="5182412" y="55934"/>
                  <a:pt x="5174166" y="57734"/>
                </a:cubicBezTo>
                <a:cubicBezTo>
                  <a:pt x="5165921" y="59533"/>
                  <a:pt x="5158614" y="56812"/>
                  <a:pt x="5152247" y="49570"/>
                </a:cubicBezTo>
                <a:cubicBezTo>
                  <a:pt x="5145880" y="42329"/>
                  <a:pt x="5146770" y="38708"/>
                  <a:pt x="5154915" y="38708"/>
                </a:cubicBezTo>
                <a:cubicBezTo>
                  <a:pt x="5160407" y="38708"/>
                  <a:pt x="5168359" y="38274"/>
                  <a:pt x="5178770" y="37406"/>
                </a:cubicBezTo>
                <a:cubicBezTo>
                  <a:pt x="5189181" y="36539"/>
                  <a:pt x="5199645" y="34789"/>
                  <a:pt x="5210164" y="32158"/>
                </a:cubicBezTo>
                <a:cubicBezTo>
                  <a:pt x="5220682" y="29526"/>
                  <a:pt x="5228530" y="26805"/>
                  <a:pt x="5233707" y="23995"/>
                </a:cubicBezTo>
                <a:cubicBezTo>
                  <a:pt x="5236295" y="22589"/>
                  <a:pt x="5239032" y="22027"/>
                  <a:pt x="5241916" y="22309"/>
                </a:cubicBezTo>
                <a:close/>
                <a:moveTo>
                  <a:pt x="4889491" y="22309"/>
                </a:moveTo>
                <a:cubicBezTo>
                  <a:pt x="4892375" y="22590"/>
                  <a:pt x="4895407" y="23715"/>
                  <a:pt x="4898587" y="25683"/>
                </a:cubicBezTo>
                <a:cubicBezTo>
                  <a:pt x="4904947" y="29620"/>
                  <a:pt x="4909884" y="33517"/>
                  <a:pt x="4913397" y="37374"/>
                </a:cubicBezTo>
                <a:cubicBezTo>
                  <a:pt x="4916911" y="41232"/>
                  <a:pt x="4916824" y="45433"/>
                  <a:pt x="4913139" y="49979"/>
                </a:cubicBezTo>
                <a:cubicBezTo>
                  <a:pt x="4909453" y="54525"/>
                  <a:pt x="4906528" y="62326"/>
                  <a:pt x="4904362" y="73382"/>
                </a:cubicBezTo>
                <a:cubicBezTo>
                  <a:pt x="4902197" y="84439"/>
                  <a:pt x="4899727" y="98281"/>
                  <a:pt x="4896952" y="114908"/>
                </a:cubicBezTo>
                <a:cubicBezTo>
                  <a:pt x="4894177" y="131535"/>
                  <a:pt x="4891514" y="142122"/>
                  <a:pt x="4888961" y="146668"/>
                </a:cubicBezTo>
                <a:cubicBezTo>
                  <a:pt x="4902240" y="145019"/>
                  <a:pt x="4911684" y="142807"/>
                  <a:pt x="4917290" y="140032"/>
                </a:cubicBezTo>
                <a:cubicBezTo>
                  <a:pt x="4922897" y="137257"/>
                  <a:pt x="4928658" y="137867"/>
                  <a:pt x="4934573" y="141860"/>
                </a:cubicBezTo>
                <a:cubicBezTo>
                  <a:pt x="4940489" y="145854"/>
                  <a:pt x="4945838" y="150619"/>
                  <a:pt x="4950620" y="156154"/>
                </a:cubicBezTo>
                <a:cubicBezTo>
                  <a:pt x="4955403" y="161689"/>
                  <a:pt x="4955966" y="167382"/>
                  <a:pt x="4952309" y="173233"/>
                </a:cubicBezTo>
                <a:cubicBezTo>
                  <a:pt x="4948652" y="179084"/>
                  <a:pt x="4945938" y="189760"/>
                  <a:pt x="4944167" y="205262"/>
                </a:cubicBezTo>
                <a:cubicBezTo>
                  <a:pt x="4942396" y="220764"/>
                  <a:pt x="4939439" y="237513"/>
                  <a:pt x="4935294" y="255510"/>
                </a:cubicBezTo>
                <a:cubicBezTo>
                  <a:pt x="4931150" y="273507"/>
                  <a:pt x="4922944" y="288012"/>
                  <a:pt x="4910675" y="299026"/>
                </a:cubicBezTo>
                <a:cubicBezTo>
                  <a:pt x="4898408" y="310039"/>
                  <a:pt x="4890635" y="310713"/>
                  <a:pt x="4887358" y="301048"/>
                </a:cubicBezTo>
                <a:cubicBezTo>
                  <a:pt x="4884082" y="291382"/>
                  <a:pt x="4877880" y="280559"/>
                  <a:pt x="4868752" y="268578"/>
                </a:cubicBezTo>
                <a:cubicBezTo>
                  <a:pt x="4859624" y="256596"/>
                  <a:pt x="4861163" y="252890"/>
                  <a:pt x="4873366" y="257457"/>
                </a:cubicBezTo>
                <a:cubicBezTo>
                  <a:pt x="4885570" y="262024"/>
                  <a:pt x="4892833" y="264498"/>
                  <a:pt x="4895156" y="264878"/>
                </a:cubicBezTo>
                <a:cubicBezTo>
                  <a:pt x="4897479" y="265258"/>
                  <a:pt x="4900164" y="262888"/>
                  <a:pt x="4903211" y="257769"/>
                </a:cubicBezTo>
                <a:cubicBezTo>
                  <a:pt x="4906259" y="252649"/>
                  <a:pt x="4909120" y="242737"/>
                  <a:pt x="4911794" y="228031"/>
                </a:cubicBezTo>
                <a:cubicBezTo>
                  <a:pt x="4914469" y="213325"/>
                  <a:pt x="4916254" y="200200"/>
                  <a:pt x="4917150" y="188656"/>
                </a:cubicBezTo>
                <a:cubicBezTo>
                  <a:pt x="4918047" y="177112"/>
                  <a:pt x="4917104" y="169953"/>
                  <a:pt x="4914322" y="167178"/>
                </a:cubicBezTo>
                <a:cubicBezTo>
                  <a:pt x="4911540" y="164403"/>
                  <a:pt x="4903961" y="163468"/>
                  <a:pt x="4891585" y="164371"/>
                </a:cubicBezTo>
                <a:cubicBezTo>
                  <a:pt x="4879210" y="165274"/>
                  <a:pt x="4866060" y="167031"/>
                  <a:pt x="4852135" y="169641"/>
                </a:cubicBezTo>
                <a:cubicBezTo>
                  <a:pt x="4838211" y="172251"/>
                  <a:pt x="4827901" y="175624"/>
                  <a:pt x="4821204" y="179762"/>
                </a:cubicBezTo>
                <a:cubicBezTo>
                  <a:pt x="4814507" y="183899"/>
                  <a:pt x="4809703" y="181905"/>
                  <a:pt x="4806792" y="173782"/>
                </a:cubicBezTo>
                <a:cubicBezTo>
                  <a:pt x="4803881" y="165658"/>
                  <a:pt x="4803777" y="159273"/>
                  <a:pt x="4806480" y="154627"/>
                </a:cubicBezTo>
                <a:cubicBezTo>
                  <a:pt x="4809183" y="149981"/>
                  <a:pt x="4811656" y="138193"/>
                  <a:pt x="4813901" y="119264"/>
                </a:cubicBezTo>
                <a:cubicBezTo>
                  <a:pt x="4816145" y="100335"/>
                  <a:pt x="4815468" y="86446"/>
                  <a:pt x="4811868" y="77598"/>
                </a:cubicBezTo>
                <a:cubicBezTo>
                  <a:pt x="4808269" y="68750"/>
                  <a:pt x="4811123" y="65753"/>
                  <a:pt x="4820429" y="68607"/>
                </a:cubicBezTo>
                <a:cubicBezTo>
                  <a:pt x="4829736" y="71461"/>
                  <a:pt x="4836738" y="74533"/>
                  <a:pt x="4841434" y="77824"/>
                </a:cubicBezTo>
                <a:cubicBezTo>
                  <a:pt x="4846131" y="81115"/>
                  <a:pt x="4847325" y="85313"/>
                  <a:pt x="4845016" y="90418"/>
                </a:cubicBezTo>
                <a:cubicBezTo>
                  <a:pt x="4842707" y="95524"/>
                  <a:pt x="4840230" y="106458"/>
                  <a:pt x="4837584" y="123222"/>
                </a:cubicBezTo>
                <a:cubicBezTo>
                  <a:pt x="4834938" y="139985"/>
                  <a:pt x="4833615" y="149629"/>
                  <a:pt x="4833615" y="152153"/>
                </a:cubicBezTo>
                <a:cubicBezTo>
                  <a:pt x="4833615" y="152096"/>
                  <a:pt x="4835910" y="151863"/>
                  <a:pt x="4840498" y="151454"/>
                </a:cubicBezTo>
                <a:cubicBezTo>
                  <a:pt x="4845088" y="151045"/>
                  <a:pt x="4854889" y="150110"/>
                  <a:pt x="4869903" y="148647"/>
                </a:cubicBezTo>
                <a:cubicBezTo>
                  <a:pt x="4866304" y="143298"/>
                  <a:pt x="4866082" y="133927"/>
                  <a:pt x="4869236" y="120533"/>
                </a:cubicBezTo>
                <a:cubicBezTo>
                  <a:pt x="4872391" y="107139"/>
                  <a:pt x="4874865" y="92046"/>
                  <a:pt x="4876657" y="75254"/>
                </a:cubicBezTo>
                <a:cubicBezTo>
                  <a:pt x="4878450" y="58461"/>
                  <a:pt x="4878206" y="49771"/>
                  <a:pt x="4875926" y="49183"/>
                </a:cubicBezTo>
                <a:cubicBezTo>
                  <a:pt x="4873646" y="48595"/>
                  <a:pt x="4866106" y="49423"/>
                  <a:pt x="4853308" y="51668"/>
                </a:cubicBezTo>
                <a:cubicBezTo>
                  <a:pt x="4840509" y="53912"/>
                  <a:pt x="4829987" y="55934"/>
                  <a:pt x="4821741" y="57734"/>
                </a:cubicBezTo>
                <a:cubicBezTo>
                  <a:pt x="4813496" y="59533"/>
                  <a:pt x="4806189" y="56812"/>
                  <a:pt x="4799822" y="49570"/>
                </a:cubicBezTo>
                <a:cubicBezTo>
                  <a:pt x="4793455" y="42329"/>
                  <a:pt x="4794345" y="38708"/>
                  <a:pt x="4802490" y="38708"/>
                </a:cubicBezTo>
                <a:cubicBezTo>
                  <a:pt x="4807982" y="38708"/>
                  <a:pt x="4815934" y="38274"/>
                  <a:pt x="4826345" y="37406"/>
                </a:cubicBezTo>
                <a:cubicBezTo>
                  <a:pt x="4836756" y="36539"/>
                  <a:pt x="4847221" y="34789"/>
                  <a:pt x="4857739" y="32158"/>
                </a:cubicBezTo>
                <a:cubicBezTo>
                  <a:pt x="4868257" y="29526"/>
                  <a:pt x="4876105" y="26805"/>
                  <a:pt x="4881282" y="23995"/>
                </a:cubicBezTo>
                <a:cubicBezTo>
                  <a:pt x="4883871" y="22589"/>
                  <a:pt x="4886607" y="22027"/>
                  <a:pt x="4889491" y="22309"/>
                </a:cubicBezTo>
                <a:close/>
                <a:moveTo>
                  <a:pt x="4124909" y="21241"/>
                </a:moveTo>
                <a:cubicBezTo>
                  <a:pt x="4126466" y="21151"/>
                  <a:pt x="4128452" y="21403"/>
                  <a:pt x="4130867" y="21994"/>
                </a:cubicBezTo>
                <a:cubicBezTo>
                  <a:pt x="4140525" y="24360"/>
                  <a:pt x="4147978" y="27178"/>
                  <a:pt x="4153227" y="30448"/>
                </a:cubicBezTo>
                <a:cubicBezTo>
                  <a:pt x="4158475" y="33717"/>
                  <a:pt x="4159952" y="38360"/>
                  <a:pt x="4157658" y="44376"/>
                </a:cubicBezTo>
                <a:cubicBezTo>
                  <a:pt x="4155363" y="50391"/>
                  <a:pt x="4153775" y="59078"/>
                  <a:pt x="4152893" y="70435"/>
                </a:cubicBezTo>
                <a:cubicBezTo>
                  <a:pt x="4152011" y="81793"/>
                  <a:pt x="4151950" y="98205"/>
                  <a:pt x="4152710" y="119673"/>
                </a:cubicBezTo>
                <a:cubicBezTo>
                  <a:pt x="4165903" y="110566"/>
                  <a:pt x="4174486" y="103117"/>
                  <a:pt x="4178458" y="97323"/>
                </a:cubicBezTo>
                <a:cubicBezTo>
                  <a:pt x="4182430" y="91530"/>
                  <a:pt x="4188256" y="89350"/>
                  <a:pt x="4195935" y="90784"/>
                </a:cubicBezTo>
                <a:cubicBezTo>
                  <a:pt x="4203615" y="92218"/>
                  <a:pt x="4209849" y="94656"/>
                  <a:pt x="4214639" y="98098"/>
                </a:cubicBezTo>
                <a:cubicBezTo>
                  <a:pt x="4219428" y="101539"/>
                  <a:pt x="4220185" y="105863"/>
                  <a:pt x="4216908" y="111068"/>
                </a:cubicBezTo>
                <a:cubicBezTo>
                  <a:pt x="4213631" y="116274"/>
                  <a:pt x="4210921" y="122953"/>
                  <a:pt x="4208777" y="131105"/>
                </a:cubicBezTo>
                <a:cubicBezTo>
                  <a:pt x="4206633" y="139258"/>
                  <a:pt x="4204410" y="150949"/>
                  <a:pt x="4202109" y="166178"/>
                </a:cubicBezTo>
                <a:cubicBezTo>
                  <a:pt x="4199807" y="181407"/>
                  <a:pt x="4194010" y="193686"/>
                  <a:pt x="4184718" y="203014"/>
                </a:cubicBezTo>
                <a:cubicBezTo>
                  <a:pt x="4175425" y="212343"/>
                  <a:pt x="4169868" y="213321"/>
                  <a:pt x="4168047" y="205950"/>
                </a:cubicBezTo>
                <a:cubicBezTo>
                  <a:pt x="4166226" y="198580"/>
                  <a:pt x="4161885" y="191130"/>
                  <a:pt x="4155023" y="183601"/>
                </a:cubicBezTo>
                <a:lnTo>
                  <a:pt x="4153579" y="181502"/>
                </a:lnTo>
                <a:lnTo>
                  <a:pt x="4149656" y="214565"/>
                </a:lnTo>
                <a:cubicBezTo>
                  <a:pt x="4146558" y="225199"/>
                  <a:pt x="4142038" y="226374"/>
                  <a:pt x="4136094" y="218093"/>
                </a:cubicBezTo>
                <a:cubicBezTo>
                  <a:pt x="4130150" y="209812"/>
                  <a:pt x="4127629" y="201867"/>
                  <a:pt x="4128533" y="194260"/>
                </a:cubicBezTo>
                <a:cubicBezTo>
                  <a:pt x="4129436" y="186652"/>
                  <a:pt x="4129888" y="172638"/>
                  <a:pt x="4129888" y="152218"/>
                </a:cubicBezTo>
                <a:lnTo>
                  <a:pt x="4108270" y="168135"/>
                </a:lnTo>
                <a:cubicBezTo>
                  <a:pt x="4106563" y="201304"/>
                  <a:pt x="4108887" y="224015"/>
                  <a:pt x="4115239" y="236269"/>
                </a:cubicBezTo>
                <a:cubicBezTo>
                  <a:pt x="4121592" y="248523"/>
                  <a:pt x="4134911" y="254664"/>
                  <a:pt x="4155195" y="254693"/>
                </a:cubicBezTo>
                <a:cubicBezTo>
                  <a:pt x="4175479" y="254721"/>
                  <a:pt x="4191053" y="252857"/>
                  <a:pt x="4201915" y="249100"/>
                </a:cubicBezTo>
                <a:cubicBezTo>
                  <a:pt x="4212778" y="245343"/>
                  <a:pt x="4219460" y="240130"/>
                  <a:pt x="4221963" y="233462"/>
                </a:cubicBezTo>
                <a:cubicBezTo>
                  <a:pt x="4224465" y="226794"/>
                  <a:pt x="4227448" y="215160"/>
                  <a:pt x="4230911" y="198562"/>
                </a:cubicBezTo>
                <a:cubicBezTo>
                  <a:pt x="4234374" y="181963"/>
                  <a:pt x="4237307" y="183236"/>
                  <a:pt x="4239709" y="202380"/>
                </a:cubicBezTo>
                <a:cubicBezTo>
                  <a:pt x="4242111" y="221524"/>
                  <a:pt x="4246029" y="234552"/>
                  <a:pt x="4251464" y="241464"/>
                </a:cubicBezTo>
                <a:cubicBezTo>
                  <a:pt x="4256899" y="248376"/>
                  <a:pt x="4254924" y="255213"/>
                  <a:pt x="4245538" y="261974"/>
                </a:cubicBezTo>
                <a:cubicBezTo>
                  <a:pt x="4236152" y="268735"/>
                  <a:pt x="4224551" y="273729"/>
                  <a:pt x="4210734" y="276956"/>
                </a:cubicBezTo>
                <a:cubicBezTo>
                  <a:pt x="4196918" y="280182"/>
                  <a:pt x="4180344" y="281796"/>
                  <a:pt x="4161013" y="281796"/>
                </a:cubicBezTo>
                <a:cubicBezTo>
                  <a:pt x="4141353" y="281796"/>
                  <a:pt x="4124998" y="278171"/>
                  <a:pt x="4111948" y="270922"/>
                </a:cubicBezTo>
                <a:cubicBezTo>
                  <a:pt x="4098899" y="263673"/>
                  <a:pt x="4091202" y="251839"/>
                  <a:pt x="4088857" y="235420"/>
                </a:cubicBezTo>
                <a:cubicBezTo>
                  <a:pt x="4086512" y="219000"/>
                  <a:pt x="4085340" y="200265"/>
                  <a:pt x="4085340" y="179213"/>
                </a:cubicBezTo>
                <a:cubicBezTo>
                  <a:pt x="4083347" y="182354"/>
                  <a:pt x="4080686" y="185164"/>
                  <a:pt x="4077360" y="187645"/>
                </a:cubicBezTo>
                <a:cubicBezTo>
                  <a:pt x="4074033" y="190126"/>
                  <a:pt x="4068684" y="189111"/>
                  <a:pt x="4061313" y="184601"/>
                </a:cubicBezTo>
                <a:cubicBezTo>
                  <a:pt x="4053942" y="180091"/>
                  <a:pt x="4053706" y="176327"/>
                  <a:pt x="4060603" y="173308"/>
                </a:cubicBezTo>
                <a:cubicBezTo>
                  <a:pt x="4067501" y="170290"/>
                  <a:pt x="4075746" y="165984"/>
                  <a:pt x="4085340" y="160392"/>
                </a:cubicBezTo>
                <a:lnTo>
                  <a:pt x="4085340" y="133246"/>
                </a:lnTo>
                <a:cubicBezTo>
                  <a:pt x="4085340" y="121271"/>
                  <a:pt x="4083992" y="111291"/>
                  <a:pt x="4081296" y="103303"/>
                </a:cubicBezTo>
                <a:cubicBezTo>
                  <a:pt x="4078600" y="95316"/>
                  <a:pt x="4081188" y="92046"/>
                  <a:pt x="4089061" y="93494"/>
                </a:cubicBezTo>
                <a:cubicBezTo>
                  <a:pt x="4096934" y="94943"/>
                  <a:pt x="4103484" y="97589"/>
                  <a:pt x="4108711" y="101432"/>
                </a:cubicBezTo>
                <a:cubicBezTo>
                  <a:pt x="4113938" y="105275"/>
                  <a:pt x="4115408" y="109491"/>
                  <a:pt x="4113121" y="114080"/>
                </a:cubicBezTo>
                <a:cubicBezTo>
                  <a:pt x="4110833" y="118669"/>
                  <a:pt x="4109274" y="130428"/>
                  <a:pt x="4108442" y="149357"/>
                </a:cubicBezTo>
                <a:cubicBezTo>
                  <a:pt x="4112543" y="145614"/>
                  <a:pt x="4119692" y="139914"/>
                  <a:pt x="4129888" y="132256"/>
                </a:cubicBezTo>
                <a:cubicBezTo>
                  <a:pt x="4129888" y="110502"/>
                  <a:pt x="4129666" y="90358"/>
                  <a:pt x="4129221" y="71823"/>
                </a:cubicBezTo>
                <a:cubicBezTo>
                  <a:pt x="4128777" y="53288"/>
                  <a:pt x="4126525" y="39758"/>
                  <a:pt x="4122467" y="31233"/>
                </a:cubicBezTo>
                <a:cubicBezTo>
                  <a:pt x="4119423" y="24839"/>
                  <a:pt x="4120237" y="21508"/>
                  <a:pt x="4124909" y="21241"/>
                </a:cubicBezTo>
                <a:close/>
                <a:moveTo>
                  <a:pt x="2713356" y="21155"/>
                </a:moveTo>
                <a:cubicBezTo>
                  <a:pt x="2724168" y="21155"/>
                  <a:pt x="2733411" y="23460"/>
                  <a:pt x="2741082" y="28071"/>
                </a:cubicBezTo>
                <a:cubicBezTo>
                  <a:pt x="2748755" y="32681"/>
                  <a:pt x="2752293" y="39453"/>
                  <a:pt x="2751698" y="48387"/>
                </a:cubicBezTo>
                <a:cubicBezTo>
                  <a:pt x="2751103" y="57321"/>
                  <a:pt x="2740746" y="58017"/>
                  <a:pt x="2720626" y="50474"/>
                </a:cubicBezTo>
                <a:cubicBezTo>
                  <a:pt x="2710115" y="41855"/>
                  <a:pt x="2703339" y="34814"/>
                  <a:pt x="2700299" y="29351"/>
                </a:cubicBezTo>
                <a:cubicBezTo>
                  <a:pt x="2697259" y="23887"/>
                  <a:pt x="2701611" y="21155"/>
                  <a:pt x="2713356" y="21155"/>
                </a:cubicBezTo>
                <a:close/>
                <a:moveTo>
                  <a:pt x="140814" y="20564"/>
                </a:moveTo>
                <a:cubicBezTo>
                  <a:pt x="148981" y="21976"/>
                  <a:pt x="158084" y="24963"/>
                  <a:pt x="168122" y="29523"/>
                </a:cubicBezTo>
                <a:cubicBezTo>
                  <a:pt x="179651" y="34986"/>
                  <a:pt x="184047" y="41443"/>
                  <a:pt x="181307" y="48893"/>
                </a:cubicBezTo>
                <a:cubicBezTo>
                  <a:pt x="178569" y="56343"/>
                  <a:pt x="176769" y="65868"/>
                  <a:pt x="175908" y="77469"/>
                </a:cubicBezTo>
                <a:cubicBezTo>
                  <a:pt x="175048" y="89070"/>
                  <a:pt x="174618" y="106315"/>
                  <a:pt x="174618" y="129202"/>
                </a:cubicBezTo>
                <a:cubicBezTo>
                  <a:pt x="174618" y="151070"/>
                  <a:pt x="175511" y="171391"/>
                  <a:pt x="177296" y="190162"/>
                </a:cubicBezTo>
                <a:cubicBezTo>
                  <a:pt x="179081" y="208933"/>
                  <a:pt x="179282" y="226195"/>
                  <a:pt x="177899" y="241948"/>
                </a:cubicBezTo>
                <a:cubicBezTo>
                  <a:pt x="176514" y="257701"/>
                  <a:pt x="171538" y="271657"/>
                  <a:pt x="162970" y="283818"/>
                </a:cubicBezTo>
                <a:cubicBezTo>
                  <a:pt x="154402" y="295978"/>
                  <a:pt x="147099" y="297724"/>
                  <a:pt x="141061" y="289056"/>
                </a:cubicBezTo>
                <a:cubicBezTo>
                  <a:pt x="135025" y="280387"/>
                  <a:pt x="129607" y="273217"/>
                  <a:pt x="124810" y="267545"/>
                </a:cubicBezTo>
                <a:cubicBezTo>
                  <a:pt x="120014" y="261874"/>
                  <a:pt x="114493" y="255607"/>
                  <a:pt x="108248" y="248745"/>
                </a:cubicBezTo>
                <a:cubicBezTo>
                  <a:pt x="102002" y="241883"/>
                  <a:pt x="103469" y="239406"/>
                  <a:pt x="112647" y="241313"/>
                </a:cubicBezTo>
                <a:cubicBezTo>
                  <a:pt x="121824" y="243221"/>
                  <a:pt x="129403" y="244794"/>
                  <a:pt x="135383" y="246035"/>
                </a:cubicBezTo>
                <a:cubicBezTo>
                  <a:pt x="141363" y="247275"/>
                  <a:pt x="144873" y="246074"/>
                  <a:pt x="145912" y="242432"/>
                </a:cubicBezTo>
                <a:cubicBezTo>
                  <a:pt x="146952" y="238789"/>
                  <a:pt x="147920" y="231350"/>
                  <a:pt x="148817" y="220115"/>
                </a:cubicBezTo>
                <a:cubicBezTo>
                  <a:pt x="149712" y="208879"/>
                  <a:pt x="149942" y="178116"/>
                  <a:pt x="149505" y="127825"/>
                </a:cubicBezTo>
                <a:cubicBezTo>
                  <a:pt x="149068" y="77534"/>
                  <a:pt x="145468" y="46731"/>
                  <a:pt x="138706" y="35417"/>
                </a:cubicBezTo>
                <a:cubicBezTo>
                  <a:pt x="131945" y="24102"/>
                  <a:pt x="132647" y="19151"/>
                  <a:pt x="140814" y="20564"/>
                </a:cubicBezTo>
                <a:close/>
                <a:moveTo>
                  <a:pt x="1192732" y="17226"/>
                </a:moveTo>
                <a:cubicBezTo>
                  <a:pt x="1196135" y="15518"/>
                  <a:pt x="1203303" y="18993"/>
                  <a:pt x="1214236" y="27651"/>
                </a:cubicBezTo>
                <a:cubicBezTo>
                  <a:pt x="1228813" y="39195"/>
                  <a:pt x="1231401" y="46376"/>
                  <a:pt x="1222001" y="49194"/>
                </a:cubicBezTo>
                <a:cubicBezTo>
                  <a:pt x="1212601" y="52012"/>
                  <a:pt x="1205037" y="54740"/>
                  <a:pt x="1199308" y="57379"/>
                </a:cubicBezTo>
                <a:cubicBezTo>
                  <a:pt x="1193578" y="60017"/>
                  <a:pt x="1186499" y="63014"/>
                  <a:pt x="1178066" y="66370"/>
                </a:cubicBezTo>
                <a:cubicBezTo>
                  <a:pt x="1189768" y="71877"/>
                  <a:pt x="1194718" y="76283"/>
                  <a:pt x="1192919" y="79588"/>
                </a:cubicBezTo>
                <a:cubicBezTo>
                  <a:pt x="1191119" y="82893"/>
                  <a:pt x="1190220" y="88153"/>
                  <a:pt x="1190220" y="95366"/>
                </a:cubicBezTo>
                <a:cubicBezTo>
                  <a:pt x="1194135" y="93874"/>
                  <a:pt x="1199074" y="91928"/>
                  <a:pt x="1205040" y="89526"/>
                </a:cubicBezTo>
                <a:cubicBezTo>
                  <a:pt x="1211005" y="87124"/>
                  <a:pt x="1216548" y="88443"/>
                  <a:pt x="1221668" y="93484"/>
                </a:cubicBezTo>
                <a:cubicBezTo>
                  <a:pt x="1226787" y="98524"/>
                  <a:pt x="1225500" y="102798"/>
                  <a:pt x="1217806" y="106304"/>
                </a:cubicBezTo>
                <a:cubicBezTo>
                  <a:pt x="1210113" y="109810"/>
                  <a:pt x="1200916" y="113090"/>
                  <a:pt x="1190220" y="116145"/>
                </a:cubicBezTo>
                <a:lnTo>
                  <a:pt x="1190220" y="143011"/>
                </a:lnTo>
                <a:cubicBezTo>
                  <a:pt x="1199210" y="143771"/>
                  <a:pt x="1207980" y="146173"/>
                  <a:pt x="1216526" y="150217"/>
                </a:cubicBezTo>
                <a:cubicBezTo>
                  <a:pt x="1225073" y="154261"/>
                  <a:pt x="1228763" y="161230"/>
                  <a:pt x="1227594" y="171125"/>
                </a:cubicBezTo>
                <a:cubicBezTo>
                  <a:pt x="1226425" y="181020"/>
                  <a:pt x="1221277" y="183365"/>
                  <a:pt x="1212149" y="178159"/>
                </a:cubicBezTo>
                <a:cubicBezTo>
                  <a:pt x="1203021" y="172954"/>
                  <a:pt x="1195711" y="166558"/>
                  <a:pt x="1190220" y="158972"/>
                </a:cubicBezTo>
                <a:lnTo>
                  <a:pt x="1190220" y="247982"/>
                </a:lnTo>
                <a:cubicBezTo>
                  <a:pt x="1190220" y="256514"/>
                  <a:pt x="1187710" y="266082"/>
                  <a:pt x="1182691" y="276687"/>
                </a:cubicBezTo>
                <a:cubicBezTo>
                  <a:pt x="1177672" y="287292"/>
                  <a:pt x="1172244" y="285911"/>
                  <a:pt x="1166407" y="272546"/>
                </a:cubicBezTo>
                <a:cubicBezTo>
                  <a:pt x="1160571" y="259181"/>
                  <a:pt x="1158778" y="248107"/>
                  <a:pt x="1161029" y="239324"/>
                </a:cubicBezTo>
                <a:cubicBezTo>
                  <a:pt x="1163281" y="230540"/>
                  <a:pt x="1164633" y="218527"/>
                  <a:pt x="1165085" y="203283"/>
                </a:cubicBezTo>
                <a:cubicBezTo>
                  <a:pt x="1165536" y="188040"/>
                  <a:pt x="1166206" y="170573"/>
                  <a:pt x="1167095" y="150884"/>
                </a:cubicBezTo>
                <a:cubicBezTo>
                  <a:pt x="1153100" y="185931"/>
                  <a:pt x="1133403" y="212464"/>
                  <a:pt x="1108006" y="230483"/>
                </a:cubicBezTo>
                <a:cubicBezTo>
                  <a:pt x="1082610" y="248501"/>
                  <a:pt x="1077623" y="248311"/>
                  <a:pt x="1093046" y="229913"/>
                </a:cubicBezTo>
                <a:cubicBezTo>
                  <a:pt x="1108469" y="211514"/>
                  <a:pt x="1122662" y="191363"/>
                  <a:pt x="1135626" y="169458"/>
                </a:cubicBezTo>
                <a:cubicBezTo>
                  <a:pt x="1148590" y="147553"/>
                  <a:pt x="1156835" y="132364"/>
                  <a:pt x="1160363" y="123889"/>
                </a:cubicBezTo>
                <a:cubicBezTo>
                  <a:pt x="1137849" y="132880"/>
                  <a:pt x="1123612" y="138501"/>
                  <a:pt x="1117654" y="140753"/>
                </a:cubicBezTo>
                <a:cubicBezTo>
                  <a:pt x="1111696" y="143004"/>
                  <a:pt x="1103601" y="140469"/>
                  <a:pt x="1093369" y="133149"/>
                </a:cubicBezTo>
                <a:cubicBezTo>
                  <a:pt x="1083137" y="125828"/>
                  <a:pt x="1085041" y="121325"/>
                  <a:pt x="1099080" y="119640"/>
                </a:cubicBezTo>
                <a:cubicBezTo>
                  <a:pt x="1113119" y="117955"/>
                  <a:pt x="1135382" y="112029"/>
                  <a:pt x="1165869" y="101862"/>
                </a:cubicBezTo>
                <a:cubicBezTo>
                  <a:pt x="1166687" y="91709"/>
                  <a:pt x="1165797" y="82402"/>
                  <a:pt x="1163202" y="73942"/>
                </a:cubicBezTo>
                <a:cubicBezTo>
                  <a:pt x="1147571" y="80208"/>
                  <a:pt x="1134866" y="83575"/>
                  <a:pt x="1125086" y="84041"/>
                </a:cubicBezTo>
                <a:cubicBezTo>
                  <a:pt x="1115305" y="84507"/>
                  <a:pt x="1114503" y="81904"/>
                  <a:pt x="1122677" y="76232"/>
                </a:cubicBezTo>
                <a:cubicBezTo>
                  <a:pt x="1130851" y="70561"/>
                  <a:pt x="1138935" y="65499"/>
                  <a:pt x="1146930" y="61046"/>
                </a:cubicBezTo>
                <a:cubicBezTo>
                  <a:pt x="1154925" y="56594"/>
                  <a:pt x="1163901" y="50470"/>
                  <a:pt x="1173861" y="42676"/>
                </a:cubicBezTo>
                <a:cubicBezTo>
                  <a:pt x="1183820" y="34882"/>
                  <a:pt x="1189394" y="27544"/>
                  <a:pt x="1190585" y="20661"/>
                </a:cubicBezTo>
                <a:cubicBezTo>
                  <a:pt x="1190882" y="18940"/>
                  <a:pt x="1191598" y="17795"/>
                  <a:pt x="1192732" y="17226"/>
                </a:cubicBezTo>
                <a:close/>
                <a:moveTo>
                  <a:pt x="7348644" y="16582"/>
                </a:moveTo>
                <a:cubicBezTo>
                  <a:pt x="7352544" y="16860"/>
                  <a:pt x="7356654" y="18316"/>
                  <a:pt x="7360978" y="20951"/>
                </a:cubicBezTo>
                <a:cubicBezTo>
                  <a:pt x="7369625" y="26221"/>
                  <a:pt x="7377062" y="32699"/>
                  <a:pt x="7383284" y="40385"/>
                </a:cubicBezTo>
                <a:cubicBezTo>
                  <a:pt x="7389508" y="48072"/>
                  <a:pt x="7389103" y="53051"/>
                  <a:pt x="7382069" y="55324"/>
                </a:cubicBezTo>
                <a:cubicBezTo>
                  <a:pt x="7375035" y="57597"/>
                  <a:pt x="7352905" y="73619"/>
                  <a:pt x="7315677" y="103389"/>
                </a:cubicBezTo>
                <a:cubicBezTo>
                  <a:pt x="7320080" y="109383"/>
                  <a:pt x="7323012" y="115707"/>
                  <a:pt x="7324475" y="122361"/>
                </a:cubicBezTo>
                <a:cubicBezTo>
                  <a:pt x="7339475" y="121544"/>
                  <a:pt x="7354834" y="119787"/>
                  <a:pt x="7370550" y="117091"/>
                </a:cubicBezTo>
                <a:cubicBezTo>
                  <a:pt x="7386268" y="114395"/>
                  <a:pt x="7398658" y="112352"/>
                  <a:pt x="7407720" y="110961"/>
                </a:cubicBezTo>
                <a:cubicBezTo>
                  <a:pt x="7416784" y="109570"/>
                  <a:pt x="7424369" y="109857"/>
                  <a:pt x="7430478" y="111821"/>
                </a:cubicBezTo>
                <a:cubicBezTo>
                  <a:pt x="7436586" y="113786"/>
                  <a:pt x="7442603" y="118282"/>
                  <a:pt x="7448525" y="125308"/>
                </a:cubicBezTo>
                <a:cubicBezTo>
                  <a:pt x="7454448" y="132335"/>
                  <a:pt x="7454792" y="136555"/>
                  <a:pt x="7449558" y="137967"/>
                </a:cubicBezTo>
                <a:cubicBezTo>
                  <a:pt x="7444324" y="139380"/>
                  <a:pt x="7436114" y="140086"/>
                  <a:pt x="7424928" y="140086"/>
                </a:cubicBezTo>
                <a:cubicBezTo>
                  <a:pt x="7414173" y="140086"/>
                  <a:pt x="7400368" y="140304"/>
                  <a:pt x="7383510" y="140742"/>
                </a:cubicBezTo>
                <a:cubicBezTo>
                  <a:pt x="7366654" y="141179"/>
                  <a:pt x="7348538" y="142975"/>
                  <a:pt x="7329164" y="146130"/>
                </a:cubicBezTo>
                <a:cubicBezTo>
                  <a:pt x="7330928" y="153659"/>
                  <a:pt x="7332259" y="164636"/>
                  <a:pt x="7333154" y="179063"/>
                </a:cubicBezTo>
                <a:cubicBezTo>
                  <a:pt x="7334051" y="193489"/>
                  <a:pt x="7334729" y="208908"/>
                  <a:pt x="7335187" y="225320"/>
                </a:cubicBezTo>
                <a:cubicBezTo>
                  <a:pt x="7335646" y="241733"/>
                  <a:pt x="7334008" y="255783"/>
                  <a:pt x="7330272" y="267470"/>
                </a:cubicBezTo>
                <a:cubicBezTo>
                  <a:pt x="7326537" y="279157"/>
                  <a:pt x="7319750" y="290991"/>
                  <a:pt x="7309912" y="302973"/>
                </a:cubicBezTo>
                <a:cubicBezTo>
                  <a:pt x="7300076" y="314954"/>
                  <a:pt x="7292647" y="317804"/>
                  <a:pt x="7287628" y="311523"/>
                </a:cubicBezTo>
                <a:cubicBezTo>
                  <a:pt x="7282610" y="305242"/>
                  <a:pt x="7276135" y="298800"/>
                  <a:pt x="7268204" y="292196"/>
                </a:cubicBezTo>
                <a:cubicBezTo>
                  <a:pt x="7260274" y="285592"/>
                  <a:pt x="7252904" y="279032"/>
                  <a:pt x="7246092" y="272514"/>
                </a:cubicBezTo>
                <a:cubicBezTo>
                  <a:pt x="7239280" y="265996"/>
                  <a:pt x="7239488" y="263444"/>
                  <a:pt x="7246715" y="264856"/>
                </a:cubicBezTo>
                <a:cubicBezTo>
                  <a:pt x="7253942" y="266269"/>
                  <a:pt x="7262673" y="267395"/>
                  <a:pt x="7272904" y="268234"/>
                </a:cubicBezTo>
                <a:cubicBezTo>
                  <a:pt x="7283136" y="269072"/>
                  <a:pt x="7289898" y="268219"/>
                  <a:pt x="7293188" y="265674"/>
                </a:cubicBezTo>
                <a:cubicBezTo>
                  <a:pt x="7296480" y="263128"/>
                  <a:pt x="7299222" y="256808"/>
                  <a:pt x="7301416" y="246712"/>
                </a:cubicBezTo>
                <a:cubicBezTo>
                  <a:pt x="7303610" y="236617"/>
                  <a:pt x="7304489" y="223191"/>
                  <a:pt x="7304051" y="206434"/>
                </a:cubicBezTo>
                <a:cubicBezTo>
                  <a:pt x="7303614" y="189678"/>
                  <a:pt x="7301789" y="170709"/>
                  <a:pt x="7298576" y="149529"/>
                </a:cubicBezTo>
                <a:cubicBezTo>
                  <a:pt x="7272750" y="152196"/>
                  <a:pt x="7250594" y="155107"/>
                  <a:pt x="7232110" y="158262"/>
                </a:cubicBezTo>
                <a:cubicBezTo>
                  <a:pt x="7213626" y="161417"/>
                  <a:pt x="7200446" y="164124"/>
                  <a:pt x="7192574" y="166382"/>
                </a:cubicBezTo>
                <a:cubicBezTo>
                  <a:pt x="7184701" y="168641"/>
                  <a:pt x="7178396" y="169272"/>
                  <a:pt x="7173656" y="168275"/>
                </a:cubicBezTo>
                <a:cubicBezTo>
                  <a:pt x="7168916" y="167278"/>
                  <a:pt x="7163255" y="163453"/>
                  <a:pt x="7156673" y="156799"/>
                </a:cubicBezTo>
                <a:cubicBezTo>
                  <a:pt x="7150091" y="150145"/>
                  <a:pt x="7148485" y="146360"/>
                  <a:pt x="7151854" y="145442"/>
                </a:cubicBezTo>
                <a:cubicBezTo>
                  <a:pt x="7155226" y="144524"/>
                  <a:pt x="7162586" y="143610"/>
                  <a:pt x="7173936" y="142699"/>
                </a:cubicBezTo>
                <a:cubicBezTo>
                  <a:pt x="7185286" y="141789"/>
                  <a:pt x="7201186" y="140222"/>
                  <a:pt x="7221634" y="137999"/>
                </a:cubicBezTo>
                <a:cubicBezTo>
                  <a:pt x="7242084" y="135777"/>
                  <a:pt x="7266628" y="132600"/>
                  <a:pt x="7295264" y="128470"/>
                </a:cubicBezTo>
                <a:cubicBezTo>
                  <a:pt x="7292038" y="119020"/>
                  <a:pt x="7285384" y="110018"/>
                  <a:pt x="7275302" y="101464"/>
                </a:cubicBezTo>
                <a:cubicBezTo>
                  <a:pt x="7265222" y="92910"/>
                  <a:pt x="7274743" y="90433"/>
                  <a:pt x="7303868" y="94032"/>
                </a:cubicBezTo>
                <a:cubicBezTo>
                  <a:pt x="7324332" y="67474"/>
                  <a:pt x="7335439" y="51861"/>
                  <a:pt x="7337188" y="47194"/>
                </a:cubicBezTo>
                <a:cubicBezTo>
                  <a:pt x="7338938" y="42526"/>
                  <a:pt x="7329035" y="43089"/>
                  <a:pt x="7307482" y="48882"/>
                </a:cubicBezTo>
                <a:cubicBezTo>
                  <a:pt x="7285928" y="54676"/>
                  <a:pt x="7270338" y="60300"/>
                  <a:pt x="7260708" y="65757"/>
                </a:cubicBezTo>
                <a:cubicBezTo>
                  <a:pt x="7251079" y="71213"/>
                  <a:pt x="7240033" y="67840"/>
                  <a:pt x="7227571" y="55636"/>
                </a:cubicBezTo>
                <a:cubicBezTo>
                  <a:pt x="7215110" y="43433"/>
                  <a:pt x="7217132" y="38005"/>
                  <a:pt x="7233637" y="39353"/>
                </a:cubicBezTo>
                <a:cubicBezTo>
                  <a:pt x="7250143" y="40701"/>
                  <a:pt x="7269858" y="38733"/>
                  <a:pt x="7292780" y="33448"/>
                </a:cubicBezTo>
                <a:cubicBezTo>
                  <a:pt x="7315703" y="28164"/>
                  <a:pt x="7330638" y="23443"/>
                  <a:pt x="7337586" y="19284"/>
                </a:cubicBezTo>
                <a:cubicBezTo>
                  <a:pt x="7341060" y="17205"/>
                  <a:pt x="7344746" y="16304"/>
                  <a:pt x="7348644" y="16582"/>
                </a:cubicBezTo>
                <a:close/>
                <a:moveTo>
                  <a:pt x="2348020" y="16582"/>
                </a:moveTo>
                <a:cubicBezTo>
                  <a:pt x="2351919" y="16860"/>
                  <a:pt x="2356030" y="18316"/>
                  <a:pt x="2360354" y="20951"/>
                </a:cubicBezTo>
                <a:cubicBezTo>
                  <a:pt x="2369001" y="26221"/>
                  <a:pt x="2376437" y="32699"/>
                  <a:pt x="2382660" y="40385"/>
                </a:cubicBezTo>
                <a:cubicBezTo>
                  <a:pt x="2388884" y="48072"/>
                  <a:pt x="2388479" y="53051"/>
                  <a:pt x="2381445" y="55324"/>
                </a:cubicBezTo>
                <a:cubicBezTo>
                  <a:pt x="2374411" y="57597"/>
                  <a:pt x="2352281" y="73619"/>
                  <a:pt x="2315053" y="103389"/>
                </a:cubicBezTo>
                <a:cubicBezTo>
                  <a:pt x="2319456" y="109383"/>
                  <a:pt x="2322388" y="115707"/>
                  <a:pt x="2323851" y="122361"/>
                </a:cubicBezTo>
                <a:cubicBezTo>
                  <a:pt x="2338851" y="121544"/>
                  <a:pt x="2354209" y="119787"/>
                  <a:pt x="2369926" y="117091"/>
                </a:cubicBezTo>
                <a:cubicBezTo>
                  <a:pt x="2385643" y="114395"/>
                  <a:pt x="2398033" y="112352"/>
                  <a:pt x="2407096" y="110961"/>
                </a:cubicBezTo>
                <a:cubicBezTo>
                  <a:pt x="2416159" y="109570"/>
                  <a:pt x="2423745" y="109857"/>
                  <a:pt x="2429854" y="111821"/>
                </a:cubicBezTo>
                <a:cubicBezTo>
                  <a:pt x="2435963" y="113786"/>
                  <a:pt x="2441979" y="118282"/>
                  <a:pt x="2447901" y="125308"/>
                </a:cubicBezTo>
                <a:cubicBezTo>
                  <a:pt x="2453824" y="132335"/>
                  <a:pt x="2454168" y="136555"/>
                  <a:pt x="2448933" y="137967"/>
                </a:cubicBezTo>
                <a:cubicBezTo>
                  <a:pt x="2443699" y="139380"/>
                  <a:pt x="2435489" y="140086"/>
                  <a:pt x="2424304" y="140086"/>
                </a:cubicBezTo>
                <a:cubicBezTo>
                  <a:pt x="2413549" y="140086"/>
                  <a:pt x="2399743" y="140304"/>
                  <a:pt x="2382886" y="140742"/>
                </a:cubicBezTo>
                <a:cubicBezTo>
                  <a:pt x="2366029" y="141179"/>
                  <a:pt x="2347914" y="142975"/>
                  <a:pt x="2328540" y="146130"/>
                </a:cubicBezTo>
                <a:cubicBezTo>
                  <a:pt x="2330304" y="153659"/>
                  <a:pt x="2331634" y="164636"/>
                  <a:pt x="2332530" y="179063"/>
                </a:cubicBezTo>
                <a:cubicBezTo>
                  <a:pt x="2333427" y="193489"/>
                  <a:pt x="2334104" y="208908"/>
                  <a:pt x="2334563" y="225320"/>
                </a:cubicBezTo>
                <a:cubicBezTo>
                  <a:pt x="2335022" y="241733"/>
                  <a:pt x="2333384" y="255783"/>
                  <a:pt x="2329648" y="267470"/>
                </a:cubicBezTo>
                <a:cubicBezTo>
                  <a:pt x="2325912" y="279157"/>
                  <a:pt x="2319126" y="290991"/>
                  <a:pt x="2309289" y="302973"/>
                </a:cubicBezTo>
                <a:cubicBezTo>
                  <a:pt x="2299451" y="314954"/>
                  <a:pt x="2292023" y="317804"/>
                  <a:pt x="2287004" y="311523"/>
                </a:cubicBezTo>
                <a:cubicBezTo>
                  <a:pt x="2281985" y="305242"/>
                  <a:pt x="2275510" y="298800"/>
                  <a:pt x="2267580" y="292196"/>
                </a:cubicBezTo>
                <a:cubicBezTo>
                  <a:pt x="2259650" y="285592"/>
                  <a:pt x="2252279" y="279032"/>
                  <a:pt x="2245468" y="272514"/>
                </a:cubicBezTo>
                <a:cubicBezTo>
                  <a:pt x="2238656" y="265996"/>
                  <a:pt x="2238864" y="263444"/>
                  <a:pt x="2246091" y="264856"/>
                </a:cubicBezTo>
                <a:cubicBezTo>
                  <a:pt x="2253319" y="266269"/>
                  <a:pt x="2262048" y="267395"/>
                  <a:pt x="2272280" y="268234"/>
                </a:cubicBezTo>
                <a:cubicBezTo>
                  <a:pt x="2282512" y="269072"/>
                  <a:pt x="2289273" y="268219"/>
                  <a:pt x="2292564" y="265674"/>
                </a:cubicBezTo>
                <a:cubicBezTo>
                  <a:pt x="2295855" y="263128"/>
                  <a:pt x="2298598" y="256808"/>
                  <a:pt x="2300792" y="246712"/>
                </a:cubicBezTo>
                <a:cubicBezTo>
                  <a:pt x="2302986" y="236617"/>
                  <a:pt x="2303864" y="223191"/>
                  <a:pt x="2303427" y="206434"/>
                </a:cubicBezTo>
                <a:cubicBezTo>
                  <a:pt x="2302990" y="189678"/>
                  <a:pt x="2301165" y="170709"/>
                  <a:pt x="2297953" y="149529"/>
                </a:cubicBezTo>
                <a:cubicBezTo>
                  <a:pt x="2272126" y="152196"/>
                  <a:pt x="2249970" y="155107"/>
                  <a:pt x="2231486" y="158262"/>
                </a:cubicBezTo>
                <a:cubicBezTo>
                  <a:pt x="2213001" y="161417"/>
                  <a:pt x="2199822" y="164124"/>
                  <a:pt x="2191950" y="166382"/>
                </a:cubicBezTo>
                <a:cubicBezTo>
                  <a:pt x="2184077" y="168641"/>
                  <a:pt x="2177771" y="169272"/>
                  <a:pt x="2173032" y="168275"/>
                </a:cubicBezTo>
                <a:cubicBezTo>
                  <a:pt x="2168292" y="167278"/>
                  <a:pt x="2162631" y="163453"/>
                  <a:pt x="2156049" y="156799"/>
                </a:cubicBezTo>
                <a:cubicBezTo>
                  <a:pt x="2149467" y="150145"/>
                  <a:pt x="2147861" y="146360"/>
                  <a:pt x="2151231" y="145442"/>
                </a:cubicBezTo>
                <a:cubicBezTo>
                  <a:pt x="2154601" y="144524"/>
                  <a:pt x="2161961" y="143610"/>
                  <a:pt x="2173311" y="142699"/>
                </a:cubicBezTo>
                <a:cubicBezTo>
                  <a:pt x="2184661" y="141789"/>
                  <a:pt x="2200561" y="140222"/>
                  <a:pt x="2221010" y="137999"/>
                </a:cubicBezTo>
                <a:cubicBezTo>
                  <a:pt x="2241459" y="135777"/>
                  <a:pt x="2266003" y="132600"/>
                  <a:pt x="2294640" y="128470"/>
                </a:cubicBezTo>
                <a:cubicBezTo>
                  <a:pt x="2291414" y="119020"/>
                  <a:pt x="2284760" y="110018"/>
                  <a:pt x="2274679" y="101464"/>
                </a:cubicBezTo>
                <a:cubicBezTo>
                  <a:pt x="2264597" y="92910"/>
                  <a:pt x="2274119" y="90433"/>
                  <a:pt x="2303244" y="94032"/>
                </a:cubicBezTo>
                <a:cubicBezTo>
                  <a:pt x="2323708" y="67474"/>
                  <a:pt x="2334814" y="51861"/>
                  <a:pt x="2336564" y="47194"/>
                </a:cubicBezTo>
                <a:cubicBezTo>
                  <a:pt x="2338313" y="42526"/>
                  <a:pt x="2328411" y="43089"/>
                  <a:pt x="2306858" y="48882"/>
                </a:cubicBezTo>
                <a:cubicBezTo>
                  <a:pt x="2285305" y="54676"/>
                  <a:pt x="2269713" y="60300"/>
                  <a:pt x="2260084" y="65757"/>
                </a:cubicBezTo>
                <a:cubicBezTo>
                  <a:pt x="2250454" y="71213"/>
                  <a:pt x="2239409" y="67840"/>
                  <a:pt x="2226947" y="55636"/>
                </a:cubicBezTo>
                <a:cubicBezTo>
                  <a:pt x="2214486" y="43433"/>
                  <a:pt x="2216508" y="38005"/>
                  <a:pt x="2233013" y="39353"/>
                </a:cubicBezTo>
                <a:cubicBezTo>
                  <a:pt x="2249519" y="40701"/>
                  <a:pt x="2269233" y="38733"/>
                  <a:pt x="2292156" y="33448"/>
                </a:cubicBezTo>
                <a:cubicBezTo>
                  <a:pt x="2315079" y="28164"/>
                  <a:pt x="2330014" y="23443"/>
                  <a:pt x="2336961" y="19284"/>
                </a:cubicBezTo>
                <a:cubicBezTo>
                  <a:pt x="2340435" y="17205"/>
                  <a:pt x="2344122" y="16304"/>
                  <a:pt x="2348020" y="16582"/>
                </a:cubicBezTo>
                <a:close/>
                <a:moveTo>
                  <a:pt x="5081104" y="15866"/>
                </a:moveTo>
                <a:cubicBezTo>
                  <a:pt x="5082789" y="15949"/>
                  <a:pt x="5084868" y="16468"/>
                  <a:pt x="5087340" y="17423"/>
                </a:cubicBezTo>
                <a:cubicBezTo>
                  <a:pt x="5097227" y="21245"/>
                  <a:pt x="5104903" y="25508"/>
                  <a:pt x="5110367" y="30211"/>
                </a:cubicBezTo>
                <a:cubicBezTo>
                  <a:pt x="5115830" y="34915"/>
                  <a:pt x="5116945" y="40020"/>
                  <a:pt x="5113711" y="45526"/>
                </a:cubicBezTo>
                <a:cubicBezTo>
                  <a:pt x="5110478" y="51033"/>
                  <a:pt x="5107499" y="59225"/>
                  <a:pt x="5104774" y="70102"/>
                </a:cubicBezTo>
                <a:cubicBezTo>
                  <a:pt x="5102050" y="80979"/>
                  <a:pt x="5098544" y="96599"/>
                  <a:pt x="5094256" y="116962"/>
                </a:cubicBezTo>
                <a:lnTo>
                  <a:pt x="5114776" y="113585"/>
                </a:lnTo>
                <a:cubicBezTo>
                  <a:pt x="5115393" y="111262"/>
                  <a:pt x="5115475" y="106745"/>
                  <a:pt x="5115023" y="100034"/>
                </a:cubicBezTo>
                <a:cubicBezTo>
                  <a:pt x="5114572" y="93322"/>
                  <a:pt x="5120448" y="93254"/>
                  <a:pt x="5132651" y="99829"/>
                </a:cubicBezTo>
                <a:cubicBezTo>
                  <a:pt x="5144855" y="106404"/>
                  <a:pt x="5149559" y="112294"/>
                  <a:pt x="5146762" y="117500"/>
                </a:cubicBezTo>
                <a:cubicBezTo>
                  <a:pt x="5143966" y="122705"/>
                  <a:pt x="5139431" y="135848"/>
                  <a:pt x="5133157" y="156928"/>
                </a:cubicBezTo>
                <a:cubicBezTo>
                  <a:pt x="5126883" y="178009"/>
                  <a:pt x="5119767" y="196565"/>
                  <a:pt x="5111808" y="212597"/>
                </a:cubicBezTo>
                <a:cubicBezTo>
                  <a:pt x="5122291" y="221890"/>
                  <a:pt x="5129411" y="230669"/>
                  <a:pt x="5133168" y="238936"/>
                </a:cubicBezTo>
                <a:cubicBezTo>
                  <a:pt x="5136925" y="247204"/>
                  <a:pt x="5135795" y="255292"/>
                  <a:pt x="5129780" y="263200"/>
                </a:cubicBezTo>
                <a:cubicBezTo>
                  <a:pt x="5123764" y="271109"/>
                  <a:pt x="5117748" y="269994"/>
                  <a:pt x="5111732" y="259855"/>
                </a:cubicBezTo>
                <a:cubicBezTo>
                  <a:pt x="5105717" y="249717"/>
                  <a:pt x="5100673" y="240388"/>
                  <a:pt x="5096600" y="231870"/>
                </a:cubicBezTo>
                <a:cubicBezTo>
                  <a:pt x="5093331" y="238352"/>
                  <a:pt x="5085207" y="246228"/>
                  <a:pt x="5072229" y="255499"/>
                </a:cubicBezTo>
                <a:cubicBezTo>
                  <a:pt x="5059251" y="264770"/>
                  <a:pt x="5046381" y="270797"/>
                  <a:pt x="5033618" y="273579"/>
                </a:cubicBezTo>
                <a:cubicBezTo>
                  <a:pt x="5020855" y="276361"/>
                  <a:pt x="5022454" y="271639"/>
                  <a:pt x="5038415" y="259414"/>
                </a:cubicBezTo>
                <a:cubicBezTo>
                  <a:pt x="5054375" y="247189"/>
                  <a:pt x="5068888" y="232286"/>
                  <a:pt x="5081952" y="214705"/>
                </a:cubicBezTo>
                <a:cubicBezTo>
                  <a:pt x="5077205" y="209041"/>
                  <a:pt x="5073269" y="204427"/>
                  <a:pt x="5070142" y="200863"/>
                </a:cubicBezTo>
                <a:cubicBezTo>
                  <a:pt x="5067016" y="197300"/>
                  <a:pt x="5064156" y="194414"/>
                  <a:pt x="5061560" y="192205"/>
                </a:cubicBezTo>
                <a:cubicBezTo>
                  <a:pt x="5058965" y="189997"/>
                  <a:pt x="5058351" y="185598"/>
                  <a:pt x="5059720" y="179009"/>
                </a:cubicBezTo>
                <a:cubicBezTo>
                  <a:pt x="5061090" y="172419"/>
                  <a:pt x="5064005" y="159890"/>
                  <a:pt x="5068465" y="141419"/>
                </a:cubicBezTo>
                <a:cubicBezTo>
                  <a:pt x="5046080" y="148475"/>
                  <a:pt x="5031998" y="153164"/>
                  <a:pt x="5026218" y="155487"/>
                </a:cubicBezTo>
                <a:cubicBezTo>
                  <a:pt x="5020440" y="157810"/>
                  <a:pt x="5012986" y="153096"/>
                  <a:pt x="5003858" y="141344"/>
                </a:cubicBezTo>
                <a:cubicBezTo>
                  <a:pt x="4994731" y="129592"/>
                  <a:pt x="4996025" y="124616"/>
                  <a:pt x="5007741" y="126416"/>
                </a:cubicBezTo>
                <a:cubicBezTo>
                  <a:pt x="5019457" y="128216"/>
                  <a:pt x="5040272" y="126642"/>
                  <a:pt x="5070185" y="121694"/>
                </a:cubicBezTo>
                <a:cubicBezTo>
                  <a:pt x="5074431" y="100457"/>
                  <a:pt x="5077227" y="81882"/>
                  <a:pt x="5078575" y="65972"/>
                </a:cubicBezTo>
                <a:cubicBezTo>
                  <a:pt x="5079923" y="50062"/>
                  <a:pt x="5079249" y="37037"/>
                  <a:pt x="5076553" y="26899"/>
                </a:cubicBezTo>
                <a:cubicBezTo>
                  <a:pt x="5074531" y="19295"/>
                  <a:pt x="5076048" y="15617"/>
                  <a:pt x="5081104" y="15866"/>
                </a:cubicBezTo>
                <a:close/>
                <a:moveTo>
                  <a:pt x="4728679" y="15866"/>
                </a:moveTo>
                <a:cubicBezTo>
                  <a:pt x="4730365" y="15949"/>
                  <a:pt x="4732443" y="16468"/>
                  <a:pt x="4734915" y="17423"/>
                </a:cubicBezTo>
                <a:cubicBezTo>
                  <a:pt x="4744803" y="21245"/>
                  <a:pt x="4752478" y="25508"/>
                  <a:pt x="4757942" y="30211"/>
                </a:cubicBezTo>
                <a:cubicBezTo>
                  <a:pt x="4763406" y="34915"/>
                  <a:pt x="4764521" y="40020"/>
                  <a:pt x="4761287" y="45526"/>
                </a:cubicBezTo>
                <a:cubicBezTo>
                  <a:pt x="4758053" y="51033"/>
                  <a:pt x="4755074" y="59225"/>
                  <a:pt x="4752349" y="70102"/>
                </a:cubicBezTo>
                <a:cubicBezTo>
                  <a:pt x="4749625" y="80979"/>
                  <a:pt x="4746119" y="96599"/>
                  <a:pt x="4741831" y="116962"/>
                </a:cubicBezTo>
                <a:lnTo>
                  <a:pt x="4762352" y="113585"/>
                </a:lnTo>
                <a:cubicBezTo>
                  <a:pt x="4762968" y="111262"/>
                  <a:pt x="4763051" y="106745"/>
                  <a:pt x="4762599" y="100034"/>
                </a:cubicBezTo>
                <a:cubicBezTo>
                  <a:pt x="4762147" y="93322"/>
                  <a:pt x="4768023" y="93254"/>
                  <a:pt x="4780226" y="99829"/>
                </a:cubicBezTo>
                <a:cubicBezTo>
                  <a:pt x="4792430" y="106404"/>
                  <a:pt x="4797134" y="112294"/>
                  <a:pt x="4794337" y="117500"/>
                </a:cubicBezTo>
                <a:cubicBezTo>
                  <a:pt x="4791541" y="122705"/>
                  <a:pt x="4787006" y="135848"/>
                  <a:pt x="4780732" y="156928"/>
                </a:cubicBezTo>
                <a:cubicBezTo>
                  <a:pt x="4774458" y="178009"/>
                  <a:pt x="4767342" y="196565"/>
                  <a:pt x="4759383" y="212597"/>
                </a:cubicBezTo>
                <a:cubicBezTo>
                  <a:pt x="4769866" y="221890"/>
                  <a:pt x="4776986" y="230669"/>
                  <a:pt x="4780743" y="238936"/>
                </a:cubicBezTo>
                <a:cubicBezTo>
                  <a:pt x="4784500" y="247204"/>
                  <a:pt x="4783370" y="255292"/>
                  <a:pt x="4777355" y="263200"/>
                </a:cubicBezTo>
                <a:cubicBezTo>
                  <a:pt x="4771339" y="271109"/>
                  <a:pt x="4765324" y="269994"/>
                  <a:pt x="4759308" y="259855"/>
                </a:cubicBezTo>
                <a:cubicBezTo>
                  <a:pt x="4753292" y="249717"/>
                  <a:pt x="4748248" y="240388"/>
                  <a:pt x="4744175" y="231870"/>
                </a:cubicBezTo>
                <a:cubicBezTo>
                  <a:pt x="4740906" y="238352"/>
                  <a:pt x="4732782" y="246228"/>
                  <a:pt x="4719804" y="255499"/>
                </a:cubicBezTo>
                <a:cubicBezTo>
                  <a:pt x="4706826" y="264770"/>
                  <a:pt x="4693956" y="270797"/>
                  <a:pt x="4681193" y="273579"/>
                </a:cubicBezTo>
                <a:cubicBezTo>
                  <a:pt x="4668430" y="276361"/>
                  <a:pt x="4670029" y="271639"/>
                  <a:pt x="4685990" y="259414"/>
                </a:cubicBezTo>
                <a:cubicBezTo>
                  <a:pt x="4701951" y="247189"/>
                  <a:pt x="4716463" y="232286"/>
                  <a:pt x="4729527" y="214705"/>
                </a:cubicBezTo>
                <a:cubicBezTo>
                  <a:pt x="4724780" y="209041"/>
                  <a:pt x="4720844" y="204427"/>
                  <a:pt x="4717718" y="200863"/>
                </a:cubicBezTo>
                <a:cubicBezTo>
                  <a:pt x="4714591" y="197300"/>
                  <a:pt x="4711731" y="194414"/>
                  <a:pt x="4709135" y="192205"/>
                </a:cubicBezTo>
                <a:cubicBezTo>
                  <a:pt x="4706540" y="189997"/>
                  <a:pt x="4705927" y="185598"/>
                  <a:pt x="4707296" y="179009"/>
                </a:cubicBezTo>
                <a:cubicBezTo>
                  <a:pt x="4708665" y="172419"/>
                  <a:pt x="4711580" y="159890"/>
                  <a:pt x="4716040" y="141419"/>
                </a:cubicBezTo>
                <a:cubicBezTo>
                  <a:pt x="4693655" y="148475"/>
                  <a:pt x="4679573" y="153164"/>
                  <a:pt x="4673794" y="155487"/>
                </a:cubicBezTo>
                <a:cubicBezTo>
                  <a:pt x="4668015" y="157810"/>
                  <a:pt x="4660561" y="153096"/>
                  <a:pt x="4651434" y="141344"/>
                </a:cubicBezTo>
                <a:cubicBezTo>
                  <a:pt x="4642306" y="129592"/>
                  <a:pt x="4643600" y="124616"/>
                  <a:pt x="4655316" y="126416"/>
                </a:cubicBezTo>
                <a:cubicBezTo>
                  <a:pt x="4667032" y="128216"/>
                  <a:pt x="4687847" y="126642"/>
                  <a:pt x="4717761" y="121694"/>
                </a:cubicBezTo>
                <a:cubicBezTo>
                  <a:pt x="4722006" y="100457"/>
                  <a:pt x="4724802" y="81882"/>
                  <a:pt x="4726150" y="65972"/>
                </a:cubicBezTo>
                <a:cubicBezTo>
                  <a:pt x="4727498" y="50062"/>
                  <a:pt x="4726824" y="37037"/>
                  <a:pt x="4724128" y="26899"/>
                </a:cubicBezTo>
                <a:cubicBezTo>
                  <a:pt x="4722106" y="19295"/>
                  <a:pt x="4723623" y="15617"/>
                  <a:pt x="4728679" y="15866"/>
                </a:cubicBezTo>
                <a:close/>
                <a:moveTo>
                  <a:pt x="5811395" y="15013"/>
                </a:moveTo>
                <a:cubicBezTo>
                  <a:pt x="5814105" y="15460"/>
                  <a:pt x="5817436" y="16428"/>
                  <a:pt x="5821387" y="17918"/>
                </a:cubicBezTo>
                <a:cubicBezTo>
                  <a:pt x="5837189" y="23876"/>
                  <a:pt x="5843499" y="30387"/>
                  <a:pt x="5840316" y="37449"/>
                </a:cubicBezTo>
                <a:cubicBezTo>
                  <a:pt x="5837132" y="44512"/>
                  <a:pt x="5835124" y="61573"/>
                  <a:pt x="5834293" y="88633"/>
                </a:cubicBezTo>
                <a:cubicBezTo>
                  <a:pt x="5840602" y="86955"/>
                  <a:pt x="5846600" y="85410"/>
                  <a:pt x="5852286" y="83998"/>
                </a:cubicBezTo>
                <a:cubicBezTo>
                  <a:pt x="5857972" y="82585"/>
                  <a:pt x="5863593" y="84109"/>
                  <a:pt x="5869150" y="88569"/>
                </a:cubicBezTo>
                <a:cubicBezTo>
                  <a:pt x="5874707" y="93028"/>
                  <a:pt x="5872688" y="97538"/>
                  <a:pt x="5863095" y="102099"/>
                </a:cubicBezTo>
                <a:cubicBezTo>
                  <a:pt x="5853501" y="106659"/>
                  <a:pt x="5843828" y="110072"/>
                  <a:pt x="5834078" y="112338"/>
                </a:cubicBezTo>
                <a:lnTo>
                  <a:pt x="5832937" y="133159"/>
                </a:lnTo>
                <a:cubicBezTo>
                  <a:pt x="5839978" y="131525"/>
                  <a:pt x="5847037" y="129768"/>
                  <a:pt x="5854114" y="127889"/>
                </a:cubicBezTo>
                <a:cubicBezTo>
                  <a:pt x="5861191" y="126011"/>
                  <a:pt x="5867529" y="127384"/>
                  <a:pt x="5873129" y="132009"/>
                </a:cubicBezTo>
                <a:cubicBezTo>
                  <a:pt x="5878729" y="136633"/>
                  <a:pt x="5874502" y="141362"/>
                  <a:pt x="5860449" y="146195"/>
                </a:cubicBezTo>
                <a:cubicBezTo>
                  <a:pt x="5846396" y="151027"/>
                  <a:pt x="5837225" y="153917"/>
                  <a:pt x="5832937" y="154863"/>
                </a:cubicBezTo>
                <a:cubicBezTo>
                  <a:pt x="5836536" y="160141"/>
                  <a:pt x="5838096" y="164038"/>
                  <a:pt x="5837616" y="166554"/>
                </a:cubicBezTo>
                <a:cubicBezTo>
                  <a:pt x="5837135" y="169071"/>
                  <a:pt x="5836472" y="175040"/>
                  <a:pt x="5835627" y="184462"/>
                </a:cubicBezTo>
                <a:cubicBezTo>
                  <a:pt x="5837461" y="184562"/>
                  <a:pt x="5841642" y="183461"/>
                  <a:pt x="5848166" y="181160"/>
                </a:cubicBezTo>
                <a:cubicBezTo>
                  <a:pt x="5854691" y="178858"/>
                  <a:pt x="5861209" y="180557"/>
                  <a:pt x="5867720" y="186258"/>
                </a:cubicBezTo>
                <a:cubicBezTo>
                  <a:pt x="5874230" y="191958"/>
                  <a:pt x="5873100" y="196027"/>
                  <a:pt x="5864332" y="198465"/>
                </a:cubicBezTo>
                <a:cubicBezTo>
                  <a:pt x="5855563" y="200903"/>
                  <a:pt x="5845922" y="202494"/>
                  <a:pt x="5835411" y="203240"/>
                </a:cubicBezTo>
                <a:lnTo>
                  <a:pt x="5834293" y="229031"/>
                </a:lnTo>
                <a:cubicBezTo>
                  <a:pt x="5860549" y="240905"/>
                  <a:pt x="5884343" y="249287"/>
                  <a:pt x="5905674" y="254177"/>
                </a:cubicBezTo>
                <a:cubicBezTo>
                  <a:pt x="5927005" y="259067"/>
                  <a:pt x="5944271" y="262171"/>
                  <a:pt x="5957471" y="263490"/>
                </a:cubicBezTo>
                <a:cubicBezTo>
                  <a:pt x="5970671" y="264810"/>
                  <a:pt x="5989425" y="265469"/>
                  <a:pt x="6013732" y="265469"/>
                </a:cubicBezTo>
                <a:cubicBezTo>
                  <a:pt x="6041680" y="265469"/>
                  <a:pt x="6045452" y="269979"/>
                  <a:pt x="6025046" y="278999"/>
                </a:cubicBezTo>
                <a:cubicBezTo>
                  <a:pt x="6004639" y="288019"/>
                  <a:pt x="5987044" y="294340"/>
                  <a:pt x="5972260" y="297961"/>
                </a:cubicBezTo>
                <a:cubicBezTo>
                  <a:pt x="5957474" y="301582"/>
                  <a:pt x="5943210" y="300822"/>
                  <a:pt x="5929465" y="295681"/>
                </a:cubicBezTo>
                <a:cubicBezTo>
                  <a:pt x="5915720" y="290540"/>
                  <a:pt x="5898605" y="283294"/>
                  <a:pt x="5878120" y="273945"/>
                </a:cubicBezTo>
                <a:cubicBezTo>
                  <a:pt x="5857635" y="264595"/>
                  <a:pt x="5825882" y="247415"/>
                  <a:pt x="5782861" y="222406"/>
                </a:cubicBezTo>
                <a:cubicBezTo>
                  <a:pt x="5767761" y="245995"/>
                  <a:pt x="5750707" y="263143"/>
                  <a:pt x="5731699" y="273848"/>
                </a:cubicBezTo>
                <a:cubicBezTo>
                  <a:pt x="5712691" y="284553"/>
                  <a:pt x="5709762" y="282079"/>
                  <a:pt x="5722912" y="266427"/>
                </a:cubicBezTo>
                <a:cubicBezTo>
                  <a:pt x="5736062" y="250774"/>
                  <a:pt x="5746860" y="235871"/>
                  <a:pt x="5755307" y="221717"/>
                </a:cubicBezTo>
                <a:cubicBezTo>
                  <a:pt x="5763753" y="207564"/>
                  <a:pt x="5767302" y="195790"/>
                  <a:pt x="5765954" y="186398"/>
                </a:cubicBezTo>
                <a:cubicBezTo>
                  <a:pt x="5764606" y="177005"/>
                  <a:pt x="5770260" y="175911"/>
                  <a:pt x="5782915" y="183117"/>
                </a:cubicBezTo>
                <a:cubicBezTo>
                  <a:pt x="5795570" y="190323"/>
                  <a:pt x="5800299" y="195819"/>
                  <a:pt x="5797101" y="199605"/>
                </a:cubicBezTo>
                <a:cubicBezTo>
                  <a:pt x="5793903" y="203391"/>
                  <a:pt x="5790999" y="206323"/>
                  <a:pt x="5788390" y="208403"/>
                </a:cubicBezTo>
                <a:cubicBezTo>
                  <a:pt x="5797008" y="212590"/>
                  <a:pt x="5804680" y="216304"/>
                  <a:pt x="5811406" y="219545"/>
                </a:cubicBezTo>
                <a:cubicBezTo>
                  <a:pt x="5812151" y="204273"/>
                  <a:pt x="5812305" y="191664"/>
                  <a:pt x="5811868" y="181719"/>
                </a:cubicBezTo>
                <a:cubicBezTo>
                  <a:pt x="5811430" y="171774"/>
                  <a:pt x="5810466" y="165095"/>
                  <a:pt x="5808975" y="161682"/>
                </a:cubicBezTo>
                <a:cubicBezTo>
                  <a:pt x="5776695" y="170430"/>
                  <a:pt x="5757802" y="176890"/>
                  <a:pt x="5752296" y="181063"/>
                </a:cubicBezTo>
                <a:cubicBezTo>
                  <a:pt x="5746789" y="185236"/>
                  <a:pt x="5738127" y="182974"/>
                  <a:pt x="5726311" y="174276"/>
                </a:cubicBezTo>
                <a:cubicBezTo>
                  <a:pt x="5714494" y="165579"/>
                  <a:pt x="5713634" y="160621"/>
                  <a:pt x="5723730" y="159402"/>
                </a:cubicBezTo>
                <a:cubicBezTo>
                  <a:pt x="5733825" y="158183"/>
                  <a:pt x="5745512" y="156247"/>
                  <a:pt x="5758792" y="153594"/>
                </a:cubicBezTo>
                <a:cubicBezTo>
                  <a:pt x="5772070" y="150941"/>
                  <a:pt x="5789085" y="147120"/>
                  <a:pt x="5809835" y="142129"/>
                </a:cubicBezTo>
                <a:lnTo>
                  <a:pt x="5809835" y="117134"/>
                </a:lnTo>
                <a:cubicBezTo>
                  <a:pt x="5806680" y="118038"/>
                  <a:pt x="5801754" y="118489"/>
                  <a:pt x="5795058" y="118489"/>
                </a:cubicBezTo>
                <a:cubicBezTo>
                  <a:pt x="5788977" y="118489"/>
                  <a:pt x="5782944" y="116493"/>
                  <a:pt x="5776957" y="112499"/>
                </a:cubicBezTo>
                <a:cubicBezTo>
                  <a:pt x="5770969" y="108505"/>
                  <a:pt x="5771823" y="105806"/>
                  <a:pt x="5779517" y="104400"/>
                </a:cubicBezTo>
                <a:cubicBezTo>
                  <a:pt x="5787210" y="102995"/>
                  <a:pt x="5797316" y="99948"/>
                  <a:pt x="5809835" y="95258"/>
                </a:cubicBezTo>
                <a:lnTo>
                  <a:pt x="5809835" y="59013"/>
                </a:lnTo>
                <a:cubicBezTo>
                  <a:pt x="5809835" y="47097"/>
                  <a:pt x="5807810" y="35779"/>
                  <a:pt x="5803759" y="25059"/>
                </a:cubicBezTo>
                <a:cubicBezTo>
                  <a:pt x="5800720" y="17020"/>
                  <a:pt x="5803266" y="13671"/>
                  <a:pt x="5811395" y="15013"/>
                </a:cubicBezTo>
                <a:close/>
                <a:moveTo>
                  <a:pt x="4423232" y="13508"/>
                </a:moveTo>
                <a:cubicBezTo>
                  <a:pt x="4426145" y="13082"/>
                  <a:pt x="4430093" y="13713"/>
                  <a:pt x="4435076" y="15401"/>
                </a:cubicBezTo>
                <a:cubicBezTo>
                  <a:pt x="4445043" y="18778"/>
                  <a:pt x="4452733" y="23686"/>
                  <a:pt x="4458146" y="30125"/>
                </a:cubicBezTo>
                <a:cubicBezTo>
                  <a:pt x="4463559" y="36564"/>
                  <a:pt x="4462452" y="40934"/>
                  <a:pt x="4454823" y="43236"/>
                </a:cubicBezTo>
                <a:cubicBezTo>
                  <a:pt x="4447194" y="45537"/>
                  <a:pt x="4437754" y="48936"/>
                  <a:pt x="4426504" y="53432"/>
                </a:cubicBezTo>
                <a:cubicBezTo>
                  <a:pt x="4415255" y="57927"/>
                  <a:pt x="4404668" y="61423"/>
                  <a:pt x="4394744" y="63918"/>
                </a:cubicBezTo>
                <a:cubicBezTo>
                  <a:pt x="4409142" y="68923"/>
                  <a:pt x="4415441" y="73981"/>
                  <a:pt x="4413641" y="79093"/>
                </a:cubicBezTo>
                <a:cubicBezTo>
                  <a:pt x="4411842" y="84206"/>
                  <a:pt x="4410942" y="92785"/>
                  <a:pt x="4410942" y="104830"/>
                </a:cubicBezTo>
                <a:cubicBezTo>
                  <a:pt x="4419747" y="103181"/>
                  <a:pt x="4427960" y="100743"/>
                  <a:pt x="4435582" y="97517"/>
                </a:cubicBezTo>
                <a:cubicBezTo>
                  <a:pt x="4443204" y="94290"/>
                  <a:pt x="4450223" y="96287"/>
                  <a:pt x="4456640" y="103508"/>
                </a:cubicBezTo>
                <a:cubicBezTo>
                  <a:pt x="4463058" y="110728"/>
                  <a:pt x="4461176" y="115431"/>
                  <a:pt x="4450994" y="117618"/>
                </a:cubicBezTo>
                <a:cubicBezTo>
                  <a:pt x="4440812" y="119805"/>
                  <a:pt x="4427906" y="122541"/>
                  <a:pt x="4412275" y="125824"/>
                </a:cubicBezTo>
                <a:lnTo>
                  <a:pt x="4412275" y="162414"/>
                </a:lnTo>
                <a:cubicBezTo>
                  <a:pt x="4425153" y="165626"/>
                  <a:pt x="4435320" y="169218"/>
                  <a:pt x="4442777" y="173190"/>
                </a:cubicBezTo>
                <a:cubicBezTo>
                  <a:pt x="4450234" y="177162"/>
                  <a:pt x="4454439" y="184336"/>
                  <a:pt x="4455393" y="194711"/>
                </a:cubicBezTo>
                <a:cubicBezTo>
                  <a:pt x="4456346" y="205086"/>
                  <a:pt x="4451668" y="208593"/>
                  <a:pt x="4441357" y="205230"/>
                </a:cubicBezTo>
                <a:cubicBezTo>
                  <a:pt x="4431047" y="201867"/>
                  <a:pt x="4421353" y="192299"/>
                  <a:pt x="4412275" y="176524"/>
                </a:cubicBezTo>
                <a:lnTo>
                  <a:pt x="4412275" y="233139"/>
                </a:lnTo>
                <a:cubicBezTo>
                  <a:pt x="4412275" y="255768"/>
                  <a:pt x="4410536" y="274260"/>
                  <a:pt x="4407059" y="288615"/>
                </a:cubicBezTo>
                <a:cubicBezTo>
                  <a:pt x="4403582" y="302969"/>
                  <a:pt x="4397931" y="304403"/>
                  <a:pt x="4390109" y="292917"/>
                </a:cubicBezTo>
                <a:cubicBezTo>
                  <a:pt x="4382286" y="281430"/>
                  <a:pt x="4379275" y="272159"/>
                  <a:pt x="4381075" y="265104"/>
                </a:cubicBezTo>
                <a:cubicBezTo>
                  <a:pt x="4382874" y="258048"/>
                  <a:pt x="4384448" y="246637"/>
                  <a:pt x="4385796" y="230870"/>
                </a:cubicBezTo>
                <a:cubicBezTo>
                  <a:pt x="4387144" y="215103"/>
                  <a:pt x="4387818" y="192485"/>
                  <a:pt x="4387818" y="163016"/>
                </a:cubicBezTo>
                <a:cubicBezTo>
                  <a:pt x="4386599" y="174359"/>
                  <a:pt x="4378891" y="188735"/>
                  <a:pt x="4364695" y="206144"/>
                </a:cubicBezTo>
                <a:cubicBezTo>
                  <a:pt x="4350498" y="223553"/>
                  <a:pt x="4333705" y="237592"/>
                  <a:pt x="4314317" y="248261"/>
                </a:cubicBezTo>
                <a:cubicBezTo>
                  <a:pt x="4294929" y="258930"/>
                  <a:pt x="4291405" y="257503"/>
                  <a:pt x="4303745" y="243981"/>
                </a:cubicBezTo>
                <a:cubicBezTo>
                  <a:pt x="4316085" y="230458"/>
                  <a:pt x="4330515" y="212529"/>
                  <a:pt x="4347035" y="190194"/>
                </a:cubicBezTo>
                <a:cubicBezTo>
                  <a:pt x="4363554" y="167859"/>
                  <a:pt x="4374905" y="148905"/>
                  <a:pt x="4381085" y="133332"/>
                </a:cubicBezTo>
                <a:cubicBezTo>
                  <a:pt x="4372969" y="136816"/>
                  <a:pt x="4364300" y="140401"/>
                  <a:pt x="4355079" y="144087"/>
                </a:cubicBezTo>
                <a:lnTo>
                  <a:pt x="4328321" y="153444"/>
                </a:lnTo>
                <a:cubicBezTo>
                  <a:pt x="4318096" y="156226"/>
                  <a:pt x="4307685" y="153404"/>
                  <a:pt x="4297088" y="144979"/>
                </a:cubicBezTo>
                <a:cubicBezTo>
                  <a:pt x="4286490" y="136555"/>
                  <a:pt x="4287118" y="132048"/>
                  <a:pt x="4298970" y="131460"/>
                </a:cubicBezTo>
                <a:cubicBezTo>
                  <a:pt x="4310822" y="130872"/>
                  <a:pt x="4323467" y="129012"/>
                  <a:pt x="4336903" y="125878"/>
                </a:cubicBezTo>
                <a:cubicBezTo>
                  <a:pt x="4350340" y="122745"/>
                  <a:pt x="4366867" y="118317"/>
                  <a:pt x="4386484" y="112596"/>
                </a:cubicBezTo>
                <a:cubicBezTo>
                  <a:pt x="4386484" y="104250"/>
                  <a:pt x="4386044" y="96764"/>
                  <a:pt x="4385162" y="90139"/>
                </a:cubicBezTo>
                <a:cubicBezTo>
                  <a:pt x="4384280" y="83514"/>
                  <a:pt x="4382986" y="77663"/>
                  <a:pt x="4381279" y="72586"/>
                </a:cubicBezTo>
                <a:cubicBezTo>
                  <a:pt x="4372661" y="75282"/>
                  <a:pt x="4364522" y="76630"/>
                  <a:pt x="4356865" y="76630"/>
                </a:cubicBezTo>
                <a:cubicBezTo>
                  <a:pt x="4347816" y="76630"/>
                  <a:pt x="4348261" y="73354"/>
                  <a:pt x="4358198" y="66800"/>
                </a:cubicBezTo>
                <a:cubicBezTo>
                  <a:pt x="4368136" y="60247"/>
                  <a:pt x="4377741" y="54098"/>
                  <a:pt x="4387011" y="48355"/>
                </a:cubicBezTo>
                <a:cubicBezTo>
                  <a:pt x="4396282" y="42612"/>
                  <a:pt x="4403277" y="37381"/>
                  <a:pt x="4407995" y="32663"/>
                </a:cubicBezTo>
                <a:cubicBezTo>
                  <a:pt x="4412713" y="27945"/>
                  <a:pt x="4415914" y="23045"/>
                  <a:pt x="4417599" y="17961"/>
                </a:cubicBezTo>
                <a:cubicBezTo>
                  <a:pt x="4418442" y="15419"/>
                  <a:pt x="4420319" y="13935"/>
                  <a:pt x="4423232" y="13508"/>
                </a:cubicBezTo>
                <a:close/>
                <a:moveTo>
                  <a:pt x="1282744" y="12695"/>
                </a:moveTo>
                <a:cubicBezTo>
                  <a:pt x="1284145" y="12542"/>
                  <a:pt x="1285932" y="12702"/>
                  <a:pt x="1288102" y="13175"/>
                </a:cubicBezTo>
                <a:cubicBezTo>
                  <a:pt x="1296785" y="15068"/>
                  <a:pt x="1304913" y="17857"/>
                  <a:pt x="1312484" y="21542"/>
                </a:cubicBezTo>
                <a:cubicBezTo>
                  <a:pt x="1320056" y="25228"/>
                  <a:pt x="1322490" y="30086"/>
                  <a:pt x="1319786" y="36116"/>
                </a:cubicBezTo>
                <a:cubicBezTo>
                  <a:pt x="1317083" y="42146"/>
                  <a:pt x="1315732" y="61000"/>
                  <a:pt x="1315732" y="92677"/>
                </a:cubicBezTo>
                <a:cubicBezTo>
                  <a:pt x="1328753" y="90211"/>
                  <a:pt x="1337973" y="87120"/>
                  <a:pt x="1343394" y="83406"/>
                </a:cubicBezTo>
                <a:cubicBezTo>
                  <a:pt x="1348815" y="79692"/>
                  <a:pt x="1355425" y="79520"/>
                  <a:pt x="1363227" y="82890"/>
                </a:cubicBezTo>
                <a:cubicBezTo>
                  <a:pt x="1371028" y="86260"/>
                  <a:pt x="1377886" y="90372"/>
                  <a:pt x="1383802" y="95226"/>
                </a:cubicBezTo>
                <a:cubicBezTo>
                  <a:pt x="1389717" y="100080"/>
                  <a:pt x="1389659" y="105544"/>
                  <a:pt x="1383629" y="111617"/>
                </a:cubicBezTo>
                <a:cubicBezTo>
                  <a:pt x="1377600" y="117690"/>
                  <a:pt x="1371615" y="130162"/>
                  <a:pt x="1365679" y="149034"/>
                </a:cubicBezTo>
                <a:cubicBezTo>
                  <a:pt x="1374685" y="160721"/>
                  <a:pt x="1375039" y="166866"/>
                  <a:pt x="1366744" y="167468"/>
                </a:cubicBezTo>
                <a:cubicBezTo>
                  <a:pt x="1358448" y="168071"/>
                  <a:pt x="1341444" y="170028"/>
                  <a:pt x="1315732" y="173341"/>
                </a:cubicBezTo>
                <a:cubicBezTo>
                  <a:pt x="1315732" y="227346"/>
                  <a:pt x="1315266" y="259974"/>
                  <a:pt x="1314333" y="271223"/>
                </a:cubicBezTo>
                <a:cubicBezTo>
                  <a:pt x="1313402" y="282473"/>
                  <a:pt x="1312201" y="292508"/>
                  <a:pt x="1310731" y="301327"/>
                </a:cubicBezTo>
                <a:cubicBezTo>
                  <a:pt x="1309261" y="310146"/>
                  <a:pt x="1305945" y="315173"/>
                  <a:pt x="1300783" y="316406"/>
                </a:cubicBezTo>
                <a:cubicBezTo>
                  <a:pt x="1295620" y="317639"/>
                  <a:pt x="1292522" y="311989"/>
                  <a:pt x="1291490" y="299456"/>
                </a:cubicBezTo>
                <a:cubicBezTo>
                  <a:pt x="1290458" y="286922"/>
                  <a:pt x="1289941" y="273815"/>
                  <a:pt x="1289941" y="260135"/>
                </a:cubicBezTo>
                <a:lnTo>
                  <a:pt x="1289941" y="176524"/>
                </a:lnTo>
                <a:lnTo>
                  <a:pt x="1257933" y="181579"/>
                </a:lnTo>
                <a:cubicBezTo>
                  <a:pt x="1252815" y="191703"/>
                  <a:pt x="1248111" y="193829"/>
                  <a:pt x="1243822" y="187957"/>
                </a:cubicBezTo>
                <a:cubicBezTo>
                  <a:pt x="1239535" y="182085"/>
                  <a:pt x="1236947" y="175793"/>
                  <a:pt x="1236058" y="169082"/>
                </a:cubicBezTo>
                <a:cubicBezTo>
                  <a:pt x="1235169" y="162371"/>
                  <a:pt x="1233599" y="152053"/>
                  <a:pt x="1231347" y="138128"/>
                </a:cubicBezTo>
                <a:cubicBezTo>
                  <a:pt x="1229095" y="124204"/>
                  <a:pt x="1226149" y="113596"/>
                  <a:pt x="1222507" y="106304"/>
                </a:cubicBezTo>
                <a:cubicBezTo>
                  <a:pt x="1218864" y="99012"/>
                  <a:pt x="1220839" y="96069"/>
                  <a:pt x="1228432" y="97474"/>
                </a:cubicBezTo>
                <a:cubicBezTo>
                  <a:pt x="1236026" y="98879"/>
                  <a:pt x="1241317" y="100008"/>
                  <a:pt x="1244307" y="100862"/>
                </a:cubicBezTo>
                <a:cubicBezTo>
                  <a:pt x="1247296" y="101715"/>
                  <a:pt x="1252635" y="101930"/>
                  <a:pt x="1260322" y="101507"/>
                </a:cubicBezTo>
                <a:cubicBezTo>
                  <a:pt x="1268007" y="101084"/>
                  <a:pt x="1277880" y="99732"/>
                  <a:pt x="1289941" y="97452"/>
                </a:cubicBezTo>
                <a:cubicBezTo>
                  <a:pt x="1289941" y="77562"/>
                  <a:pt x="1289282" y="62136"/>
                  <a:pt x="1287962" y="51173"/>
                </a:cubicBezTo>
                <a:cubicBezTo>
                  <a:pt x="1286643" y="40210"/>
                  <a:pt x="1284165" y="30663"/>
                  <a:pt x="1280531" y="22532"/>
                </a:cubicBezTo>
                <a:cubicBezTo>
                  <a:pt x="1277804" y="16434"/>
                  <a:pt x="1278542" y="13155"/>
                  <a:pt x="1282744" y="12695"/>
                </a:cubicBezTo>
                <a:close/>
                <a:moveTo>
                  <a:pt x="2972558" y="12110"/>
                </a:moveTo>
                <a:cubicBezTo>
                  <a:pt x="2974761" y="11836"/>
                  <a:pt x="2977578" y="12001"/>
                  <a:pt x="2981009" y="12605"/>
                </a:cubicBezTo>
                <a:cubicBezTo>
                  <a:pt x="2994732" y="15021"/>
                  <a:pt x="3002860" y="19628"/>
                  <a:pt x="3005391" y="26425"/>
                </a:cubicBezTo>
                <a:cubicBezTo>
                  <a:pt x="3007921" y="33223"/>
                  <a:pt x="3007577" y="39242"/>
                  <a:pt x="3004358" y="44483"/>
                </a:cubicBezTo>
                <a:lnTo>
                  <a:pt x="3002558" y="46403"/>
                </a:lnTo>
                <a:lnTo>
                  <a:pt x="3016834" y="43461"/>
                </a:lnTo>
                <a:cubicBezTo>
                  <a:pt x="3033433" y="39375"/>
                  <a:pt x="3042607" y="40558"/>
                  <a:pt x="3044356" y="47011"/>
                </a:cubicBezTo>
                <a:cubicBezTo>
                  <a:pt x="3046106" y="53464"/>
                  <a:pt x="3040334" y="58304"/>
                  <a:pt x="3027041" y="61530"/>
                </a:cubicBezTo>
                <a:lnTo>
                  <a:pt x="2978105" y="70780"/>
                </a:lnTo>
                <a:cubicBezTo>
                  <a:pt x="2955003" y="75397"/>
                  <a:pt x="2940304" y="78426"/>
                  <a:pt x="2934008" y="79868"/>
                </a:cubicBezTo>
                <a:cubicBezTo>
                  <a:pt x="2927713" y="81309"/>
                  <a:pt x="2920195" y="78183"/>
                  <a:pt x="2911455" y="70489"/>
                </a:cubicBezTo>
                <a:cubicBezTo>
                  <a:pt x="2902714" y="62796"/>
                  <a:pt x="2904217" y="58949"/>
                  <a:pt x="2915961" y="58949"/>
                </a:cubicBezTo>
                <a:cubicBezTo>
                  <a:pt x="2925684" y="58949"/>
                  <a:pt x="2940583" y="57644"/>
                  <a:pt x="2960660" y="55034"/>
                </a:cubicBezTo>
                <a:lnTo>
                  <a:pt x="2994984" y="47963"/>
                </a:lnTo>
                <a:lnTo>
                  <a:pt x="2993691" y="47716"/>
                </a:lnTo>
                <a:cubicBezTo>
                  <a:pt x="2992125" y="47124"/>
                  <a:pt x="2990432" y="46215"/>
                  <a:pt x="2988613" y="44989"/>
                </a:cubicBezTo>
                <a:cubicBezTo>
                  <a:pt x="2981335" y="40084"/>
                  <a:pt x="2974900" y="33897"/>
                  <a:pt x="2969307" y="26425"/>
                </a:cubicBezTo>
                <a:cubicBezTo>
                  <a:pt x="2964865" y="17703"/>
                  <a:pt x="2965949" y="12931"/>
                  <a:pt x="2972558" y="12110"/>
                </a:cubicBezTo>
                <a:close/>
                <a:moveTo>
                  <a:pt x="1633137" y="11452"/>
                </a:moveTo>
                <a:cubicBezTo>
                  <a:pt x="1635026" y="11394"/>
                  <a:pt x="1637359" y="11779"/>
                  <a:pt x="1640140" y="12605"/>
                </a:cubicBezTo>
                <a:cubicBezTo>
                  <a:pt x="1651261" y="15910"/>
                  <a:pt x="1659611" y="19757"/>
                  <a:pt x="1665188" y="24145"/>
                </a:cubicBezTo>
                <a:cubicBezTo>
                  <a:pt x="1670766" y="28533"/>
                  <a:pt x="1671423" y="33352"/>
                  <a:pt x="1667157" y="38600"/>
                </a:cubicBezTo>
                <a:cubicBezTo>
                  <a:pt x="1662891" y="43849"/>
                  <a:pt x="1657850" y="52281"/>
                  <a:pt x="1652035" y="63896"/>
                </a:cubicBezTo>
                <a:cubicBezTo>
                  <a:pt x="1646220" y="75512"/>
                  <a:pt x="1637648" y="87357"/>
                  <a:pt x="1626320" y="99431"/>
                </a:cubicBezTo>
                <a:cubicBezTo>
                  <a:pt x="1654670" y="98643"/>
                  <a:pt x="1672197" y="95746"/>
                  <a:pt x="1678901" y="90741"/>
                </a:cubicBezTo>
                <a:cubicBezTo>
                  <a:pt x="1685606" y="85736"/>
                  <a:pt x="1693374" y="85163"/>
                  <a:pt x="1702208" y="89020"/>
                </a:cubicBezTo>
                <a:cubicBezTo>
                  <a:pt x="1711041" y="92878"/>
                  <a:pt x="1718150" y="97700"/>
                  <a:pt x="1723534" y="103486"/>
                </a:cubicBezTo>
                <a:cubicBezTo>
                  <a:pt x="1728919" y="109272"/>
                  <a:pt x="1729325" y="114657"/>
                  <a:pt x="1724750" y="119640"/>
                </a:cubicBezTo>
                <a:cubicBezTo>
                  <a:pt x="1720175" y="124623"/>
                  <a:pt x="1717002" y="136440"/>
                  <a:pt x="1715232" y="155089"/>
                </a:cubicBezTo>
                <a:cubicBezTo>
                  <a:pt x="1713461" y="173739"/>
                  <a:pt x="1711901" y="192496"/>
                  <a:pt x="1710553" y="211360"/>
                </a:cubicBezTo>
                <a:cubicBezTo>
                  <a:pt x="1709206" y="230225"/>
                  <a:pt x="1705226" y="246497"/>
                  <a:pt x="1698616" y="260178"/>
                </a:cubicBezTo>
                <a:cubicBezTo>
                  <a:pt x="1692005" y="273858"/>
                  <a:pt x="1681748" y="284259"/>
                  <a:pt x="1667845" y="291379"/>
                </a:cubicBezTo>
                <a:cubicBezTo>
                  <a:pt x="1653942" y="298499"/>
                  <a:pt x="1646464" y="296710"/>
                  <a:pt x="1645410" y="286012"/>
                </a:cubicBezTo>
                <a:cubicBezTo>
                  <a:pt x="1644356" y="275314"/>
                  <a:pt x="1638634" y="263139"/>
                  <a:pt x="1628245" y="249487"/>
                </a:cubicBezTo>
                <a:cubicBezTo>
                  <a:pt x="1617855" y="235835"/>
                  <a:pt x="1619261" y="232207"/>
                  <a:pt x="1632460" y="238603"/>
                </a:cubicBezTo>
                <a:cubicBezTo>
                  <a:pt x="1645661" y="244999"/>
                  <a:pt x="1654878" y="248598"/>
                  <a:pt x="1660112" y="249401"/>
                </a:cubicBezTo>
                <a:cubicBezTo>
                  <a:pt x="1665346" y="250204"/>
                  <a:pt x="1670218" y="245397"/>
                  <a:pt x="1674728" y="234979"/>
                </a:cubicBezTo>
                <a:cubicBezTo>
                  <a:pt x="1679239" y="224560"/>
                  <a:pt x="1682393" y="208783"/>
                  <a:pt x="1684193" y="187645"/>
                </a:cubicBezTo>
                <a:cubicBezTo>
                  <a:pt x="1685993" y="166508"/>
                  <a:pt x="1686892" y="148826"/>
                  <a:pt x="1686892" y="134601"/>
                </a:cubicBezTo>
                <a:cubicBezTo>
                  <a:pt x="1686892" y="121766"/>
                  <a:pt x="1685655" y="114521"/>
                  <a:pt x="1683182" y="112865"/>
                </a:cubicBezTo>
                <a:cubicBezTo>
                  <a:pt x="1680709" y="111208"/>
                  <a:pt x="1674559" y="111613"/>
                  <a:pt x="1664737" y="114080"/>
                </a:cubicBezTo>
                <a:lnTo>
                  <a:pt x="1636601" y="121135"/>
                </a:lnTo>
                <a:cubicBezTo>
                  <a:pt x="1629775" y="122067"/>
                  <a:pt x="1623710" y="119830"/>
                  <a:pt x="1618404" y="114424"/>
                </a:cubicBezTo>
                <a:cubicBezTo>
                  <a:pt x="1604680" y="130012"/>
                  <a:pt x="1590393" y="142007"/>
                  <a:pt x="1575545" y="150411"/>
                </a:cubicBezTo>
                <a:cubicBezTo>
                  <a:pt x="1571831" y="152512"/>
                  <a:pt x="1569037" y="153790"/>
                  <a:pt x="1567159" y="154246"/>
                </a:cubicBezTo>
                <a:lnTo>
                  <a:pt x="1565498" y="153613"/>
                </a:lnTo>
                <a:lnTo>
                  <a:pt x="1565179" y="159176"/>
                </a:lnTo>
                <a:cubicBezTo>
                  <a:pt x="1564973" y="166508"/>
                  <a:pt x="1565094" y="175571"/>
                  <a:pt x="1565542" y="186365"/>
                </a:cubicBezTo>
                <a:cubicBezTo>
                  <a:pt x="1566439" y="207954"/>
                  <a:pt x="1565728" y="224302"/>
                  <a:pt x="1563412" y="235409"/>
                </a:cubicBezTo>
                <a:cubicBezTo>
                  <a:pt x="1561097" y="246515"/>
                  <a:pt x="1557985" y="255449"/>
                  <a:pt x="1554076" y="262211"/>
                </a:cubicBezTo>
                <a:cubicBezTo>
                  <a:pt x="1550169" y="268972"/>
                  <a:pt x="1545985" y="269072"/>
                  <a:pt x="1541525" y="262512"/>
                </a:cubicBezTo>
                <a:cubicBezTo>
                  <a:pt x="1537066" y="255951"/>
                  <a:pt x="1533653" y="250502"/>
                  <a:pt x="1531287" y="246164"/>
                </a:cubicBezTo>
                <a:cubicBezTo>
                  <a:pt x="1528921" y="241826"/>
                  <a:pt x="1526609" y="239481"/>
                  <a:pt x="1524350" y="239130"/>
                </a:cubicBezTo>
                <a:cubicBezTo>
                  <a:pt x="1522091" y="238779"/>
                  <a:pt x="1510866" y="240252"/>
                  <a:pt x="1490675" y="243550"/>
                </a:cubicBezTo>
                <a:cubicBezTo>
                  <a:pt x="1485972" y="263655"/>
                  <a:pt x="1480605" y="269155"/>
                  <a:pt x="1474574" y="260049"/>
                </a:cubicBezTo>
                <a:cubicBezTo>
                  <a:pt x="1468545" y="250943"/>
                  <a:pt x="1465530" y="238818"/>
                  <a:pt x="1465530" y="223675"/>
                </a:cubicBezTo>
                <a:cubicBezTo>
                  <a:pt x="1465530" y="209406"/>
                  <a:pt x="1465089" y="191678"/>
                  <a:pt x="1464206" y="170491"/>
                </a:cubicBezTo>
                <a:cubicBezTo>
                  <a:pt x="1463325" y="149303"/>
                  <a:pt x="1460178" y="133966"/>
                  <a:pt x="1454764" y="124480"/>
                </a:cubicBezTo>
                <a:cubicBezTo>
                  <a:pt x="1449350" y="114994"/>
                  <a:pt x="1450272" y="110251"/>
                  <a:pt x="1457528" y="110251"/>
                </a:cubicBezTo>
                <a:cubicBezTo>
                  <a:pt x="1462317" y="110251"/>
                  <a:pt x="1467918" y="110688"/>
                  <a:pt x="1474327" y="111563"/>
                </a:cubicBezTo>
                <a:cubicBezTo>
                  <a:pt x="1481211" y="102916"/>
                  <a:pt x="1488890" y="89544"/>
                  <a:pt x="1497365" y="71446"/>
                </a:cubicBezTo>
                <a:cubicBezTo>
                  <a:pt x="1505840" y="53349"/>
                  <a:pt x="1508504" y="39091"/>
                  <a:pt x="1505356" y="28673"/>
                </a:cubicBezTo>
                <a:cubicBezTo>
                  <a:pt x="1502209" y="18255"/>
                  <a:pt x="1510135" y="17169"/>
                  <a:pt x="1529136" y="25414"/>
                </a:cubicBezTo>
                <a:cubicBezTo>
                  <a:pt x="1545340" y="33244"/>
                  <a:pt x="1550348" y="40138"/>
                  <a:pt x="1544161" y="46096"/>
                </a:cubicBezTo>
                <a:cubicBezTo>
                  <a:pt x="1537972" y="52055"/>
                  <a:pt x="1531309" y="60390"/>
                  <a:pt x="1524167" y="71102"/>
                </a:cubicBezTo>
                <a:cubicBezTo>
                  <a:pt x="1517025" y="81814"/>
                  <a:pt x="1506083" y="95301"/>
                  <a:pt x="1491342" y="111563"/>
                </a:cubicBezTo>
                <a:cubicBezTo>
                  <a:pt x="1508694" y="109068"/>
                  <a:pt x="1520754" y="104845"/>
                  <a:pt x="1527522" y="98894"/>
                </a:cubicBezTo>
                <a:cubicBezTo>
                  <a:pt x="1534291" y="92942"/>
                  <a:pt x="1541618" y="91888"/>
                  <a:pt x="1549506" y="95732"/>
                </a:cubicBezTo>
                <a:cubicBezTo>
                  <a:pt x="1557393" y="99575"/>
                  <a:pt x="1564294" y="103576"/>
                  <a:pt x="1570210" y="107734"/>
                </a:cubicBezTo>
                <a:cubicBezTo>
                  <a:pt x="1576125" y="111893"/>
                  <a:pt x="1577463" y="116772"/>
                  <a:pt x="1574221" y="122372"/>
                </a:cubicBezTo>
                <a:cubicBezTo>
                  <a:pt x="1570980" y="127972"/>
                  <a:pt x="1568500" y="134640"/>
                  <a:pt x="1566778" y="142377"/>
                </a:cubicBezTo>
                <a:cubicBezTo>
                  <a:pt x="1566349" y="144311"/>
                  <a:pt x="1566000" y="146678"/>
                  <a:pt x="1565734" y="149478"/>
                </a:cubicBezTo>
                <a:lnTo>
                  <a:pt x="1565712" y="149850"/>
                </a:lnTo>
                <a:lnTo>
                  <a:pt x="1566901" y="147116"/>
                </a:lnTo>
                <a:cubicBezTo>
                  <a:pt x="1568693" y="144283"/>
                  <a:pt x="1571402" y="140627"/>
                  <a:pt x="1575028" y="136149"/>
                </a:cubicBezTo>
                <a:cubicBezTo>
                  <a:pt x="1589534" y="118239"/>
                  <a:pt x="1602805" y="97764"/>
                  <a:pt x="1614843" y="74727"/>
                </a:cubicBezTo>
                <a:cubicBezTo>
                  <a:pt x="1626882" y="51689"/>
                  <a:pt x="1631328" y="34750"/>
                  <a:pt x="1628179" y="23909"/>
                </a:cubicBezTo>
                <a:cubicBezTo>
                  <a:pt x="1625819" y="15778"/>
                  <a:pt x="1627471" y="11626"/>
                  <a:pt x="1633137" y="11452"/>
                </a:cubicBezTo>
                <a:close/>
                <a:moveTo>
                  <a:pt x="6859928" y="8410"/>
                </a:moveTo>
                <a:cubicBezTo>
                  <a:pt x="6867636" y="9823"/>
                  <a:pt x="6875760" y="12354"/>
                  <a:pt x="6884299" y="16004"/>
                </a:cubicBezTo>
                <a:cubicBezTo>
                  <a:pt x="6892838" y="19653"/>
                  <a:pt x="6895308" y="25626"/>
                  <a:pt x="6891709" y="33922"/>
                </a:cubicBezTo>
                <a:cubicBezTo>
                  <a:pt x="6888110" y="42217"/>
                  <a:pt x="6886310" y="62254"/>
                  <a:pt x="6886310" y="94032"/>
                </a:cubicBezTo>
                <a:cubicBezTo>
                  <a:pt x="6889164" y="93200"/>
                  <a:pt x="6893724" y="92315"/>
                  <a:pt x="6899990" y="91376"/>
                </a:cubicBezTo>
                <a:cubicBezTo>
                  <a:pt x="6906258" y="90436"/>
                  <a:pt x="6910943" y="91609"/>
                  <a:pt x="6914048" y="94893"/>
                </a:cubicBezTo>
                <a:cubicBezTo>
                  <a:pt x="6917152" y="98177"/>
                  <a:pt x="6916604" y="102156"/>
                  <a:pt x="6912402" y="106831"/>
                </a:cubicBezTo>
                <a:cubicBezTo>
                  <a:pt x="6908201" y="111506"/>
                  <a:pt x="6899052" y="116754"/>
                  <a:pt x="6884954" y="122576"/>
                </a:cubicBezTo>
                <a:lnTo>
                  <a:pt x="6884954" y="151766"/>
                </a:lnTo>
                <a:cubicBezTo>
                  <a:pt x="6892670" y="154075"/>
                  <a:pt x="6898854" y="156778"/>
                  <a:pt x="6903508" y="159875"/>
                </a:cubicBezTo>
                <a:cubicBezTo>
                  <a:pt x="6908162" y="162973"/>
                  <a:pt x="6910732" y="168770"/>
                  <a:pt x="6911219" y="177266"/>
                </a:cubicBezTo>
                <a:cubicBezTo>
                  <a:pt x="6911707" y="185763"/>
                  <a:pt x="6907889" y="188767"/>
                  <a:pt x="6899765" y="186279"/>
                </a:cubicBezTo>
                <a:cubicBezTo>
                  <a:pt x="6891642" y="183791"/>
                  <a:pt x="6886704" y="178288"/>
                  <a:pt x="6884954" y="169770"/>
                </a:cubicBezTo>
                <a:lnTo>
                  <a:pt x="6884954" y="237183"/>
                </a:lnTo>
                <a:cubicBezTo>
                  <a:pt x="6884954" y="256313"/>
                  <a:pt x="6883994" y="271399"/>
                  <a:pt x="6882072" y="282441"/>
                </a:cubicBezTo>
                <a:cubicBezTo>
                  <a:pt x="6880152" y="293483"/>
                  <a:pt x="6876628" y="300413"/>
                  <a:pt x="6871500" y="303231"/>
                </a:cubicBezTo>
                <a:cubicBezTo>
                  <a:pt x="6866374" y="306049"/>
                  <a:pt x="6861684" y="301431"/>
                  <a:pt x="6857432" y="289378"/>
                </a:cubicBezTo>
                <a:cubicBezTo>
                  <a:pt x="6853181" y="277325"/>
                  <a:pt x="6851506" y="269166"/>
                  <a:pt x="6852410" y="264899"/>
                </a:cubicBezTo>
                <a:cubicBezTo>
                  <a:pt x="6853313" y="260633"/>
                  <a:pt x="6855114" y="254442"/>
                  <a:pt x="6857808" y="246325"/>
                </a:cubicBezTo>
                <a:cubicBezTo>
                  <a:pt x="6860505" y="238209"/>
                  <a:pt x="6862304" y="206839"/>
                  <a:pt x="6863208" y="152218"/>
                </a:cubicBezTo>
                <a:cubicBezTo>
                  <a:pt x="6851019" y="183637"/>
                  <a:pt x="6833122" y="208589"/>
                  <a:pt x="6809518" y="227074"/>
                </a:cubicBezTo>
                <a:cubicBezTo>
                  <a:pt x="6785915" y="245558"/>
                  <a:pt x="6780950" y="245354"/>
                  <a:pt x="6794622" y="226460"/>
                </a:cubicBezTo>
                <a:cubicBezTo>
                  <a:pt x="6808296" y="207567"/>
                  <a:pt x="6820456" y="189248"/>
                  <a:pt x="6831104" y="171502"/>
                </a:cubicBezTo>
                <a:cubicBezTo>
                  <a:pt x="6841752" y="153756"/>
                  <a:pt x="6848854" y="140129"/>
                  <a:pt x="6852410" y="130621"/>
                </a:cubicBezTo>
                <a:cubicBezTo>
                  <a:pt x="6850532" y="132328"/>
                  <a:pt x="6844652" y="134106"/>
                  <a:pt x="6834771" y="135956"/>
                </a:cubicBezTo>
                <a:cubicBezTo>
                  <a:pt x="6824892" y="137806"/>
                  <a:pt x="6815010" y="137358"/>
                  <a:pt x="6805130" y="134611"/>
                </a:cubicBezTo>
                <a:cubicBezTo>
                  <a:pt x="6795250" y="131865"/>
                  <a:pt x="6795870" y="128298"/>
                  <a:pt x="6806991" y="123910"/>
                </a:cubicBezTo>
                <a:cubicBezTo>
                  <a:pt x="6818112" y="119522"/>
                  <a:pt x="6836851" y="112646"/>
                  <a:pt x="6863208" y="103282"/>
                </a:cubicBezTo>
                <a:cubicBezTo>
                  <a:pt x="6863208" y="84826"/>
                  <a:pt x="6862548" y="67682"/>
                  <a:pt x="6861229" y="51850"/>
                </a:cubicBezTo>
                <a:cubicBezTo>
                  <a:pt x="6859910" y="36019"/>
                  <a:pt x="6857436" y="24468"/>
                  <a:pt x="6853808" y="17197"/>
                </a:cubicBezTo>
                <a:cubicBezTo>
                  <a:pt x="6850180" y="9927"/>
                  <a:pt x="6852220" y="6998"/>
                  <a:pt x="6859928" y="8410"/>
                </a:cubicBezTo>
                <a:close/>
                <a:moveTo>
                  <a:pt x="1859304" y="8410"/>
                </a:moveTo>
                <a:cubicBezTo>
                  <a:pt x="1867011" y="9823"/>
                  <a:pt x="1875135" y="12354"/>
                  <a:pt x="1883675" y="16004"/>
                </a:cubicBezTo>
                <a:cubicBezTo>
                  <a:pt x="1892214" y="19653"/>
                  <a:pt x="1894684" y="25626"/>
                  <a:pt x="1891085" y="33922"/>
                </a:cubicBezTo>
                <a:cubicBezTo>
                  <a:pt x="1887486" y="42217"/>
                  <a:pt x="1885686" y="62254"/>
                  <a:pt x="1885686" y="94032"/>
                </a:cubicBezTo>
                <a:cubicBezTo>
                  <a:pt x="1888540" y="93200"/>
                  <a:pt x="1893100" y="92315"/>
                  <a:pt x="1899367" y="91376"/>
                </a:cubicBezTo>
                <a:cubicBezTo>
                  <a:pt x="1905633" y="90436"/>
                  <a:pt x="1910319" y="91609"/>
                  <a:pt x="1913424" y="94893"/>
                </a:cubicBezTo>
                <a:cubicBezTo>
                  <a:pt x="1916528" y="98177"/>
                  <a:pt x="1915980" y="102156"/>
                  <a:pt x="1911778" y="106831"/>
                </a:cubicBezTo>
                <a:cubicBezTo>
                  <a:pt x="1907576" y="111506"/>
                  <a:pt x="1898427" y="116754"/>
                  <a:pt x="1884331" y="122576"/>
                </a:cubicBezTo>
                <a:lnTo>
                  <a:pt x="1884331" y="151766"/>
                </a:lnTo>
                <a:cubicBezTo>
                  <a:pt x="1892046" y="154075"/>
                  <a:pt x="1898230" y="156778"/>
                  <a:pt x="1902883" y="159875"/>
                </a:cubicBezTo>
                <a:cubicBezTo>
                  <a:pt x="1907537" y="162973"/>
                  <a:pt x="1910107" y="168770"/>
                  <a:pt x="1910595" y="177266"/>
                </a:cubicBezTo>
                <a:cubicBezTo>
                  <a:pt x="1911083" y="185763"/>
                  <a:pt x="1907265" y="188767"/>
                  <a:pt x="1899141" y="186279"/>
                </a:cubicBezTo>
                <a:cubicBezTo>
                  <a:pt x="1891017" y="183791"/>
                  <a:pt x="1886080" y="178288"/>
                  <a:pt x="1884331" y="169770"/>
                </a:cubicBezTo>
                <a:lnTo>
                  <a:pt x="1884331" y="237183"/>
                </a:lnTo>
                <a:cubicBezTo>
                  <a:pt x="1884331" y="256313"/>
                  <a:pt x="1883370" y="271399"/>
                  <a:pt x="1881448" y="282441"/>
                </a:cubicBezTo>
                <a:cubicBezTo>
                  <a:pt x="1879527" y="293483"/>
                  <a:pt x="1876003" y="300413"/>
                  <a:pt x="1870876" y="303231"/>
                </a:cubicBezTo>
                <a:cubicBezTo>
                  <a:pt x="1865750" y="306049"/>
                  <a:pt x="1861060" y="301431"/>
                  <a:pt x="1856808" y="289378"/>
                </a:cubicBezTo>
                <a:cubicBezTo>
                  <a:pt x="1852556" y="277325"/>
                  <a:pt x="1850882" y="269166"/>
                  <a:pt x="1851786" y="264899"/>
                </a:cubicBezTo>
                <a:cubicBezTo>
                  <a:pt x="1852689" y="260633"/>
                  <a:pt x="1854489" y="254442"/>
                  <a:pt x="1857185" y="246325"/>
                </a:cubicBezTo>
                <a:cubicBezTo>
                  <a:pt x="1859881" y="238209"/>
                  <a:pt x="1861681" y="206839"/>
                  <a:pt x="1862584" y="152218"/>
                </a:cubicBezTo>
                <a:cubicBezTo>
                  <a:pt x="1850395" y="183637"/>
                  <a:pt x="1832498" y="208589"/>
                  <a:pt x="1808894" y="227074"/>
                </a:cubicBezTo>
                <a:cubicBezTo>
                  <a:pt x="1785290" y="245558"/>
                  <a:pt x="1780325" y="245354"/>
                  <a:pt x="1793998" y="226460"/>
                </a:cubicBezTo>
                <a:cubicBezTo>
                  <a:pt x="1807672" y="207567"/>
                  <a:pt x="1819832" y="189248"/>
                  <a:pt x="1830480" y="171502"/>
                </a:cubicBezTo>
                <a:cubicBezTo>
                  <a:pt x="1841127" y="153756"/>
                  <a:pt x="1848229" y="140129"/>
                  <a:pt x="1851786" y="130621"/>
                </a:cubicBezTo>
                <a:cubicBezTo>
                  <a:pt x="1849907" y="132328"/>
                  <a:pt x="1844028" y="134106"/>
                  <a:pt x="1834147" y="135956"/>
                </a:cubicBezTo>
                <a:cubicBezTo>
                  <a:pt x="1824267" y="137806"/>
                  <a:pt x="1814386" y="137358"/>
                  <a:pt x="1804506" y="134611"/>
                </a:cubicBezTo>
                <a:cubicBezTo>
                  <a:pt x="1794626" y="131865"/>
                  <a:pt x="1795246" y="128298"/>
                  <a:pt x="1806367" y="123910"/>
                </a:cubicBezTo>
                <a:cubicBezTo>
                  <a:pt x="1817488" y="119522"/>
                  <a:pt x="1836227" y="112646"/>
                  <a:pt x="1862584" y="103282"/>
                </a:cubicBezTo>
                <a:cubicBezTo>
                  <a:pt x="1862584" y="84826"/>
                  <a:pt x="1861924" y="67682"/>
                  <a:pt x="1860605" y="51850"/>
                </a:cubicBezTo>
                <a:cubicBezTo>
                  <a:pt x="1859286" y="36019"/>
                  <a:pt x="1856812" y="24468"/>
                  <a:pt x="1853184" y="17197"/>
                </a:cubicBezTo>
                <a:cubicBezTo>
                  <a:pt x="1849556" y="9927"/>
                  <a:pt x="1851596" y="6998"/>
                  <a:pt x="1859304" y="8410"/>
                </a:cubicBezTo>
                <a:close/>
                <a:moveTo>
                  <a:pt x="3065942" y="8174"/>
                </a:moveTo>
                <a:cubicBezTo>
                  <a:pt x="3069692" y="6919"/>
                  <a:pt x="3076690" y="8349"/>
                  <a:pt x="3086936" y="12465"/>
                </a:cubicBezTo>
                <a:cubicBezTo>
                  <a:pt x="3097182" y="16581"/>
                  <a:pt x="3100932" y="21754"/>
                  <a:pt x="3098186" y="27985"/>
                </a:cubicBezTo>
                <a:cubicBezTo>
                  <a:pt x="3095440" y="34216"/>
                  <a:pt x="3093418" y="42537"/>
                  <a:pt x="3092120" y="52948"/>
                </a:cubicBezTo>
                <a:cubicBezTo>
                  <a:pt x="3090822" y="63359"/>
                  <a:pt x="3088818" y="74350"/>
                  <a:pt x="3086108" y="85923"/>
                </a:cubicBezTo>
                <a:cubicBezTo>
                  <a:pt x="3094067" y="82797"/>
                  <a:pt x="3099588" y="79541"/>
                  <a:pt x="3102671" y="76157"/>
                </a:cubicBezTo>
                <a:cubicBezTo>
                  <a:pt x="3105754" y="72773"/>
                  <a:pt x="3109956" y="71819"/>
                  <a:pt x="3115276" y="73296"/>
                </a:cubicBezTo>
                <a:cubicBezTo>
                  <a:pt x="3120596" y="74773"/>
                  <a:pt x="3126064" y="77846"/>
                  <a:pt x="3131678" y="82513"/>
                </a:cubicBezTo>
                <a:cubicBezTo>
                  <a:pt x="3137292" y="87181"/>
                  <a:pt x="3135800" y="92483"/>
                  <a:pt x="3127204" y="98420"/>
                </a:cubicBezTo>
                <a:cubicBezTo>
                  <a:pt x="3118607" y="104357"/>
                  <a:pt x="3113881" y="117403"/>
                  <a:pt x="3113028" y="137558"/>
                </a:cubicBezTo>
                <a:cubicBezTo>
                  <a:pt x="3112175" y="157714"/>
                  <a:pt x="3114258" y="171136"/>
                  <a:pt x="3119277" y="177826"/>
                </a:cubicBezTo>
                <a:cubicBezTo>
                  <a:pt x="3124296" y="184515"/>
                  <a:pt x="3129372" y="188642"/>
                  <a:pt x="3134506" y="190205"/>
                </a:cubicBezTo>
                <a:cubicBezTo>
                  <a:pt x="3139640" y="191768"/>
                  <a:pt x="3142745" y="190427"/>
                  <a:pt x="3143820" y="186182"/>
                </a:cubicBezTo>
                <a:cubicBezTo>
                  <a:pt x="3144896" y="181938"/>
                  <a:pt x="3147897" y="174065"/>
                  <a:pt x="3152823" y="162564"/>
                </a:cubicBezTo>
                <a:cubicBezTo>
                  <a:pt x="3157748" y="151063"/>
                  <a:pt x="3160896" y="154261"/>
                  <a:pt x="3162265" y="172158"/>
                </a:cubicBezTo>
                <a:cubicBezTo>
                  <a:pt x="3163635" y="190054"/>
                  <a:pt x="3166359" y="204029"/>
                  <a:pt x="3170439" y="214081"/>
                </a:cubicBezTo>
                <a:cubicBezTo>
                  <a:pt x="3174519" y="224134"/>
                  <a:pt x="3166194" y="227056"/>
                  <a:pt x="3145466" y="222847"/>
                </a:cubicBezTo>
                <a:cubicBezTo>
                  <a:pt x="3124737" y="218638"/>
                  <a:pt x="3110536" y="210062"/>
                  <a:pt x="3102864" y="197120"/>
                </a:cubicBezTo>
                <a:cubicBezTo>
                  <a:pt x="3095193" y="184178"/>
                  <a:pt x="3091356" y="167834"/>
                  <a:pt x="3091356" y="148088"/>
                </a:cubicBezTo>
                <a:cubicBezTo>
                  <a:pt x="3091356" y="128886"/>
                  <a:pt x="3092031" y="116227"/>
                  <a:pt x="3093378" y="110111"/>
                </a:cubicBezTo>
                <a:cubicBezTo>
                  <a:pt x="3094726" y="103995"/>
                  <a:pt x="3094311" y="101568"/>
                  <a:pt x="3092131" y="102830"/>
                </a:cubicBezTo>
                <a:cubicBezTo>
                  <a:pt x="3089951" y="104092"/>
                  <a:pt x="3087305" y="105347"/>
                  <a:pt x="3084193" y="106594"/>
                </a:cubicBezTo>
                <a:cubicBezTo>
                  <a:pt x="3081799" y="118597"/>
                  <a:pt x="3077941" y="133755"/>
                  <a:pt x="3072621" y="152067"/>
                </a:cubicBezTo>
                <a:cubicBezTo>
                  <a:pt x="3085212" y="156455"/>
                  <a:pt x="3091507" y="163683"/>
                  <a:pt x="3091507" y="173749"/>
                </a:cubicBezTo>
                <a:cubicBezTo>
                  <a:pt x="3091507" y="184591"/>
                  <a:pt x="3082551" y="185064"/>
                  <a:pt x="3064641" y="175169"/>
                </a:cubicBezTo>
                <a:cubicBezTo>
                  <a:pt x="3059622" y="185652"/>
                  <a:pt x="3053097" y="195375"/>
                  <a:pt x="3045066" y="204337"/>
                </a:cubicBezTo>
                <a:cubicBezTo>
                  <a:pt x="3037036" y="213300"/>
                  <a:pt x="3025872" y="220352"/>
                  <a:pt x="3011575" y="225493"/>
                </a:cubicBezTo>
                <a:cubicBezTo>
                  <a:pt x="2997278" y="230633"/>
                  <a:pt x="2994940" y="228694"/>
                  <a:pt x="3004562" y="219674"/>
                </a:cubicBezTo>
                <a:cubicBezTo>
                  <a:pt x="3014185" y="210654"/>
                  <a:pt x="3022090" y="201509"/>
                  <a:pt x="3028278" y="192238"/>
                </a:cubicBezTo>
                <a:cubicBezTo>
                  <a:pt x="3034465" y="182967"/>
                  <a:pt x="3040191" y="174043"/>
                  <a:pt x="3045453" y="165468"/>
                </a:cubicBezTo>
                <a:cubicBezTo>
                  <a:pt x="3038929" y="163604"/>
                  <a:pt x="3032798" y="160402"/>
                  <a:pt x="3027062" y="155864"/>
                </a:cubicBezTo>
                <a:cubicBezTo>
                  <a:pt x="3021326" y="151325"/>
                  <a:pt x="3021839" y="148661"/>
                  <a:pt x="3028600" y="147873"/>
                </a:cubicBezTo>
                <a:cubicBezTo>
                  <a:pt x="3035362" y="147084"/>
                  <a:pt x="3042822" y="146682"/>
                  <a:pt x="3050982" y="146668"/>
                </a:cubicBezTo>
                <a:cubicBezTo>
                  <a:pt x="3053606" y="142839"/>
                  <a:pt x="3056718" y="131195"/>
                  <a:pt x="3060317" y="111735"/>
                </a:cubicBezTo>
                <a:cubicBezTo>
                  <a:pt x="3053563" y="114417"/>
                  <a:pt x="3048128" y="115987"/>
                  <a:pt x="3044013" y="116446"/>
                </a:cubicBezTo>
                <a:cubicBezTo>
                  <a:pt x="3039897" y="116905"/>
                  <a:pt x="3034609" y="114528"/>
                  <a:pt x="3028149" y="109315"/>
                </a:cubicBezTo>
                <a:cubicBezTo>
                  <a:pt x="3021688" y="104103"/>
                  <a:pt x="3022990" y="101170"/>
                  <a:pt x="3032053" y="100518"/>
                </a:cubicBezTo>
                <a:cubicBezTo>
                  <a:pt x="3041116" y="99865"/>
                  <a:pt x="3051498" y="97201"/>
                  <a:pt x="3063199" y="92527"/>
                </a:cubicBezTo>
                <a:cubicBezTo>
                  <a:pt x="3064877" y="81628"/>
                  <a:pt x="3065939" y="67869"/>
                  <a:pt x="3066383" y="51248"/>
                </a:cubicBezTo>
                <a:cubicBezTo>
                  <a:pt x="3066827" y="34628"/>
                  <a:pt x="3065928" y="23607"/>
                  <a:pt x="3063684" y="18187"/>
                </a:cubicBezTo>
                <a:cubicBezTo>
                  <a:pt x="3061439" y="12766"/>
                  <a:pt x="3062192" y="9429"/>
                  <a:pt x="3065942" y="8174"/>
                </a:cubicBezTo>
                <a:close/>
                <a:moveTo>
                  <a:pt x="848424" y="4958"/>
                </a:moveTo>
                <a:cubicBezTo>
                  <a:pt x="857932" y="4958"/>
                  <a:pt x="865959" y="5969"/>
                  <a:pt x="872505" y="7991"/>
                </a:cubicBezTo>
                <a:cubicBezTo>
                  <a:pt x="879051" y="10013"/>
                  <a:pt x="884562" y="13835"/>
                  <a:pt x="889036" y="19456"/>
                </a:cubicBezTo>
                <a:cubicBezTo>
                  <a:pt x="893510" y="25077"/>
                  <a:pt x="893496" y="31939"/>
                  <a:pt x="888993" y="40041"/>
                </a:cubicBezTo>
                <a:cubicBezTo>
                  <a:pt x="923037" y="36557"/>
                  <a:pt x="944153" y="32760"/>
                  <a:pt x="952341" y="28652"/>
                </a:cubicBezTo>
                <a:cubicBezTo>
                  <a:pt x="960529" y="24543"/>
                  <a:pt x="969832" y="25350"/>
                  <a:pt x="980251" y="31072"/>
                </a:cubicBezTo>
                <a:cubicBezTo>
                  <a:pt x="990668" y="36793"/>
                  <a:pt x="999212" y="43637"/>
                  <a:pt x="1005880" y="51603"/>
                </a:cubicBezTo>
                <a:cubicBezTo>
                  <a:pt x="1012548" y="59569"/>
                  <a:pt x="1010038" y="64362"/>
                  <a:pt x="998351" y="65983"/>
                </a:cubicBezTo>
                <a:cubicBezTo>
                  <a:pt x="986664" y="67603"/>
                  <a:pt x="973816" y="72260"/>
                  <a:pt x="959805" y="79954"/>
                </a:cubicBezTo>
                <a:cubicBezTo>
                  <a:pt x="945795" y="87647"/>
                  <a:pt x="940815" y="86238"/>
                  <a:pt x="944866" y="75727"/>
                </a:cubicBezTo>
                <a:cubicBezTo>
                  <a:pt x="948917" y="65216"/>
                  <a:pt x="951839" y="58239"/>
                  <a:pt x="953632" y="54797"/>
                </a:cubicBezTo>
                <a:cubicBezTo>
                  <a:pt x="955424" y="51356"/>
                  <a:pt x="954549" y="49635"/>
                  <a:pt x="951007" y="49635"/>
                </a:cubicBezTo>
                <a:cubicBezTo>
                  <a:pt x="945141" y="49635"/>
                  <a:pt x="928317" y="51876"/>
                  <a:pt x="900533" y="56357"/>
                </a:cubicBezTo>
                <a:cubicBezTo>
                  <a:pt x="872749" y="60838"/>
                  <a:pt x="849461" y="64215"/>
                  <a:pt x="830667" y="66488"/>
                </a:cubicBezTo>
                <a:cubicBezTo>
                  <a:pt x="811875" y="68761"/>
                  <a:pt x="799388" y="69446"/>
                  <a:pt x="793208" y="68543"/>
                </a:cubicBezTo>
                <a:cubicBezTo>
                  <a:pt x="787443" y="86109"/>
                  <a:pt x="779850" y="99499"/>
                  <a:pt x="770428" y="108713"/>
                </a:cubicBezTo>
                <a:cubicBezTo>
                  <a:pt x="761007" y="117927"/>
                  <a:pt x="754539" y="117772"/>
                  <a:pt x="751025" y="108251"/>
                </a:cubicBezTo>
                <a:cubicBezTo>
                  <a:pt x="747512" y="98729"/>
                  <a:pt x="748286" y="90454"/>
                  <a:pt x="753349" y="83428"/>
                </a:cubicBezTo>
                <a:cubicBezTo>
                  <a:pt x="758411" y="76401"/>
                  <a:pt x="763136" y="69109"/>
                  <a:pt x="767524" y="61552"/>
                </a:cubicBezTo>
                <a:cubicBezTo>
                  <a:pt x="771912" y="53994"/>
                  <a:pt x="776971" y="46043"/>
                  <a:pt x="782700" y="37697"/>
                </a:cubicBezTo>
                <a:cubicBezTo>
                  <a:pt x="788428" y="29351"/>
                  <a:pt x="793121" y="34176"/>
                  <a:pt x="796778" y="52173"/>
                </a:cubicBezTo>
                <a:cubicBezTo>
                  <a:pt x="809943" y="52259"/>
                  <a:pt x="836128" y="49535"/>
                  <a:pt x="875334" y="43999"/>
                </a:cubicBezTo>
                <a:cubicBezTo>
                  <a:pt x="862600" y="36126"/>
                  <a:pt x="852217" y="27651"/>
                  <a:pt x="844187" y="18574"/>
                </a:cubicBezTo>
                <a:cubicBezTo>
                  <a:pt x="836157" y="9497"/>
                  <a:pt x="837569" y="4958"/>
                  <a:pt x="848424" y="4958"/>
                </a:cubicBezTo>
                <a:close/>
                <a:moveTo>
                  <a:pt x="6625788" y="4569"/>
                </a:moveTo>
                <a:cubicBezTo>
                  <a:pt x="6628004" y="4274"/>
                  <a:pt x="6630869" y="4487"/>
                  <a:pt x="6634386" y="5205"/>
                </a:cubicBezTo>
                <a:cubicBezTo>
                  <a:pt x="6648454" y="8081"/>
                  <a:pt x="6657481" y="12877"/>
                  <a:pt x="6661468" y="19596"/>
                </a:cubicBezTo>
                <a:cubicBezTo>
                  <a:pt x="6665454" y="26314"/>
                  <a:pt x="6665378" y="33000"/>
                  <a:pt x="6661242" y="39654"/>
                </a:cubicBezTo>
                <a:cubicBezTo>
                  <a:pt x="6657104" y="46308"/>
                  <a:pt x="6651412" y="47190"/>
                  <a:pt x="6644162" y="42300"/>
                </a:cubicBezTo>
                <a:cubicBezTo>
                  <a:pt x="6636914" y="37410"/>
                  <a:pt x="6630004" y="30276"/>
                  <a:pt x="6623438" y="20897"/>
                </a:cubicBezTo>
                <a:cubicBezTo>
                  <a:pt x="6618360" y="10895"/>
                  <a:pt x="6619145" y="5452"/>
                  <a:pt x="6625788" y="4569"/>
                </a:cubicBezTo>
                <a:close/>
                <a:moveTo>
                  <a:pt x="6501288" y="3768"/>
                </a:moveTo>
                <a:cubicBezTo>
                  <a:pt x="6502756" y="3620"/>
                  <a:pt x="6504640" y="3841"/>
                  <a:pt x="6506938" y="4431"/>
                </a:cubicBezTo>
                <a:cubicBezTo>
                  <a:pt x="6516129" y="6790"/>
                  <a:pt x="6524482" y="10049"/>
                  <a:pt x="6531997" y="14207"/>
                </a:cubicBezTo>
                <a:cubicBezTo>
                  <a:pt x="6539510" y="18366"/>
                  <a:pt x="6541228" y="24819"/>
                  <a:pt x="6537148" y="33567"/>
                </a:cubicBezTo>
                <a:cubicBezTo>
                  <a:pt x="6533068" y="42314"/>
                  <a:pt x="6530606" y="61566"/>
                  <a:pt x="6529760" y="91322"/>
                </a:cubicBezTo>
                <a:cubicBezTo>
                  <a:pt x="6542810" y="86819"/>
                  <a:pt x="6551022" y="87898"/>
                  <a:pt x="6554400" y="94559"/>
                </a:cubicBezTo>
                <a:cubicBezTo>
                  <a:pt x="6557777" y="101220"/>
                  <a:pt x="6549564" y="108344"/>
                  <a:pt x="6529760" y="115930"/>
                </a:cubicBezTo>
                <a:lnTo>
                  <a:pt x="6529760" y="139914"/>
                </a:lnTo>
                <a:cubicBezTo>
                  <a:pt x="6538494" y="133747"/>
                  <a:pt x="6545850" y="130180"/>
                  <a:pt x="6551830" y="129212"/>
                </a:cubicBezTo>
                <a:cubicBezTo>
                  <a:pt x="6557810" y="128244"/>
                  <a:pt x="6558070" y="131241"/>
                  <a:pt x="6552614" y="138204"/>
                </a:cubicBezTo>
                <a:cubicBezTo>
                  <a:pt x="6547158" y="145166"/>
                  <a:pt x="6539540" y="151909"/>
                  <a:pt x="6529760" y="158434"/>
                </a:cubicBezTo>
                <a:cubicBezTo>
                  <a:pt x="6529760" y="194328"/>
                  <a:pt x="6529978" y="219491"/>
                  <a:pt x="6530416" y="233925"/>
                </a:cubicBezTo>
                <a:cubicBezTo>
                  <a:pt x="6530853" y="248358"/>
                  <a:pt x="6527727" y="262870"/>
                  <a:pt x="6521038" y="277461"/>
                </a:cubicBezTo>
                <a:cubicBezTo>
                  <a:pt x="6514348" y="292053"/>
                  <a:pt x="6507906" y="293659"/>
                  <a:pt x="6501710" y="282280"/>
                </a:cubicBezTo>
                <a:cubicBezTo>
                  <a:pt x="6495516" y="270901"/>
                  <a:pt x="6488266" y="260300"/>
                  <a:pt x="6479964" y="250477"/>
                </a:cubicBezTo>
                <a:cubicBezTo>
                  <a:pt x="6471660" y="240654"/>
                  <a:pt x="6473022" y="237542"/>
                  <a:pt x="6484050" y="241141"/>
                </a:cubicBezTo>
                <a:cubicBezTo>
                  <a:pt x="6495078" y="244741"/>
                  <a:pt x="6501380" y="245343"/>
                  <a:pt x="6502958" y="242948"/>
                </a:cubicBezTo>
                <a:cubicBezTo>
                  <a:pt x="6504535" y="240553"/>
                  <a:pt x="6505546" y="231343"/>
                  <a:pt x="6505991" y="215318"/>
                </a:cubicBezTo>
                <a:cubicBezTo>
                  <a:pt x="6506436" y="199293"/>
                  <a:pt x="6506658" y="185014"/>
                  <a:pt x="6506658" y="172480"/>
                </a:cubicBezTo>
                <a:cubicBezTo>
                  <a:pt x="6483541" y="195052"/>
                  <a:pt x="6469872" y="209241"/>
                  <a:pt x="6465648" y="215049"/>
                </a:cubicBezTo>
                <a:cubicBezTo>
                  <a:pt x="6461424" y="220857"/>
                  <a:pt x="6453480" y="219878"/>
                  <a:pt x="6441815" y="212113"/>
                </a:cubicBezTo>
                <a:cubicBezTo>
                  <a:pt x="6430148" y="204348"/>
                  <a:pt x="6428654" y="198787"/>
                  <a:pt x="6437330" y="195432"/>
                </a:cubicBezTo>
                <a:cubicBezTo>
                  <a:pt x="6446006" y="192076"/>
                  <a:pt x="6456399" y="186588"/>
                  <a:pt x="6468509" y="178966"/>
                </a:cubicBezTo>
                <a:cubicBezTo>
                  <a:pt x="6480620" y="171344"/>
                  <a:pt x="6493788" y="162098"/>
                  <a:pt x="6508013" y="151228"/>
                </a:cubicBezTo>
                <a:lnTo>
                  <a:pt x="6508013" y="121178"/>
                </a:lnTo>
                <a:cubicBezTo>
                  <a:pt x="6490574" y="123874"/>
                  <a:pt x="6477665" y="122756"/>
                  <a:pt x="6469284" y="117823"/>
                </a:cubicBezTo>
                <a:cubicBezTo>
                  <a:pt x="6460902" y="112890"/>
                  <a:pt x="6461016" y="109742"/>
                  <a:pt x="6469628" y="108380"/>
                </a:cubicBezTo>
                <a:cubicBezTo>
                  <a:pt x="6478239" y="107017"/>
                  <a:pt x="6491034" y="103504"/>
                  <a:pt x="6508013" y="97840"/>
                </a:cubicBezTo>
                <a:cubicBezTo>
                  <a:pt x="6508013" y="65144"/>
                  <a:pt x="6507576" y="45530"/>
                  <a:pt x="6506701" y="38998"/>
                </a:cubicBezTo>
                <a:cubicBezTo>
                  <a:pt x="6505826" y="32466"/>
                  <a:pt x="6503348" y="24482"/>
                  <a:pt x="6499269" y="15046"/>
                </a:cubicBezTo>
                <a:cubicBezTo>
                  <a:pt x="6496208" y="7969"/>
                  <a:pt x="6496882" y="4210"/>
                  <a:pt x="6501288" y="3768"/>
                </a:cubicBezTo>
                <a:close/>
                <a:moveTo>
                  <a:pt x="6226024" y="2806"/>
                </a:moveTo>
                <a:cubicBezTo>
                  <a:pt x="6228705" y="3047"/>
                  <a:pt x="6232022" y="3721"/>
                  <a:pt x="6235972" y="4829"/>
                </a:cubicBezTo>
                <a:cubicBezTo>
                  <a:pt x="6251774" y="9260"/>
                  <a:pt x="6258758" y="15502"/>
                  <a:pt x="6256924" y="23554"/>
                </a:cubicBezTo>
                <a:cubicBezTo>
                  <a:pt x="6255088" y="31606"/>
                  <a:pt x="6253736" y="40389"/>
                  <a:pt x="6252868" y="49904"/>
                </a:cubicBezTo>
                <a:cubicBezTo>
                  <a:pt x="6252000" y="59419"/>
                  <a:pt x="6251567" y="69625"/>
                  <a:pt x="6251567" y="80524"/>
                </a:cubicBezTo>
                <a:cubicBezTo>
                  <a:pt x="6259726" y="79047"/>
                  <a:pt x="6269399" y="76878"/>
                  <a:pt x="6280584" y="74017"/>
                </a:cubicBezTo>
                <a:cubicBezTo>
                  <a:pt x="6291770" y="71156"/>
                  <a:pt x="6300754" y="73286"/>
                  <a:pt x="6307537" y="80405"/>
                </a:cubicBezTo>
                <a:cubicBezTo>
                  <a:pt x="6314319" y="87525"/>
                  <a:pt x="6309766" y="93165"/>
                  <a:pt x="6293878" y="97323"/>
                </a:cubicBezTo>
                <a:cubicBezTo>
                  <a:pt x="6277988" y="101482"/>
                  <a:pt x="6263834" y="104336"/>
                  <a:pt x="6251416" y="105884"/>
                </a:cubicBezTo>
                <a:lnTo>
                  <a:pt x="6250234" y="160155"/>
                </a:lnTo>
                <a:cubicBezTo>
                  <a:pt x="6279530" y="158405"/>
                  <a:pt x="6305876" y="155946"/>
                  <a:pt x="6329273" y="152777"/>
                </a:cubicBezTo>
                <a:cubicBezTo>
                  <a:pt x="6352668" y="149608"/>
                  <a:pt x="6368856" y="150232"/>
                  <a:pt x="6377832" y="154648"/>
                </a:cubicBezTo>
                <a:cubicBezTo>
                  <a:pt x="6386809" y="159065"/>
                  <a:pt x="6392757" y="165163"/>
                  <a:pt x="6395676" y="172943"/>
                </a:cubicBezTo>
                <a:cubicBezTo>
                  <a:pt x="6398593" y="180722"/>
                  <a:pt x="6392736" y="183712"/>
                  <a:pt x="6378102" y="181913"/>
                </a:cubicBezTo>
                <a:cubicBezTo>
                  <a:pt x="6363467" y="180113"/>
                  <a:pt x="6345108" y="179213"/>
                  <a:pt x="6323024" y="179213"/>
                </a:cubicBezTo>
                <a:cubicBezTo>
                  <a:pt x="6300710" y="179213"/>
                  <a:pt x="6273292" y="180360"/>
                  <a:pt x="6240769" y="182655"/>
                </a:cubicBezTo>
                <a:cubicBezTo>
                  <a:pt x="6251567" y="191818"/>
                  <a:pt x="6254041" y="198547"/>
                  <a:pt x="6248190" y="202842"/>
                </a:cubicBezTo>
                <a:cubicBezTo>
                  <a:pt x="6242340" y="207137"/>
                  <a:pt x="6234652" y="214730"/>
                  <a:pt x="6225131" y="225622"/>
                </a:cubicBezTo>
                <a:cubicBezTo>
                  <a:pt x="6215608" y="236513"/>
                  <a:pt x="6207062" y="245648"/>
                  <a:pt x="6199490" y="253026"/>
                </a:cubicBezTo>
                <a:cubicBezTo>
                  <a:pt x="6191919" y="260404"/>
                  <a:pt x="6189990" y="263888"/>
                  <a:pt x="6193704" y="263480"/>
                </a:cubicBezTo>
                <a:cubicBezTo>
                  <a:pt x="6197418" y="263071"/>
                  <a:pt x="6207068" y="261978"/>
                  <a:pt x="6222658" y="260199"/>
                </a:cubicBezTo>
                <a:cubicBezTo>
                  <a:pt x="6238244" y="258421"/>
                  <a:pt x="6257726" y="255998"/>
                  <a:pt x="6281101" y="252929"/>
                </a:cubicBezTo>
                <a:cubicBezTo>
                  <a:pt x="6272510" y="244870"/>
                  <a:pt x="6266542" y="236843"/>
                  <a:pt x="6263193" y="228848"/>
                </a:cubicBezTo>
                <a:cubicBezTo>
                  <a:pt x="6259844" y="220853"/>
                  <a:pt x="6264939" y="219914"/>
                  <a:pt x="6278476" y="226030"/>
                </a:cubicBezTo>
                <a:cubicBezTo>
                  <a:pt x="6292013" y="232146"/>
                  <a:pt x="6303636" y="238671"/>
                  <a:pt x="6313345" y="245605"/>
                </a:cubicBezTo>
                <a:cubicBezTo>
                  <a:pt x="6323052" y="252538"/>
                  <a:pt x="6330032" y="260038"/>
                  <a:pt x="6334285" y="268104"/>
                </a:cubicBezTo>
                <a:cubicBezTo>
                  <a:pt x="6338536" y="276171"/>
                  <a:pt x="6339766" y="285194"/>
                  <a:pt x="6337974" y="295175"/>
                </a:cubicBezTo>
                <a:cubicBezTo>
                  <a:pt x="6336181" y="305156"/>
                  <a:pt x="6329376" y="305009"/>
                  <a:pt x="6317561" y="294734"/>
                </a:cubicBezTo>
                <a:cubicBezTo>
                  <a:pt x="6305744" y="284459"/>
                  <a:pt x="6296201" y="274748"/>
                  <a:pt x="6288930" y="265599"/>
                </a:cubicBezTo>
                <a:cubicBezTo>
                  <a:pt x="6256779" y="271779"/>
                  <a:pt x="6230866" y="277773"/>
                  <a:pt x="6211192" y="283581"/>
                </a:cubicBezTo>
                <a:cubicBezTo>
                  <a:pt x="6191517" y="289389"/>
                  <a:pt x="6176786" y="295268"/>
                  <a:pt x="6166999" y="301220"/>
                </a:cubicBezTo>
                <a:cubicBezTo>
                  <a:pt x="6157212" y="307171"/>
                  <a:pt x="6150164" y="304554"/>
                  <a:pt x="6145854" y="293368"/>
                </a:cubicBezTo>
                <a:cubicBezTo>
                  <a:pt x="6141545" y="282183"/>
                  <a:pt x="6142542" y="275085"/>
                  <a:pt x="6148844" y="272073"/>
                </a:cubicBezTo>
                <a:cubicBezTo>
                  <a:pt x="6155147" y="269062"/>
                  <a:pt x="6161528" y="264756"/>
                  <a:pt x="6167988" y="259156"/>
                </a:cubicBezTo>
                <a:cubicBezTo>
                  <a:pt x="6174448" y="253556"/>
                  <a:pt x="6183910" y="242522"/>
                  <a:pt x="6196372" y="226052"/>
                </a:cubicBezTo>
                <a:cubicBezTo>
                  <a:pt x="6208832" y="209582"/>
                  <a:pt x="6216834" y="195769"/>
                  <a:pt x="6220377" y="184612"/>
                </a:cubicBezTo>
                <a:cubicBezTo>
                  <a:pt x="6194751" y="188197"/>
                  <a:pt x="6175897" y="191334"/>
                  <a:pt x="6163816" y="194023"/>
                </a:cubicBezTo>
                <a:cubicBezTo>
                  <a:pt x="6151734" y="196712"/>
                  <a:pt x="6141323" y="198967"/>
                  <a:pt x="6132582" y="200788"/>
                </a:cubicBezTo>
                <a:cubicBezTo>
                  <a:pt x="6123842" y="202609"/>
                  <a:pt x="6116704" y="203276"/>
                  <a:pt x="6111170" y="202788"/>
                </a:cubicBezTo>
                <a:cubicBezTo>
                  <a:pt x="6105634" y="202301"/>
                  <a:pt x="6098377" y="198228"/>
                  <a:pt x="6089401" y="190571"/>
                </a:cubicBezTo>
                <a:cubicBezTo>
                  <a:pt x="6080424" y="182913"/>
                  <a:pt x="6081362" y="179084"/>
                  <a:pt x="6092219" y="179084"/>
                </a:cubicBezTo>
                <a:cubicBezTo>
                  <a:pt x="6101210" y="179084"/>
                  <a:pt x="6110018" y="178657"/>
                  <a:pt x="6118644" y="177804"/>
                </a:cubicBezTo>
                <a:cubicBezTo>
                  <a:pt x="6127270" y="176951"/>
                  <a:pt x="6138197" y="175610"/>
                  <a:pt x="6151426" y="173782"/>
                </a:cubicBezTo>
                <a:cubicBezTo>
                  <a:pt x="6164654" y="171953"/>
                  <a:pt x="6189438" y="168501"/>
                  <a:pt x="6225776" y="163425"/>
                </a:cubicBezTo>
                <a:lnTo>
                  <a:pt x="6225776" y="109025"/>
                </a:lnTo>
                <a:cubicBezTo>
                  <a:pt x="6216426" y="110832"/>
                  <a:pt x="6208166" y="112409"/>
                  <a:pt x="6200996" y="113757"/>
                </a:cubicBezTo>
                <a:cubicBezTo>
                  <a:pt x="6193826" y="115105"/>
                  <a:pt x="6184913" y="112922"/>
                  <a:pt x="6174259" y="107207"/>
                </a:cubicBezTo>
                <a:cubicBezTo>
                  <a:pt x="6163604" y="101493"/>
                  <a:pt x="6164666" y="97434"/>
                  <a:pt x="6177442" y="95032"/>
                </a:cubicBezTo>
                <a:cubicBezTo>
                  <a:pt x="6190220" y="92630"/>
                  <a:pt x="6206331" y="89408"/>
                  <a:pt x="6225776" y="85364"/>
                </a:cubicBezTo>
                <a:lnTo>
                  <a:pt x="6225776" y="49570"/>
                </a:lnTo>
                <a:cubicBezTo>
                  <a:pt x="6225776" y="34198"/>
                  <a:pt x="6223524" y="21790"/>
                  <a:pt x="6219022" y="12347"/>
                </a:cubicBezTo>
                <a:cubicBezTo>
                  <a:pt x="6215645" y="5265"/>
                  <a:pt x="6217978" y="2084"/>
                  <a:pt x="6226024" y="2806"/>
                </a:cubicBezTo>
                <a:close/>
                <a:moveTo>
                  <a:pt x="564254" y="1780"/>
                </a:moveTo>
                <a:cubicBezTo>
                  <a:pt x="569537" y="1877"/>
                  <a:pt x="578247" y="4972"/>
                  <a:pt x="590386" y="11067"/>
                </a:cubicBezTo>
                <a:cubicBezTo>
                  <a:pt x="604899" y="21793"/>
                  <a:pt x="609058" y="29573"/>
                  <a:pt x="602863" y="34406"/>
                </a:cubicBezTo>
                <a:cubicBezTo>
                  <a:pt x="596668" y="39238"/>
                  <a:pt x="589458" y="48792"/>
                  <a:pt x="581234" y="63068"/>
                </a:cubicBezTo>
                <a:cubicBezTo>
                  <a:pt x="573010" y="77344"/>
                  <a:pt x="563972" y="91709"/>
                  <a:pt x="554121" y="106164"/>
                </a:cubicBezTo>
                <a:cubicBezTo>
                  <a:pt x="568719" y="104443"/>
                  <a:pt x="582223" y="101991"/>
                  <a:pt x="594635" y="98808"/>
                </a:cubicBezTo>
                <a:cubicBezTo>
                  <a:pt x="607047" y="95624"/>
                  <a:pt x="617346" y="97589"/>
                  <a:pt x="625535" y="104701"/>
                </a:cubicBezTo>
                <a:cubicBezTo>
                  <a:pt x="633722" y="111814"/>
                  <a:pt x="635303" y="117002"/>
                  <a:pt x="630278" y="120264"/>
                </a:cubicBezTo>
                <a:cubicBezTo>
                  <a:pt x="625251" y="123526"/>
                  <a:pt x="611424" y="125839"/>
                  <a:pt x="588795" y="127201"/>
                </a:cubicBezTo>
                <a:cubicBezTo>
                  <a:pt x="566166" y="128563"/>
                  <a:pt x="542759" y="130826"/>
                  <a:pt x="518574" y="133988"/>
                </a:cubicBezTo>
                <a:cubicBezTo>
                  <a:pt x="494389" y="137150"/>
                  <a:pt x="475887" y="139856"/>
                  <a:pt x="463067" y="142108"/>
                </a:cubicBezTo>
                <a:cubicBezTo>
                  <a:pt x="450247" y="144359"/>
                  <a:pt x="438344" y="141272"/>
                  <a:pt x="427360" y="132848"/>
                </a:cubicBezTo>
                <a:cubicBezTo>
                  <a:pt x="416376" y="124423"/>
                  <a:pt x="416916" y="119906"/>
                  <a:pt x="428984" y="119296"/>
                </a:cubicBezTo>
                <a:cubicBezTo>
                  <a:pt x="441051" y="118687"/>
                  <a:pt x="453280" y="117941"/>
                  <a:pt x="465670" y="117059"/>
                </a:cubicBezTo>
                <a:cubicBezTo>
                  <a:pt x="478060" y="116177"/>
                  <a:pt x="501012" y="113592"/>
                  <a:pt x="534525" y="109305"/>
                </a:cubicBezTo>
                <a:cubicBezTo>
                  <a:pt x="538611" y="99496"/>
                  <a:pt x="544448" y="83524"/>
                  <a:pt x="552034" y="61390"/>
                </a:cubicBezTo>
                <a:cubicBezTo>
                  <a:pt x="559620" y="39256"/>
                  <a:pt x="561839" y="22288"/>
                  <a:pt x="558691" y="10486"/>
                </a:cubicBezTo>
                <a:cubicBezTo>
                  <a:pt x="557117" y="4585"/>
                  <a:pt x="558972" y="1683"/>
                  <a:pt x="564254" y="1780"/>
                </a:cubicBezTo>
                <a:close/>
                <a:moveTo>
                  <a:pt x="2630772" y="194"/>
                </a:moveTo>
                <a:cubicBezTo>
                  <a:pt x="2632334" y="-93"/>
                  <a:pt x="2634404" y="-61"/>
                  <a:pt x="2636983" y="290"/>
                </a:cubicBezTo>
                <a:cubicBezTo>
                  <a:pt x="2647301" y="1696"/>
                  <a:pt x="2656551" y="3994"/>
                  <a:pt x="2664732" y="7184"/>
                </a:cubicBezTo>
                <a:cubicBezTo>
                  <a:pt x="2672913" y="10375"/>
                  <a:pt x="2675429" y="15419"/>
                  <a:pt x="2672282" y="22317"/>
                </a:cubicBezTo>
                <a:cubicBezTo>
                  <a:pt x="2669134" y="29214"/>
                  <a:pt x="2672163" y="49965"/>
                  <a:pt x="2681370" y="84568"/>
                </a:cubicBezTo>
                <a:cubicBezTo>
                  <a:pt x="2693473" y="81169"/>
                  <a:pt x="2703916" y="78297"/>
                  <a:pt x="2712700" y="75953"/>
                </a:cubicBezTo>
                <a:cubicBezTo>
                  <a:pt x="2721483" y="73608"/>
                  <a:pt x="2728528" y="76028"/>
                  <a:pt x="2733834" y="83213"/>
                </a:cubicBezTo>
                <a:cubicBezTo>
                  <a:pt x="2739140" y="90397"/>
                  <a:pt x="2735587" y="95595"/>
                  <a:pt x="2723175" y="98808"/>
                </a:cubicBezTo>
                <a:cubicBezTo>
                  <a:pt x="2710764" y="102020"/>
                  <a:pt x="2699424" y="105010"/>
                  <a:pt x="2689157" y="107777"/>
                </a:cubicBezTo>
                <a:cubicBezTo>
                  <a:pt x="2694549" y="123982"/>
                  <a:pt x="2699897" y="139107"/>
                  <a:pt x="2705203" y="153153"/>
                </a:cubicBezTo>
                <a:cubicBezTo>
                  <a:pt x="2710509" y="167200"/>
                  <a:pt x="2715041" y="178532"/>
                  <a:pt x="2718798" y="187150"/>
                </a:cubicBezTo>
                <a:cubicBezTo>
                  <a:pt x="2724147" y="176080"/>
                  <a:pt x="2728166" y="166174"/>
                  <a:pt x="2730854" y="157434"/>
                </a:cubicBezTo>
                <a:cubicBezTo>
                  <a:pt x="2733543" y="148694"/>
                  <a:pt x="2733762" y="139989"/>
                  <a:pt x="2731510" y="131320"/>
                </a:cubicBezTo>
                <a:cubicBezTo>
                  <a:pt x="2729259" y="122652"/>
                  <a:pt x="2732439" y="120027"/>
                  <a:pt x="2741050" y="123448"/>
                </a:cubicBezTo>
                <a:cubicBezTo>
                  <a:pt x="2749662" y="126868"/>
                  <a:pt x="2757112" y="131697"/>
                  <a:pt x="2763399" y="137935"/>
                </a:cubicBezTo>
                <a:cubicBezTo>
                  <a:pt x="2769688" y="144173"/>
                  <a:pt x="2770032" y="150077"/>
                  <a:pt x="2764432" y="155649"/>
                </a:cubicBezTo>
                <a:cubicBezTo>
                  <a:pt x="2758832" y="161220"/>
                  <a:pt x="2754516" y="168347"/>
                  <a:pt x="2751483" y="177030"/>
                </a:cubicBezTo>
                <a:cubicBezTo>
                  <a:pt x="2748450" y="185713"/>
                  <a:pt x="2742969" y="197282"/>
                  <a:pt x="2735038" y="211737"/>
                </a:cubicBezTo>
                <a:cubicBezTo>
                  <a:pt x="2754383" y="240302"/>
                  <a:pt x="2768705" y="257744"/>
                  <a:pt x="2778005" y="264061"/>
                </a:cubicBezTo>
                <a:cubicBezTo>
                  <a:pt x="2787305" y="270377"/>
                  <a:pt x="2792793" y="271005"/>
                  <a:pt x="2794471" y="265943"/>
                </a:cubicBezTo>
                <a:cubicBezTo>
                  <a:pt x="2796149" y="260881"/>
                  <a:pt x="2799591" y="251882"/>
                  <a:pt x="2804796" y="238947"/>
                </a:cubicBezTo>
                <a:cubicBezTo>
                  <a:pt x="2810002" y="226012"/>
                  <a:pt x="2812934" y="230967"/>
                  <a:pt x="2813594" y="253811"/>
                </a:cubicBezTo>
                <a:cubicBezTo>
                  <a:pt x="2814253" y="276655"/>
                  <a:pt x="2815723" y="292655"/>
                  <a:pt x="2818004" y="301811"/>
                </a:cubicBezTo>
                <a:cubicBezTo>
                  <a:pt x="2820283" y="310967"/>
                  <a:pt x="2814537" y="313904"/>
                  <a:pt x="2800763" y="310620"/>
                </a:cubicBezTo>
                <a:cubicBezTo>
                  <a:pt x="2786990" y="307336"/>
                  <a:pt x="2772692" y="298742"/>
                  <a:pt x="2757871" y="284839"/>
                </a:cubicBezTo>
                <a:cubicBezTo>
                  <a:pt x="2743051" y="270937"/>
                  <a:pt x="2728901" y="252377"/>
                  <a:pt x="2715421" y="229160"/>
                </a:cubicBezTo>
                <a:cubicBezTo>
                  <a:pt x="2702084" y="245895"/>
                  <a:pt x="2687597" y="256604"/>
                  <a:pt x="2671959" y="261286"/>
                </a:cubicBezTo>
                <a:cubicBezTo>
                  <a:pt x="2656321" y="265968"/>
                  <a:pt x="2654446" y="262888"/>
                  <a:pt x="2666334" y="252047"/>
                </a:cubicBezTo>
                <a:cubicBezTo>
                  <a:pt x="2678222" y="241206"/>
                  <a:pt x="2690720" y="226844"/>
                  <a:pt x="2703827" y="208962"/>
                </a:cubicBezTo>
                <a:cubicBezTo>
                  <a:pt x="2695954" y="194708"/>
                  <a:pt x="2688866" y="179489"/>
                  <a:pt x="2682564" y="163306"/>
                </a:cubicBezTo>
                <a:cubicBezTo>
                  <a:pt x="2676261" y="147123"/>
                  <a:pt x="2670314" y="130385"/>
                  <a:pt x="2664721" y="113090"/>
                </a:cubicBezTo>
                <a:cubicBezTo>
                  <a:pt x="2648560" y="117464"/>
                  <a:pt x="2633581" y="121031"/>
                  <a:pt x="2619786" y="123792"/>
                </a:cubicBezTo>
                <a:cubicBezTo>
                  <a:pt x="2605990" y="126552"/>
                  <a:pt x="2596268" y="128248"/>
                  <a:pt x="2590618" y="128879"/>
                </a:cubicBezTo>
                <a:lnTo>
                  <a:pt x="2590618" y="179063"/>
                </a:lnTo>
                <a:cubicBezTo>
                  <a:pt x="2605775" y="174976"/>
                  <a:pt x="2616276" y="169455"/>
                  <a:pt x="2622120" y="162500"/>
                </a:cubicBezTo>
                <a:cubicBezTo>
                  <a:pt x="2627963" y="155545"/>
                  <a:pt x="2633757" y="153282"/>
                  <a:pt x="2639500" y="155713"/>
                </a:cubicBezTo>
                <a:cubicBezTo>
                  <a:pt x="2645243" y="158144"/>
                  <a:pt x="2651578" y="161198"/>
                  <a:pt x="2658505" y="164876"/>
                </a:cubicBezTo>
                <a:cubicBezTo>
                  <a:pt x="2665431" y="168555"/>
                  <a:pt x="2667514" y="172785"/>
                  <a:pt x="2664753" y="177568"/>
                </a:cubicBezTo>
                <a:cubicBezTo>
                  <a:pt x="2661993" y="182350"/>
                  <a:pt x="2660175" y="188240"/>
                  <a:pt x="2659300" y="195238"/>
                </a:cubicBezTo>
                <a:cubicBezTo>
                  <a:pt x="2658426" y="202236"/>
                  <a:pt x="2657536" y="213024"/>
                  <a:pt x="2656633" y="227601"/>
                </a:cubicBezTo>
                <a:cubicBezTo>
                  <a:pt x="2655730" y="242177"/>
                  <a:pt x="2652410" y="253524"/>
                  <a:pt x="2646674" y="261641"/>
                </a:cubicBezTo>
                <a:cubicBezTo>
                  <a:pt x="2640938" y="269757"/>
                  <a:pt x="2634459" y="276271"/>
                  <a:pt x="2627239" y="281183"/>
                </a:cubicBezTo>
                <a:cubicBezTo>
                  <a:pt x="2620019" y="286094"/>
                  <a:pt x="2615287" y="284617"/>
                  <a:pt x="2613042" y="276752"/>
                </a:cubicBezTo>
                <a:cubicBezTo>
                  <a:pt x="2610798" y="268886"/>
                  <a:pt x="2605123" y="259411"/>
                  <a:pt x="2596017" y="248326"/>
                </a:cubicBezTo>
                <a:cubicBezTo>
                  <a:pt x="2586911" y="237241"/>
                  <a:pt x="2588184" y="234172"/>
                  <a:pt x="2599835" y="239119"/>
                </a:cubicBezTo>
                <a:cubicBezTo>
                  <a:pt x="2611486" y="244067"/>
                  <a:pt x="2618707" y="245891"/>
                  <a:pt x="2621496" y="244594"/>
                </a:cubicBezTo>
                <a:cubicBezTo>
                  <a:pt x="2624285" y="243296"/>
                  <a:pt x="2626784" y="234326"/>
                  <a:pt x="2628992" y="217684"/>
                </a:cubicBezTo>
                <a:cubicBezTo>
                  <a:pt x="2631201" y="201042"/>
                  <a:pt x="2632014" y="190922"/>
                  <a:pt x="2631434" y="187322"/>
                </a:cubicBezTo>
                <a:cubicBezTo>
                  <a:pt x="2630853" y="183723"/>
                  <a:pt x="2629111" y="182773"/>
                  <a:pt x="2626207" y="184472"/>
                </a:cubicBezTo>
                <a:cubicBezTo>
                  <a:pt x="2623303" y="186172"/>
                  <a:pt x="2617667" y="188412"/>
                  <a:pt x="2609300" y="191194"/>
                </a:cubicBezTo>
                <a:cubicBezTo>
                  <a:pt x="2600932" y="193976"/>
                  <a:pt x="2594547" y="195690"/>
                  <a:pt x="2590145" y="196335"/>
                </a:cubicBezTo>
                <a:cubicBezTo>
                  <a:pt x="2587635" y="215609"/>
                  <a:pt x="2581225" y="232975"/>
                  <a:pt x="2570915" y="248433"/>
                </a:cubicBezTo>
                <a:cubicBezTo>
                  <a:pt x="2560604" y="263892"/>
                  <a:pt x="2546884" y="274669"/>
                  <a:pt x="2529754" y="280763"/>
                </a:cubicBezTo>
                <a:cubicBezTo>
                  <a:pt x="2512625" y="286858"/>
                  <a:pt x="2509094" y="285395"/>
                  <a:pt x="2519161" y="276375"/>
                </a:cubicBezTo>
                <a:cubicBezTo>
                  <a:pt x="2529228" y="267355"/>
                  <a:pt x="2538681" y="255324"/>
                  <a:pt x="2547522" y="240281"/>
                </a:cubicBezTo>
                <a:cubicBezTo>
                  <a:pt x="2556363" y="225238"/>
                  <a:pt x="2561453" y="208858"/>
                  <a:pt x="2562794" y="191141"/>
                </a:cubicBezTo>
                <a:cubicBezTo>
                  <a:pt x="2564135" y="173423"/>
                  <a:pt x="2564149" y="158925"/>
                  <a:pt x="2562837" y="147647"/>
                </a:cubicBezTo>
                <a:cubicBezTo>
                  <a:pt x="2561525" y="136368"/>
                  <a:pt x="2558826" y="127090"/>
                  <a:pt x="2554739" y="119812"/>
                </a:cubicBezTo>
                <a:cubicBezTo>
                  <a:pt x="2550652" y="112535"/>
                  <a:pt x="2552236" y="108896"/>
                  <a:pt x="2559492" y="108896"/>
                </a:cubicBezTo>
                <a:cubicBezTo>
                  <a:pt x="2565171" y="108896"/>
                  <a:pt x="2571069" y="109340"/>
                  <a:pt x="2577185" y="110229"/>
                </a:cubicBezTo>
                <a:cubicBezTo>
                  <a:pt x="2583301" y="111119"/>
                  <a:pt x="2593568" y="110022"/>
                  <a:pt x="2607987" y="106938"/>
                </a:cubicBezTo>
                <a:cubicBezTo>
                  <a:pt x="2622407" y="103855"/>
                  <a:pt x="2639059" y="99094"/>
                  <a:pt x="2657945" y="92656"/>
                </a:cubicBezTo>
                <a:cubicBezTo>
                  <a:pt x="2645598" y="47283"/>
                  <a:pt x="2636438" y="20194"/>
                  <a:pt x="2630466" y="11390"/>
                </a:cubicBezTo>
                <a:cubicBezTo>
                  <a:pt x="2625986" y="4786"/>
                  <a:pt x="2626089" y="1054"/>
                  <a:pt x="2630772" y="19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420360" y="3534410"/>
            <a:ext cx="33934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15 - 8 = 7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（个）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342891" y="4347531"/>
            <a:ext cx="45821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答：还剩下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7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个桃子。</a:t>
            </a:r>
          </a:p>
        </p:txBody>
      </p:sp>
      <p:sp>
        <p:nvSpPr>
          <p:cNvPr id="4" name="矩形: 圆角 3"/>
          <p:cNvSpPr/>
          <p:nvPr/>
        </p:nvSpPr>
        <p:spPr>
          <a:xfrm>
            <a:off x="2376807" y="3528695"/>
            <a:ext cx="1961515" cy="1311910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74829" y="150788"/>
            <a:ext cx="3776663" cy="4247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-342900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2" name="MH_Other_1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6999288" y="1649413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14" name="MH_Other_2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6999288" y="2603501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16" name="MH_Other_3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6999288" y="3557588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10" name="MH_Other_4"/>
          <p:cNvSpPr>
            <a:spLocks noChangeAspect="1"/>
          </p:cNvSpPr>
          <p:nvPr>
            <p:custDataLst>
              <p:tags r:id="rId5"/>
            </p:custDataLst>
          </p:nvPr>
        </p:nvSpPr>
        <p:spPr>
          <a:xfrm>
            <a:off x="6999288" y="4513263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20" name="MH_Text_1"/>
          <p:cNvSpPr/>
          <p:nvPr>
            <p:custDataLst>
              <p:tags r:id="rId6"/>
            </p:custDataLst>
          </p:nvPr>
        </p:nvSpPr>
        <p:spPr>
          <a:xfrm>
            <a:off x="8107370" y="1752601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marR="0" lvl="0" indent="0" algn="di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065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温故知新</a:t>
            </a:r>
            <a:endParaRPr kumimoji="0" lang="en-US" altLang="zh-CN" sz="3065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MH_Text_2"/>
          <p:cNvSpPr/>
          <p:nvPr>
            <p:custDataLst>
              <p:tags r:id="rId7"/>
            </p:custDataLst>
          </p:nvPr>
        </p:nvSpPr>
        <p:spPr>
          <a:xfrm>
            <a:off x="8107370" y="2706688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marR="0" lvl="0" indent="0" algn="di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065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  <a:endParaRPr kumimoji="0" lang="en-US" altLang="zh-CN" sz="3065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MH_Text_3"/>
          <p:cNvSpPr/>
          <p:nvPr>
            <p:custDataLst>
              <p:tags r:id="rId8"/>
            </p:custDataLst>
          </p:nvPr>
        </p:nvSpPr>
        <p:spPr>
          <a:xfrm>
            <a:off x="8107370" y="3662363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marR="0" lvl="0" indent="0" algn="di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065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课堂练习</a:t>
            </a:r>
            <a:endParaRPr kumimoji="0" lang="en-US" altLang="zh-CN" sz="3065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MH_Text_4"/>
          <p:cNvSpPr/>
          <p:nvPr>
            <p:custDataLst>
              <p:tags r:id="rId9"/>
            </p:custDataLst>
          </p:nvPr>
        </p:nvSpPr>
        <p:spPr>
          <a:xfrm>
            <a:off x="8107370" y="4616451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marR="0" lvl="0" indent="0" algn="di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065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课堂小结</a:t>
            </a:r>
            <a:endParaRPr kumimoji="0" lang="en-US" altLang="zh-CN" sz="3065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" name="MH_Others_1"/>
          <p:cNvSpPr txBox="1"/>
          <p:nvPr>
            <p:custDataLst>
              <p:tags r:id="rId10"/>
            </p:custDataLst>
          </p:nvPr>
        </p:nvSpPr>
        <p:spPr>
          <a:xfrm>
            <a:off x="4579938" y="1363432"/>
            <a:ext cx="2724150" cy="2313454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目</a:t>
            </a:r>
            <a:r>
              <a:rPr kumimoji="0" lang="zh-CN" alt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-3429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录</a:t>
            </a:r>
          </a:p>
        </p:txBody>
      </p:sp>
      <p:sp>
        <p:nvSpPr>
          <p:cNvPr id="26" name="MH_Others_2"/>
          <p:cNvSpPr txBox="1"/>
          <p:nvPr>
            <p:custDataLst>
              <p:tags r:id="rId11"/>
            </p:custDataLst>
          </p:nvPr>
        </p:nvSpPr>
        <p:spPr>
          <a:xfrm>
            <a:off x="5170380" y="2298701"/>
            <a:ext cx="398571" cy="2519362"/>
          </a:xfrm>
          <a:prstGeom prst="rect">
            <a:avLst/>
          </a:prstGeom>
          <a:noFill/>
        </p:spPr>
        <p:txBody>
          <a:bodyPr vert="eaVert" lIns="0" tIns="0" rIns="0" bIns="0">
            <a:spAutoFit/>
          </a:bodyPr>
          <a:lstStyle/>
          <a:p>
            <a:pPr marL="0" marR="0" lvl="0" indent="-3429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CONTENTS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5000">
                    <a:srgbClr val="C00000"/>
                  </a:gs>
                  <a:gs pos="26000">
                    <a:srgbClr val="FF9A05"/>
                  </a:gs>
                  <a:gs pos="48000">
                    <a:srgbClr val="92D050"/>
                  </a:gs>
                  <a:gs pos="73000">
                    <a:srgbClr val="00B0F0"/>
                  </a:gs>
                  <a:gs pos="97000">
                    <a:srgbClr val="7030A0"/>
                  </a:gs>
                </a:gsLst>
                <a:path path="circle">
                  <a:fillToRect t="100000" r="100000"/>
                </a:path>
                <a:tileRect l="-100000" b="-100000"/>
              </a:gra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4" y="1866507"/>
            <a:ext cx="5179261" cy="499149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14" grpId="0" animBg="1"/>
      <p:bldP spid="16" grpId="0" animBg="1"/>
      <p:bldP spid="10" grpId="0" animBg="1"/>
      <p:bldP spid="20" grpId="0"/>
      <p:bldP spid="21" grpId="0"/>
      <p:bldP spid="22" grpId="0"/>
      <p:bldP spid="23" grpId="0"/>
      <p:bldP spid="25" grpId="0"/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453730" y="2163763"/>
            <a:ext cx="3775075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-3429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课堂小结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717255" y="3555650"/>
            <a:ext cx="4441033" cy="4654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学而不思则惘，思而不学则殆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椭圆 5"/>
          <p:cNvSpPr>
            <a:spLocks noChangeAspect="1"/>
          </p:cNvSpPr>
          <p:nvPr/>
        </p:nvSpPr>
        <p:spPr>
          <a:xfrm>
            <a:off x="9287669" y="2349500"/>
            <a:ext cx="2087562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03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9281319" y="2493168"/>
            <a:ext cx="1800225" cy="17986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4575969" y="3394075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4698" y="616725"/>
            <a:ext cx="4352925" cy="670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>
            <a:spLocks noChangeArrowheads="1"/>
          </p:cNvSpPr>
          <p:nvPr/>
        </p:nvSpPr>
        <p:spPr bwMode="auto">
          <a:xfrm>
            <a:off x="2182677" y="1678697"/>
            <a:ext cx="4755185" cy="337970"/>
          </a:xfrm>
          <a:custGeom>
            <a:avLst/>
            <a:gdLst/>
            <a:ahLst/>
            <a:cxnLst/>
            <a:rect l="l" t="t" r="r" b="b"/>
            <a:pathLst>
              <a:path w="4755185" h="337970">
                <a:moveTo>
                  <a:pt x="3539393" y="284453"/>
                </a:moveTo>
                <a:cubicBezTo>
                  <a:pt x="3553848" y="286059"/>
                  <a:pt x="3565607" y="286976"/>
                  <a:pt x="3574670" y="287206"/>
                </a:cubicBezTo>
                <a:lnTo>
                  <a:pt x="3793559" y="287206"/>
                </a:lnTo>
                <a:cubicBezTo>
                  <a:pt x="3801245" y="286976"/>
                  <a:pt x="3813348" y="286059"/>
                  <a:pt x="3829868" y="284453"/>
                </a:cubicBezTo>
                <a:lnTo>
                  <a:pt x="3829868" y="315772"/>
                </a:lnTo>
                <a:cubicBezTo>
                  <a:pt x="3818855" y="314739"/>
                  <a:pt x="3806752" y="314165"/>
                  <a:pt x="3793559" y="314051"/>
                </a:cubicBezTo>
                <a:lnTo>
                  <a:pt x="3574670" y="314051"/>
                </a:lnTo>
                <a:cubicBezTo>
                  <a:pt x="3562280" y="314165"/>
                  <a:pt x="3550521" y="314739"/>
                  <a:pt x="3539393" y="315772"/>
                </a:cubicBezTo>
                <a:close/>
                <a:moveTo>
                  <a:pt x="1841455" y="244185"/>
                </a:moveTo>
                <a:lnTo>
                  <a:pt x="1841455" y="271030"/>
                </a:lnTo>
                <a:lnTo>
                  <a:pt x="1905297" y="271030"/>
                </a:lnTo>
                <a:lnTo>
                  <a:pt x="1905297" y="244185"/>
                </a:lnTo>
                <a:close/>
                <a:moveTo>
                  <a:pt x="4651218" y="229386"/>
                </a:moveTo>
                <a:lnTo>
                  <a:pt x="4691830" y="229386"/>
                </a:lnTo>
                <a:lnTo>
                  <a:pt x="4691830" y="271718"/>
                </a:lnTo>
                <a:lnTo>
                  <a:pt x="4651218" y="271718"/>
                </a:lnTo>
                <a:close/>
                <a:moveTo>
                  <a:pt x="3581725" y="214931"/>
                </a:moveTo>
                <a:cubicBezTo>
                  <a:pt x="3596983" y="216537"/>
                  <a:pt x="3607996" y="217512"/>
                  <a:pt x="3614765" y="217857"/>
                </a:cubicBezTo>
                <a:lnTo>
                  <a:pt x="3757250" y="217857"/>
                </a:lnTo>
                <a:cubicBezTo>
                  <a:pt x="3765395" y="217627"/>
                  <a:pt x="3776523" y="216652"/>
                  <a:pt x="3790634" y="214931"/>
                </a:cubicBezTo>
                <a:lnTo>
                  <a:pt x="3790634" y="246766"/>
                </a:lnTo>
                <a:cubicBezTo>
                  <a:pt x="3780079" y="245390"/>
                  <a:pt x="3768951" y="244644"/>
                  <a:pt x="3757250" y="244529"/>
                </a:cubicBezTo>
                <a:lnTo>
                  <a:pt x="3614765" y="244529"/>
                </a:lnTo>
                <a:cubicBezTo>
                  <a:pt x="3606161" y="244759"/>
                  <a:pt x="3595148" y="245505"/>
                  <a:pt x="3581725" y="246766"/>
                </a:cubicBezTo>
                <a:close/>
                <a:moveTo>
                  <a:pt x="4404280" y="202369"/>
                </a:moveTo>
                <a:lnTo>
                  <a:pt x="4432501" y="217857"/>
                </a:lnTo>
                <a:cubicBezTo>
                  <a:pt x="4439614" y="221413"/>
                  <a:pt x="4442941" y="224052"/>
                  <a:pt x="4442482" y="225772"/>
                </a:cubicBezTo>
                <a:cubicBezTo>
                  <a:pt x="4442597" y="227608"/>
                  <a:pt x="4438811" y="229673"/>
                  <a:pt x="4431125" y="231967"/>
                </a:cubicBezTo>
                <a:cubicBezTo>
                  <a:pt x="4429060" y="232312"/>
                  <a:pt x="4425504" y="236269"/>
                  <a:pt x="4420456" y="243841"/>
                </a:cubicBezTo>
                <a:cubicBezTo>
                  <a:pt x="4398544" y="276422"/>
                  <a:pt x="4374682" y="305676"/>
                  <a:pt x="4348869" y="331603"/>
                </a:cubicBezTo>
                <a:cubicBezTo>
                  <a:pt x="4342789" y="324490"/>
                  <a:pt x="4332694" y="317435"/>
                  <a:pt x="4318583" y="310437"/>
                </a:cubicBezTo>
                <a:cubicBezTo>
                  <a:pt x="4347263" y="292196"/>
                  <a:pt x="4375829" y="256174"/>
                  <a:pt x="4404280" y="202369"/>
                </a:cubicBezTo>
                <a:close/>
                <a:moveTo>
                  <a:pt x="4477587" y="200476"/>
                </a:moveTo>
                <a:cubicBezTo>
                  <a:pt x="4507644" y="233516"/>
                  <a:pt x="4533744" y="266900"/>
                  <a:pt x="4555885" y="300628"/>
                </a:cubicBezTo>
                <a:lnTo>
                  <a:pt x="4528007" y="320762"/>
                </a:lnTo>
                <a:cubicBezTo>
                  <a:pt x="4508160" y="288296"/>
                  <a:pt x="4483495" y="255371"/>
                  <a:pt x="4454012" y="221987"/>
                </a:cubicBezTo>
                <a:close/>
                <a:moveTo>
                  <a:pt x="1841455" y="193421"/>
                </a:moveTo>
                <a:lnTo>
                  <a:pt x="1841455" y="218889"/>
                </a:lnTo>
                <a:lnTo>
                  <a:pt x="1905297" y="218889"/>
                </a:lnTo>
                <a:lnTo>
                  <a:pt x="1905297" y="193421"/>
                </a:lnTo>
                <a:close/>
                <a:moveTo>
                  <a:pt x="2480397" y="187914"/>
                </a:moveTo>
                <a:cubicBezTo>
                  <a:pt x="2495311" y="189406"/>
                  <a:pt x="2511028" y="190323"/>
                  <a:pt x="2527548" y="190668"/>
                </a:cubicBezTo>
                <a:lnTo>
                  <a:pt x="2713741" y="190668"/>
                </a:lnTo>
                <a:cubicBezTo>
                  <a:pt x="2731523" y="190094"/>
                  <a:pt x="2747240" y="189176"/>
                  <a:pt x="2760892" y="187914"/>
                </a:cubicBezTo>
                <a:lnTo>
                  <a:pt x="2760892" y="219577"/>
                </a:lnTo>
                <a:cubicBezTo>
                  <a:pt x="2748158" y="218316"/>
                  <a:pt x="2732441" y="217512"/>
                  <a:pt x="2713741" y="217168"/>
                </a:cubicBezTo>
                <a:lnTo>
                  <a:pt x="2625979" y="217168"/>
                </a:lnTo>
                <a:lnTo>
                  <a:pt x="2631658" y="222675"/>
                </a:lnTo>
                <a:cubicBezTo>
                  <a:pt x="2633608" y="224740"/>
                  <a:pt x="2634583" y="226690"/>
                  <a:pt x="2634583" y="228526"/>
                </a:cubicBezTo>
                <a:cubicBezTo>
                  <a:pt x="2634583" y="229444"/>
                  <a:pt x="2634411" y="230247"/>
                  <a:pt x="2634067" y="230935"/>
                </a:cubicBezTo>
                <a:cubicBezTo>
                  <a:pt x="2632690" y="233229"/>
                  <a:pt x="2629536" y="234721"/>
                  <a:pt x="2624602" y="235409"/>
                </a:cubicBezTo>
                <a:cubicBezTo>
                  <a:pt x="2619669" y="235524"/>
                  <a:pt x="2614220" y="238564"/>
                  <a:pt x="2608255" y="244529"/>
                </a:cubicBezTo>
                <a:cubicBezTo>
                  <a:pt x="2601945" y="250954"/>
                  <a:pt x="2592136" y="260648"/>
                  <a:pt x="2578828" y="273611"/>
                </a:cubicBezTo>
                <a:cubicBezTo>
                  <a:pt x="2571830" y="280609"/>
                  <a:pt x="2566496" y="285887"/>
                  <a:pt x="2562825" y="289443"/>
                </a:cubicBezTo>
                <a:cubicBezTo>
                  <a:pt x="2571085" y="288755"/>
                  <a:pt x="2586515" y="288009"/>
                  <a:pt x="2609115" y="287206"/>
                </a:cubicBezTo>
                <a:lnTo>
                  <a:pt x="2677088" y="283764"/>
                </a:lnTo>
                <a:cubicBezTo>
                  <a:pt x="2666418" y="271604"/>
                  <a:pt x="2655921" y="260992"/>
                  <a:pt x="2645596" y="251929"/>
                </a:cubicBezTo>
                <a:lnTo>
                  <a:pt x="2670376" y="230935"/>
                </a:lnTo>
                <a:cubicBezTo>
                  <a:pt x="2695615" y="255830"/>
                  <a:pt x="2722058" y="283076"/>
                  <a:pt x="2749706" y="312674"/>
                </a:cubicBezTo>
                <a:lnTo>
                  <a:pt x="2724238" y="337970"/>
                </a:lnTo>
                <a:cubicBezTo>
                  <a:pt x="2714257" y="323859"/>
                  <a:pt x="2706170" y="313420"/>
                  <a:pt x="2699975" y="306651"/>
                </a:cubicBezTo>
                <a:cubicBezTo>
                  <a:pt x="2642270" y="311355"/>
                  <a:pt x="2598217" y="314395"/>
                  <a:pt x="2567815" y="315772"/>
                </a:cubicBezTo>
                <a:cubicBezTo>
                  <a:pt x="2548083" y="316689"/>
                  <a:pt x="2529269" y="319156"/>
                  <a:pt x="2511372" y="323171"/>
                </a:cubicBezTo>
                <a:cubicBezTo>
                  <a:pt x="2508963" y="313879"/>
                  <a:pt x="2505579" y="303898"/>
                  <a:pt x="2501219" y="293229"/>
                </a:cubicBezTo>
                <a:cubicBezTo>
                  <a:pt x="2514642" y="288755"/>
                  <a:pt x="2524737" y="283707"/>
                  <a:pt x="2531506" y="278085"/>
                </a:cubicBezTo>
                <a:cubicBezTo>
                  <a:pt x="2546305" y="267302"/>
                  <a:pt x="2566037" y="246996"/>
                  <a:pt x="2590702" y="217168"/>
                </a:cubicBezTo>
                <a:lnTo>
                  <a:pt x="2527548" y="217168"/>
                </a:lnTo>
                <a:cubicBezTo>
                  <a:pt x="2507930" y="217512"/>
                  <a:pt x="2492214" y="218316"/>
                  <a:pt x="2480397" y="219577"/>
                </a:cubicBezTo>
                <a:close/>
                <a:moveTo>
                  <a:pt x="1321594" y="174836"/>
                </a:moveTo>
                <a:cubicBezTo>
                  <a:pt x="1344079" y="203861"/>
                  <a:pt x="1365360" y="234032"/>
                  <a:pt x="1385436" y="265351"/>
                </a:cubicBezTo>
                <a:lnTo>
                  <a:pt x="1355838" y="286518"/>
                </a:lnTo>
                <a:cubicBezTo>
                  <a:pt x="1336565" y="254051"/>
                  <a:pt x="1315858" y="223306"/>
                  <a:pt x="1293716" y="194281"/>
                </a:cubicBezTo>
                <a:close/>
                <a:moveTo>
                  <a:pt x="1197522" y="169501"/>
                </a:moveTo>
                <a:lnTo>
                  <a:pt x="1230390" y="184989"/>
                </a:lnTo>
                <a:cubicBezTo>
                  <a:pt x="1235208" y="187398"/>
                  <a:pt x="1237589" y="189807"/>
                  <a:pt x="1237531" y="192216"/>
                </a:cubicBezTo>
                <a:cubicBezTo>
                  <a:pt x="1237474" y="194625"/>
                  <a:pt x="1234979" y="196805"/>
                  <a:pt x="1230046" y="198755"/>
                </a:cubicBezTo>
                <a:cubicBezTo>
                  <a:pt x="1226719" y="200132"/>
                  <a:pt x="1223162" y="204606"/>
                  <a:pt x="1219376" y="212178"/>
                </a:cubicBezTo>
                <a:cubicBezTo>
                  <a:pt x="1208822" y="236269"/>
                  <a:pt x="1192646" y="263401"/>
                  <a:pt x="1170849" y="293573"/>
                </a:cubicBezTo>
                <a:cubicBezTo>
                  <a:pt x="1160869" y="285313"/>
                  <a:pt x="1149683" y="278716"/>
                  <a:pt x="1137293" y="273783"/>
                </a:cubicBezTo>
                <a:cubicBezTo>
                  <a:pt x="1162532" y="253937"/>
                  <a:pt x="1182608" y="219176"/>
                  <a:pt x="1197522" y="169501"/>
                </a:cubicBezTo>
                <a:close/>
                <a:moveTo>
                  <a:pt x="2380245" y="139215"/>
                </a:moveTo>
                <a:cubicBezTo>
                  <a:pt x="2360169" y="160324"/>
                  <a:pt x="2332463" y="183956"/>
                  <a:pt x="2297129" y="210113"/>
                </a:cubicBezTo>
                <a:lnTo>
                  <a:pt x="2297129" y="211145"/>
                </a:lnTo>
                <a:lnTo>
                  <a:pt x="2389538" y="211145"/>
                </a:lnTo>
                <a:cubicBezTo>
                  <a:pt x="2401698" y="210801"/>
                  <a:pt x="2415293" y="209597"/>
                  <a:pt x="2430321" y="207532"/>
                </a:cubicBezTo>
                <a:lnTo>
                  <a:pt x="2430321" y="241776"/>
                </a:lnTo>
                <a:cubicBezTo>
                  <a:pt x="2413687" y="239711"/>
                  <a:pt x="2400092" y="238564"/>
                  <a:pt x="2389538" y="238334"/>
                </a:cubicBezTo>
                <a:lnTo>
                  <a:pt x="2297129" y="238334"/>
                </a:lnTo>
                <a:lnTo>
                  <a:pt x="2297129" y="295294"/>
                </a:lnTo>
                <a:cubicBezTo>
                  <a:pt x="2297474" y="308372"/>
                  <a:pt x="2293057" y="317320"/>
                  <a:pt x="2283879" y="322139"/>
                </a:cubicBezTo>
                <a:cubicBezTo>
                  <a:pt x="2275619" y="327301"/>
                  <a:pt x="2257149" y="331431"/>
                  <a:pt x="2228468" y="334529"/>
                </a:cubicBezTo>
                <a:cubicBezTo>
                  <a:pt x="2226748" y="323286"/>
                  <a:pt x="2220840" y="310208"/>
                  <a:pt x="2210744" y="295294"/>
                </a:cubicBezTo>
                <a:cubicBezTo>
                  <a:pt x="2231853" y="298850"/>
                  <a:pt x="2245046" y="300628"/>
                  <a:pt x="2250323" y="300628"/>
                </a:cubicBezTo>
                <a:cubicBezTo>
                  <a:pt x="2260763" y="300972"/>
                  <a:pt x="2265581" y="296842"/>
                  <a:pt x="2264778" y="288238"/>
                </a:cubicBezTo>
                <a:lnTo>
                  <a:pt x="2264778" y="238334"/>
                </a:lnTo>
                <a:lnTo>
                  <a:pt x="2159980" y="238334"/>
                </a:lnTo>
                <a:cubicBezTo>
                  <a:pt x="2149310" y="238564"/>
                  <a:pt x="2135945" y="239826"/>
                  <a:pt x="2119884" y="242120"/>
                </a:cubicBezTo>
                <a:lnTo>
                  <a:pt x="2119884" y="207532"/>
                </a:lnTo>
                <a:cubicBezTo>
                  <a:pt x="2135601" y="209597"/>
                  <a:pt x="2148966" y="210801"/>
                  <a:pt x="2159980" y="211145"/>
                </a:cubicBezTo>
                <a:lnTo>
                  <a:pt x="2263573" y="211145"/>
                </a:lnTo>
                <a:cubicBezTo>
                  <a:pt x="2263458" y="207360"/>
                  <a:pt x="2262655" y="202771"/>
                  <a:pt x="2261164" y="197379"/>
                </a:cubicBezTo>
                <a:cubicBezTo>
                  <a:pt x="2274701" y="189807"/>
                  <a:pt x="2287608" y="180744"/>
                  <a:pt x="2299883" y="170190"/>
                </a:cubicBezTo>
                <a:lnTo>
                  <a:pt x="2215390" y="170190"/>
                </a:lnTo>
                <a:cubicBezTo>
                  <a:pt x="2203689" y="170075"/>
                  <a:pt x="2192503" y="171394"/>
                  <a:pt x="2181834" y="174148"/>
                </a:cubicBezTo>
                <a:lnTo>
                  <a:pt x="2181834" y="139559"/>
                </a:lnTo>
                <a:cubicBezTo>
                  <a:pt x="2192733" y="142542"/>
                  <a:pt x="2203918" y="143976"/>
                  <a:pt x="2215390" y="143861"/>
                </a:cubicBezTo>
                <a:lnTo>
                  <a:pt x="2332062" y="143861"/>
                </a:lnTo>
                <a:cubicBezTo>
                  <a:pt x="2345714" y="143746"/>
                  <a:pt x="2361775" y="142198"/>
                  <a:pt x="2380245" y="139215"/>
                </a:cubicBezTo>
                <a:close/>
                <a:moveTo>
                  <a:pt x="3958" y="129062"/>
                </a:moveTo>
                <a:cubicBezTo>
                  <a:pt x="18527" y="130668"/>
                  <a:pt x="30745" y="131586"/>
                  <a:pt x="40611" y="131815"/>
                </a:cubicBezTo>
                <a:lnTo>
                  <a:pt x="51452" y="131815"/>
                </a:lnTo>
                <a:cubicBezTo>
                  <a:pt x="64072" y="131356"/>
                  <a:pt x="76060" y="130439"/>
                  <a:pt x="87418" y="129062"/>
                </a:cubicBezTo>
                <a:cubicBezTo>
                  <a:pt x="85697" y="138813"/>
                  <a:pt x="84779" y="150056"/>
                  <a:pt x="84664" y="162790"/>
                </a:cubicBezTo>
                <a:lnTo>
                  <a:pt x="84664" y="262942"/>
                </a:lnTo>
                <a:cubicBezTo>
                  <a:pt x="90286" y="264893"/>
                  <a:pt x="98259" y="268047"/>
                  <a:pt x="108584" y="272407"/>
                </a:cubicBezTo>
                <a:cubicBezTo>
                  <a:pt x="133823" y="285026"/>
                  <a:pt x="161184" y="291049"/>
                  <a:pt x="190667" y="290475"/>
                </a:cubicBezTo>
                <a:cubicBezTo>
                  <a:pt x="199501" y="290475"/>
                  <a:pt x="209711" y="290131"/>
                  <a:pt x="221298" y="289443"/>
                </a:cubicBezTo>
                <a:cubicBezTo>
                  <a:pt x="251126" y="288296"/>
                  <a:pt x="285427" y="284510"/>
                  <a:pt x="324203" y="278085"/>
                </a:cubicBezTo>
                <a:cubicBezTo>
                  <a:pt x="315599" y="291393"/>
                  <a:pt x="310781" y="304414"/>
                  <a:pt x="309748" y="317148"/>
                </a:cubicBezTo>
                <a:cubicBezTo>
                  <a:pt x="279576" y="319557"/>
                  <a:pt x="240112" y="320877"/>
                  <a:pt x="191356" y="321106"/>
                </a:cubicBezTo>
                <a:cubicBezTo>
                  <a:pt x="152006" y="321680"/>
                  <a:pt x="119712" y="314739"/>
                  <a:pt x="94473" y="300284"/>
                </a:cubicBezTo>
                <a:cubicBezTo>
                  <a:pt x="82886" y="293974"/>
                  <a:pt x="73708" y="290820"/>
                  <a:pt x="66940" y="290820"/>
                </a:cubicBezTo>
                <a:cubicBezTo>
                  <a:pt x="61433" y="290705"/>
                  <a:pt x="55238" y="293745"/>
                  <a:pt x="48355" y="299940"/>
                </a:cubicBezTo>
                <a:cubicBezTo>
                  <a:pt x="43307" y="304758"/>
                  <a:pt x="35908" y="313190"/>
                  <a:pt x="26156" y="325236"/>
                </a:cubicBezTo>
                <a:lnTo>
                  <a:pt x="0" y="294605"/>
                </a:lnTo>
                <a:cubicBezTo>
                  <a:pt x="22256" y="276135"/>
                  <a:pt x="39866" y="265581"/>
                  <a:pt x="52829" y="262942"/>
                </a:cubicBezTo>
                <a:lnTo>
                  <a:pt x="52829" y="159004"/>
                </a:lnTo>
                <a:lnTo>
                  <a:pt x="40611" y="159004"/>
                </a:lnTo>
                <a:cubicBezTo>
                  <a:pt x="29139" y="159463"/>
                  <a:pt x="16921" y="160381"/>
                  <a:pt x="3958" y="161758"/>
                </a:cubicBezTo>
                <a:close/>
                <a:moveTo>
                  <a:pt x="3327560" y="128718"/>
                </a:moveTo>
                <a:cubicBezTo>
                  <a:pt x="3326297" y="151892"/>
                  <a:pt x="3325150" y="167609"/>
                  <a:pt x="3324118" y="175868"/>
                </a:cubicBezTo>
                <a:lnTo>
                  <a:pt x="3345628" y="175868"/>
                </a:lnTo>
                <a:lnTo>
                  <a:pt x="3347349" y="128718"/>
                </a:lnTo>
                <a:close/>
                <a:moveTo>
                  <a:pt x="636877" y="126137"/>
                </a:moveTo>
                <a:cubicBezTo>
                  <a:pt x="634468" y="143574"/>
                  <a:pt x="633263" y="156251"/>
                  <a:pt x="633263" y="164167"/>
                </a:cubicBezTo>
                <a:lnTo>
                  <a:pt x="633263" y="216480"/>
                </a:lnTo>
                <a:cubicBezTo>
                  <a:pt x="633837" y="243784"/>
                  <a:pt x="628101" y="261451"/>
                  <a:pt x="616055" y="269481"/>
                </a:cubicBezTo>
                <a:cubicBezTo>
                  <a:pt x="605271" y="278659"/>
                  <a:pt x="580262" y="284223"/>
                  <a:pt x="541027" y="286173"/>
                </a:cubicBezTo>
                <a:cubicBezTo>
                  <a:pt x="539077" y="273783"/>
                  <a:pt x="534947" y="261451"/>
                  <a:pt x="528637" y="249176"/>
                </a:cubicBezTo>
                <a:cubicBezTo>
                  <a:pt x="539192" y="250093"/>
                  <a:pt x="548943" y="250667"/>
                  <a:pt x="557891" y="250896"/>
                </a:cubicBezTo>
                <a:cubicBezTo>
                  <a:pt x="566266" y="251011"/>
                  <a:pt x="572289" y="250782"/>
                  <a:pt x="575960" y="250208"/>
                </a:cubicBezTo>
                <a:cubicBezTo>
                  <a:pt x="593168" y="247455"/>
                  <a:pt x="601371" y="237703"/>
                  <a:pt x="600568" y="220954"/>
                </a:cubicBezTo>
                <a:lnTo>
                  <a:pt x="600568" y="156767"/>
                </a:lnTo>
                <a:lnTo>
                  <a:pt x="508504" y="156767"/>
                </a:lnTo>
                <a:lnTo>
                  <a:pt x="508504" y="285829"/>
                </a:lnTo>
                <a:cubicBezTo>
                  <a:pt x="508618" y="296957"/>
                  <a:pt x="509594" y="312100"/>
                  <a:pt x="511429" y="331259"/>
                </a:cubicBezTo>
                <a:lnTo>
                  <a:pt x="472710" y="331259"/>
                </a:lnTo>
                <a:cubicBezTo>
                  <a:pt x="474431" y="313477"/>
                  <a:pt x="475349" y="298334"/>
                  <a:pt x="475464" y="285829"/>
                </a:cubicBezTo>
                <a:lnTo>
                  <a:pt x="475464" y="156767"/>
                </a:lnTo>
                <a:lnTo>
                  <a:pt x="420742" y="156767"/>
                </a:lnTo>
                <a:cubicBezTo>
                  <a:pt x="411220" y="156882"/>
                  <a:pt x="398313" y="158087"/>
                  <a:pt x="382023" y="160381"/>
                </a:cubicBezTo>
                <a:lnTo>
                  <a:pt x="382023" y="126825"/>
                </a:lnTo>
                <a:cubicBezTo>
                  <a:pt x="397510" y="128890"/>
                  <a:pt x="410417" y="129980"/>
                  <a:pt x="420742" y="130095"/>
                </a:cubicBezTo>
                <a:lnTo>
                  <a:pt x="600224" y="130095"/>
                </a:lnTo>
                <a:cubicBezTo>
                  <a:pt x="610893" y="129865"/>
                  <a:pt x="623111" y="128546"/>
                  <a:pt x="636877" y="126137"/>
                </a:cubicBezTo>
                <a:close/>
                <a:moveTo>
                  <a:pt x="1246221" y="114951"/>
                </a:moveTo>
                <a:lnTo>
                  <a:pt x="1282187" y="119425"/>
                </a:lnTo>
                <a:cubicBezTo>
                  <a:pt x="1287005" y="120114"/>
                  <a:pt x="1289644" y="121576"/>
                  <a:pt x="1290102" y="123814"/>
                </a:cubicBezTo>
                <a:cubicBezTo>
                  <a:pt x="1290561" y="126051"/>
                  <a:pt x="1288840" y="128947"/>
                  <a:pt x="1284940" y="132504"/>
                </a:cubicBezTo>
                <a:cubicBezTo>
                  <a:pt x="1282416" y="134913"/>
                  <a:pt x="1281154" y="142083"/>
                  <a:pt x="1281154" y="154014"/>
                </a:cubicBezTo>
                <a:lnTo>
                  <a:pt x="1281154" y="292540"/>
                </a:lnTo>
                <a:cubicBezTo>
                  <a:pt x="1281842" y="309978"/>
                  <a:pt x="1278114" y="320533"/>
                  <a:pt x="1269969" y="324204"/>
                </a:cubicBezTo>
                <a:cubicBezTo>
                  <a:pt x="1263315" y="329022"/>
                  <a:pt x="1244214" y="331718"/>
                  <a:pt x="1212665" y="332291"/>
                </a:cubicBezTo>
                <a:cubicBezTo>
                  <a:pt x="1210830" y="317607"/>
                  <a:pt x="1207331" y="303898"/>
                  <a:pt x="1202168" y="291164"/>
                </a:cubicBezTo>
                <a:cubicBezTo>
                  <a:pt x="1222474" y="295638"/>
                  <a:pt x="1235610" y="297875"/>
                  <a:pt x="1241575" y="297875"/>
                </a:cubicBezTo>
                <a:cubicBezTo>
                  <a:pt x="1246967" y="298449"/>
                  <a:pt x="1249434" y="294204"/>
                  <a:pt x="1248975" y="285141"/>
                </a:cubicBezTo>
                <a:lnTo>
                  <a:pt x="1248975" y="154014"/>
                </a:lnTo>
                <a:cubicBezTo>
                  <a:pt x="1248975" y="145525"/>
                  <a:pt x="1248057" y="132504"/>
                  <a:pt x="1246221" y="114951"/>
                </a:cubicBezTo>
                <a:close/>
                <a:moveTo>
                  <a:pt x="4224626" y="113919"/>
                </a:moveTo>
                <a:cubicBezTo>
                  <a:pt x="4237819" y="115640"/>
                  <a:pt x="4249062" y="116672"/>
                  <a:pt x="4258354" y="117016"/>
                </a:cubicBezTo>
                <a:lnTo>
                  <a:pt x="4275562" y="117016"/>
                </a:lnTo>
                <a:cubicBezTo>
                  <a:pt x="4283019" y="116787"/>
                  <a:pt x="4295524" y="115869"/>
                  <a:pt x="4313076" y="114263"/>
                </a:cubicBezTo>
                <a:cubicBezTo>
                  <a:pt x="4311814" y="132963"/>
                  <a:pt x="4311183" y="142599"/>
                  <a:pt x="4311183" y="143173"/>
                </a:cubicBezTo>
                <a:lnTo>
                  <a:pt x="4308430" y="249520"/>
                </a:lnTo>
                <a:cubicBezTo>
                  <a:pt x="4319214" y="237474"/>
                  <a:pt x="4331776" y="221528"/>
                  <a:pt x="4346116" y="201681"/>
                </a:cubicBezTo>
                <a:cubicBezTo>
                  <a:pt x="4349443" y="220610"/>
                  <a:pt x="4353344" y="233057"/>
                  <a:pt x="4357818" y="239023"/>
                </a:cubicBezTo>
                <a:cubicBezTo>
                  <a:pt x="4324663" y="275390"/>
                  <a:pt x="4303038" y="300858"/>
                  <a:pt x="4292943" y="315427"/>
                </a:cubicBezTo>
                <a:cubicBezTo>
                  <a:pt x="4283536" y="301661"/>
                  <a:pt x="4274358" y="291451"/>
                  <a:pt x="4265409" y="284797"/>
                </a:cubicBezTo>
                <a:cubicBezTo>
                  <a:pt x="4272522" y="279061"/>
                  <a:pt x="4276193" y="271087"/>
                  <a:pt x="4276423" y="260877"/>
                </a:cubicBezTo>
                <a:lnTo>
                  <a:pt x="4279520" y="143517"/>
                </a:lnTo>
                <a:lnTo>
                  <a:pt x="4258354" y="143517"/>
                </a:lnTo>
                <a:cubicBezTo>
                  <a:pt x="4252962" y="143517"/>
                  <a:pt x="4241720" y="144549"/>
                  <a:pt x="4224626" y="146614"/>
                </a:cubicBezTo>
                <a:close/>
                <a:moveTo>
                  <a:pt x="926148" y="99808"/>
                </a:moveTo>
                <a:lnTo>
                  <a:pt x="926148" y="124416"/>
                </a:lnTo>
                <a:lnTo>
                  <a:pt x="965727" y="124416"/>
                </a:lnTo>
                <a:lnTo>
                  <a:pt x="965727" y="99808"/>
                </a:lnTo>
                <a:close/>
                <a:moveTo>
                  <a:pt x="853873" y="99808"/>
                </a:moveTo>
                <a:lnTo>
                  <a:pt x="853873" y="124416"/>
                </a:lnTo>
                <a:lnTo>
                  <a:pt x="894485" y="124416"/>
                </a:lnTo>
                <a:lnTo>
                  <a:pt x="894485" y="99808"/>
                </a:lnTo>
                <a:close/>
                <a:moveTo>
                  <a:pt x="4097285" y="90171"/>
                </a:moveTo>
                <a:lnTo>
                  <a:pt x="4097285" y="255543"/>
                </a:lnTo>
                <a:lnTo>
                  <a:pt x="4150974" y="255543"/>
                </a:lnTo>
                <a:lnTo>
                  <a:pt x="4150974" y="90171"/>
                </a:lnTo>
                <a:close/>
                <a:moveTo>
                  <a:pt x="1528781" y="74340"/>
                </a:moveTo>
                <a:lnTo>
                  <a:pt x="1567327" y="78986"/>
                </a:lnTo>
                <a:cubicBezTo>
                  <a:pt x="1571228" y="79560"/>
                  <a:pt x="1573350" y="81137"/>
                  <a:pt x="1573694" y="83718"/>
                </a:cubicBezTo>
                <a:cubicBezTo>
                  <a:pt x="1574039" y="86300"/>
                  <a:pt x="1572490" y="89311"/>
                  <a:pt x="1569048" y="92753"/>
                </a:cubicBezTo>
                <a:cubicBezTo>
                  <a:pt x="1565607" y="95735"/>
                  <a:pt x="1563943" y="101586"/>
                  <a:pt x="1564058" y="110305"/>
                </a:cubicBezTo>
                <a:lnTo>
                  <a:pt x="1564058" y="277053"/>
                </a:lnTo>
                <a:cubicBezTo>
                  <a:pt x="1564287" y="301374"/>
                  <a:pt x="1565262" y="318410"/>
                  <a:pt x="1566983" y="328161"/>
                </a:cubicBezTo>
                <a:lnTo>
                  <a:pt x="1529125" y="328161"/>
                </a:lnTo>
                <a:cubicBezTo>
                  <a:pt x="1530731" y="317378"/>
                  <a:pt x="1531706" y="300342"/>
                  <a:pt x="1532050" y="277053"/>
                </a:cubicBezTo>
                <a:lnTo>
                  <a:pt x="1532050" y="116672"/>
                </a:lnTo>
                <a:cubicBezTo>
                  <a:pt x="1531821" y="100496"/>
                  <a:pt x="1530731" y="86386"/>
                  <a:pt x="1528781" y="74340"/>
                </a:cubicBezTo>
                <a:close/>
                <a:moveTo>
                  <a:pt x="1869332" y="73307"/>
                </a:moveTo>
                <a:lnTo>
                  <a:pt x="1869332" y="110649"/>
                </a:lnTo>
                <a:lnTo>
                  <a:pt x="1871741" y="110649"/>
                </a:lnTo>
                <a:cubicBezTo>
                  <a:pt x="1880919" y="100210"/>
                  <a:pt x="1889867" y="88221"/>
                  <a:pt x="1898586" y="74684"/>
                </a:cubicBezTo>
                <a:cubicBezTo>
                  <a:pt x="1891588" y="73766"/>
                  <a:pt x="1886311" y="73307"/>
                  <a:pt x="1882755" y="73307"/>
                </a:cubicBezTo>
                <a:close/>
                <a:moveTo>
                  <a:pt x="104970" y="68661"/>
                </a:moveTo>
                <a:cubicBezTo>
                  <a:pt x="115754" y="70152"/>
                  <a:pt x="130324" y="71242"/>
                  <a:pt x="148679" y="71931"/>
                </a:cubicBezTo>
                <a:lnTo>
                  <a:pt x="265007" y="71931"/>
                </a:lnTo>
                <a:cubicBezTo>
                  <a:pt x="281871" y="71242"/>
                  <a:pt x="296211" y="70325"/>
                  <a:pt x="308028" y="69177"/>
                </a:cubicBezTo>
                <a:lnTo>
                  <a:pt x="308028" y="102217"/>
                </a:lnTo>
                <a:cubicBezTo>
                  <a:pt x="293343" y="100841"/>
                  <a:pt x="278773" y="99808"/>
                  <a:pt x="264319" y="99120"/>
                </a:cubicBezTo>
                <a:lnTo>
                  <a:pt x="256575" y="99120"/>
                </a:lnTo>
                <a:cubicBezTo>
                  <a:pt x="251527" y="132733"/>
                  <a:pt x="241776" y="161356"/>
                  <a:pt x="227321" y="184989"/>
                </a:cubicBezTo>
                <a:cubicBezTo>
                  <a:pt x="256690" y="211031"/>
                  <a:pt x="280437" y="233115"/>
                  <a:pt x="298563" y="251241"/>
                </a:cubicBezTo>
                <a:lnTo>
                  <a:pt x="273439" y="278085"/>
                </a:lnTo>
                <a:cubicBezTo>
                  <a:pt x="250839" y="249749"/>
                  <a:pt x="228984" y="227092"/>
                  <a:pt x="207875" y="210113"/>
                </a:cubicBezTo>
                <a:cubicBezTo>
                  <a:pt x="181834" y="237646"/>
                  <a:pt x="151318" y="258640"/>
                  <a:pt x="116328" y="273095"/>
                </a:cubicBezTo>
                <a:cubicBezTo>
                  <a:pt x="109215" y="262655"/>
                  <a:pt x="100152" y="252675"/>
                  <a:pt x="89139" y="243153"/>
                </a:cubicBezTo>
                <a:cubicBezTo>
                  <a:pt x="123555" y="237302"/>
                  <a:pt x="155161" y="219692"/>
                  <a:pt x="183956" y="190323"/>
                </a:cubicBezTo>
                <a:cubicBezTo>
                  <a:pt x="164224" y="173803"/>
                  <a:pt x="141911" y="156538"/>
                  <a:pt x="117016" y="138527"/>
                </a:cubicBezTo>
                <a:lnTo>
                  <a:pt x="139559" y="116328"/>
                </a:lnTo>
                <a:cubicBezTo>
                  <a:pt x="168927" y="138010"/>
                  <a:pt x="189864" y="154129"/>
                  <a:pt x="202369" y="164683"/>
                </a:cubicBezTo>
                <a:cubicBezTo>
                  <a:pt x="213382" y="146442"/>
                  <a:pt x="220438" y="124588"/>
                  <a:pt x="223535" y="99120"/>
                </a:cubicBezTo>
                <a:lnTo>
                  <a:pt x="148679" y="99120"/>
                </a:lnTo>
                <a:cubicBezTo>
                  <a:pt x="131700" y="99693"/>
                  <a:pt x="117131" y="100611"/>
                  <a:pt x="104970" y="101873"/>
                </a:cubicBezTo>
                <a:close/>
                <a:moveTo>
                  <a:pt x="3215534" y="62466"/>
                </a:moveTo>
                <a:lnTo>
                  <a:pt x="3215534" y="188947"/>
                </a:lnTo>
                <a:lnTo>
                  <a:pt x="3230677" y="188947"/>
                </a:lnTo>
                <a:lnTo>
                  <a:pt x="3230677" y="62466"/>
                </a:lnTo>
                <a:close/>
                <a:moveTo>
                  <a:pt x="4061664" y="59541"/>
                </a:moveTo>
                <a:cubicBezTo>
                  <a:pt x="4076692" y="61950"/>
                  <a:pt x="4089885" y="63154"/>
                  <a:pt x="4101243" y="63154"/>
                </a:cubicBezTo>
                <a:lnTo>
                  <a:pt x="4146328" y="63154"/>
                </a:lnTo>
                <a:cubicBezTo>
                  <a:pt x="4157800" y="63040"/>
                  <a:pt x="4171166" y="61835"/>
                  <a:pt x="4186423" y="59541"/>
                </a:cubicBezTo>
                <a:cubicBezTo>
                  <a:pt x="4184359" y="72390"/>
                  <a:pt x="4183326" y="85812"/>
                  <a:pt x="4183326" y="99808"/>
                </a:cubicBezTo>
                <a:lnTo>
                  <a:pt x="4183326" y="271030"/>
                </a:lnTo>
                <a:cubicBezTo>
                  <a:pt x="4183326" y="280896"/>
                  <a:pt x="4184244" y="294663"/>
                  <a:pt x="4186079" y="312330"/>
                </a:cubicBezTo>
                <a:lnTo>
                  <a:pt x="4148049" y="312330"/>
                </a:lnTo>
                <a:cubicBezTo>
                  <a:pt x="4149311" y="304299"/>
                  <a:pt x="4150114" y="298592"/>
                  <a:pt x="4150458" y="295208"/>
                </a:cubicBezTo>
                <a:cubicBezTo>
                  <a:pt x="4150802" y="291823"/>
                  <a:pt x="4150974" y="287665"/>
                  <a:pt x="4150974" y="282732"/>
                </a:cubicBezTo>
                <a:lnTo>
                  <a:pt x="4097285" y="282732"/>
                </a:lnTo>
                <a:lnTo>
                  <a:pt x="4097285" y="287894"/>
                </a:lnTo>
                <a:cubicBezTo>
                  <a:pt x="4097170" y="295581"/>
                  <a:pt x="4098145" y="306192"/>
                  <a:pt x="4100210" y="319729"/>
                </a:cubicBezTo>
                <a:lnTo>
                  <a:pt x="4062008" y="319729"/>
                </a:lnTo>
                <a:cubicBezTo>
                  <a:pt x="4063843" y="303095"/>
                  <a:pt x="4064819" y="289787"/>
                  <a:pt x="4064933" y="279806"/>
                </a:cubicBezTo>
                <a:lnTo>
                  <a:pt x="4064933" y="99808"/>
                </a:lnTo>
                <a:cubicBezTo>
                  <a:pt x="4064933" y="87877"/>
                  <a:pt x="4063843" y="74455"/>
                  <a:pt x="4061664" y="59541"/>
                </a:cubicBezTo>
                <a:close/>
                <a:moveTo>
                  <a:pt x="3421000" y="55755"/>
                </a:moveTo>
                <a:lnTo>
                  <a:pt x="3421000" y="133880"/>
                </a:lnTo>
                <a:cubicBezTo>
                  <a:pt x="3435455" y="100841"/>
                  <a:pt x="3445666" y="74799"/>
                  <a:pt x="3451631" y="55755"/>
                </a:cubicBezTo>
                <a:close/>
                <a:moveTo>
                  <a:pt x="3329797" y="55755"/>
                </a:moveTo>
                <a:cubicBezTo>
                  <a:pt x="3329797" y="71357"/>
                  <a:pt x="3329452" y="87074"/>
                  <a:pt x="3328764" y="102905"/>
                </a:cubicBezTo>
                <a:lnTo>
                  <a:pt x="3348381" y="102905"/>
                </a:lnTo>
                <a:lnTo>
                  <a:pt x="3350102" y="55755"/>
                </a:lnTo>
                <a:close/>
                <a:moveTo>
                  <a:pt x="4398601" y="51797"/>
                </a:moveTo>
                <a:lnTo>
                  <a:pt x="4398601" y="152293"/>
                </a:lnTo>
                <a:lnTo>
                  <a:pt x="4487396" y="152293"/>
                </a:lnTo>
                <a:lnTo>
                  <a:pt x="4487396" y="51797"/>
                </a:lnTo>
                <a:close/>
                <a:moveTo>
                  <a:pt x="926148" y="44397"/>
                </a:moveTo>
                <a:lnTo>
                  <a:pt x="926148" y="73996"/>
                </a:lnTo>
                <a:lnTo>
                  <a:pt x="965727" y="73996"/>
                </a:lnTo>
                <a:lnTo>
                  <a:pt x="965727" y="44397"/>
                </a:lnTo>
                <a:close/>
                <a:moveTo>
                  <a:pt x="853873" y="44397"/>
                </a:moveTo>
                <a:lnTo>
                  <a:pt x="853873" y="73996"/>
                </a:lnTo>
                <a:lnTo>
                  <a:pt x="894485" y="73996"/>
                </a:lnTo>
                <a:lnTo>
                  <a:pt x="894485" y="44397"/>
                </a:lnTo>
                <a:close/>
                <a:moveTo>
                  <a:pt x="1714974" y="38375"/>
                </a:moveTo>
                <a:cubicBezTo>
                  <a:pt x="1713024" y="48241"/>
                  <a:pt x="1711934" y="62351"/>
                  <a:pt x="1711705" y="80707"/>
                </a:cubicBezTo>
                <a:lnTo>
                  <a:pt x="1711705" y="294605"/>
                </a:lnTo>
                <a:cubicBezTo>
                  <a:pt x="1712508" y="308257"/>
                  <a:pt x="1708492" y="317148"/>
                  <a:pt x="1699659" y="321278"/>
                </a:cubicBezTo>
                <a:cubicBezTo>
                  <a:pt x="1690825" y="326326"/>
                  <a:pt x="1672413" y="329653"/>
                  <a:pt x="1644420" y="331259"/>
                </a:cubicBezTo>
                <a:cubicBezTo>
                  <a:pt x="1643158" y="318525"/>
                  <a:pt x="1637652" y="305045"/>
                  <a:pt x="1627900" y="290820"/>
                </a:cubicBezTo>
                <a:cubicBezTo>
                  <a:pt x="1645682" y="293458"/>
                  <a:pt x="1658359" y="294835"/>
                  <a:pt x="1665931" y="294950"/>
                </a:cubicBezTo>
                <a:cubicBezTo>
                  <a:pt x="1675911" y="295523"/>
                  <a:pt x="1680500" y="291795"/>
                  <a:pt x="1679697" y="283764"/>
                </a:cubicBezTo>
                <a:lnTo>
                  <a:pt x="1679697" y="68661"/>
                </a:lnTo>
                <a:lnTo>
                  <a:pt x="1645453" y="68661"/>
                </a:lnTo>
                <a:cubicBezTo>
                  <a:pt x="1636619" y="68776"/>
                  <a:pt x="1625262" y="69980"/>
                  <a:pt x="1611381" y="72275"/>
                </a:cubicBezTo>
                <a:lnTo>
                  <a:pt x="1611381" y="39063"/>
                </a:lnTo>
                <a:cubicBezTo>
                  <a:pt x="1620673" y="41128"/>
                  <a:pt x="1632145" y="42218"/>
                  <a:pt x="1645797" y="42332"/>
                </a:cubicBezTo>
                <a:lnTo>
                  <a:pt x="1673330" y="42332"/>
                </a:lnTo>
                <a:cubicBezTo>
                  <a:pt x="1689735" y="42103"/>
                  <a:pt x="1703617" y="40784"/>
                  <a:pt x="1714974" y="38375"/>
                </a:cubicBezTo>
                <a:close/>
                <a:moveTo>
                  <a:pt x="3181289" y="32868"/>
                </a:moveTo>
                <a:cubicBezTo>
                  <a:pt x="3197121" y="35048"/>
                  <a:pt x="3209339" y="36080"/>
                  <a:pt x="3217943" y="35965"/>
                </a:cubicBezTo>
                <a:lnTo>
                  <a:pt x="3228268" y="35965"/>
                </a:lnTo>
                <a:cubicBezTo>
                  <a:pt x="3238478" y="35851"/>
                  <a:pt x="3250696" y="34818"/>
                  <a:pt x="3264921" y="32868"/>
                </a:cubicBezTo>
                <a:cubicBezTo>
                  <a:pt x="3262856" y="47896"/>
                  <a:pt x="3261766" y="60114"/>
                  <a:pt x="3261652" y="69521"/>
                </a:cubicBezTo>
                <a:lnTo>
                  <a:pt x="3261652" y="197035"/>
                </a:lnTo>
                <a:cubicBezTo>
                  <a:pt x="3261652" y="203918"/>
                  <a:pt x="3262627" y="216136"/>
                  <a:pt x="3264577" y="233688"/>
                </a:cubicBezTo>
                <a:lnTo>
                  <a:pt x="3227924" y="233688"/>
                </a:lnTo>
                <a:lnTo>
                  <a:pt x="3229645" y="215275"/>
                </a:lnTo>
                <a:lnTo>
                  <a:pt x="3215534" y="215275"/>
                </a:lnTo>
                <a:lnTo>
                  <a:pt x="3215534" y="218889"/>
                </a:lnTo>
                <a:cubicBezTo>
                  <a:pt x="3215534" y="227379"/>
                  <a:pt x="3216337" y="237589"/>
                  <a:pt x="3217943" y="249520"/>
                </a:cubicBezTo>
                <a:lnTo>
                  <a:pt x="3181806" y="249520"/>
                </a:lnTo>
                <a:cubicBezTo>
                  <a:pt x="3183526" y="236097"/>
                  <a:pt x="3184444" y="224338"/>
                  <a:pt x="3184559" y="214243"/>
                </a:cubicBezTo>
                <a:lnTo>
                  <a:pt x="3184559" y="70898"/>
                </a:lnTo>
                <a:cubicBezTo>
                  <a:pt x="3184100" y="60458"/>
                  <a:pt x="3183010" y="47782"/>
                  <a:pt x="3181289" y="32868"/>
                </a:cubicBezTo>
                <a:close/>
                <a:moveTo>
                  <a:pt x="3118995" y="29254"/>
                </a:moveTo>
                <a:cubicBezTo>
                  <a:pt x="3079646" y="75946"/>
                  <a:pt x="3039952" y="111682"/>
                  <a:pt x="2999914" y="136462"/>
                </a:cubicBezTo>
                <a:lnTo>
                  <a:pt x="2999914" y="275332"/>
                </a:lnTo>
                <a:cubicBezTo>
                  <a:pt x="3000603" y="295408"/>
                  <a:pt x="2996014" y="308085"/>
                  <a:pt x="2986148" y="313362"/>
                </a:cubicBezTo>
                <a:cubicBezTo>
                  <a:pt x="2977658" y="319557"/>
                  <a:pt x="2955689" y="323687"/>
                  <a:pt x="2920240" y="325752"/>
                </a:cubicBezTo>
                <a:cubicBezTo>
                  <a:pt x="2920011" y="316116"/>
                  <a:pt x="2914848" y="302234"/>
                  <a:pt x="2904753" y="284108"/>
                </a:cubicBezTo>
                <a:cubicBezTo>
                  <a:pt x="2906932" y="284453"/>
                  <a:pt x="2909973" y="285026"/>
                  <a:pt x="2913873" y="285829"/>
                </a:cubicBezTo>
                <a:cubicBezTo>
                  <a:pt x="2934293" y="289615"/>
                  <a:pt x="2946397" y="291393"/>
                  <a:pt x="2950183" y="291164"/>
                </a:cubicBezTo>
                <a:cubicBezTo>
                  <a:pt x="2961999" y="291737"/>
                  <a:pt x="2967505" y="285370"/>
                  <a:pt x="2966702" y="272063"/>
                </a:cubicBezTo>
                <a:lnTo>
                  <a:pt x="2966702" y="120974"/>
                </a:lnTo>
                <a:cubicBezTo>
                  <a:pt x="2999857" y="102848"/>
                  <a:pt x="3026530" y="82485"/>
                  <a:pt x="3046721" y="59885"/>
                </a:cubicBezTo>
                <a:lnTo>
                  <a:pt x="2898042" y="59885"/>
                </a:lnTo>
                <a:cubicBezTo>
                  <a:pt x="2880259" y="60000"/>
                  <a:pt x="2863567" y="61089"/>
                  <a:pt x="2847966" y="63154"/>
                </a:cubicBezTo>
                <a:lnTo>
                  <a:pt x="2847966" y="29942"/>
                </a:lnTo>
                <a:cubicBezTo>
                  <a:pt x="2861847" y="31778"/>
                  <a:pt x="2878539" y="32753"/>
                  <a:pt x="2898042" y="32868"/>
                </a:cubicBezTo>
                <a:lnTo>
                  <a:pt x="3066854" y="32868"/>
                </a:lnTo>
                <a:cubicBezTo>
                  <a:pt x="3083719" y="32868"/>
                  <a:pt x="3101099" y="31663"/>
                  <a:pt x="3118995" y="29254"/>
                </a:cubicBezTo>
                <a:close/>
                <a:moveTo>
                  <a:pt x="3384347" y="26845"/>
                </a:moveTo>
                <a:cubicBezTo>
                  <a:pt x="3382282" y="40726"/>
                  <a:pt x="3381020" y="52485"/>
                  <a:pt x="3380561" y="62122"/>
                </a:cubicBezTo>
                <a:lnTo>
                  <a:pt x="3373850" y="262254"/>
                </a:lnTo>
                <a:cubicBezTo>
                  <a:pt x="3373391" y="278200"/>
                  <a:pt x="3369203" y="288984"/>
                  <a:pt x="3361288" y="294605"/>
                </a:cubicBezTo>
                <a:cubicBezTo>
                  <a:pt x="3353716" y="300800"/>
                  <a:pt x="3338630" y="305045"/>
                  <a:pt x="3316030" y="307340"/>
                </a:cubicBezTo>
                <a:cubicBezTo>
                  <a:pt x="3312818" y="294376"/>
                  <a:pt x="3308344" y="281585"/>
                  <a:pt x="3302608" y="268965"/>
                </a:cubicBezTo>
                <a:cubicBezTo>
                  <a:pt x="3317407" y="271604"/>
                  <a:pt x="3326469" y="272866"/>
                  <a:pt x="3329797" y="272751"/>
                </a:cubicBezTo>
                <a:cubicBezTo>
                  <a:pt x="3338171" y="273325"/>
                  <a:pt x="3342473" y="267703"/>
                  <a:pt x="3342703" y="255887"/>
                </a:cubicBezTo>
                <a:lnTo>
                  <a:pt x="3344596" y="201681"/>
                </a:lnTo>
                <a:lnTo>
                  <a:pt x="3320504" y="201681"/>
                </a:lnTo>
                <a:cubicBezTo>
                  <a:pt x="3312588" y="243095"/>
                  <a:pt x="3291250" y="282330"/>
                  <a:pt x="3256489" y="319385"/>
                </a:cubicBezTo>
                <a:cubicBezTo>
                  <a:pt x="3246967" y="310322"/>
                  <a:pt x="3235667" y="303037"/>
                  <a:pt x="3222589" y="297531"/>
                </a:cubicBezTo>
                <a:cubicBezTo>
                  <a:pt x="3256776" y="277225"/>
                  <a:pt x="3278975" y="245275"/>
                  <a:pt x="3289185" y="201681"/>
                </a:cubicBezTo>
                <a:cubicBezTo>
                  <a:pt x="3284367" y="201796"/>
                  <a:pt x="3277082" y="202713"/>
                  <a:pt x="3267331" y="204434"/>
                </a:cubicBezTo>
                <a:lnTo>
                  <a:pt x="3267331" y="172771"/>
                </a:lnTo>
                <a:cubicBezTo>
                  <a:pt x="3281212" y="174836"/>
                  <a:pt x="3289931" y="175868"/>
                  <a:pt x="3293487" y="175868"/>
                </a:cubicBezTo>
                <a:cubicBezTo>
                  <a:pt x="3294405" y="168756"/>
                  <a:pt x="3295438" y="153039"/>
                  <a:pt x="3296585" y="128718"/>
                </a:cubicBezTo>
                <a:lnTo>
                  <a:pt x="3296240" y="128718"/>
                </a:lnTo>
                <a:cubicBezTo>
                  <a:pt x="3291537" y="128718"/>
                  <a:pt x="3281900" y="129636"/>
                  <a:pt x="3267331" y="131471"/>
                </a:cubicBezTo>
                <a:lnTo>
                  <a:pt x="3267331" y="99808"/>
                </a:lnTo>
                <a:cubicBezTo>
                  <a:pt x="3278803" y="101414"/>
                  <a:pt x="3288899" y="102447"/>
                  <a:pt x="3297617" y="102905"/>
                </a:cubicBezTo>
                <a:cubicBezTo>
                  <a:pt x="3298076" y="82026"/>
                  <a:pt x="3298305" y="66309"/>
                  <a:pt x="3298305" y="55755"/>
                </a:cubicBezTo>
                <a:cubicBezTo>
                  <a:pt x="3292913" y="55984"/>
                  <a:pt x="3282588" y="57017"/>
                  <a:pt x="3267331" y="58852"/>
                </a:cubicBezTo>
                <a:lnTo>
                  <a:pt x="3267331" y="27189"/>
                </a:lnTo>
                <a:cubicBezTo>
                  <a:pt x="3282359" y="28910"/>
                  <a:pt x="3293201" y="29828"/>
                  <a:pt x="3299854" y="29942"/>
                </a:cubicBezTo>
                <a:lnTo>
                  <a:pt x="3345972" y="29942"/>
                </a:lnTo>
                <a:cubicBezTo>
                  <a:pt x="3356527" y="29942"/>
                  <a:pt x="3369318" y="28910"/>
                  <a:pt x="3384347" y="26845"/>
                </a:cubicBezTo>
                <a:close/>
                <a:moveTo>
                  <a:pt x="3386412" y="25813"/>
                </a:moveTo>
                <a:cubicBezTo>
                  <a:pt x="3405226" y="27992"/>
                  <a:pt x="3418649" y="29139"/>
                  <a:pt x="3426679" y="29254"/>
                </a:cubicBezTo>
                <a:lnTo>
                  <a:pt x="3457654" y="29254"/>
                </a:lnTo>
                <a:cubicBezTo>
                  <a:pt x="3468208" y="29139"/>
                  <a:pt x="3481631" y="27992"/>
                  <a:pt x="3497921" y="25813"/>
                </a:cubicBezTo>
                <a:cubicBezTo>
                  <a:pt x="3484269" y="65506"/>
                  <a:pt x="3469929" y="101873"/>
                  <a:pt x="3454901" y="134913"/>
                </a:cubicBezTo>
                <a:cubicBezTo>
                  <a:pt x="3483581" y="164282"/>
                  <a:pt x="3497519" y="194396"/>
                  <a:pt x="3496717" y="225256"/>
                </a:cubicBezTo>
                <a:cubicBezTo>
                  <a:pt x="3496717" y="252330"/>
                  <a:pt x="3476985" y="267933"/>
                  <a:pt x="3437520" y="272063"/>
                </a:cubicBezTo>
                <a:cubicBezTo>
                  <a:pt x="3434997" y="258181"/>
                  <a:pt x="3429604" y="245734"/>
                  <a:pt x="3421344" y="234721"/>
                </a:cubicBezTo>
                <a:cubicBezTo>
                  <a:pt x="3434537" y="236327"/>
                  <a:pt x="3442625" y="237130"/>
                  <a:pt x="3445608" y="237130"/>
                </a:cubicBezTo>
                <a:cubicBezTo>
                  <a:pt x="3456851" y="237245"/>
                  <a:pt x="3462415" y="232082"/>
                  <a:pt x="3462300" y="221642"/>
                </a:cubicBezTo>
                <a:cubicBezTo>
                  <a:pt x="3461956" y="198010"/>
                  <a:pt x="3448189" y="171452"/>
                  <a:pt x="3421000" y="141968"/>
                </a:cubicBezTo>
                <a:lnTo>
                  <a:pt x="3421000" y="286862"/>
                </a:lnTo>
                <a:cubicBezTo>
                  <a:pt x="3421000" y="298449"/>
                  <a:pt x="3421803" y="311756"/>
                  <a:pt x="3423409" y="326785"/>
                </a:cubicBezTo>
                <a:lnTo>
                  <a:pt x="3386412" y="326785"/>
                </a:lnTo>
                <a:cubicBezTo>
                  <a:pt x="3388362" y="307971"/>
                  <a:pt x="3389337" y="294663"/>
                  <a:pt x="3389337" y="286862"/>
                </a:cubicBezTo>
                <a:lnTo>
                  <a:pt x="3389337" y="70898"/>
                </a:lnTo>
                <a:cubicBezTo>
                  <a:pt x="3389108" y="55181"/>
                  <a:pt x="3388133" y="40153"/>
                  <a:pt x="3386412" y="25813"/>
                </a:cubicBezTo>
                <a:close/>
                <a:moveTo>
                  <a:pt x="4364529" y="22543"/>
                </a:moveTo>
                <a:cubicBezTo>
                  <a:pt x="4370954" y="23346"/>
                  <a:pt x="4380705" y="24092"/>
                  <a:pt x="4393783" y="24780"/>
                </a:cubicBezTo>
                <a:cubicBezTo>
                  <a:pt x="4398716" y="25124"/>
                  <a:pt x="4402445" y="25354"/>
                  <a:pt x="4404968" y="25468"/>
                </a:cubicBezTo>
                <a:lnTo>
                  <a:pt x="4481545" y="25468"/>
                </a:lnTo>
                <a:cubicBezTo>
                  <a:pt x="4483610" y="25468"/>
                  <a:pt x="4490952" y="25009"/>
                  <a:pt x="4503572" y="24092"/>
                </a:cubicBezTo>
                <a:cubicBezTo>
                  <a:pt x="4511373" y="23633"/>
                  <a:pt x="4517510" y="23231"/>
                  <a:pt x="4521984" y="22887"/>
                </a:cubicBezTo>
                <a:cubicBezTo>
                  <a:pt x="4520493" y="42275"/>
                  <a:pt x="4519690" y="54264"/>
                  <a:pt x="4519575" y="58852"/>
                </a:cubicBezTo>
                <a:lnTo>
                  <a:pt x="4519575" y="146959"/>
                </a:lnTo>
                <a:cubicBezTo>
                  <a:pt x="4519575" y="148450"/>
                  <a:pt x="4520149" y="156538"/>
                  <a:pt x="4521296" y="171222"/>
                </a:cubicBezTo>
                <a:cubicBezTo>
                  <a:pt x="4521640" y="175926"/>
                  <a:pt x="4521870" y="179367"/>
                  <a:pt x="4521984" y="181547"/>
                </a:cubicBezTo>
                <a:cubicBezTo>
                  <a:pt x="4501449" y="179826"/>
                  <a:pt x="4488084" y="178851"/>
                  <a:pt x="4481889" y="178622"/>
                </a:cubicBezTo>
                <a:lnTo>
                  <a:pt x="4406689" y="178622"/>
                </a:lnTo>
                <a:cubicBezTo>
                  <a:pt x="4399920" y="178737"/>
                  <a:pt x="4385867" y="179712"/>
                  <a:pt x="4364529" y="181547"/>
                </a:cubicBezTo>
                <a:cubicBezTo>
                  <a:pt x="4366135" y="159521"/>
                  <a:pt x="4366938" y="146844"/>
                  <a:pt x="4366938" y="143517"/>
                </a:cubicBezTo>
                <a:lnTo>
                  <a:pt x="4366938" y="59541"/>
                </a:lnTo>
                <a:cubicBezTo>
                  <a:pt x="4366479" y="47724"/>
                  <a:pt x="4365676" y="35392"/>
                  <a:pt x="4364529" y="22543"/>
                </a:cubicBezTo>
                <a:close/>
                <a:moveTo>
                  <a:pt x="42676" y="22543"/>
                </a:moveTo>
                <a:cubicBezTo>
                  <a:pt x="64129" y="42046"/>
                  <a:pt x="81854" y="60286"/>
                  <a:pt x="95850" y="77265"/>
                </a:cubicBezTo>
                <a:lnTo>
                  <a:pt x="70898" y="98431"/>
                </a:lnTo>
                <a:cubicBezTo>
                  <a:pt x="55869" y="79043"/>
                  <a:pt x="38833" y="60458"/>
                  <a:pt x="19789" y="42677"/>
                </a:cubicBezTo>
                <a:close/>
                <a:moveTo>
                  <a:pt x="2090286" y="22199"/>
                </a:moveTo>
                <a:cubicBezTo>
                  <a:pt x="2079273" y="56959"/>
                  <a:pt x="2063900" y="97055"/>
                  <a:pt x="2044168" y="142484"/>
                </a:cubicBezTo>
                <a:cubicBezTo>
                  <a:pt x="2076175" y="170018"/>
                  <a:pt x="2092122" y="196404"/>
                  <a:pt x="2092007" y="221642"/>
                </a:cubicBezTo>
                <a:cubicBezTo>
                  <a:pt x="2092122" y="223134"/>
                  <a:pt x="2092179" y="224912"/>
                  <a:pt x="2092179" y="226977"/>
                </a:cubicBezTo>
                <a:cubicBezTo>
                  <a:pt x="2092179" y="260132"/>
                  <a:pt x="2065678" y="278200"/>
                  <a:pt x="2012677" y="281183"/>
                </a:cubicBezTo>
                <a:cubicBezTo>
                  <a:pt x="2009580" y="266499"/>
                  <a:pt x="2005277" y="253478"/>
                  <a:pt x="1999771" y="242120"/>
                </a:cubicBezTo>
                <a:cubicBezTo>
                  <a:pt x="2017094" y="243956"/>
                  <a:pt x="2028910" y="244874"/>
                  <a:pt x="2035220" y="244874"/>
                </a:cubicBezTo>
                <a:cubicBezTo>
                  <a:pt x="2044168" y="244988"/>
                  <a:pt x="2050191" y="243095"/>
                  <a:pt x="2053288" y="239195"/>
                </a:cubicBezTo>
                <a:cubicBezTo>
                  <a:pt x="2056615" y="235524"/>
                  <a:pt x="2058222" y="228296"/>
                  <a:pt x="2058107" y="217512"/>
                </a:cubicBezTo>
                <a:cubicBezTo>
                  <a:pt x="2055927" y="195142"/>
                  <a:pt x="2039063" y="171509"/>
                  <a:pt x="2007514" y="146614"/>
                </a:cubicBezTo>
                <a:cubicBezTo>
                  <a:pt x="2022199" y="119081"/>
                  <a:pt x="2035564" y="87131"/>
                  <a:pt x="2047610" y="50764"/>
                </a:cubicBezTo>
                <a:lnTo>
                  <a:pt x="1998222" y="50764"/>
                </a:lnTo>
                <a:lnTo>
                  <a:pt x="1998222" y="296498"/>
                </a:lnTo>
                <a:cubicBezTo>
                  <a:pt x="1997993" y="305676"/>
                  <a:pt x="1998968" y="317378"/>
                  <a:pt x="2001147" y="331603"/>
                </a:cubicBezTo>
                <a:lnTo>
                  <a:pt x="1963117" y="331603"/>
                </a:lnTo>
                <a:cubicBezTo>
                  <a:pt x="1965067" y="316575"/>
                  <a:pt x="1965985" y="304873"/>
                  <a:pt x="1965870" y="296498"/>
                </a:cubicBezTo>
                <a:lnTo>
                  <a:pt x="1965870" y="56787"/>
                </a:lnTo>
                <a:cubicBezTo>
                  <a:pt x="1965641" y="43365"/>
                  <a:pt x="1964551" y="32065"/>
                  <a:pt x="1962601" y="22887"/>
                </a:cubicBezTo>
                <a:cubicBezTo>
                  <a:pt x="1978088" y="24378"/>
                  <a:pt x="1990077" y="25124"/>
                  <a:pt x="1998566" y="25124"/>
                </a:cubicBezTo>
                <a:lnTo>
                  <a:pt x="2045200" y="25124"/>
                </a:lnTo>
                <a:cubicBezTo>
                  <a:pt x="2050592" y="25354"/>
                  <a:pt x="2065621" y="24378"/>
                  <a:pt x="2090286" y="22199"/>
                </a:cubicBezTo>
                <a:close/>
                <a:moveTo>
                  <a:pt x="4676170" y="18757"/>
                </a:moveTo>
                <a:cubicBezTo>
                  <a:pt x="4727107" y="20478"/>
                  <a:pt x="4753435" y="44742"/>
                  <a:pt x="4755156" y="91548"/>
                </a:cubicBezTo>
                <a:cubicBezTo>
                  <a:pt x="4755845" y="110018"/>
                  <a:pt x="4744373" y="129291"/>
                  <a:pt x="4720740" y="149368"/>
                </a:cubicBezTo>
                <a:cubicBezTo>
                  <a:pt x="4700778" y="167035"/>
                  <a:pt x="4691142" y="182350"/>
                  <a:pt x="4691830" y="195314"/>
                </a:cubicBezTo>
                <a:lnTo>
                  <a:pt x="4691830" y="212522"/>
                </a:lnTo>
                <a:lnTo>
                  <a:pt x="4651218" y="212522"/>
                </a:lnTo>
                <a:lnTo>
                  <a:pt x="4651218" y="188947"/>
                </a:lnTo>
                <a:cubicBezTo>
                  <a:pt x="4650300" y="170477"/>
                  <a:pt x="4661486" y="150974"/>
                  <a:pt x="4684774" y="130439"/>
                </a:cubicBezTo>
                <a:cubicBezTo>
                  <a:pt x="4701294" y="114951"/>
                  <a:pt x="4709956" y="101758"/>
                  <a:pt x="4710759" y="90860"/>
                </a:cubicBezTo>
                <a:cubicBezTo>
                  <a:pt x="4709841" y="71357"/>
                  <a:pt x="4699516" y="60573"/>
                  <a:pt x="4679784" y="58508"/>
                </a:cubicBezTo>
                <a:cubicBezTo>
                  <a:pt x="4647662" y="56558"/>
                  <a:pt x="4631945" y="74053"/>
                  <a:pt x="4632633" y="110993"/>
                </a:cubicBezTo>
                <a:lnTo>
                  <a:pt x="4590645" y="110993"/>
                </a:lnTo>
                <a:cubicBezTo>
                  <a:pt x="4590531" y="47782"/>
                  <a:pt x="4619039" y="17036"/>
                  <a:pt x="4676170" y="18757"/>
                </a:cubicBezTo>
                <a:close/>
                <a:moveTo>
                  <a:pt x="819457" y="15488"/>
                </a:moveTo>
                <a:cubicBezTo>
                  <a:pt x="835747" y="17667"/>
                  <a:pt x="848195" y="18757"/>
                  <a:pt x="856799" y="18757"/>
                </a:cubicBezTo>
                <a:lnTo>
                  <a:pt x="963146" y="18757"/>
                </a:lnTo>
                <a:cubicBezTo>
                  <a:pt x="973815" y="18757"/>
                  <a:pt x="986377" y="17667"/>
                  <a:pt x="1000832" y="15488"/>
                </a:cubicBezTo>
                <a:cubicBezTo>
                  <a:pt x="998767" y="28795"/>
                  <a:pt x="997734" y="39751"/>
                  <a:pt x="997734" y="48355"/>
                </a:cubicBezTo>
                <a:lnTo>
                  <a:pt x="997734" y="121318"/>
                </a:lnTo>
                <a:cubicBezTo>
                  <a:pt x="997734" y="129922"/>
                  <a:pt x="998767" y="140592"/>
                  <a:pt x="1000832" y="153326"/>
                </a:cubicBezTo>
                <a:cubicBezTo>
                  <a:pt x="984885" y="151146"/>
                  <a:pt x="972438" y="150113"/>
                  <a:pt x="963490" y="150228"/>
                </a:cubicBezTo>
                <a:lnTo>
                  <a:pt x="926148" y="150228"/>
                </a:lnTo>
                <a:lnTo>
                  <a:pt x="926148" y="172771"/>
                </a:lnTo>
                <a:lnTo>
                  <a:pt x="985688" y="172771"/>
                </a:lnTo>
                <a:cubicBezTo>
                  <a:pt x="994407" y="172771"/>
                  <a:pt x="1006396" y="171681"/>
                  <a:pt x="1021654" y="169501"/>
                </a:cubicBezTo>
                <a:lnTo>
                  <a:pt x="1021654" y="202025"/>
                </a:lnTo>
                <a:cubicBezTo>
                  <a:pt x="1005937" y="200075"/>
                  <a:pt x="993948" y="199100"/>
                  <a:pt x="985688" y="199100"/>
                </a:cubicBezTo>
                <a:lnTo>
                  <a:pt x="939570" y="199100"/>
                </a:lnTo>
                <a:cubicBezTo>
                  <a:pt x="969627" y="237302"/>
                  <a:pt x="1003356" y="261623"/>
                  <a:pt x="1040755" y="272063"/>
                </a:cubicBezTo>
                <a:cubicBezTo>
                  <a:pt x="1028480" y="279749"/>
                  <a:pt x="1018155" y="289500"/>
                  <a:pt x="1009780" y="301317"/>
                </a:cubicBezTo>
                <a:cubicBezTo>
                  <a:pt x="972496" y="275045"/>
                  <a:pt x="944618" y="250265"/>
                  <a:pt x="926148" y="226977"/>
                </a:cubicBezTo>
                <a:lnTo>
                  <a:pt x="926148" y="292885"/>
                </a:lnTo>
                <a:cubicBezTo>
                  <a:pt x="926148" y="300686"/>
                  <a:pt x="927123" y="311756"/>
                  <a:pt x="929073" y="326097"/>
                </a:cubicBezTo>
                <a:lnTo>
                  <a:pt x="891731" y="326097"/>
                </a:lnTo>
                <a:cubicBezTo>
                  <a:pt x="893567" y="310953"/>
                  <a:pt x="894485" y="299883"/>
                  <a:pt x="894485" y="292885"/>
                </a:cubicBezTo>
                <a:lnTo>
                  <a:pt x="894485" y="231279"/>
                </a:lnTo>
                <a:cubicBezTo>
                  <a:pt x="875900" y="259042"/>
                  <a:pt x="852267" y="285313"/>
                  <a:pt x="823587" y="310093"/>
                </a:cubicBezTo>
                <a:cubicBezTo>
                  <a:pt x="814524" y="301030"/>
                  <a:pt x="803510" y="293401"/>
                  <a:pt x="790547" y="287206"/>
                </a:cubicBezTo>
                <a:cubicBezTo>
                  <a:pt x="786417" y="292254"/>
                  <a:pt x="780624" y="300055"/>
                  <a:pt x="773167" y="310609"/>
                </a:cubicBezTo>
                <a:cubicBezTo>
                  <a:pt x="771216" y="313362"/>
                  <a:pt x="769725" y="315427"/>
                  <a:pt x="768692" y="316804"/>
                </a:cubicBezTo>
                <a:lnTo>
                  <a:pt x="741503" y="290475"/>
                </a:lnTo>
                <a:cubicBezTo>
                  <a:pt x="747354" y="284280"/>
                  <a:pt x="750165" y="277110"/>
                  <a:pt x="749935" y="268965"/>
                </a:cubicBezTo>
                <a:lnTo>
                  <a:pt x="752172" y="137150"/>
                </a:lnTo>
                <a:lnTo>
                  <a:pt x="738062" y="137150"/>
                </a:lnTo>
                <a:cubicBezTo>
                  <a:pt x="731178" y="137035"/>
                  <a:pt x="718616" y="137838"/>
                  <a:pt x="700376" y="139559"/>
                </a:cubicBezTo>
                <a:lnTo>
                  <a:pt x="700376" y="107552"/>
                </a:lnTo>
                <a:cubicBezTo>
                  <a:pt x="717240" y="109502"/>
                  <a:pt x="729802" y="110534"/>
                  <a:pt x="738062" y="110649"/>
                </a:cubicBezTo>
                <a:lnTo>
                  <a:pt x="748559" y="110649"/>
                </a:lnTo>
                <a:cubicBezTo>
                  <a:pt x="756245" y="110534"/>
                  <a:pt x="769151" y="109273"/>
                  <a:pt x="787277" y="106863"/>
                </a:cubicBezTo>
                <a:cubicBezTo>
                  <a:pt x="784753" y="124531"/>
                  <a:pt x="783492" y="136519"/>
                  <a:pt x="783492" y="142829"/>
                </a:cubicBezTo>
                <a:lnTo>
                  <a:pt x="781771" y="250896"/>
                </a:lnTo>
                <a:cubicBezTo>
                  <a:pt x="787277" y="244243"/>
                  <a:pt x="795881" y="232426"/>
                  <a:pt x="807583" y="215447"/>
                </a:cubicBezTo>
                <a:cubicBezTo>
                  <a:pt x="809074" y="213268"/>
                  <a:pt x="810222" y="211604"/>
                  <a:pt x="811025" y="210457"/>
                </a:cubicBezTo>
                <a:cubicBezTo>
                  <a:pt x="815958" y="223650"/>
                  <a:pt x="821120" y="234434"/>
                  <a:pt x="826512" y="242809"/>
                </a:cubicBezTo>
                <a:cubicBezTo>
                  <a:pt x="813778" y="257952"/>
                  <a:pt x="802134" y="272407"/>
                  <a:pt x="791579" y="286173"/>
                </a:cubicBezTo>
                <a:cubicBezTo>
                  <a:pt x="826225" y="268850"/>
                  <a:pt x="855709" y="239826"/>
                  <a:pt x="880030" y="199100"/>
                </a:cubicBezTo>
                <a:lnTo>
                  <a:pt x="839074" y="199100"/>
                </a:lnTo>
                <a:cubicBezTo>
                  <a:pt x="833109" y="198985"/>
                  <a:pt x="821178" y="199845"/>
                  <a:pt x="803281" y="201681"/>
                </a:cubicBezTo>
                <a:lnTo>
                  <a:pt x="803281" y="169501"/>
                </a:lnTo>
                <a:cubicBezTo>
                  <a:pt x="819227" y="171681"/>
                  <a:pt x="831158" y="172771"/>
                  <a:pt x="839074" y="172771"/>
                </a:cubicBezTo>
                <a:lnTo>
                  <a:pt x="894485" y="172771"/>
                </a:lnTo>
                <a:lnTo>
                  <a:pt x="894485" y="150228"/>
                </a:lnTo>
                <a:lnTo>
                  <a:pt x="854390" y="150228"/>
                </a:lnTo>
                <a:cubicBezTo>
                  <a:pt x="846818" y="150228"/>
                  <a:pt x="835059" y="151261"/>
                  <a:pt x="819113" y="153326"/>
                </a:cubicBezTo>
                <a:cubicBezTo>
                  <a:pt x="821178" y="138527"/>
                  <a:pt x="822210" y="127857"/>
                  <a:pt x="822210" y="121318"/>
                </a:cubicBezTo>
                <a:lnTo>
                  <a:pt x="822210" y="49388"/>
                </a:lnTo>
                <a:cubicBezTo>
                  <a:pt x="822210" y="43193"/>
                  <a:pt x="821292" y="31893"/>
                  <a:pt x="819457" y="15488"/>
                </a:cubicBezTo>
                <a:close/>
                <a:moveTo>
                  <a:pt x="3614765" y="14455"/>
                </a:moveTo>
                <a:lnTo>
                  <a:pt x="3652279" y="19101"/>
                </a:lnTo>
                <a:cubicBezTo>
                  <a:pt x="3656065" y="19445"/>
                  <a:pt x="3658102" y="20793"/>
                  <a:pt x="3658388" y="23145"/>
                </a:cubicBezTo>
                <a:cubicBezTo>
                  <a:pt x="3658675" y="25497"/>
                  <a:pt x="3657212" y="28451"/>
                  <a:pt x="3654000" y="32007"/>
                </a:cubicBezTo>
                <a:cubicBezTo>
                  <a:pt x="3650673" y="34646"/>
                  <a:pt x="3649124" y="42103"/>
                  <a:pt x="3649354" y="54378"/>
                </a:cubicBezTo>
                <a:lnTo>
                  <a:pt x="3649354" y="77954"/>
                </a:lnTo>
                <a:lnTo>
                  <a:pt x="3659679" y="77954"/>
                </a:lnTo>
                <a:cubicBezTo>
                  <a:pt x="3661858" y="77954"/>
                  <a:pt x="3672413" y="77093"/>
                  <a:pt x="3691342" y="75372"/>
                </a:cubicBezTo>
                <a:lnTo>
                  <a:pt x="3691342" y="107552"/>
                </a:lnTo>
                <a:cubicBezTo>
                  <a:pt x="3678264" y="105716"/>
                  <a:pt x="3667595" y="104626"/>
                  <a:pt x="3659335" y="104282"/>
                </a:cubicBezTo>
                <a:lnTo>
                  <a:pt x="3649354" y="104282"/>
                </a:lnTo>
                <a:lnTo>
                  <a:pt x="3649354" y="151949"/>
                </a:lnTo>
                <a:cubicBezTo>
                  <a:pt x="3660711" y="149540"/>
                  <a:pt x="3674134" y="146098"/>
                  <a:pt x="3689621" y="141624"/>
                </a:cubicBezTo>
                <a:lnTo>
                  <a:pt x="3689621" y="173115"/>
                </a:lnTo>
                <a:cubicBezTo>
                  <a:pt x="3633293" y="183784"/>
                  <a:pt x="3582528" y="195371"/>
                  <a:pt x="3537328" y="207876"/>
                </a:cubicBezTo>
                <a:lnTo>
                  <a:pt x="3523217" y="173803"/>
                </a:lnTo>
                <a:lnTo>
                  <a:pt x="3558838" y="169846"/>
                </a:lnTo>
                <a:lnTo>
                  <a:pt x="3558838" y="75028"/>
                </a:lnTo>
                <a:cubicBezTo>
                  <a:pt x="3558494" y="62982"/>
                  <a:pt x="3557519" y="49388"/>
                  <a:pt x="3555913" y="34245"/>
                </a:cubicBezTo>
                <a:lnTo>
                  <a:pt x="3593427" y="38719"/>
                </a:lnTo>
                <a:cubicBezTo>
                  <a:pt x="3596983" y="39178"/>
                  <a:pt x="3598934" y="40612"/>
                  <a:pt x="3599278" y="43021"/>
                </a:cubicBezTo>
                <a:cubicBezTo>
                  <a:pt x="3599622" y="45430"/>
                  <a:pt x="3598245" y="48355"/>
                  <a:pt x="3595148" y="51797"/>
                </a:cubicBezTo>
                <a:cubicBezTo>
                  <a:pt x="3591821" y="54665"/>
                  <a:pt x="3590272" y="61835"/>
                  <a:pt x="3590502" y="73307"/>
                </a:cubicBezTo>
                <a:lnTo>
                  <a:pt x="3590502" y="164167"/>
                </a:lnTo>
                <a:lnTo>
                  <a:pt x="3617691" y="158660"/>
                </a:lnTo>
                <a:lnTo>
                  <a:pt x="3617691" y="54722"/>
                </a:lnTo>
                <a:cubicBezTo>
                  <a:pt x="3617346" y="41874"/>
                  <a:pt x="3616372" y="28451"/>
                  <a:pt x="3614765" y="14455"/>
                </a:cubicBezTo>
                <a:close/>
                <a:moveTo>
                  <a:pt x="1562337" y="14111"/>
                </a:moveTo>
                <a:cubicBezTo>
                  <a:pt x="1563025" y="14799"/>
                  <a:pt x="1564115" y="15946"/>
                  <a:pt x="1565607" y="17553"/>
                </a:cubicBezTo>
                <a:cubicBezTo>
                  <a:pt x="1587633" y="40382"/>
                  <a:pt x="1602489" y="57189"/>
                  <a:pt x="1610176" y="67973"/>
                </a:cubicBezTo>
                <a:lnTo>
                  <a:pt x="1582471" y="90171"/>
                </a:lnTo>
                <a:cubicBezTo>
                  <a:pt x="1569278" y="67342"/>
                  <a:pt x="1554479" y="48699"/>
                  <a:pt x="1538073" y="34245"/>
                </a:cubicBezTo>
                <a:close/>
                <a:moveTo>
                  <a:pt x="4271776" y="13767"/>
                </a:moveTo>
                <a:cubicBezTo>
                  <a:pt x="4294262" y="30401"/>
                  <a:pt x="4316804" y="48126"/>
                  <a:pt x="4339405" y="66940"/>
                </a:cubicBezTo>
                <a:lnTo>
                  <a:pt x="4317206" y="92064"/>
                </a:lnTo>
                <a:cubicBezTo>
                  <a:pt x="4291968" y="68432"/>
                  <a:pt x="4270228" y="50306"/>
                  <a:pt x="4251987" y="37686"/>
                </a:cubicBezTo>
                <a:close/>
                <a:moveTo>
                  <a:pt x="3697709" y="10325"/>
                </a:moveTo>
                <a:lnTo>
                  <a:pt x="3735739" y="15832"/>
                </a:lnTo>
                <a:cubicBezTo>
                  <a:pt x="3739755" y="16405"/>
                  <a:pt x="3741934" y="18011"/>
                  <a:pt x="3742278" y="20650"/>
                </a:cubicBezTo>
                <a:cubicBezTo>
                  <a:pt x="3742393" y="23289"/>
                  <a:pt x="3740558" y="26271"/>
                  <a:pt x="3736772" y="29598"/>
                </a:cubicBezTo>
                <a:cubicBezTo>
                  <a:pt x="3733674" y="32466"/>
                  <a:pt x="3732126" y="38604"/>
                  <a:pt x="3732126" y="48011"/>
                </a:cubicBezTo>
                <a:lnTo>
                  <a:pt x="3732126" y="87418"/>
                </a:lnTo>
                <a:cubicBezTo>
                  <a:pt x="3762871" y="72275"/>
                  <a:pt x="3787938" y="56042"/>
                  <a:pt x="3807326" y="38719"/>
                </a:cubicBezTo>
                <a:lnTo>
                  <a:pt x="3830213" y="65219"/>
                </a:lnTo>
                <a:cubicBezTo>
                  <a:pt x="3832278" y="67629"/>
                  <a:pt x="3833310" y="69751"/>
                  <a:pt x="3833310" y="71586"/>
                </a:cubicBezTo>
                <a:cubicBezTo>
                  <a:pt x="3833310" y="72390"/>
                  <a:pt x="3833196" y="73021"/>
                  <a:pt x="3832966" y="73479"/>
                </a:cubicBezTo>
                <a:cubicBezTo>
                  <a:pt x="3831589" y="75544"/>
                  <a:pt x="3828664" y="76405"/>
                  <a:pt x="3824190" y="76061"/>
                </a:cubicBezTo>
                <a:cubicBezTo>
                  <a:pt x="3818339" y="75602"/>
                  <a:pt x="3812086" y="77380"/>
                  <a:pt x="3805433" y="81395"/>
                </a:cubicBezTo>
                <a:cubicBezTo>
                  <a:pt x="3781111" y="95850"/>
                  <a:pt x="3756676" y="108642"/>
                  <a:pt x="3732126" y="119770"/>
                </a:cubicBezTo>
                <a:lnTo>
                  <a:pt x="3732126" y="157628"/>
                </a:lnTo>
                <a:cubicBezTo>
                  <a:pt x="3731208" y="166002"/>
                  <a:pt x="3736141" y="170190"/>
                  <a:pt x="3746925" y="170190"/>
                </a:cubicBezTo>
                <a:cubicBezTo>
                  <a:pt x="3752317" y="170534"/>
                  <a:pt x="3757651" y="170706"/>
                  <a:pt x="3762928" y="170706"/>
                </a:cubicBezTo>
                <a:cubicBezTo>
                  <a:pt x="3768320" y="170706"/>
                  <a:pt x="3773597" y="170534"/>
                  <a:pt x="3778760" y="170190"/>
                </a:cubicBezTo>
                <a:cubicBezTo>
                  <a:pt x="3789429" y="169960"/>
                  <a:pt x="3796198" y="167035"/>
                  <a:pt x="3799066" y="161414"/>
                </a:cubicBezTo>
                <a:cubicBezTo>
                  <a:pt x="3802622" y="156595"/>
                  <a:pt x="3806063" y="143345"/>
                  <a:pt x="3809391" y="121662"/>
                </a:cubicBezTo>
                <a:cubicBezTo>
                  <a:pt x="3821207" y="133708"/>
                  <a:pt x="3833080" y="141452"/>
                  <a:pt x="3845012" y="144894"/>
                </a:cubicBezTo>
                <a:cubicBezTo>
                  <a:pt x="3839505" y="160496"/>
                  <a:pt x="3835031" y="171624"/>
                  <a:pt x="3831589" y="178278"/>
                </a:cubicBezTo>
                <a:lnTo>
                  <a:pt x="3831589" y="177933"/>
                </a:lnTo>
                <a:cubicBezTo>
                  <a:pt x="3827115" y="191815"/>
                  <a:pt x="3809964" y="199100"/>
                  <a:pt x="3780137" y="199788"/>
                </a:cubicBezTo>
                <a:cubicBezTo>
                  <a:pt x="3773597" y="200132"/>
                  <a:pt x="3767402" y="200304"/>
                  <a:pt x="3761552" y="200304"/>
                </a:cubicBezTo>
                <a:cubicBezTo>
                  <a:pt x="3755586" y="200304"/>
                  <a:pt x="3749908" y="200132"/>
                  <a:pt x="3744515" y="199788"/>
                </a:cubicBezTo>
                <a:cubicBezTo>
                  <a:pt x="3727307" y="198755"/>
                  <a:pt x="3715663" y="196059"/>
                  <a:pt x="3709583" y="191700"/>
                </a:cubicBezTo>
                <a:cubicBezTo>
                  <a:pt x="3703273" y="187685"/>
                  <a:pt x="3700233" y="180400"/>
                  <a:pt x="3700462" y="169846"/>
                </a:cubicBezTo>
                <a:lnTo>
                  <a:pt x="3700462" y="50420"/>
                </a:lnTo>
                <a:cubicBezTo>
                  <a:pt x="3700004" y="38260"/>
                  <a:pt x="3699086" y="24895"/>
                  <a:pt x="3697709" y="10325"/>
                </a:cubicBezTo>
                <a:close/>
                <a:moveTo>
                  <a:pt x="1485932" y="7400"/>
                </a:moveTo>
                <a:lnTo>
                  <a:pt x="1521381" y="21855"/>
                </a:lnTo>
                <a:cubicBezTo>
                  <a:pt x="1524594" y="23117"/>
                  <a:pt x="1526085" y="24895"/>
                  <a:pt x="1525855" y="27189"/>
                </a:cubicBezTo>
                <a:cubicBezTo>
                  <a:pt x="1525397" y="29484"/>
                  <a:pt x="1523331" y="31835"/>
                  <a:pt x="1519660" y="34245"/>
                </a:cubicBezTo>
                <a:cubicBezTo>
                  <a:pt x="1516563" y="36195"/>
                  <a:pt x="1514097" y="39350"/>
                  <a:pt x="1512261" y="43709"/>
                </a:cubicBezTo>
                <a:cubicBezTo>
                  <a:pt x="1505263" y="59770"/>
                  <a:pt x="1497978" y="75659"/>
                  <a:pt x="1490407" y="91376"/>
                </a:cubicBezTo>
                <a:lnTo>
                  <a:pt x="1490407" y="281527"/>
                </a:lnTo>
                <a:cubicBezTo>
                  <a:pt x="1490636" y="305619"/>
                  <a:pt x="1491611" y="322425"/>
                  <a:pt x="1493332" y="331947"/>
                </a:cubicBezTo>
                <a:lnTo>
                  <a:pt x="1455474" y="331947"/>
                </a:lnTo>
                <a:cubicBezTo>
                  <a:pt x="1457309" y="322081"/>
                  <a:pt x="1458284" y="305275"/>
                  <a:pt x="1458399" y="281527"/>
                </a:cubicBezTo>
                <a:lnTo>
                  <a:pt x="1458399" y="146959"/>
                </a:lnTo>
                <a:cubicBezTo>
                  <a:pt x="1451631" y="157972"/>
                  <a:pt x="1444231" y="168928"/>
                  <a:pt x="1436200" y="179826"/>
                </a:cubicBezTo>
                <a:cubicBezTo>
                  <a:pt x="1424040" y="170993"/>
                  <a:pt x="1412969" y="164167"/>
                  <a:pt x="1402989" y="159349"/>
                </a:cubicBezTo>
                <a:cubicBezTo>
                  <a:pt x="1434996" y="129062"/>
                  <a:pt x="1462644" y="78412"/>
                  <a:pt x="1485932" y="7400"/>
                </a:cubicBezTo>
                <a:close/>
                <a:moveTo>
                  <a:pt x="740471" y="7400"/>
                </a:moveTo>
                <a:cubicBezTo>
                  <a:pt x="763530" y="27591"/>
                  <a:pt x="783836" y="46979"/>
                  <a:pt x="801388" y="65564"/>
                </a:cubicBezTo>
                <a:lnTo>
                  <a:pt x="777813" y="87762"/>
                </a:lnTo>
                <a:cubicBezTo>
                  <a:pt x="760834" y="68718"/>
                  <a:pt x="741102" y="49560"/>
                  <a:pt x="718616" y="30287"/>
                </a:cubicBezTo>
                <a:close/>
                <a:moveTo>
                  <a:pt x="1121117" y="5679"/>
                </a:moveTo>
                <a:lnTo>
                  <a:pt x="1156050" y="19445"/>
                </a:lnTo>
                <a:cubicBezTo>
                  <a:pt x="1160869" y="21396"/>
                  <a:pt x="1163421" y="23633"/>
                  <a:pt x="1163708" y="26157"/>
                </a:cubicBezTo>
                <a:cubicBezTo>
                  <a:pt x="1163995" y="28681"/>
                  <a:pt x="1162016" y="31262"/>
                  <a:pt x="1157771" y="33900"/>
                </a:cubicBezTo>
                <a:cubicBezTo>
                  <a:pt x="1154559" y="35621"/>
                  <a:pt x="1151404" y="40210"/>
                  <a:pt x="1148307" y="47667"/>
                </a:cubicBezTo>
                <a:cubicBezTo>
                  <a:pt x="1143374" y="60057"/>
                  <a:pt x="1137580" y="72848"/>
                  <a:pt x="1130926" y="86041"/>
                </a:cubicBezTo>
                <a:lnTo>
                  <a:pt x="1130926" y="287550"/>
                </a:lnTo>
                <a:cubicBezTo>
                  <a:pt x="1131156" y="300399"/>
                  <a:pt x="1132016" y="315313"/>
                  <a:pt x="1133507" y="332291"/>
                </a:cubicBezTo>
                <a:lnTo>
                  <a:pt x="1096338" y="332291"/>
                </a:lnTo>
                <a:cubicBezTo>
                  <a:pt x="1097829" y="315542"/>
                  <a:pt x="1098689" y="300628"/>
                  <a:pt x="1098919" y="287550"/>
                </a:cubicBezTo>
                <a:lnTo>
                  <a:pt x="1098919" y="144894"/>
                </a:lnTo>
                <a:cubicBezTo>
                  <a:pt x="1098345" y="145811"/>
                  <a:pt x="1097427" y="147245"/>
                  <a:pt x="1096165" y="149196"/>
                </a:cubicBezTo>
                <a:cubicBezTo>
                  <a:pt x="1089282" y="160209"/>
                  <a:pt x="1084292" y="167666"/>
                  <a:pt x="1081194" y="171566"/>
                </a:cubicBezTo>
                <a:cubicBezTo>
                  <a:pt x="1070296" y="164913"/>
                  <a:pt x="1057963" y="158947"/>
                  <a:pt x="1044197" y="153670"/>
                </a:cubicBezTo>
                <a:cubicBezTo>
                  <a:pt x="1078384" y="123154"/>
                  <a:pt x="1104024" y="73824"/>
                  <a:pt x="1121117" y="5679"/>
                </a:cubicBezTo>
                <a:close/>
                <a:moveTo>
                  <a:pt x="542060" y="5335"/>
                </a:moveTo>
                <a:lnTo>
                  <a:pt x="578713" y="9809"/>
                </a:lnTo>
                <a:cubicBezTo>
                  <a:pt x="584449" y="10612"/>
                  <a:pt x="587604" y="11730"/>
                  <a:pt x="588178" y="13164"/>
                </a:cubicBezTo>
                <a:cubicBezTo>
                  <a:pt x="588752" y="14598"/>
                  <a:pt x="589038" y="15545"/>
                  <a:pt x="589038" y="16004"/>
                </a:cubicBezTo>
                <a:cubicBezTo>
                  <a:pt x="589038" y="18069"/>
                  <a:pt x="587260" y="20249"/>
                  <a:pt x="583704" y="22543"/>
                </a:cubicBezTo>
                <a:cubicBezTo>
                  <a:pt x="579918" y="24723"/>
                  <a:pt x="578140" y="31663"/>
                  <a:pt x="578369" y="43365"/>
                </a:cubicBezTo>
                <a:lnTo>
                  <a:pt x="578369" y="51453"/>
                </a:lnTo>
                <a:lnTo>
                  <a:pt x="631198" y="51453"/>
                </a:lnTo>
                <a:cubicBezTo>
                  <a:pt x="643130" y="51338"/>
                  <a:pt x="655577" y="50306"/>
                  <a:pt x="668540" y="48355"/>
                </a:cubicBezTo>
                <a:lnTo>
                  <a:pt x="668540" y="81739"/>
                </a:lnTo>
                <a:cubicBezTo>
                  <a:pt x="653512" y="79904"/>
                  <a:pt x="641065" y="78871"/>
                  <a:pt x="631198" y="78642"/>
                </a:cubicBezTo>
                <a:lnTo>
                  <a:pt x="578369" y="78642"/>
                </a:lnTo>
                <a:lnTo>
                  <a:pt x="578369" y="89483"/>
                </a:lnTo>
                <a:cubicBezTo>
                  <a:pt x="578484" y="98431"/>
                  <a:pt x="579402" y="109387"/>
                  <a:pt x="581122" y="122351"/>
                </a:cubicBezTo>
                <a:lnTo>
                  <a:pt x="543436" y="122351"/>
                </a:lnTo>
                <a:cubicBezTo>
                  <a:pt x="545043" y="107896"/>
                  <a:pt x="545903" y="96940"/>
                  <a:pt x="546018" y="89483"/>
                </a:cubicBezTo>
                <a:lnTo>
                  <a:pt x="546018" y="78642"/>
                </a:lnTo>
                <a:lnTo>
                  <a:pt x="483896" y="78642"/>
                </a:lnTo>
                <a:lnTo>
                  <a:pt x="483896" y="89483"/>
                </a:lnTo>
                <a:cubicBezTo>
                  <a:pt x="484011" y="100726"/>
                  <a:pt x="484814" y="111682"/>
                  <a:pt x="486305" y="122351"/>
                </a:cubicBezTo>
                <a:lnTo>
                  <a:pt x="448963" y="122351"/>
                </a:lnTo>
                <a:cubicBezTo>
                  <a:pt x="450799" y="108240"/>
                  <a:pt x="451774" y="97284"/>
                  <a:pt x="451888" y="89483"/>
                </a:cubicBezTo>
                <a:lnTo>
                  <a:pt x="451888" y="78642"/>
                </a:lnTo>
                <a:lnTo>
                  <a:pt x="391488" y="78642"/>
                </a:lnTo>
                <a:cubicBezTo>
                  <a:pt x="383342" y="78871"/>
                  <a:pt x="372100" y="79904"/>
                  <a:pt x="357759" y="81739"/>
                </a:cubicBezTo>
                <a:lnTo>
                  <a:pt x="357759" y="48355"/>
                </a:lnTo>
                <a:cubicBezTo>
                  <a:pt x="372100" y="50306"/>
                  <a:pt x="383342" y="51338"/>
                  <a:pt x="391488" y="51453"/>
                </a:cubicBezTo>
                <a:lnTo>
                  <a:pt x="451888" y="51453"/>
                </a:lnTo>
                <a:lnTo>
                  <a:pt x="451888" y="43709"/>
                </a:lnTo>
                <a:cubicBezTo>
                  <a:pt x="451774" y="32122"/>
                  <a:pt x="450455" y="19445"/>
                  <a:pt x="447931" y="5679"/>
                </a:cubicBezTo>
                <a:lnTo>
                  <a:pt x="485961" y="10325"/>
                </a:lnTo>
                <a:cubicBezTo>
                  <a:pt x="491009" y="10899"/>
                  <a:pt x="493819" y="12390"/>
                  <a:pt x="494393" y="14799"/>
                </a:cubicBezTo>
                <a:cubicBezTo>
                  <a:pt x="494737" y="17208"/>
                  <a:pt x="492672" y="20019"/>
                  <a:pt x="488198" y="23231"/>
                </a:cubicBezTo>
                <a:cubicBezTo>
                  <a:pt x="486477" y="24493"/>
                  <a:pt x="485330" y="26558"/>
                  <a:pt x="484756" y="29426"/>
                </a:cubicBezTo>
                <a:cubicBezTo>
                  <a:pt x="484183" y="31835"/>
                  <a:pt x="483896" y="36596"/>
                  <a:pt x="483896" y="43709"/>
                </a:cubicBezTo>
                <a:lnTo>
                  <a:pt x="483896" y="51453"/>
                </a:lnTo>
                <a:lnTo>
                  <a:pt x="546018" y="51453"/>
                </a:lnTo>
                <a:lnTo>
                  <a:pt x="546018" y="43365"/>
                </a:lnTo>
                <a:cubicBezTo>
                  <a:pt x="545788" y="32696"/>
                  <a:pt x="544469" y="20019"/>
                  <a:pt x="542060" y="5335"/>
                </a:cubicBezTo>
                <a:close/>
                <a:moveTo>
                  <a:pt x="2354949" y="4991"/>
                </a:moveTo>
                <a:lnTo>
                  <a:pt x="2389194" y="20822"/>
                </a:lnTo>
                <a:cubicBezTo>
                  <a:pt x="2392750" y="22428"/>
                  <a:pt x="2394528" y="24378"/>
                  <a:pt x="2394528" y="26673"/>
                </a:cubicBezTo>
                <a:cubicBezTo>
                  <a:pt x="2394528" y="27247"/>
                  <a:pt x="2394327" y="28250"/>
                  <a:pt x="2393926" y="29684"/>
                </a:cubicBezTo>
                <a:cubicBezTo>
                  <a:pt x="2393524" y="31118"/>
                  <a:pt x="2390627" y="32638"/>
                  <a:pt x="2385236" y="34245"/>
                </a:cubicBezTo>
                <a:cubicBezTo>
                  <a:pt x="2381106" y="35162"/>
                  <a:pt x="2377492" y="38661"/>
                  <a:pt x="2374394" y="44742"/>
                </a:cubicBezTo>
                <a:cubicBezTo>
                  <a:pt x="2374050" y="45315"/>
                  <a:pt x="2373477" y="46233"/>
                  <a:pt x="2372674" y="47495"/>
                </a:cubicBezTo>
                <a:cubicBezTo>
                  <a:pt x="2362349" y="65506"/>
                  <a:pt x="2353974" y="79273"/>
                  <a:pt x="2347549" y="88795"/>
                </a:cubicBezTo>
                <a:lnTo>
                  <a:pt x="2384891" y="88795"/>
                </a:lnTo>
                <a:cubicBezTo>
                  <a:pt x="2397052" y="88680"/>
                  <a:pt x="2409040" y="87303"/>
                  <a:pt x="2420857" y="84665"/>
                </a:cubicBezTo>
                <a:cubicBezTo>
                  <a:pt x="2418448" y="96940"/>
                  <a:pt x="2417243" y="108068"/>
                  <a:pt x="2417243" y="118049"/>
                </a:cubicBezTo>
                <a:lnTo>
                  <a:pt x="2417243" y="128374"/>
                </a:lnTo>
                <a:cubicBezTo>
                  <a:pt x="2417358" y="139961"/>
                  <a:pt x="2418562" y="150056"/>
                  <a:pt x="2420857" y="158660"/>
                </a:cubicBezTo>
                <a:lnTo>
                  <a:pt x="2381794" y="158660"/>
                </a:lnTo>
                <a:cubicBezTo>
                  <a:pt x="2383974" y="148106"/>
                  <a:pt x="2385121" y="137896"/>
                  <a:pt x="2385236" y="128030"/>
                </a:cubicBezTo>
                <a:lnTo>
                  <a:pt x="2385236" y="115295"/>
                </a:lnTo>
                <a:lnTo>
                  <a:pt x="2167723" y="115295"/>
                </a:lnTo>
                <a:lnTo>
                  <a:pt x="2167723" y="130439"/>
                </a:lnTo>
                <a:cubicBezTo>
                  <a:pt x="2167723" y="142829"/>
                  <a:pt x="2168813" y="153727"/>
                  <a:pt x="2170993" y="163134"/>
                </a:cubicBezTo>
                <a:lnTo>
                  <a:pt x="2132618" y="163134"/>
                </a:lnTo>
                <a:cubicBezTo>
                  <a:pt x="2134683" y="150056"/>
                  <a:pt x="2135716" y="139158"/>
                  <a:pt x="2135716" y="130439"/>
                </a:cubicBezTo>
                <a:lnTo>
                  <a:pt x="2135716" y="118049"/>
                </a:lnTo>
                <a:cubicBezTo>
                  <a:pt x="2135486" y="107150"/>
                  <a:pt x="2134339" y="96137"/>
                  <a:pt x="2132274" y="85009"/>
                </a:cubicBezTo>
                <a:cubicBezTo>
                  <a:pt x="2146156" y="87533"/>
                  <a:pt x="2158374" y="88795"/>
                  <a:pt x="2168928" y="88795"/>
                </a:cubicBezTo>
                <a:lnTo>
                  <a:pt x="2207302" y="88795"/>
                </a:lnTo>
                <a:cubicBezTo>
                  <a:pt x="2190094" y="68145"/>
                  <a:pt x="2172829" y="50420"/>
                  <a:pt x="2155505" y="35621"/>
                </a:cubicBezTo>
                <a:lnTo>
                  <a:pt x="2179081" y="14111"/>
                </a:lnTo>
                <a:cubicBezTo>
                  <a:pt x="2198813" y="30516"/>
                  <a:pt x="2217226" y="48872"/>
                  <a:pt x="2234319" y="69177"/>
                </a:cubicBezTo>
                <a:lnTo>
                  <a:pt x="2212120" y="88795"/>
                </a:lnTo>
                <a:lnTo>
                  <a:pt x="2311928" y="88795"/>
                </a:lnTo>
                <a:cubicBezTo>
                  <a:pt x="2333611" y="55640"/>
                  <a:pt x="2347951" y="27705"/>
                  <a:pt x="2354949" y="4991"/>
                </a:cubicBezTo>
                <a:close/>
                <a:moveTo>
                  <a:pt x="177245" y="3958"/>
                </a:moveTo>
                <a:cubicBezTo>
                  <a:pt x="192732" y="16119"/>
                  <a:pt x="210227" y="30401"/>
                  <a:pt x="229730" y="46807"/>
                </a:cubicBezTo>
                <a:lnTo>
                  <a:pt x="209424" y="70554"/>
                </a:lnTo>
                <a:cubicBezTo>
                  <a:pt x="190151" y="52428"/>
                  <a:pt x="172254" y="37629"/>
                  <a:pt x="155734" y="26157"/>
                </a:cubicBezTo>
                <a:close/>
                <a:moveTo>
                  <a:pt x="2262885" y="2409"/>
                </a:moveTo>
                <a:cubicBezTo>
                  <a:pt x="2279749" y="23518"/>
                  <a:pt x="2294548" y="45373"/>
                  <a:pt x="2307282" y="67973"/>
                </a:cubicBezTo>
                <a:lnTo>
                  <a:pt x="2277340" y="86041"/>
                </a:lnTo>
                <a:cubicBezTo>
                  <a:pt x="2265179" y="61376"/>
                  <a:pt x="2251126" y="39292"/>
                  <a:pt x="2235180" y="19790"/>
                </a:cubicBezTo>
                <a:close/>
                <a:moveTo>
                  <a:pt x="1833711" y="2409"/>
                </a:moveTo>
                <a:lnTo>
                  <a:pt x="1867095" y="7056"/>
                </a:lnTo>
                <a:cubicBezTo>
                  <a:pt x="1874208" y="7859"/>
                  <a:pt x="1877936" y="9293"/>
                  <a:pt x="1878280" y="11358"/>
                </a:cubicBezTo>
                <a:cubicBezTo>
                  <a:pt x="1879084" y="13193"/>
                  <a:pt x="1876789" y="17036"/>
                  <a:pt x="1871397" y="22887"/>
                </a:cubicBezTo>
                <a:lnTo>
                  <a:pt x="1871397" y="22543"/>
                </a:lnTo>
                <a:cubicBezTo>
                  <a:pt x="1870020" y="24149"/>
                  <a:pt x="1869332" y="28853"/>
                  <a:pt x="1869332" y="36654"/>
                </a:cubicBezTo>
                <a:lnTo>
                  <a:pt x="1869332" y="48355"/>
                </a:lnTo>
                <a:lnTo>
                  <a:pt x="1882755" y="48355"/>
                </a:lnTo>
                <a:cubicBezTo>
                  <a:pt x="1886426" y="48585"/>
                  <a:pt x="1895890" y="47495"/>
                  <a:pt x="1911148" y="45086"/>
                </a:cubicBezTo>
                <a:lnTo>
                  <a:pt x="1911148" y="52485"/>
                </a:lnTo>
                <a:lnTo>
                  <a:pt x="1923538" y="29942"/>
                </a:lnTo>
                <a:lnTo>
                  <a:pt x="1949006" y="48011"/>
                </a:lnTo>
                <a:cubicBezTo>
                  <a:pt x="1954169" y="51453"/>
                  <a:pt x="1956349" y="54034"/>
                  <a:pt x="1955546" y="55755"/>
                </a:cubicBezTo>
                <a:cubicBezTo>
                  <a:pt x="1955316" y="57590"/>
                  <a:pt x="1951703" y="60172"/>
                  <a:pt x="1944704" y="63499"/>
                </a:cubicBezTo>
                <a:cubicBezTo>
                  <a:pt x="1942525" y="64416"/>
                  <a:pt x="1940517" y="66022"/>
                  <a:pt x="1938681" y="68317"/>
                </a:cubicBezTo>
                <a:cubicBezTo>
                  <a:pt x="1937878" y="69579"/>
                  <a:pt x="1936674" y="71357"/>
                  <a:pt x="1935068" y="73651"/>
                </a:cubicBezTo>
                <a:cubicBezTo>
                  <a:pt x="1924513" y="89024"/>
                  <a:pt x="1915622" y="101357"/>
                  <a:pt x="1908395" y="110649"/>
                </a:cubicBezTo>
                <a:lnTo>
                  <a:pt x="1931626" y="110649"/>
                </a:lnTo>
                <a:cubicBezTo>
                  <a:pt x="1936559" y="110764"/>
                  <a:pt x="1946196" y="109731"/>
                  <a:pt x="1960536" y="107552"/>
                </a:cubicBezTo>
                <a:lnTo>
                  <a:pt x="1960536" y="138871"/>
                </a:lnTo>
                <a:cubicBezTo>
                  <a:pt x="1953194" y="137609"/>
                  <a:pt x="1947458" y="136806"/>
                  <a:pt x="1943328" y="136462"/>
                </a:cubicBezTo>
                <a:cubicBezTo>
                  <a:pt x="1939542" y="136003"/>
                  <a:pt x="1935641" y="135773"/>
                  <a:pt x="1931626" y="135773"/>
                </a:cubicBezTo>
                <a:lnTo>
                  <a:pt x="1889810" y="135773"/>
                </a:lnTo>
                <a:cubicBezTo>
                  <a:pt x="1877076" y="150458"/>
                  <a:pt x="1866923" y="161127"/>
                  <a:pt x="1859351" y="167781"/>
                </a:cubicBezTo>
                <a:lnTo>
                  <a:pt x="1908051" y="167781"/>
                </a:lnTo>
                <a:cubicBezTo>
                  <a:pt x="1911148" y="168010"/>
                  <a:pt x="1922047" y="167092"/>
                  <a:pt x="1940746" y="165027"/>
                </a:cubicBezTo>
                <a:cubicBezTo>
                  <a:pt x="1938452" y="181891"/>
                  <a:pt x="1937420" y="192560"/>
                  <a:pt x="1937649" y="197035"/>
                </a:cubicBezTo>
                <a:lnTo>
                  <a:pt x="1937649" y="277053"/>
                </a:lnTo>
                <a:cubicBezTo>
                  <a:pt x="1937420" y="286001"/>
                  <a:pt x="1938337" y="298219"/>
                  <a:pt x="1940402" y="313707"/>
                </a:cubicBezTo>
                <a:lnTo>
                  <a:pt x="1902372" y="313707"/>
                </a:lnTo>
                <a:cubicBezTo>
                  <a:pt x="1902831" y="310953"/>
                  <a:pt x="1903462" y="307798"/>
                  <a:pt x="1904265" y="304242"/>
                </a:cubicBezTo>
                <a:cubicBezTo>
                  <a:pt x="1904953" y="300571"/>
                  <a:pt x="1905297" y="297990"/>
                  <a:pt x="1905297" y="296498"/>
                </a:cubicBezTo>
                <a:lnTo>
                  <a:pt x="1841455" y="296498"/>
                </a:lnTo>
                <a:cubicBezTo>
                  <a:pt x="1841340" y="300055"/>
                  <a:pt x="1842258" y="307454"/>
                  <a:pt x="1844208" y="318697"/>
                </a:cubicBezTo>
                <a:lnTo>
                  <a:pt x="1806178" y="318697"/>
                </a:lnTo>
                <a:cubicBezTo>
                  <a:pt x="1808243" y="301833"/>
                  <a:pt x="1809218" y="289959"/>
                  <a:pt x="1809103" y="283076"/>
                </a:cubicBezTo>
                <a:lnTo>
                  <a:pt x="1809103" y="211834"/>
                </a:lnTo>
                <a:cubicBezTo>
                  <a:pt x="1803826" y="216078"/>
                  <a:pt x="1794075" y="222331"/>
                  <a:pt x="1779849" y="230591"/>
                </a:cubicBezTo>
                <a:cubicBezTo>
                  <a:pt x="1773081" y="218660"/>
                  <a:pt x="1764591" y="209482"/>
                  <a:pt x="1754381" y="203058"/>
                </a:cubicBezTo>
                <a:cubicBezTo>
                  <a:pt x="1783750" y="195371"/>
                  <a:pt x="1815700" y="172943"/>
                  <a:pt x="1850231" y="135773"/>
                </a:cubicBezTo>
                <a:lnTo>
                  <a:pt x="1797746" y="135773"/>
                </a:lnTo>
                <a:cubicBezTo>
                  <a:pt x="1793272" y="135544"/>
                  <a:pt x="1783635" y="136576"/>
                  <a:pt x="1768836" y="138871"/>
                </a:cubicBezTo>
                <a:lnTo>
                  <a:pt x="1768836" y="107552"/>
                </a:lnTo>
                <a:cubicBezTo>
                  <a:pt x="1775949" y="108699"/>
                  <a:pt x="1781599" y="109502"/>
                  <a:pt x="1785786" y="109961"/>
                </a:cubicBezTo>
                <a:cubicBezTo>
                  <a:pt x="1789973" y="110420"/>
                  <a:pt x="1793960" y="110649"/>
                  <a:pt x="1797746" y="110649"/>
                </a:cubicBezTo>
                <a:lnTo>
                  <a:pt x="1836809" y="110649"/>
                </a:lnTo>
                <a:lnTo>
                  <a:pt x="1836809" y="73307"/>
                </a:lnTo>
                <a:lnTo>
                  <a:pt x="1813578" y="73307"/>
                </a:lnTo>
                <a:cubicBezTo>
                  <a:pt x="1808989" y="72963"/>
                  <a:pt x="1799926" y="74282"/>
                  <a:pt x="1786388" y="77265"/>
                </a:cubicBezTo>
                <a:lnTo>
                  <a:pt x="1786388" y="44397"/>
                </a:lnTo>
                <a:cubicBezTo>
                  <a:pt x="1793731" y="46004"/>
                  <a:pt x="1799123" y="47065"/>
                  <a:pt x="1802564" y="47581"/>
                </a:cubicBezTo>
                <a:cubicBezTo>
                  <a:pt x="1806006" y="48097"/>
                  <a:pt x="1809447" y="48355"/>
                  <a:pt x="1812889" y="48355"/>
                </a:cubicBezTo>
                <a:lnTo>
                  <a:pt x="1836809" y="48355"/>
                </a:lnTo>
                <a:lnTo>
                  <a:pt x="1836809" y="38375"/>
                </a:lnTo>
                <a:cubicBezTo>
                  <a:pt x="1837038" y="29541"/>
                  <a:pt x="1836005" y="17553"/>
                  <a:pt x="1833711" y="2409"/>
                </a:cubicBezTo>
                <a:close/>
                <a:moveTo>
                  <a:pt x="2614277" y="2065"/>
                </a:moveTo>
                <a:lnTo>
                  <a:pt x="2646801" y="15488"/>
                </a:lnTo>
                <a:cubicBezTo>
                  <a:pt x="2649669" y="16864"/>
                  <a:pt x="2650931" y="18642"/>
                  <a:pt x="2650587" y="20822"/>
                </a:cubicBezTo>
                <a:cubicBezTo>
                  <a:pt x="2650013" y="23117"/>
                  <a:pt x="2648006" y="24895"/>
                  <a:pt x="2644564" y="26157"/>
                </a:cubicBezTo>
                <a:cubicBezTo>
                  <a:pt x="2642614" y="26730"/>
                  <a:pt x="2640491" y="28107"/>
                  <a:pt x="2638197" y="30287"/>
                </a:cubicBezTo>
                <a:cubicBezTo>
                  <a:pt x="2677432" y="75143"/>
                  <a:pt x="2729515" y="106863"/>
                  <a:pt x="2794448" y="125448"/>
                </a:cubicBezTo>
                <a:cubicBezTo>
                  <a:pt x="2781140" y="135773"/>
                  <a:pt x="2771962" y="146213"/>
                  <a:pt x="2766915" y="156767"/>
                </a:cubicBezTo>
                <a:cubicBezTo>
                  <a:pt x="2696705" y="122236"/>
                  <a:pt x="2647834" y="87705"/>
                  <a:pt x="2620300" y="53174"/>
                </a:cubicBezTo>
                <a:cubicBezTo>
                  <a:pt x="2599765" y="78757"/>
                  <a:pt x="2573781" y="102963"/>
                  <a:pt x="2542347" y="125792"/>
                </a:cubicBezTo>
                <a:cubicBezTo>
                  <a:pt x="2558638" y="127513"/>
                  <a:pt x="2572175" y="128488"/>
                  <a:pt x="2582958" y="128718"/>
                </a:cubicBezTo>
                <a:lnTo>
                  <a:pt x="2664353" y="128718"/>
                </a:lnTo>
                <a:cubicBezTo>
                  <a:pt x="2676743" y="128374"/>
                  <a:pt x="2690854" y="127399"/>
                  <a:pt x="2706686" y="125792"/>
                </a:cubicBezTo>
                <a:lnTo>
                  <a:pt x="2706686" y="157628"/>
                </a:lnTo>
                <a:cubicBezTo>
                  <a:pt x="2691887" y="156251"/>
                  <a:pt x="2677776" y="155391"/>
                  <a:pt x="2664353" y="155046"/>
                </a:cubicBezTo>
                <a:lnTo>
                  <a:pt x="2582958" y="155046"/>
                </a:lnTo>
                <a:cubicBezTo>
                  <a:pt x="2567242" y="155620"/>
                  <a:pt x="2553131" y="156595"/>
                  <a:pt x="2540626" y="157972"/>
                </a:cubicBezTo>
                <a:lnTo>
                  <a:pt x="2540626" y="127169"/>
                </a:lnTo>
                <a:cubicBezTo>
                  <a:pt x="2523647" y="139674"/>
                  <a:pt x="2505579" y="151662"/>
                  <a:pt x="2486420" y="163134"/>
                </a:cubicBezTo>
                <a:cubicBezTo>
                  <a:pt x="2476439" y="152351"/>
                  <a:pt x="2466803" y="143460"/>
                  <a:pt x="2457510" y="136462"/>
                </a:cubicBezTo>
                <a:cubicBezTo>
                  <a:pt x="2527491" y="105946"/>
                  <a:pt x="2579746" y="61147"/>
                  <a:pt x="2614277" y="2065"/>
                </a:cubicBezTo>
                <a:close/>
                <a:moveTo>
                  <a:pt x="1211289" y="2065"/>
                </a:moveTo>
                <a:lnTo>
                  <a:pt x="1250351" y="13078"/>
                </a:lnTo>
                <a:cubicBezTo>
                  <a:pt x="1254711" y="14226"/>
                  <a:pt x="1256805" y="16061"/>
                  <a:pt x="1256632" y="18585"/>
                </a:cubicBezTo>
                <a:cubicBezTo>
                  <a:pt x="1256460" y="21109"/>
                  <a:pt x="1254023" y="23862"/>
                  <a:pt x="1249319" y="26845"/>
                </a:cubicBezTo>
                <a:cubicBezTo>
                  <a:pt x="1246336" y="29025"/>
                  <a:pt x="1243870" y="32638"/>
                  <a:pt x="1241919" y="37686"/>
                </a:cubicBezTo>
                <a:cubicBezTo>
                  <a:pt x="1241461" y="39063"/>
                  <a:pt x="1240772" y="41070"/>
                  <a:pt x="1239854" y="43709"/>
                </a:cubicBezTo>
                <a:cubicBezTo>
                  <a:pt x="1236298" y="54034"/>
                  <a:pt x="1232914" y="63097"/>
                  <a:pt x="1229701" y="70898"/>
                </a:cubicBezTo>
                <a:lnTo>
                  <a:pt x="1324003" y="70898"/>
                </a:lnTo>
                <a:cubicBezTo>
                  <a:pt x="1339490" y="70669"/>
                  <a:pt x="1354806" y="69694"/>
                  <a:pt x="1369949" y="67973"/>
                </a:cubicBezTo>
                <a:cubicBezTo>
                  <a:pt x="1363983" y="92638"/>
                  <a:pt x="1354920" y="119770"/>
                  <a:pt x="1342760" y="149368"/>
                </a:cubicBezTo>
                <a:cubicBezTo>
                  <a:pt x="1329796" y="146385"/>
                  <a:pt x="1316775" y="144435"/>
                  <a:pt x="1303697" y="143517"/>
                </a:cubicBezTo>
                <a:cubicBezTo>
                  <a:pt x="1314022" y="125506"/>
                  <a:pt x="1321307" y="110076"/>
                  <a:pt x="1325551" y="97227"/>
                </a:cubicBezTo>
                <a:lnTo>
                  <a:pt x="1217312" y="97227"/>
                </a:lnTo>
                <a:cubicBezTo>
                  <a:pt x="1207446" y="117762"/>
                  <a:pt x="1193908" y="139502"/>
                  <a:pt x="1176700" y="162446"/>
                </a:cubicBezTo>
                <a:cubicBezTo>
                  <a:pt x="1166834" y="157169"/>
                  <a:pt x="1152264" y="152809"/>
                  <a:pt x="1132991" y="149368"/>
                </a:cubicBezTo>
                <a:cubicBezTo>
                  <a:pt x="1174061" y="115869"/>
                  <a:pt x="1200161" y="66768"/>
                  <a:pt x="1211289" y="2065"/>
                </a:cubicBezTo>
                <a:close/>
                <a:moveTo>
                  <a:pt x="3946196" y="0"/>
                </a:moveTo>
                <a:lnTo>
                  <a:pt x="3979236" y="12390"/>
                </a:lnTo>
                <a:cubicBezTo>
                  <a:pt x="3986349" y="14914"/>
                  <a:pt x="3989733" y="17323"/>
                  <a:pt x="3989389" y="19618"/>
                </a:cubicBezTo>
                <a:cubicBezTo>
                  <a:pt x="3989503" y="21912"/>
                  <a:pt x="3985890" y="25009"/>
                  <a:pt x="3978548" y="28910"/>
                </a:cubicBezTo>
                <a:cubicBezTo>
                  <a:pt x="3976597" y="30057"/>
                  <a:pt x="3974590" y="32868"/>
                  <a:pt x="3972525" y="37342"/>
                </a:cubicBezTo>
                <a:lnTo>
                  <a:pt x="3960995" y="64531"/>
                </a:lnTo>
                <a:lnTo>
                  <a:pt x="4015890" y="64531"/>
                </a:lnTo>
                <a:cubicBezTo>
                  <a:pt x="4024494" y="64531"/>
                  <a:pt x="4035794" y="63441"/>
                  <a:pt x="4049790" y="61262"/>
                </a:cubicBezTo>
                <a:lnTo>
                  <a:pt x="4049790" y="94818"/>
                </a:lnTo>
                <a:cubicBezTo>
                  <a:pt x="4034876" y="92867"/>
                  <a:pt x="4023576" y="91835"/>
                  <a:pt x="4015890" y="91720"/>
                </a:cubicBezTo>
                <a:lnTo>
                  <a:pt x="4003844" y="91720"/>
                </a:lnTo>
                <a:cubicBezTo>
                  <a:pt x="4003844" y="114664"/>
                  <a:pt x="4003041" y="138125"/>
                  <a:pt x="4001435" y="162102"/>
                </a:cubicBezTo>
                <a:lnTo>
                  <a:pt x="4027247" y="162102"/>
                </a:lnTo>
                <a:cubicBezTo>
                  <a:pt x="4035966" y="161758"/>
                  <a:pt x="4047438" y="160610"/>
                  <a:pt x="4061664" y="158660"/>
                </a:cubicBezTo>
                <a:lnTo>
                  <a:pt x="4061664" y="192388"/>
                </a:lnTo>
                <a:cubicBezTo>
                  <a:pt x="4046864" y="190209"/>
                  <a:pt x="4035392" y="189176"/>
                  <a:pt x="4027247" y="189291"/>
                </a:cubicBezTo>
                <a:lnTo>
                  <a:pt x="3998681" y="189291"/>
                </a:lnTo>
                <a:cubicBezTo>
                  <a:pt x="3998452" y="193650"/>
                  <a:pt x="3997706" y="198469"/>
                  <a:pt x="3996444" y="203746"/>
                </a:cubicBezTo>
                <a:cubicBezTo>
                  <a:pt x="4018815" y="226002"/>
                  <a:pt x="4040784" y="248659"/>
                  <a:pt x="4062352" y="271718"/>
                </a:cubicBezTo>
                <a:cubicBezTo>
                  <a:pt x="4051568" y="277110"/>
                  <a:pt x="4042104" y="285600"/>
                  <a:pt x="4033958" y="297187"/>
                </a:cubicBezTo>
                <a:cubicBezTo>
                  <a:pt x="4020995" y="274472"/>
                  <a:pt x="4005106" y="253535"/>
                  <a:pt x="3986291" y="234377"/>
                </a:cubicBezTo>
                <a:cubicBezTo>
                  <a:pt x="3970230" y="271891"/>
                  <a:pt x="3943672" y="305848"/>
                  <a:pt x="3906617" y="336249"/>
                </a:cubicBezTo>
                <a:cubicBezTo>
                  <a:pt x="3897899" y="325924"/>
                  <a:pt x="3885795" y="317206"/>
                  <a:pt x="3870308" y="310093"/>
                </a:cubicBezTo>
                <a:cubicBezTo>
                  <a:pt x="3919179" y="286690"/>
                  <a:pt x="3951014" y="246422"/>
                  <a:pt x="3965814" y="189291"/>
                </a:cubicBezTo>
                <a:lnTo>
                  <a:pt x="3922105" y="189291"/>
                </a:lnTo>
                <a:cubicBezTo>
                  <a:pt x="3913042" y="189176"/>
                  <a:pt x="3900594" y="190094"/>
                  <a:pt x="3884763" y="192044"/>
                </a:cubicBezTo>
                <a:lnTo>
                  <a:pt x="3884763" y="159004"/>
                </a:lnTo>
                <a:cubicBezTo>
                  <a:pt x="3901397" y="160955"/>
                  <a:pt x="3913845" y="161987"/>
                  <a:pt x="3922105" y="162102"/>
                </a:cubicBezTo>
                <a:lnTo>
                  <a:pt x="3969083" y="162102"/>
                </a:lnTo>
                <a:cubicBezTo>
                  <a:pt x="3970574" y="142599"/>
                  <a:pt x="3971378" y="119139"/>
                  <a:pt x="3971492" y="91720"/>
                </a:cubicBezTo>
                <a:lnTo>
                  <a:pt x="3948261" y="91720"/>
                </a:lnTo>
                <a:cubicBezTo>
                  <a:pt x="3939427" y="108125"/>
                  <a:pt x="3927554" y="126768"/>
                  <a:pt x="3912640" y="147647"/>
                </a:cubicBezTo>
                <a:cubicBezTo>
                  <a:pt x="3899447" y="139731"/>
                  <a:pt x="3886082" y="134110"/>
                  <a:pt x="3872545" y="130783"/>
                </a:cubicBezTo>
                <a:cubicBezTo>
                  <a:pt x="3912927" y="96481"/>
                  <a:pt x="3937478" y="52887"/>
                  <a:pt x="3946196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267" y="2228850"/>
            <a:ext cx="8020685" cy="30480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233930" y="2432448"/>
            <a:ext cx="7780020" cy="267765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十几减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8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的计算方法：（以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12–8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为例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破十法：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把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分成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和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10-8=2 2+2=4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2)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平十法：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把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8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分为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和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6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12-2=10 10-6=4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想加算减法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：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4+8=12 12-8=4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74829" y="150788"/>
            <a:ext cx="3776663" cy="4247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-342900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671513" y="4168775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630238" y="2924175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1418590" y="4597400"/>
            <a:ext cx="2500630" cy="3371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讲师：</a:t>
            </a:r>
            <a:r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PPT818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200" name="副标题 2"/>
          <p:cNvSpPr>
            <a:spLocks noChangeArrowheads="1"/>
          </p:cNvSpPr>
          <p:nvPr/>
        </p:nvSpPr>
        <p:spPr bwMode="auto">
          <a:xfrm>
            <a:off x="0" y="3226575"/>
            <a:ext cx="7089913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lvl="0" algn="ctr">
              <a:lnSpc>
                <a:spcPct val="90000"/>
              </a:lnSpc>
              <a:spcBef>
                <a:spcPts val="1000"/>
              </a:spcBef>
            </a:pPr>
            <a:r>
              <a:rPr lang="zh-CN" altLang="en-US" sz="44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a typeface="思源黑体 CN Regular" panose="020B0500000000000000" pitchFamily="34" charset="-122"/>
                <a:sym typeface="Arial" panose="020B0604020202020204" pitchFamily="34" charset="0"/>
              </a:rPr>
              <a:t>感谢各位的聆听</a:t>
            </a:r>
            <a:endParaRPr lang="en-US" altLang="zh-CN" sz="4400" b="1" dirty="0">
              <a:gradFill flip="none" rotWithShape="1">
                <a:gsLst>
                  <a:gs pos="5000">
                    <a:srgbClr val="C00000"/>
                  </a:gs>
                  <a:gs pos="26000">
                    <a:srgbClr val="FF9A05"/>
                  </a:gs>
                  <a:gs pos="48000">
                    <a:srgbClr val="92D050"/>
                  </a:gs>
                  <a:gs pos="73000">
                    <a:srgbClr val="00B0F0"/>
                  </a:gs>
                  <a:gs pos="97000">
                    <a:srgbClr val="7030A0"/>
                  </a:gs>
                </a:gsLst>
                <a:path path="circle">
                  <a:fillToRect t="100000" r="100000"/>
                </a:path>
                <a:tileRect l="-100000" b="-100000"/>
              </a:gra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4" name="PA_组合 42"/>
          <p:cNvGrpSpPr/>
          <p:nvPr>
            <p:custDataLst>
              <p:tags r:id="rId2"/>
            </p:custDataLst>
          </p:nvPr>
        </p:nvGrpSpPr>
        <p:grpSpPr>
          <a:xfrm>
            <a:off x="2872192" y="1779588"/>
            <a:ext cx="540000" cy="540000"/>
            <a:chOff x="5309025" y="2094564"/>
            <a:chExt cx="1461661" cy="1461661"/>
          </a:xfrm>
        </p:grpSpPr>
        <p:sp>
          <p:nvSpPr>
            <p:cNvPr id="17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PA_组合 45"/>
          <p:cNvGrpSpPr/>
          <p:nvPr>
            <p:custDataLst>
              <p:tags r:id="rId3"/>
            </p:custDataLst>
          </p:nvPr>
        </p:nvGrpSpPr>
        <p:grpSpPr>
          <a:xfrm>
            <a:off x="3412192" y="1779588"/>
            <a:ext cx="540000" cy="540000"/>
            <a:chOff x="5309025" y="2094564"/>
            <a:chExt cx="1461661" cy="1461661"/>
          </a:xfrm>
        </p:grpSpPr>
        <p:sp>
          <p:nvSpPr>
            <p:cNvPr id="20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PA_组合 48"/>
          <p:cNvGrpSpPr/>
          <p:nvPr>
            <p:custDataLst>
              <p:tags r:id="rId4"/>
            </p:custDataLst>
          </p:nvPr>
        </p:nvGrpSpPr>
        <p:grpSpPr>
          <a:xfrm>
            <a:off x="3908720" y="1779588"/>
            <a:ext cx="540000" cy="540000"/>
            <a:chOff x="5309025" y="2094564"/>
            <a:chExt cx="1461661" cy="1461661"/>
          </a:xfrm>
        </p:grpSpPr>
        <p:sp>
          <p:nvSpPr>
            <p:cNvPr id="23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5" name="PA_组合 51"/>
          <p:cNvGrpSpPr/>
          <p:nvPr>
            <p:custDataLst>
              <p:tags r:id="rId5"/>
            </p:custDataLst>
          </p:nvPr>
        </p:nvGrpSpPr>
        <p:grpSpPr>
          <a:xfrm>
            <a:off x="4411296" y="1779588"/>
            <a:ext cx="540000" cy="540000"/>
            <a:chOff x="5309025" y="2094564"/>
            <a:chExt cx="1461661" cy="1461661"/>
          </a:xfrm>
        </p:grpSpPr>
        <p:sp>
          <p:nvSpPr>
            <p:cNvPr id="26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8" name="PA_文本框 26"/>
          <p:cNvSpPr txBox="1"/>
          <p:nvPr>
            <p:custDataLst>
              <p:tags r:id="rId6"/>
            </p:custDataLst>
          </p:nvPr>
        </p:nvSpPr>
        <p:spPr>
          <a:xfrm>
            <a:off x="2846105" y="1779588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" name="PA_文本框 26"/>
          <p:cNvSpPr txBox="1"/>
          <p:nvPr>
            <p:custDataLst>
              <p:tags r:id="rId7"/>
            </p:custDataLst>
          </p:nvPr>
        </p:nvSpPr>
        <p:spPr>
          <a:xfrm>
            <a:off x="3412192" y="1779588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下</a:t>
            </a:r>
          </a:p>
        </p:txBody>
      </p:sp>
      <p:sp>
        <p:nvSpPr>
          <p:cNvPr id="30" name="PA_矩形 56"/>
          <p:cNvSpPr/>
          <p:nvPr>
            <p:custDataLst>
              <p:tags r:id="rId8"/>
            </p:custDataLst>
          </p:nvPr>
        </p:nvSpPr>
        <p:spPr>
          <a:xfrm>
            <a:off x="3896057" y="1803171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数</a:t>
            </a:r>
          </a:p>
        </p:txBody>
      </p:sp>
      <p:sp>
        <p:nvSpPr>
          <p:cNvPr id="31" name="PA_矩形 57"/>
          <p:cNvSpPr/>
          <p:nvPr>
            <p:custDataLst>
              <p:tags r:id="rId9"/>
            </p:custDataLst>
          </p:nvPr>
        </p:nvSpPr>
        <p:spPr>
          <a:xfrm>
            <a:off x="4411296" y="1779588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学</a:t>
            </a:r>
          </a:p>
        </p:txBody>
      </p:sp>
      <p:pic>
        <p:nvPicPr>
          <p:cNvPr id="32" name="Picture 2" descr="“书”的图片搜索结果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49" y="1516063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309" y="616725"/>
            <a:ext cx="4352925" cy="6705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5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379787" y="22246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-3429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温故知新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665537" y="3577432"/>
            <a:ext cx="4162425" cy="4654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学而时习之，不亦说乎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椭圆 5"/>
          <p:cNvSpPr>
            <a:spLocks noChangeAspect="1"/>
          </p:cNvSpPr>
          <p:nvPr/>
        </p:nvSpPr>
        <p:spPr>
          <a:xfrm>
            <a:off x="906462" y="23637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03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208087" y="2513013"/>
            <a:ext cx="1800225" cy="1800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2994025" y="34194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850" y="616725"/>
            <a:ext cx="4352925" cy="670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2368063" y="2248160"/>
            <a:ext cx="7433893" cy="3372515"/>
            <a:chOff x="597877" y="993531"/>
            <a:chExt cx="7530610" cy="364507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6814" y="1111294"/>
              <a:ext cx="7231673" cy="3527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任意多边形 11"/>
            <p:cNvSpPr/>
            <p:nvPr/>
          </p:nvSpPr>
          <p:spPr>
            <a:xfrm>
              <a:off x="597877" y="993531"/>
              <a:ext cx="2989385" cy="1723292"/>
            </a:xfrm>
            <a:custGeom>
              <a:avLst/>
              <a:gdLst>
                <a:gd name="connsiteX0" fmla="*/ 263769 w 2989385"/>
                <a:gd name="connsiteY0" fmla="*/ 1670538 h 1723292"/>
                <a:gd name="connsiteX1" fmla="*/ 263769 w 2989385"/>
                <a:gd name="connsiteY1" fmla="*/ 1670538 h 1723292"/>
                <a:gd name="connsiteX2" fmla="*/ 351692 w 2989385"/>
                <a:gd name="connsiteY2" fmla="*/ 1714500 h 1723292"/>
                <a:gd name="connsiteX3" fmla="*/ 378069 w 2989385"/>
                <a:gd name="connsiteY3" fmla="*/ 1723292 h 1723292"/>
                <a:gd name="connsiteX4" fmla="*/ 518746 w 2989385"/>
                <a:gd name="connsiteY4" fmla="*/ 1714500 h 1723292"/>
                <a:gd name="connsiteX5" fmla="*/ 571500 w 2989385"/>
                <a:gd name="connsiteY5" fmla="*/ 1696915 h 1723292"/>
                <a:gd name="connsiteX6" fmla="*/ 597877 w 2989385"/>
                <a:gd name="connsiteY6" fmla="*/ 1670538 h 1723292"/>
                <a:gd name="connsiteX7" fmla="*/ 659423 w 2989385"/>
                <a:gd name="connsiteY7" fmla="*/ 1644161 h 1723292"/>
                <a:gd name="connsiteX8" fmla="*/ 694592 w 2989385"/>
                <a:gd name="connsiteY8" fmla="*/ 1617784 h 1723292"/>
                <a:gd name="connsiteX9" fmla="*/ 738554 w 2989385"/>
                <a:gd name="connsiteY9" fmla="*/ 1591407 h 1723292"/>
                <a:gd name="connsiteX10" fmla="*/ 764931 w 2989385"/>
                <a:gd name="connsiteY10" fmla="*/ 1565031 h 1723292"/>
                <a:gd name="connsiteX11" fmla="*/ 826477 w 2989385"/>
                <a:gd name="connsiteY11" fmla="*/ 1529861 h 1723292"/>
                <a:gd name="connsiteX12" fmla="*/ 844061 w 2989385"/>
                <a:gd name="connsiteY12" fmla="*/ 1503484 h 1723292"/>
                <a:gd name="connsiteX13" fmla="*/ 905608 w 2989385"/>
                <a:gd name="connsiteY13" fmla="*/ 1485900 h 1723292"/>
                <a:gd name="connsiteX14" fmla="*/ 967154 w 2989385"/>
                <a:gd name="connsiteY14" fmla="*/ 1494692 h 1723292"/>
                <a:gd name="connsiteX15" fmla="*/ 1002323 w 2989385"/>
                <a:gd name="connsiteY15" fmla="*/ 1512277 h 1723292"/>
                <a:gd name="connsiteX16" fmla="*/ 1046285 w 2989385"/>
                <a:gd name="connsiteY16" fmla="*/ 1521069 h 1723292"/>
                <a:gd name="connsiteX17" fmla="*/ 1239715 w 2989385"/>
                <a:gd name="connsiteY17" fmla="*/ 1503484 h 1723292"/>
                <a:gd name="connsiteX18" fmla="*/ 1292469 w 2989385"/>
                <a:gd name="connsiteY18" fmla="*/ 1485900 h 1723292"/>
                <a:gd name="connsiteX19" fmla="*/ 1362808 w 2989385"/>
                <a:gd name="connsiteY19" fmla="*/ 1468315 h 1723292"/>
                <a:gd name="connsiteX20" fmla="*/ 1415561 w 2989385"/>
                <a:gd name="connsiteY20" fmla="*/ 1450731 h 1723292"/>
                <a:gd name="connsiteX21" fmla="*/ 1468315 w 2989385"/>
                <a:gd name="connsiteY21" fmla="*/ 1406769 h 1723292"/>
                <a:gd name="connsiteX22" fmla="*/ 1494692 w 2989385"/>
                <a:gd name="connsiteY22" fmla="*/ 1380392 h 1723292"/>
                <a:gd name="connsiteX23" fmla="*/ 1529861 w 2989385"/>
                <a:gd name="connsiteY23" fmla="*/ 1371600 h 1723292"/>
                <a:gd name="connsiteX24" fmla="*/ 1582615 w 2989385"/>
                <a:gd name="connsiteY24" fmla="*/ 1336431 h 1723292"/>
                <a:gd name="connsiteX25" fmla="*/ 1608992 w 2989385"/>
                <a:gd name="connsiteY25" fmla="*/ 1318846 h 1723292"/>
                <a:gd name="connsiteX26" fmla="*/ 1670538 w 2989385"/>
                <a:gd name="connsiteY26" fmla="*/ 1283677 h 1723292"/>
                <a:gd name="connsiteX27" fmla="*/ 1696915 w 2989385"/>
                <a:gd name="connsiteY27" fmla="*/ 1257300 h 1723292"/>
                <a:gd name="connsiteX28" fmla="*/ 1784838 w 2989385"/>
                <a:gd name="connsiteY28" fmla="*/ 1204546 h 1723292"/>
                <a:gd name="connsiteX29" fmla="*/ 1820008 w 2989385"/>
                <a:gd name="connsiteY29" fmla="*/ 1195754 h 1723292"/>
                <a:gd name="connsiteX30" fmla="*/ 1855177 w 2989385"/>
                <a:gd name="connsiteY30" fmla="*/ 1178169 h 1723292"/>
                <a:gd name="connsiteX31" fmla="*/ 1890346 w 2989385"/>
                <a:gd name="connsiteY31" fmla="*/ 1169377 h 1723292"/>
                <a:gd name="connsiteX32" fmla="*/ 1969477 w 2989385"/>
                <a:gd name="connsiteY32" fmla="*/ 1143000 h 1723292"/>
                <a:gd name="connsiteX33" fmla="*/ 2022231 w 2989385"/>
                <a:gd name="connsiteY33" fmla="*/ 1125415 h 1723292"/>
                <a:gd name="connsiteX34" fmla="*/ 2048608 w 2989385"/>
                <a:gd name="connsiteY34" fmla="*/ 1116623 h 1723292"/>
                <a:gd name="connsiteX35" fmla="*/ 2189285 w 2989385"/>
                <a:gd name="connsiteY35" fmla="*/ 1090246 h 1723292"/>
                <a:gd name="connsiteX36" fmla="*/ 2321169 w 2989385"/>
                <a:gd name="connsiteY36" fmla="*/ 1072661 h 1723292"/>
                <a:gd name="connsiteX37" fmla="*/ 2356338 w 2989385"/>
                <a:gd name="connsiteY37" fmla="*/ 1063869 h 1723292"/>
                <a:gd name="connsiteX38" fmla="*/ 2382715 w 2989385"/>
                <a:gd name="connsiteY38" fmla="*/ 1037492 h 1723292"/>
                <a:gd name="connsiteX39" fmla="*/ 2435469 w 2989385"/>
                <a:gd name="connsiteY39" fmla="*/ 1019907 h 1723292"/>
                <a:gd name="connsiteX40" fmla="*/ 2461846 w 2989385"/>
                <a:gd name="connsiteY40" fmla="*/ 1011115 h 1723292"/>
                <a:gd name="connsiteX41" fmla="*/ 2532185 w 2989385"/>
                <a:gd name="connsiteY41" fmla="*/ 993531 h 1723292"/>
                <a:gd name="connsiteX42" fmla="*/ 2584938 w 2989385"/>
                <a:gd name="connsiteY42" fmla="*/ 975946 h 1723292"/>
                <a:gd name="connsiteX43" fmla="*/ 2681654 w 2989385"/>
                <a:gd name="connsiteY43" fmla="*/ 967154 h 1723292"/>
                <a:gd name="connsiteX44" fmla="*/ 2708031 w 2989385"/>
                <a:gd name="connsiteY44" fmla="*/ 958361 h 1723292"/>
                <a:gd name="connsiteX45" fmla="*/ 2804746 w 2989385"/>
                <a:gd name="connsiteY45" fmla="*/ 940777 h 1723292"/>
                <a:gd name="connsiteX46" fmla="*/ 2831123 w 2989385"/>
                <a:gd name="connsiteY46" fmla="*/ 931984 h 1723292"/>
                <a:gd name="connsiteX47" fmla="*/ 2857500 w 2989385"/>
                <a:gd name="connsiteY47" fmla="*/ 905607 h 1723292"/>
                <a:gd name="connsiteX48" fmla="*/ 2883877 w 2989385"/>
                <a:gd name="connsiteY48" fmla="*/ 888023 h 1723292"/>
                <a:gd name="connsiteX49" fmla="*/ 2910254 w 2989385"/>
                <a:gd name="connsiteY49" fmla="*/ 852854 h 1723292"/>
                <a:gd name="connsiteX50" fmla="*/ 2927838 w 2989385"/>
                <a:gd name="connsiteY50" fmla="*/ 826477 h 1723292"/>
                <a:gd name="connsiteX51" fmla="*/ 2954215 w 2989385"/>
                <a:gd name="connsiteY51" fmla="*/ 800100 h 1723292"/>
                <a:gd name="connsiteX52" fmla="*/ 2971800 w 2989385"/>
                <a:gd name="connsiteY52" fmla="*/ 738554 h 1723292"/>
                <a:gd name="connsiteX53" fmla="*/ 2989385 w 2989385"/>
                <a:gd name="connsiteY53" fmla="*/ 677007 h 1723292"/>
                <a:gd name="connsiteX54" fmla="*/ 2980592 w 2989385"/>
                <a:gd name="connsiteY54" fmla="*/ 624254 h 1723292"/>
                <a:gd name="connsiteX55" fmla="*/ 2936631 w 2989385"/>
                <a:gd name="connsiteY55" fmla="*/ 553915 h 1723292"/>
                <a:gd name="connsiteX56" fmla="*/ 2910254 w 2989385"/>
                <a:gd name="connsiteY56" fmla="*/ 527538 h 1723292"/>
                <a:gd name="connsiteX57" fmla="*/ 2848708 w 2989385"/>
                <a:gd name="connsiteY57" fmla="*/ 457200 h 1723292"/>
                <a:gd name="connsiteX58" fmla="*/ 2804746 w 2989385"/>
                <a:gd name="connsiteY58" fmla="*/ 404446 h 1723292"/>
                <a:gd name="connsiteX59" fmla="*/ 2778369 w 2989385"/>
                <a:gd name="connsiteY59" fmla="*/ 386861 h 1723292"/>
                <a:gd name="connsiteX60" fmla="*/ 2760785 w 2989385"/>
                <a:gd name="connsiteY60" fmla="*/ 360484 h 1723292"/>
                <a:gd name="connsiteX61" fmla="*/ 2699238 w 2989385"/>
                <a:gd name="connsiteY61" fmla="*/ 325315 h 1723292"/>
                <a:gd name="connsiteX62" fmla="*/ 2646485 w 2989385"/>
                <a:gd name="connsiteY62" fmla="*/ 281354 h 1723292"/>
                <a:gd name="connsiteX63" fmla="*/ 2611315 w 2989385"/>
                <a:gd name="connsiteY63" fmla="*/ 272561 h 1723292"/>
                <a:gd name="connsiteX64" fmla="*/ 2549769 w 2989385"/>
                <a:gd name="connsiteY64" fmla="*/ 254977 h 1723292"/>
                <a:gd name="connsiteX65" fmla="*/ 2488223 w 2989385"/>
                <a:gd name="connsiteY65" fmla="*/ 246184 h 1723292"/>
                <a:gd name="connsiteX66" fmla="*/ 2435469 w 2989385"/>
                <a:gd name="connsiteY66" fmla="*/ 228600 h 1723292"/>
                <a:gd name="connsiteX67" fmla="*/ 2409092 w 2989385"/>
                <a:gd name="connsiteY67" fmla="*/ 219807 h 1723292"/>
                <a:gd name="connsiteX68" fmla="*/ 2338754 w 2989385"/>
                <a:gd name="connsiteY68" fmla="*/ 202223 h 1723292"/>
                <a:gd name="connsiteX69" fmla="*/ 2303585 w 2989385"/>
                <a:gd name="connsiteY69" fmla="*/ 193431 h 1723292"/>
                <a:gd name="connsiteX70" fmla="*/ 2206869 w 2989385"/>
                <a:gd name="connsiteY70" fmla="*/ 175846 h 1723292"/>
                <a:gd name="connsiteX71" fmla="*/ 2162908 w 2989385"/>
                <a:gd name="connsiteY71" fmla="*/ 158261 h 1723292"/>
                <a:gd name="connsiteX72" fmla="*/ 2136531 w 2989385"/>
                <a:gd name="connsiteY72" fmla="*/ 149469 h 1723292"/>
                <a:gd name="connsiteX73" fmla="*/ 2110154 w 2989385"/>
                <a:gd name="connsiteY73" fmla="*/ 131884 h 1723292"/>
                <a:gd name="connsiteX74" fmla="*/ 2039815 w 2989385"/>
                <a:gd name="connsiteY74" fmla="*/ 114300 h 1723292"/>
                <a:gd name="connsiteX75" fmla="*/ 1995854 w 2989385"/>
                <a:gd name="connsiteY75" fmla="*/ 87923 h 1723292"/>
                <a:gd name="connsiteX76" fmla="*/ 1925515 w 2989385"/>
                <a:gd name="connsiteY76" fmla="*/ 70338 h 1723292"/>
                <a:gd name="connsiteX77" fmla="*/ 1732085 w 2989385"/>
                <a:gd name="connsiteY77" fmla="*/ 43961 h 1723292"/>
                <a:gd name="connsiteX78" fmla="*/ 1670538 w 2989385"/>
                <a:gd name="connsiteY78" fmla="*/ 35169 h 1723292"/>
                <a:gd name="connsiteX79" fmla="*/ 1565031 w 2989385"/>
                <a:gd name="connsiteY79" fmla="*/ 17584 h 1723292"/>
                <a:gd name="connsiteX80" fmla="*/ 1441938 w 2989385"/>
                <a:gd name="connsiteY80" fmla="*/ 8792 h 1723292"/>
                <a:gd name="connsiteX81" fmla="*/ 1134208 w 2989385"/>
                <a:gd name="connsiteY81" fmla="*/ 0 h 1723292"/>
                <a:gd name="connsiteX82" fmla="*/ 483577 w 2989385"/>
                <a:gd name="connsiteY82" fmla="*/ 8792 h 1723292"/>
                <a:gd name="connsiteX83" fmla="*/ 439615 w 2989385"/>
                <a:gd name="connsiteY83" fmla="*/ 35169 h 1723292"/>
                <a:gd name="connsiteX84" fmla="*/ 413238 w 2989385"/>
                <a:gd name="connsiteY84" fmla="*/ 43961 h 1723292"/>
                <a:gd name="connsiteX85" fmla="*/ 316523 w 2989385"/>
                <a:gd name="connsiteY85" fmla="*/ 96715 h 1723292"/>
                <a:gd name="connsiteX86" fmla="*/ 246185 w 2989385"/>
                <a:gd name="connsiteY86" fmla="*/ 131884 h 1723292"/>
                <a:gd name="connsiteX87" fmla="*/ 219808 w 2989385"/>
                <a:gd name="connsiteY87" fmla="*/ 140677 h 1723292"/>
                <a:gd name="connsiteX88" fmla="*/ 167054 w 2989385"/>
                <a:gd name="connsiteY88" fmla="*/ 167054 h 1723292"/>
                <a:gd name="connsiteX89" fmla="*/ 131885 w 2989385"/>
                <a:gd name="connsiteY89" fmla="*/ 193431 h 1723292"/>
                <a:gd name="connsiteX90" fmla="*/ 123092 w 2989385"/>
                <a:gd name="connsiteY90" fmla="*/ 272561 h 1723292"/>
                <a:gd name="connsiteX91" fmla="*/ 114300 w 2989385"/>
                <a:gd name="connsiteY91" fmla="*/ 334107 h 1723292"/>
                <a:gd name="connsiteX92" fmla="*/ 105508 w 2989385"/>
                <a:gd name="connsiteY92" fmla="*/ 501161 h 1723292"/>
                <a:gd name="connsiteX93" fmla="*/ 96715 w 2989385"/>
                <a:gd name="connsiteY93" fmla="*/ 527538 h 1723292"/>
                <a:gd name="connsiteX94" fmla="*/ 87923 w 2989385"/>
                <a:gd name="connsiteY94" fmla="*/ 597877 h 1723292"/>
                <a:gd name="connsiteX95" fmla="*/ 70338 w 2989385"/>
                <a:gd name="connsiteY95" fmla="*/ 650631 h 1723292"/>
                <a:gd name="connsiteX96" fmla="*/ 61546 w 2989385"/>
                <a:gd name="connsiteY96" fmla="*/ 685800 h 1723292"/>
                <a:gd name="connsiteX97" fmla="*/ 52754 w 2989385"/>
                <a:gd name="connsiteY97" fmla="*/ 747346 h 1723292"/>
                <a:gd name="connsiteX98" fmla="*/ 35169 w 2989385"/>
                <a:gd name="connsiteY98" fmla="*/ 782515 h 1723292"/>
                <a:gd name="connsiteX99" fmla="*/ 26377 w 2989385"/>
                <a:gd name="connsiteY99" fmla="*/ 817684 h 1723292"/>
                <a:gd name="connsiteX100" fmla="*/ 8792 w 2989385"/>
                <a:gd name="connsiteY100" fmla="*/ 852854 h 1723292"/>
                <a:gd name="connsiteX101" fmla="*/ 0 w 2989385"/>
                <a:gd name="connsiteY101" fmla="*/ 1002323 h 1723292"/>
                <a:gd name="connsiteX102" fmla="*/ 8792 w 2989385"/>
                <a:gd name="connsiteY102" fmla="*/ 1230923 h 1723292"/>
                <a:gd name="connsiteX103" fmla="*/ 26377 w 2989385"/>
                <a:gd name="connsiteY103" fmla="*/ 1301261 h 1723292"/>
                <a:gd name="connsiteX104" fmla="*/ 43961 w 2989385"/>
                <a:gd name="connsiteY104" fmla="*/ 1327638 h 1723292"/>
                <a:gd name="connsiteX105" fmla="*/ 52754 w 2989385"/>
                <a:gd name="connsiteY105" fmla="*/ 1354015 h 1723292"/>
                <a:gd name="connsiteX106" fmla="*/ 70338 w 2989385"/>
                <a:gd name="connsiteY106" fmla="*/ 1380392 h 1723292"/>
                <a:gd name="connsiteX107" fmla="*/ 79131 w 2989385"/>
                <a:gd name="connsiteY107" fmla="*/ 1406769 h 1723292"/>
                <a:gd name="connsiteX108" fmla="*/ 114300 w 2989385"/>
                <a:gd name="connsiteY108" fmla="*/ 1459523 h 1723292"/>
                <a:gd name="connsiteX109" fmla="*/ 131885 w 2989385"/>
                <a:gd name="connsiteY109" fmla="*/ 1485900 h 1723292"/>
                <a:gd name="connsiteX110" fmla="*/ 158261 w 2989385"/>
                <a:gd name="connsiteY110" fmla="*/ 1512277 h 1723292"/>
                <a:gd name="connsiteX111" fmla="*/ 167054 w 2989385"/>
                <a:gd name="connsiteY111" fmla="*/ 1538654 h 1723292"/>
                <a:gd name="connsiteX112" fmla="*/ 175846 w 2989385"/>
                <a:gd name="connsiteY112" fmla="*/ 1573823 h 1723292"/>
                <a:gd name="connsiteX113" fmla="*/ 211015 w 2989385"/>
                <a:gd name="connsiteY113" fmla="*/ 1626577 h 1723292"/>
                <a:gd name="connsiteX114" fmla="*/ 263769 w 2989385"/>
                <a:gd name="connsiteY114" fmla="*/ 1670538 h 1723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2989385" h="1723292">
                  <a:moveTo>
                    <a:pt x="263769" y="1670538"/>
                  </a:moveTo>
                  <a:lnTo>
                    <a:pt x="263769" y="1670538"/>
                  </a:lnTo>
                  <a:cubicBezTo>
                    <a:pt x="293077" y="1685192"/>
                    <a:pt x="321941" y="1700769"/>
                    <a:pt x="351692" y="1714500"/>
                  </a:cubicBezTo>
                  <a:cubicBezTo>
                    <a:pt x="360107" y="1718384"/>
                    <a:pt x="368801" y="1723292"/>
                    <a:pt x="378069" y="1723292"/>
                  </a:cubicBezTo>
                  <a:cubicBezTo>
                    <a:pt x="425053" y="1723292"/>
                    <a:pt x="471854" y="1717431"/>
                    <a:pt x="518746" y="1714500"/>
                  </a:cubicBezTo>
                  <a:cubicBezTo>
                    <a:pt x="536331" y="1708638"/>
                    <a:pt x="558393" y="1710022"/>
                    <a:pt x="571500" y="1696915"/>
                  </a:cubicBezTo>
                  <a:cubicBezTo>
                    <a:pt x="580292" y="1688123"/>
                    <a:pt x="587759" y="1677765"/>
                    <a:pt x="597877" y="1670538"/>
                  </a:cubicBezTo>
                  <a:cubicBezTo>
                    <a:pt x="616887" y="1656959"/>
                    <a:pt x="637900" y="1651336"/>
                    <a:pt x="659423" y="1644161"/>
                  </a:cubicBezTo>
                  <a:cubicBezTo>
                    <a:pt x="671146" y="1635369"/>
                    <a:pt x="682399" y="1625912"/>
                    <a:pt x="694592" y="1617784"/>
                  </a:cubicBezTo>
                  <a:cubicBezTo>
                    <a:pt x="708811" y="1608305"/>
                    <a:pt x="724882" y="1601660"/>
                    <a:pt x="738554" y="1591407"/>
                  </a:cubicBezTo>
                  <a:cubicBezTo>
                    <a:pt x="748501" y="1583947"/>
                    <a:pt x="755490" y="1573123"/>
                    <a:pt x="764931" y="1565031"/>
                  </a:cubicBezTo>
                  <a:cubicBezTo>
                    <a:pt x="798805" y="1535996"/>
                    <a:pt x="791707" y="1541452"/>
                    <a:pt x="826477" y="1529861"/>
                  </a:cubicBezTo>
                  <a:cubicBezTo>
                    <a:pt x="832338" y="1521069"/>
                    <a:pt x="835810" y="1510085"/>
                    <a:pt x="844061" y="1503484"/>
                  </a:cubicBezTo>
                  <a:cubicBezTo>
                    <a:pt x="849794" y="1498897"/>
                    <a:pt x="903311" y="1486474"/>
                    <a:pt x="905608" y="1485900"/>
                  </a:cubicBezTo>
                  <a:cubicBezTo>
                    <a:pt x="926123" y="1488831"/>
                    <a:pt x="947161" y="1489239"/>
                    <a:pt x="967154" y="1494692"/>
                  </a:cubicBezTo>
                  <a:cubicBezTo>
                    <a:pt x="979799" y="1498141"/>
                    <a:pt x="989889" y="1508132"/>
                    <a:pt x="1002323" y="1512277"/>
                  </a:cubicBezTo>
                  <a:cubicBezTo>
                    <a:pt x="1016500" y="1517003"/>
                    <a:pt x="1031631" y="1518138"/>
                    <a:pt x="1046285" y="1521069"/>
                  </a:cubicBezTo>
                  <a:cubicBezTo>
                    <a:pt x="1088696" y="1518418"/>
                    <a:pt x="1184653" y="1517249"/>
                    <a:pt x="1239715" y="1503484"/>
                  </a:cubicBezTo>
                  <a:cubicBezTo>
                    <a:pt x="1257697" y="1498988"/>
                    <a:pt x="1274487" y="1490396"/>
                    <a:pt x="1292469" y="1485900"/>
                  </a:cubicBezTo>
                  <a:cubicBezTo>
                    <a:pt x="1315915" y="1480038"/>
                    <a:pt x="1339880" y="1475957"/>
                    <a:pt x="1362808" y="1468315"/>
                  </a:cubicBezTo>
                  <a:lnTo>
                    <a:pt x="1415561" y="1450731"/>
                  </a:lnTo>
                  <a:cubicBezTo>
                    <a:pt x="1492621" y="1373671"/>
                    <a:pt x="1394869" y="1467974"/>
                    <a:pt x="1468315" y="1406769"/>
                  </a:cubicBezTo>
                  <a:cubicBezTo>
                    <a:pt x="1477867" y="1398809"/>
                    <a:pt x="1483896" y="1386561"/>
                    <a:pt x="1494692" y="1380392"/>
                  </a:cubicBezTo>
                  <a:cubicBezTo>
                    <a:pt x="1505184" y="1374397"/>
                    <a:pt x="1518138" y="1374531"/>
                    <a:pt x="1529861" y="1371600"/>
                  </a:cubicBezTo>
                  <a:lnTo>
                    <a:pt x="1582615" y="1336431"/>
                  </a:lnTo>
                  <a:cubicBezTo>
                    <a:pt x="1591407" y="1330569"/>
                    <a:pt x="1599541" y="1323572"/>
                    <a:pt x="1608992" y="1318846"/>
                  </a:cubicBezTo>
                  <a:cubicBezTo>
                    <a:pt x="1630487" y="1308098"/>
                    <a:pt x="1651900" y="1299209"/>
                    <a:pt x="1670538" y="1283677"/>
                  </a:cubicBezTo>
                  <a:cubicBezTo>
                    <a:pt x="1680090" y="1275717"/>
                    <a:pt x="1687100" y="1264934"/>
                    <a:pt x="1696915" y="1257300"/>
                  </a:cubicBezTo>
                  <a:cubicBezTo>
                    <a:pt x="1715951" y="1242494"/>
                    <a:pt x="1758441" y="1214445"/>
                    <a:pt x="1784838" y="1204546"/>
                  </a:cubicBezTo>
                  <a:cubicBezTo>
                    <a:pt x="1796153" y="1200303"/>
                    <a:pt x="1808285" y="1198685"/>
                    <a:pt x="1820008" y="1195754"/>
                  </a:cubicBezTo>
                  <a:cubicBezTo>
                    <a:pt x="1831731" y="1189892"/>
                    <a:pt x="1842905" y="1182771"/>
                    <a:pt x="1855177" y="1178169"/>
                  </a:cubicBezTo>
                  <a:cubicBezTo>
                    <a:pt x="1866491" y="1173926"/>
                    <a:pt x="1879239" y="1174137"/>
                    <a:pt x="1890346" y="1169377"/>
                  </a:cubicBezTo>
                  <a:cubicBezTo>
                    <a:pt x="1969020" y="1135659"/>
                    <a:pt x="1843096" y="1164063"/>
                    <a:pt x="1969477" y="1143000"/>
                  </a:cubicBezTo>
                  <a:lnTo>
                    <a:pt x="2022231" y="1125415"/>
                  </a:lnTo>
                  <a:cubicBezTo>
                    <a:pt x="2031023" y="1122484"/>
                    <a:pt x="2039561" y="1118634"/>
                    <a:pt x="2048608" y="1116623"/>
                  </a:cubicBezTo>
                  <a:cubicBezTo>
                    <a:pt x="2147968" y="1094542"/>
                    <a:pt x="2100989" y="1102859"/>
                    <a:pt x="2189285" y="1090246"/>
                  </a:cubicBezTo>
                  <a:cubicBezTo>
                    <a:pt x="2255167" y="1068285"/>
                    <a:pt x="2183478" y="1089873"/>
                    <a:pt x="2321169" y="1072661"/>
                  </a:cubicBezTo>
                  <a:cubicBezTo>
                    <a:pt x="2333159" y="1071162"/>
                    <a:pt x="2344615" y="1066800"/>
                    <a:pt x="2356338" y="1063869"/>
                  </a:cubicBezTo>
                  <a:cubicBezTo>
                    <a:pt x="2365130" y="1055077"/>
                    <a:pt x="2371846" y="1043531"/>
                    <a:pt x="2382715" y="1037492"/>
                  </a:cubicBezTo>
                  <a:cubicBezTo>
                    <a:pt x="2398918" y="1028490"/>
                    <a:pt x="2417884" y="1025769"/>
                    <a:pt x="2435469" y="1019907"/>
                  </a:cubicBezTo>
                  <a:cubicBezTo>
                    <a:pt x="2444261" y="1016976"/>
                    <a:pt x="2452855" y="1013363"/>
                    <a:pt x="2461846" y="1011115"/>
                  </a:cubicBezTo>
                  <a:cubicBezTo>
                    <a:pt x="2485292" y="1005254"/>
                    <a:pt x="2509257" y="1001174"/>
                    <a:pt x="2532185" y="993531"/>
                  </a:cubicBezTo>
                  <a:cubicBezTo>
                    <a:pt x="2549769" y="987669"/>
                    <a:pt x="2566479" y="977624"/>
                    <a:pt x="2584938" y="975946"/>
                  </a:cubicBezTo>
                  <a:lnTo>
                    <a:pt x="2681654" y="967154"/>
                  </a:lnTo>
                  <a:cubicBezTo>
                    <a:pt x="2690446" y="964223"/>
                    <a:pt x="2699040" y="960609"/>
                    <a:pt x="2708031" y="958361"/>
                  </a:cubicBezTo>
                  <a:cubicBezTo>
                    <a:pt x="2732605" y="952217"/>
                    <a:pt x="2781233" y="944696"/>
                    <a:pt x="2804746" y="940777"/>
                  </a:cubicBezTo>
                  <a:cubicBezTo>
                    <a:pt x="2813538" y="937846"/>
                    <a:pt x="2823412" y="937125"/>
                    <a:pt x="2831123" y="931984"/>
                  </a:cubicBezTo>
                  <a:cubicBezTo>
                    <a:pt x="2841469" y="925087"/>
                    <a:pt x="2847948" y="913567"/>
                    <a:pt x="2857500" y="905607"/>
                  </a:cubicBezTo>
                  <a:cubicBezTo>
                    <a:pt x="2865618" y="898842"/>
                    <a:pt x="2875085" y="893884"/>
                    <a:pt x="2883877" y="888023"/>
                  </a:cubicBezTo>
                  <a:cubicBezTo>
                    <a:pt x="2892669" y="876300"/>
                    <a:pt x="2901737" y="864778"/>
                    <a:pt x="2910254" y="852854"/>
                  </a:cubicBezTo>
                  <a:cubicBezTo>
                    <a:pt x="2916396" y="844255"/>
                    <a:pt x="2921073" y="834595"/>
                    <a:pt x="2927838" y="826477"/>
                  </a:cubicBezTo>
                  <a:cubicBezTo>
                    <a:pt x="2935798" y="816925"/>
                    <a:pt x="2945423" y="808892"/>
                    <a:pt x="2954215" y="800100"/>
                  </a:cubicBezTo>
                  <a:cubicBezTo>
                    <a:pt x="2981720" y="690089"/>
                    <a:pt x="2946559" y="826900"/>
                    <a:pt x="2971800" y="738554"/>
                  </a:cubicBezTo>
                  <a:cubicBezTo>
                    <a:pt x="2993872" y="661299"/>
                    <a:pt x="2968309" y="740230"/>
                    <a:pt x="2989385" y="677007"/>
                  </a:cubicBezTo>
                  <a:cubicBezTo>
                    <a:pt x="2986454" y="659423"/>
                    <a:pt x="2985715" y="641329"/>
                    <a:pt x="2980592" y="624254"/>
                  </a:cubicBezTo>
                  <a:cubicBezTo>
                    <a:pt x="2973663" y="601157"/>
                    <a:pt x="2951633" y="571418"/>
                    <a:pt x="2936631" y="553915"/>
                  </a:cubicBezTo>
                  <a:cubicBezTo>
                    <a:pt x="2928539" y="544474"/>
                    <a:pt x="2917888" y="537353"/>
                    <a:pt x="2910254" y="527538"/>
                  </a:cubicBezTo>
                  <a:cubicBezTo>
                    <a:pt x="2817394" y="408146"/>
                    <a:pt x="2918584" y="515429"/>
                    <a:pt x="2848708" y="457200"/>
                  </a:cubicBezTo>
                  <a:cubicBezTo>
                    <a:pt x="2762295" y="385190"/>
                    <a:pt x="2873899" y="473599"/>
                    <a:pt x="2804746" y="404446"/>
                  </a:cubicBezTo>
                  <a:cubicBezTo>
                    <a:pt x="2797274" y="396974"/>
                    <a:pt x="2787161" y="392723"/>
                    <a:pt x="2778369" y="386861"/>
                  </a:cubicBezTo>
                  <a:cubicBezTo>
                    <a:pt x="2772508" y="378069"/>
                    <a:pt x="2768257" y="367956"/>
                    <a:pt x="2760785" y="360484"/>
                  </a:cubicBezTo>
                  <a:cubicBezTo>
                    <a:pt x="2734170" y="333869"/>
                    <a:pt x="2729417" y="335374"/>
                    <a:pt x="2699238" y="325315"/>
                  </a:cubicBezTo>
                  <a:cubicBezTo>
                    <a:pt x="2683394" y="309471"/>
                    <a:pt x="2667906" y="290535"/>
                    <a:pt x="2646485" y="281354"/>
                  </a:cubicBezTo>
                  <a:cubicBezTo>
                    <a:pt x="2635378" y="276594"/>
                    <a:pt x="2622934" y="275881"/>
                    <a:pt x="2611315" y="272561"/>
                  </a:cubicBezTo>
                  <a:cubicBezTo>
                    <a:pt x="2578359" y="263145"/>
                    <a:pt x="2587560" y="261848"/>
                    <a:pt x="2549769" y="254977"/>
                  </a:cubicBezTo>
                  <a:cubicBezTo>
                    <a:pt x="2529380" y="251270"/>
                    <a:pt x="2508738" y="249115"/>
                    <a:pt x="2488223" y="246184"/>
                  </a:cubicBezTo>
                  <a:lnTo>
                    <a:pt x="2435469" y="228600"/>
                  </a:lnTo>
                  <a:cubicBezTo>
                    <a:pt x="2426677" y="225669"/>
                    <a:pt x="2418083" y="222055"/>
                    <a:pt x="2409092" y="219807"/>
                  </a:cubicBezTo>
                  <a:lnTo>
                    <a:pt x="2338754" y="202223"/>
                  </a:lnTo>
                  <a:cubicBezTo>
                    <a:pt x="2327031" y="199292"/>
                    <a:pt x="2315504" y="195418"/>
                    <a:pt x="2303585" y="193431"/>
                  </a:cubicBezTo>
                  <a:cubicBezTo>
                    <a:pt x="2236090" y="182181"/>
                    <a:pt x="2268312" y="188134"/>
                    <a:pt x="2206869" y="175846"/>
                  </a:cubicBezTo>
                  <a:cubicBezTo>
                    <a:pt x="2192215" y="169984"/>
                    <a:pt x="2177686" y="163803"/>
                    <a:pt x="2162908" y="158261"/>
                  </a:cubicBezTo>
                  <a:cubicBezTo>
                    <a:pt x="2154230" y="155007"/>
                    <a:pt x="2144820" y="153614"/>
                    <a:pt x="2136531" y="149469"/>
                  </a:cubicBezTo>
                  <a:cubicBezTo>
                    <a:pt x="2127079" y="144743"/>
                    <a:pt x="2119606" y="136610"/>
                    <a:pt x="2110154" y="131884"/>
                  </a:cubicBezTo>
                  <a:cubicBezTo>
                    <a:pt x="2092131" y="122872"/>
                    <a:pt x="2056534" y="117644"/>
                    <a:pt x="2039815" y="114300"/>
                  </a:cubicBezTo>
                  <a:cubicBezTo>
                    <a:pt x="2025161" y="105508"/>
                    <a:pt x="2011804" y="94058"/>
                    <a:pt x="1995854" y="87923"/>
                  </a:cubicBezTo>
                  <a:cubicBezTo>
                    <a:pt x="1973297" y="79247"/>
                    <a:pt x="1948961" y="76200"/>
                    <a:pt x="1925515" y="70338"/>
                  </a:cubicBezTo>
                  <a:cubicBezTo>
                    <a:pt x="1827377" y="45803"/>
                    <a:pt x="1952762" y="75485"/>
                    <a:pt x="1732085" y="43961"/>
                  </a:cubicBezTo>
                  <a:lnTo>
                    <a:pt x="1670538" y="35169"/>
                  </a:lnTo>
                  <a:cubicBezTo>
                    <a:pt x="1622009" y="18993"/>
                    <a:pt x="1644708" y="24513"/>
                    <a:pt x="1565031" y="17584"/>
                  </a:cubicBezTo>
                  <a:cubicBezTo>
                    <a:pt x="1524050" y="14020"/>
                    <a:pt x="1483039" y="10470"/>
                    <a:pt x="1441938" y="8792"/>
                  </a:cubicBezTo>
                  <a:cubicBezTo>
                    <a:pt x="1339405" y="4607"/>
                    <a:pt x="1236785" y="2931"/>
                    <a:pt x="1134208" y="0"/>
                  </a:cubicBezTo>
                  <a:lnTo>
                    <a:pt x="483577" y="8792"/>
                  </a:lnTo>
                  <a:cubicBezTo>
                    <a:pt x="466510" y="9656"/>
                    <a:pt x="454900" y="27527"/>
                    <a:pt x="439615" y="35169"/>
                  </a:cubicBezTo>
                  <a:cubicBezTo>
                    <a:pt x="431326" y="39314"/>
                    <a:pt x="422030" y="41030"/>
                    <a:pt x="413238" y="43961"/>
                  </a:cubicBezTo>
                  <a:cubicBezTo>
                    <a:pt x="365049" y="76087"/>
                    <a:pt x="396315" y="56819"/>
                    <a:pt x="316523" y="96715"/>
                  </a:cubicBezTo>
                  <a:cubicBezTo>
                    <a:pt x="316516" y="96719"/>
                    <a:pt x="246193" y="131881"/>
                    <a:pt x="246185" y="131884"/>
                  </a:cubicBezTo>
                  <a:cubicBezTo>
                    <a:pt x="237393" y="134815"/>
                    <a:pt x="228098" y="136532"/>
                    <a:pt x="219808" y="140677"/>
                  </a:cubicBezTo>
                  <a:cubicBezTo>
                    <a:pt x="151631" y="174766"/>
                    <a:pt x="233354" y="144952"/>
                    <a:pt x="167054" y="167054"/>
                  </a:cubicBezTo>
                  <a:cubicBezTo>
                    <a:pt x="155331" y="175846"/>
                    <a:pt x="137521" y="179904"/>
                    <a:pt x="131885" y="193431"/>
                  </a:cubicBezTo>
                  <a:cubicBezTo>
                    <a:pt x="121678" y="217928"/>
                    <a:pt x="126384" y="246227"/>
                    <a:pt x="123092" y="272561"/>
                  </a:cubicBezTo>
                  <a:cubicBezTo>
                    <a:pt x="120521" y="293125"/>
                    <a:pt x="117231" y="313592"/>
                    <a:pt x="114300" y="334107"/>
                  </a:cubicBezTo>
                  <a:cubicBezTo>
                    <a:pt x="111369" y="389792"/>
                    <a:pt x="110557" y="445628"/>
                    <a:pt x="105508" y="501161"/>
                  </a:cubicBezTo>
                  <a:cubicBezTo>
                    <a:pt x="104669" y="510391"/>
                    <a:pt x="98373" y="518419"/>
                    <a:pt x="96715" y="527538"/>
                  </a:cubicBezTo>
                  <a:cubicBezTo>
                    <a:pt x="92488" y="550786"/>
                    <a:pt x="92874" y="574773"/>
                    <a:pt x="87923" y="597877"/>
                  </a:cubicBezTo>
                  <a:cubicBezTo>
                    <a:pt x="84039" y="616001"/>
                    <a:pt x="74833" y="632649"/>
                    <a:pt x="70338" y="650631"/>
                  </a:cubicBezTo>
                  <a:cubicBezTo>
                    <a:pt x="67407" y="662354"/>
                    <a:pt x="63708" y="673911"/>
                    <a:pt x="61546" y="685800"/>
                  </a:cubicBezTo>
                  <a:cubicBezTo>
                    <a:pt x="57839" y="706189"/>
                    <a:pt x="58207" y="727353"/>
                    <a:pt x="52754" y="747346"/>
                  </a:cubicBezTo>
                  <a:cubicBezTo>
                    <a:pt x="49305" y="759991"/>
                    <a:pt x="41031" y="770792"/>
                    <a:pt x="35169" y="782515"/>
                  </a:cubicBezTo>
                  <a:cubicBezTo>
                    <a:pt x="32238" y="794238"/>
                    <a:pt x="30620" y="806370"/>
                    <a:pt x="26377" y="817684"/>
                  </a:cubicBezTo>
                  <a:cubicBezTo>
                    <a:pt x="21775" y="829957"/>
                    <a:pt x="10646" y="839879"/>
                    <a:pt x="8792" y="852854"/>
                  </a:cubicBezTo>
                  <a:cubicBezTo>
                    <a:pt x="1734" y="902262"/>
                    <a:pt x="2931" y="952500"/>
                    <a:pt x="0" y="1002323"/>
                  </a:cubicBezTo>
                  <a:cubicBezTo>
                    <a:pt x="2931" y="1078523"/>
                    <a:pt x="3882" y="1154825"/>
                    <a:pt x="8792" y="1230923"/>
                  </a:cubicBezTo>
                  <a:cubicBezTo>
                    <a:pt x="9535" y="1242439"/>
                    <a:pt x="18979" y="1286465"/>
                    <a:pt x="26377" y="1301261"/>
                  </a:cubicBezTo>
                  <a:cubicBezTo>
                    <a:pt x="31103" y="1310712"/>
                    <a:pt x="39235" y="1318187"/>
                    <a:pt x="43961" y="1327638"/>
                  </a:cubicBezTo>
                  <a:cubicBezTo>
                    <a:pt x="48106" y="1335928"/>
                    <a:pt x="48609" y="1345725"/>
                    <a:pt x="52754" y="1354015"/>
                  </a:cubicBezTo>
                  <a:cubicBezTo>
                    <a:pt x="57480" y="1363466"/>
                    <a:pt x="65612" y="1370941"/>
                    <a:pt x="70338" y="1380392"/>
                  </a:cubicBezTo>
                  <a:cubicBezTo>
                    <a:pt x="74483" y="1388682"/>
                    <a:pt x="74630" y="1398667"/>
                    <a:pt x="79131" y="1406769"/>
                  </a:cubicBezTo>
                  <a:cubicBezTo>
                    <a:pt x="89395" y="1425243"/>
                    <a:pt x="102577" y="1441938"/>
                    <a:pt x="114300" y="1459523"/>
                  </a:cubicBezTo>
                  <a:cubicBezTo>
                    <a:pt x="120162" y="1468315"/>
                    <a:pt x="124413" y="1478428"/>
                    <a:pt x="131885" y="1485900"/>
                  </a:cubicBezTo>
                  <a:lnTo>
                    <a:pt x="158261" y="1512277"/>
                  </a:lnTo>
                  <a:cubicBezTo>
                    <a:pt x="161192" y="1521069"/>
                    <a:pt x="164508" y="1529743"/>
                    <a:pt x="167054" y="1538654"/>
                  </a:cubicBezTo>
                  <a:cubicBezTo>
                    <a:pt x="170374" y="1550273"/>
                    <a:pt x="170442" y="1563015"/>
                    <a:pt x="175846" y="1573823"/>
                  </a:cubicBezTo>
                  <a:cubicBezTo>
                    <a:pt x="185297" y="1592726"/>
                    <a:pt x="196071" y="1611633"/>
                    <a:pt x="211015" y="1626577"/>
                  </a:cubicBezTo>
                  <a:lnTo>
                    <a:pt x="263769" y="1670538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1" name="文本框 9"/>
          <p:cNvSpPr txBox="1"/>
          <p:nvPr/>
        </p:nvSpPr>
        <p:spPr>
          <a:xfrm>
            <a:off x="2183425" y="1439057"/>
            <a:ext cx="8295861" cy="95410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今天小朋友们去参加了游园会，发生了什么有趣的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事呢，说说你从图中知道了什么信息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?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74829" y="150788"/>
            <a:ext cx="3776663" cy="4247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-3429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温故知新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2227386" y="1427067"/>
            <a:ext cx="7433893" cy="3372515"/>
            <a:chOff x="597877" y="993531"/>
            <a:chExt cx="7530610" cy="3645076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6814" y="1111294"/>
              <a:ext cx="7231673" cy="3527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任意多边形 12"/>
            <p:cNvSpPr/>
            <p:nvPr/>
          </p:nvSpPr>
          <p:spPr>
            <a:xfrm>
              <a:off x="597877" y="993531"/>
              <a:ext cx="2989385" cy="1723292"/>
            </a:xfrm>
            <a:custGeom>
              <a:avLst/>
              <a:gdLst>
                <a:gd name="connsiteX0" fmla="*/ 263769 w 2989385"/>
                <a:gd name="connsiteY0" fmla="*/ 1670538 h 1723292"/>
                <a:gd name="connsiteX1" fmla="*/ 263769 w 2989385"/>
                <a:gd name="connsiteY1" fmla="*/ 1670538 h 1723292"/>
                <a:gd name="connsiteX2" fmla="*/ 351692 w 2989385"/>
                <a:gd name="connsiteY2" fmla="*/ 1714500 h 1723292"/>
                <a:gd name="connsiteX3" fmla="*/ 378069 w 2989385"/>
                <a:gd name="connsiteY3" fmla="*/ 1723292 h 1723292"/>
                <a:gd name="connsiteX4" fmla="*/ 518746 w 2989385"/>
                <a:gd name="connsiteY4" fmla="*/ 1714500 h 1723292"/>
                <a:gd name="connsiteX5" fmla="*/ 571500 w 2989385"/>
                <a:gd name="connsiteY5" fmla="*/ 1696915 h 1723292"/>
                <a:gd name="connsiteX6" fmla="*/ 597877 w 2989385"/>
                <a:gd name="connsiteY6" fmla="*/ 1670538 h 1723292"/>
                <a:gd name="connsiteX7" fmla="*/ 659423 w 2989385"/>
                <a:gd name="connsiteY7" fmla="*/ 1644161 h 1723292"/>
                <a:gd name="connsiteX8" fmla="*/ 694592 w 2989385"/>
                <a:gd name="connsiteY8" fmla="*/ 1617784 h 1723292"/>
                <a:gd name="connsiteX9" fmla="*/ 738554 w 2989385"/>
                <a:gd name="connsiteY9" fmla="*/ 1591407 h 1723292"/>
                <a:gd name="connsiteX10" fmla="*/ 764931 w 2989385"/>
                <a:gd name="connsiteY10" fmla="*/ 1565031 h 1723292"/>
                <a:gd name="connsiteX11" fmla="*/ 826477 w 2989385"/>
                <a:gd name="connsiteY11" fmla="*/ 1529861 h 1723292"/>
                <a:gd name="connsiteX12" fmla="*/ 844061 w 2989385"/>
                <a:gd name="connsiteY12" fmla="*/ 1503484 h 1723292"/>
                <a:gd name="connsiteX13" fmla="*/ 905608 w 2989385"/>
                <a:gd name="connsiteY13" fmla="*/ 1485900 h 1723292"/>
                <a:gd name="connsiteX14" fmla="*/ 967154 w 2989385"/>
                <a:gd name="connsiteY14" fmla="*/ 1494692 h 1723292"/>
                <a:gd name="connsiteX15" fmla="*/ 1002323 w 2989385"/>
                <a:gd name="connsiteY15" fmla="*/ 1512277 h 1723292"/>
                <a:gd name="connsiteX16" fmla="*/ 1046285 w 2989385"/>
                <a:gd name="connsiteY16" fmla="*/ 1521069 h 1723292"/>
                <a:gd name="connsiteX17" fmla="*/ 1239715 w 2989385"/>
                <a:gd name="connsiteY17" fmla="*/ 1503484 h 1723292"/>
                <a:gd name="connsiteX18" fmla="*/ 1292469 w 2989385"/>
                <a:gd name="connsiteY18" fmla="*/ 1485900 h 1723292"/>
                <a:gd name="connsiteX19" fmla="*/ 1362808 w 2989385"/>
                <a:gd name="connsiteY19" fmla="*/ 1468315 h 1723292"/>
                <a:gd name="connsiteX20" fmla="*/ 1415561 w 2989385"/>
                <a:gd name="connsiteY20" fmla="*/ 1450731 h 1723292"/>
                <a:gd name="connsiteX21" fmla="*/ 1468315 w 2989385"/>
                <a:gd name="connsiteY21" fmla="*/ 1406769 h 1723292"/>
                <a:gd name="connsiteX22" fmla="*/ 1494692 w 2989385"/>
                <a:gd name="connsiteY22" fmla="*/ 1380392 h 1723292"/>
                <a:gd name="connsiteX23" fmla="*/ 1529861 w 2989385"/>
                <a:gd name="connsiteY23" fmla="*/ 1371600 h 1723292"/>
                <a:gd name="connsiteX24" fmla="*/ 1582615 w 2989385"/>
                <a:gd name="connsiteY24" fmla="*/ 1336431 h 1723292"/>
                <a:gd name="connsiteX25" fmla="*/ 1608992 w 2989385"/>
                <a:gd name="connsiteY25" fmla="*/ 1318846 h 1723292"/>
                <a:gd name="connsiteX26" fmla="*/ 1670538 w 2989385"/>
                <a:gd name="connsiteY26" fmla="*/ 1283677 h 1723292"/>
                <a:gd name="connsiteX27" fmla="*/ 1696915 w 2989385"/>
                <a:gd name="connsiteY27" fmla="*/ 1257300 h 1723292"/>
                <a:gd name="connsiteX28" fmla="*/ 1784838 w 2989385"/>
                <a:gd name="connsiteY28" fmla="*/ 1204546 h 1723292"/>
                <a:gd name="connsiteX29" fmla="*/ 1820008 w 2989385"/>
                <a:gd name="connsiteY29" fmla="*/ 1195754 h 1723292"/>
                <a:gd name="connsiteX30" fmla="*/ 1855177 w 2989385"/>
                <a:gd name="connsiteY30" fmla="*/ 1178169 h 1723292"/>
                <a:gd name="connsiteX31" fmla="*/ 1890346 w 2989385"/>
                <a:gd name="connsiteY31" fmla="*/ 1169377 h 1723292"/>
                <a:gd name="connsiteX32" fmla="*/ 1969477 w 2989385"/>
                <a:gd name="connsiteY32" fmla="*/ 1143000 h 1723292"/>
                <a:gd name="connsiteX33" fmla="*/ 2022231 w 2989385"/>
                <a:gd name="connsiteY33" fmla="*/ 1125415 h 1723292"/>
                <a:gd name="connsiteX34" fmla="*/ 2048608 w 2989385"/>
                <a:gd name="connsiteY34" fmla="*/ 1116623 h 1723292"/>
                <a:gd name="connsiteX35" fmla="*/ 2189285 w 2989385"/>
                <a:gd name="connsiteY35" fmla="*/ 1090246 h 1723292"/>
                <a:gd name="connsiteX36" fmla="*/ 2321169 w 2989385"/>
                <a:gd name="connsiteY36" fmla="*/ 1072661 h 1723292"/>
                <a:gd name="connsiteX37" fmla="*/ 2356338 w 2989385"/>
                <a:gd name="connsiteY37" fmla="*/ 1063869 h 1723292"/>
                <a:gd name="connsiteX38" fmla="*/ 2382715 w 2989385"/>
                <a:gd name="connsiteY38" fmla="*/ 1037492 h 1723292"/>
                <a:gd name="connsiteX39" fmla="*/ 2435469 w 2989385"/>
                <a:gd name="connsiteY39" fmla="*/ 1019907 h 1723292"/>
                <a:gd name="connsiteX40" fmla="*/ 2461846 w 2989385"/>
                <a:gd name="connsiteY40" fmla="*/ 1011115 h 1723292"/>
                <a:gd name="connsiteX41" fmla="*/ 2532185 w 2989385"/>
                <a:gd name="connsiteY41" fmla="*/ 993531 h 1723292"/>
                <a:gd name="connsiteX42" fmla="*/ 2584938 w 2989385"/>
                <a:gd name="connsiteY42" fmla="*/ 975946 h 1723292"/>
                <a:gd name="connsiteX43" fmla="*/ 2681654 w 2989385"/>
                <a:gd name="connsiteY43" fmla="*/ 967154 h 1723292"/>
                <a:gd name="connsiteX44" fmla="*/ 2708031 w 2989385"/>
                <a:gd name="connsiteY44" fmla="*/ 958361 h 1723292"/>
                <a:gd name="connsiteX45" fmla="*/ 2804746 w 2989385"/>
                <a:gd name="connsiteY45" fmla="*/ 940777 h 1723292"/>
                <a:gd name="connsiteX46" fmla="*/ 2831123 w 2989385"/>
                <a:gd name="connsiteY46" fmla="*/ 931984 h 1723292"/>
                <a:gd name="connsiteX47" fmla="*/ 2857500 w 2989385"/>
                <a:gd name="connsiteY47" fmla="*/ 905607 h 1723292"/>
                <a:gd name="connsiteX48" fmla="*/ 2883877 w 2989385"/>
                <a:gd name="connsiteY48" fmla="*/ 888023 h 1723292"/>
                <a:gd name="connsiteX49" fmla="*/ 2910254 w 2989385"/>
                <a:gd name="connsiteY49" fmla="*/ 852854 h 1723292"/>
                <a:gd name="connsiteX50" fmla="*/ 2927838 w 2989385"/>
                <a:gd name="connsiteY50" fmla="*/ 826477 h 1723292"/>
                <a:gd name="connsiteX51" fmla="*/ 2954215 w 2989385"/>
                <a:gd name="connsiteY51" fmla="*/ 800100 h 1723292"/>
                <a:gd name="connsiteX52" fmla="*/ 2971800 w 2989385"/>
                <a:gd name="connsiteY52" fmla="*/ 738554 h 1723292"/>
                <a:gd name="connsiteX53" fmla="*/ 2989385 w 2989385"/>
                <a:gd name="connsiteY53" fmla="*/ 677007 h 1723292"/>
                <a:gd name="connsiteX54" fmla="*/ 2980592 w 2989385"/>
                <a:gd name="connsiteY54" fmla="*/ 624254 h 1723292"/>
                <a:gd name="connsiteX55" fmla="*/ 2936631 w 2989385"/>
                <a:gd name="connsiteY55" fmla="*/ 553915 h 1723292"/>
                <a:gd name="connsiteX56" fmla="*/ 2910254 w 2989385"/>
                <a:gd name="connsiteY56" fmla="*/ 527538 h 1723292"/>
                <a:gd name="connsiteX57" fmla="*/ 2848708 w 2989385"/>
                <a:gd name="connsiteY57" fmla="*/ 457200 h 1723292"/>
                <a:gd name="connsiteX58" fmla="*/ 2804746 w 2989385"/>
                <a:gd name="connsiteY58" fmla="*/ 404446 h 1723292"/>
                <a:gd name="connsiteX59" fmla="*/ 2778369 w 2989385"/>
                <a:gd name="connsiteY59" fmla="*/ 386861 h 1723292"/>
                <a:gd name="connsiteX60" fmla="*/ 2760785 w 2989385"/>
                <a:gd name="connsiteY60" fmla="*/ 360484 h 1723292"/>
                <a:gd name="connsiteX61" fmla="*/ 2699238 w 2989385"/>
                <a:gd name="connsiteY61" fmla="*/ 325315 h 1723292"/>
                <a:gd name="connsiteX62" fmla="*/ 2646485 w 2989385"/>
                <a:gd name="connsiteY62" fmla="*/ 281354 h 1723292"/>
                <a:gd name="connsiteX63" fmla="*/ 2611315 w 2989385"/>
                <a:gd name="connsiteY63" fmla="*/ 272561 h 1723292"/>
                <a:gd name="connsiteX64" fmla="*/ 2549769 w 2989385"/>
                <a:gd name="connsiteY64" fmla="*/ 254977 h 1723292"/>
                <a:gd name="connsiteX65" fmla="*/ 2488223 w 2989385"/>
                <a:gd name="connsiteY65" fmla="*/ 246184 h 1723292"/>
                <a:gd name="connsiteX66" fmla="*/ 2435469 w 2989385"/>
                <a:gd name="connsiteY66" fmla="*/ 228600 h 1723292"/>
                <a:gd name="connsiteX67" fmla="*/ 2409092 w 2989385"/>
                <a:gd name="connsiteY67" fmla="*/ 219807 h 1723292"/>
                <a:gd name="connsiteX68" fmla="*/ 2338754 w 2989385"/>
                <a:gd name="connsiteY68" fmla="*/ 202223 h 1723292"/>
                <a:gd name="connsiteX69" fmla="*/ 2303585 w 2989385"/>
                <a:gd name="connsiteY69" fmla="*/ 193431 h 1723292"/>
                <a:gd name="connsiteX70" fmla="*/ 2206869 w 2989385"/>
                <a:gd name="connsiteY70" fmla="*/ 175846 h 1723292"/>
                <a:gd name="connsiteX71" fmla="*/ 2162908 w 2989385"/>
                <a:gd name="connsiteY71" fmla="*/ 158261 h 1723292"/>
                <a:gd name="connsiteX72" fmla="*/ 2136531 w 2989385"/>
                <a:gd name="connsiteY72" fmla="*/ 149469 h 1723292"/>
                <a:gd name="connsiteX73" fmla="*/ 2110154 w 2989385"/>
                <a:gd name="connsiteY73" fmla="*/ 131884 h 1723292"/>
                <a:gd name="connsiteX74" fmla="*/ 2039815 w 2989385"/>
                <a:gd name="connsiteY74" fmla="*/ 114300 h 1723292"/>
                <a:gd name="connsiteX75" fmla="*/ 1995854 w 2989385"/>
                <a:gd name="connsiteY75" fmla="*/ 87923 h 1723292"/>
                <a:gd name="connsiteX76" fmla="*/ 1925515 w 2989385"/>
                <a:gd name="connsiteY76" fmla="*/ 70338 h 1723292"/>
                <a:gd name="connsiteX77" fmla="*/ 1732085 w 2989385"/>
                <a:gd name="connsiteY77" fmla="*/ 43961 h 1723292"/>
                <a:gd name="connsiteX78" fmla="*/ 1670538 w 2989385"/>
                <a:gd name="connsiteY78" fmla="*/ 35169 h 1723292"/>
                <a:gd name="connsiteX79" fmla="*/ 1565031 w 2989385"/>
                <a:gd name="connsiteY79" fmla="*/ 17584 h 1723292"/>
                <a:gd name="connsiteX80" fmla="*/ 1441938 w 2989385"/>
                <a:gd name="connsiteY80" fmla="*/ 8792 h 1723292"/>
                <a:gd name="connsiteX81" fmla="*/ 1134208 w 2989385"/>
                <a:gd name="connsiteY81" fmla="*/ 0 h 1723292"/>
                <a:gd name="connsiteX82" fmla="*/ 483577 w 2989385"/>
                <a:gd name="connsiteY82" fmla="*/ 8792 h 1723292"/>
                <a:gd name="connsiteX83" fmla="*/ 439615 w 2989385"/>
                <a:gd name="connsiteY83" fmla="*/ 35169 h 1723292"/>
                <a:gd name="connsiteX84" fmla="*/ 413238 w 2989385"/>
                <a:gd name="connsiteY84" fmla="*/ 43961 h 1723292"/>
                <a:gd name="connsiteX85" fmla="*/ 316523 w 2989385"/>
                <a:gd name="connsiteY85" fmla="*/ 96715 h 1723292"/>
                <a:gd name="connsiteX86" fmla="*/ 246185 w 2989385"/>
                <a:gd name="connsiteY86" fmla="*/ 131884 h 1723292"/>
                <a:gd name="connsiteX87" fmla="*/ 219808 w 2989385"/>
                <a:gd name="connsiteY87" fmla="*/ 140677 h 1723292"/>
                <a:gd name="connsiteX88" fmla="*/ 167054 w 2989385"/>
                <a:gd name="connsiteY88" fmla="*/ 167054 h 1723292"/>
                <a:gd name="connsiteX89" fmla="*/ 131885 w 2989385"/>
                <a:gd name="connsiteY89" fmla="*/ 193431 h 1723292"/>
                <a:gd name="connsiteX90" fmla="*/ 123092 w 2989385"/>
                <a:gd name="connsiteY90" fmla="*/ 272561 h 1723292"/>
                <a:gd name="connsiteX91" fmla="*/ 114300 w 2989385"/>
                <a:gd name="connsiteY91" fmla="*/ 334107 h 1723292"/>
                <a:gd name="connsiteX92" fmla="*/ 105508 w 2989385"/>
                <a:gd name="connsiteY92" fmla="*/ 501161 h 1723292"/>
                <a:gd name="connsiteX93" fmla="*/ 96715 w 2989385"/>
                <a:gd name="connsiteY93" fmla="*/ 527538 h 1723292"/>
                <a:gd name="connsiteX94" fmla="*/ 87923 w 2989385"/>
                <a:gd name="connsiteY94" fmla="*/ 597877 h 1723292"/>
                <a:gd name="connsiteX95" fmla="*/ 70338 w 2989385"/>
                <a:gd name="connsiteY95" fmla="*/ 650631 h 1723292"/>
                <a:gd name="connsiteX96" fmla="*/ 61546 w 2989385"/>
                <a:gd name="connsiteY96" fmla="*/ 685800 h 1723292"/>
                <a:gd name="connsiteX97" fmla="*/ 52754 w 2989385"/>
                <a:gd name="connsiteY97" fmla="*/ 747346 h 1723292"/>
                <a:gd name="connsiteX98" fmla="*/ 35169 w 2989385"/>
                <a:gd name="connsiteY98" fmla="*/ 782515 h 1723292"/>
                <a:gd name="connsiteX99" fmla="*/ 26377 w 2989385"/>
                <a:gd name="connsiteY99" fmla="*/ 817684 h 1723292"/>
                <a:gd name="connsiteX100" fmla="*/ 8792 w 2989385"/>
                <a:gd name="connsiteY100" fmla="*/ 852854 h 1723292"/>
                <a:gd name="connsiteX101" fmla="*/ 0 w 2989385"/>
                <a:gd name="connsiteY101" fmla="*/ 1002323 h 1723292"/>
                <a:gd name="connsiteX102" fmla="*/ 8792 w 2989385"/>
                <a:gd name="connsiteY102" fmla="*/ 1230923 h 1723292"/>
                <a:gd name="connsiteX103" fmla="*/ 26377 w 2989385"/>
                <a:gd name="connsiteY103" fmla="*/ 1301261 h 1723292"/>
                <a:gd name="connsiteX104" fmla="*/ 43961 w 2989385"/>
                <a:gd name="connsiteY104" fmla="*/ 1327638 h 1723292"/>
                <a:gd name="connsiteX105" fmla="*/ 52754 w 2989385"/>
                <a:gd name="connsiteY105" fmla="*/ 1354015 h 1723292"/>
                <a:gd name="connsiteX106" fmla="*/ 70338 w 2989385"/>
                <a:gd name="connsiteY106" fmla="*/ 1380392 h 1723292"/>
                <a:gd name="connsiteX107" fmla="*/ 79131 w 2989385"/>
                <a:gd name="connsiteY107" fmla="*/ 1406769 h 1723292"/>
                <a:gd name="connsiteX108" fmla="*/ 114300 w 2989385"/>
                <a:gd name="connsiteY108" fmla="*/ 1459523 h 1723292"/>
                <a:gd name="connsiteX109" fmla="*/ 131885 w 2989385"/>
                <a:gd name="connsiteY109" fmla="*/ 1485900 h 1723292"/>
                <a:gd name="connsiteX110" fmla="*/ 158261 w 2989385"/>
                <a:gd name="connsiteY110" fmla="*/ 1512277 h 1723292"/>
                <a:gd name="connsiteX111" fmla="*/ 167054 w 2989385"/>
                <a:gd name="connsiteY111" fmla="*/ 1538654 h 1723292"/>
                <a:gd name="connsiteX112" fmla="*/ 175846 w 2989385"/>
                <a:gd name="connsiteY112" fmla="*/ 1573823 h 1723292"/>
                <a:gd name="connsiteX113" fmla="*/ 211015 w 2989385"/>
                <a:gd name="connsiteY113" fmla="*/ 1626577 h 1723292"/>
                <a:gd name="connsiteX114" fmla="*/ 263769 w 2989385"/>
                <a:gd name="connsiteY114" fmla="*/ 1670538 h 1723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2989385" h="1723292">
                  <a:moveTo>
                    <a:pt x="263769" y="1670538"/>
                  </a:moveTo>
                  <a:lnTo>
                    <a:pt x="263769" y="1670538"/>
                  </a:lnTo>
                  <a:cubicBezTo>
                    <a:pt x="293077" y="1685192"/>
                    <a:pt x="321941" y="1700769"/>
                    <a:pt x="351692" y="1714500"/>
                  </a:cubicBezTo>
                  <a:cubicBezTo>
                    <a:pt x="360107" y="1718384"/>
                    <a:pt x="368801" y="1723292"/>
                    <a:pt x="378069" y="1723292"/>
                  </a:cubicBezTo>
                  <a:cubicBezTo>
                    <a:pt x="425053" y="1723292"/>
                    <a:pt x="471854" y="1717431"/>
                    <a:pt x="518746" y="1714500"/>
                  </a:cubicBezTo>
                  <a:cubicBezTo>
                    <a:pt x="536331" y="1708638"/>
                    <a:pt x="558393" y="1710022"/>
                    <a:pt x="571500" y="1696915"/>
                  </a:cubicBezTo>
                  <a:cubicBezTo>
                    <a:pt x="580292" y="1688123"/>
                    <a:pt x="587759" y="1677765"/>
                    <a:pt x="597877" y="1670538"/>
                  </a:cubicBezTo>
                  <a:cubicBezTo>
                    <a:pt x="616887" y="1656959"/>
                    <a:pt x="637900" y="1651336"/>
                    <a:pt x="659423" y="1644161"/>
                  </a:cubicBezTo>
                  <a:cubicBezTo>
                    <a:pt x="671146" y="1635369"/>
                    <a:pt x="682399" y="1625912"/>
                    <a:pt x="694592" y="1617784"/>
                  </a:cubicBezTo>
                  <a:cubicBezTo>
                    <a:pt x="708811" y="1608305"/>
                    <a:pt x="724882" y="1601660"/>
                    <a:pt x="738554" y="1591407"/>
                  </a:cubicBezTo>
                  <a:cubicBezTo>
                    <a:pt x="748501" y="1583947"/>
                    <a:pt x="755490" y="1573123"/>
                    <a:pt x="764931" y="1565031"/>
                  </a:cubicBezTo>
                  <a:cubicBezTo>
                    <a:pt x="798805" y="1535996"/>
                    <a:pt x="791707" y="1541452"/>
                    <a:pt x="826477" y="1529861"/>
                  </a:cubicBezTo>
                  <a:cubicBezTo>
                    <a:pt x="832338" y="1521069"/>
                    <a:pt x="835810" y="1510085"/>
                    <a:pt x="844061" y="1503484"/>
                  </a:cubicBezTo>
                  <a:cubicBezTo>
                    <a:pt x="849794" y="1498897"/>
                    <a:pt x="903311" y="1486474"/>
                    <a:pt x="905608" y="1485900"/>
                  </a:cubicBezTo>
                  <a:cubicBezTo>
                    <a:pt x="926123" y="1488831"/>
                    <a:pt x="947161" y="1489239"/>
                    <a:pt x="967154" y="1494692"/>
                  </a:cubicBezTo>
                  <a:cubicBezTo>
                    <a:pt x="979799" y="1498141"/>
                    <a:pt x="989889" y="1508132"/>
                    <a:pt x="1002323" y="1512277"/>
                  </a:cubicBezTo>
                  <a:cubicBezTo>
                    <a:pt x="1016500" y="1517003"/>
                    <a:pt x="1031631" y="1518138"/>
                    <a:pt x="1046285" y="1521069"/>
                  </a:cubicBezTo>
                  <a:cubicBezTo>
                    <a:pt x="1088696" y="1518418"/>
                    <a:pt x="1184653" y="1517249"/>
                    <a:pt x="1239715" y="1503484"/>
                  </a:cubicBezTo>
                  <a:cubicBezTo>
                    <a:pt x="1257697" y="1498988"/>
                    <a:pt x="1274487" y="1490396"/>
                    <a:pt x="1292469" y="1485900"/>
                  </a:cubicBezTo>
                  <a:cubicBezTo>
                    <a:pt x="1315915" y="1480038"/>
                    <a:pt x="1339880" y="1475957"/>
                    <a:pt x="1362808" y="1468315"/>
                  </a:cubicBezTo>
                  <a:lnTo>
                    <a:pt x="1415561" y="1450731"/>
                  </a:lnTo>
                  <a:cubicBezTo>
                    <a:pt x="1492621" y="1373671"/>
                    <a:pt x="1394869" y="1467974"/>
                    <a:pt x="1468315" y="1406769"/>
                  </a:cubicBezTo>
                  <a:cubicBezTo>
                    <a:pt x="1477867" y="1398809"/>
                    <a:pt x="1483896" y="1386561"/>
                    <a:pt x="1494692" y="1380392"/>
                  </a:cubicBezTo>
                  <a:cubicBezTo>
                    <a:pt x="1505184" y="1374397"/>
                    <a:pt x="1518138" y="1374531"/>
                    <a:pt x="1529861" y="1371600"/>
                  </a:cubicBezTo>
                  <a:lnTo>
                    <a:pt x="1582615" y="1336431"/>
                  </a:lnTo>
                  <a:cubicBezTo>
                    <a:pt x="1591407" y="1330569"/>
                    <a:pt x="1599541" y="1323572"/>
                    <a:pt x="1608992" y="1318846"/>
                  </a:cubicBezTo>
                  <a:cubicBezTo>
                    <a:pt x="1630487" y="1308098"/>
                    <a:pt x="1651900" y="1299209"/>
                    <a:pt x="1670538" y="1283677"/>
                  </a:cubicBezTo>
                  <a:cubicBezTo>
                    <a:pt x="1680090" y="1275717"/>
                    <a:pt x="1687100" y="1264934"/>
                    <a:pt x="1696915" y="1257300"/>
                  </a:cubicBezTo>
                  <a:cubicBezTo>
                    <a:pt x="1715951" y="1242494"/>
                    <a:pt x="1758441" y="1214445"/>
                    <a:pt x="1784838" y="1204546"/>
                  </a:cubicBezTo>
                  <a:cubicBezTo>
                    <a:pt x="1796153" y="1200303"/>
                    <a:pt x="1808285" y="1198685"/>
                    <a:pt x="1820008" y="1195754"/>
                  </a:cubicBezTo>
                  <a:cubicBezTo>
                    <a:pt x="1831731" y="1189892"/>
                    <a:pt x="1842905" y="1182771"/>
                    <a:pt x="1855177" y="1178169"/>
                  </a:cubicBezTo>
                  <a:cubicBezTo>
                    <a:pt x="1866491" y="1173926"/>
                    <a:pt x="1879239" y="1174137"/>
                    <a:pt x="1890346" y="1169377"/>
                  </a:cubicBezTo>
                  <a:cubicBezTo>
                    <a:pt x="1969020" y="1135659"/>
                    <a:pt x="1843096" y="1164063"/>
                    <a:pt x="1969477" y="1143000"/>
                  </a:cubicBezTo>
                  <a:lnTo>
                    <a:pt x="2022231" y="1125415"/>
                  </a:lnTo>
                  <a:cubicBezTo>
                    <a:pt x="2031023" y="1122484"/>
                    <a:pt x="2039561" y="1118634"/>
                    <a:pt x="2048608" y="1116623"/>
                  </a:cubicBezTo>
                  <a:cubicBezTo>
                    <a:pt x="2147968" y="1094542"/>
                    <a:pt x="2100989" y="1102859"/>
                    <a:pt x="2189285" y="1090246"/>
                  </a:cubicBezTo>
                  <a:cubicBezTo>
                    <a:pt x="2255167" y="1068285"/>
                    <a:pt x="2183478" y="1089873"/>
                    <a:pt x="2321169" y="1072661"/>
                  </a:cubicBezTo>
                  <a:cubicBezTo>
                    <a:pt x="2333159" y="1071162"/>
                    <a:pt x="2344615" y="1066800"/>
                    <a:pt x="2356338" y="1063869"/>
                  </a:cubicBezTo>
                  <a:cubicBezTo>
                    <a:pt x="2365130" y="1055077"/>
                    <a:pt x="2371846" y="1043531"/>
                    <a:pt x="2382715" y="1037492"/>
                  </a:cubicBezTo>
                  <a:cubicBezTo>
                    <a:pt x="2398918" y="1028490"/>
                    <a:pt x="2417884" y="1025769"/>
                    <a:pt x="2435469" y="1019907"/>
                  </a:cubicBezTo>
                  <a:cubicBezTo>
                    <a:pt x="2444261" y="1016976"/>
                    <a:pt x="2452855" y="1013363"/>
                    <a:pt x="2461846" y="1011115"/>
                  </a:cubicBezTo>
                  <a:cubicBezTo>
                    <a:pt x="2485292" y="1005254"/>
                    <a:pt x="2509257" y="1001174"/>
                    <a:pt x="2532185" y="993531"/>
                  </a:cubicBezTo>
                  <a:cubicBezTo>
                    <a:pt x="2549769" y="987669"/>
                    <a:pt x="2566479" y="977624"/>
                    <a:pt x="2584938" y="975946"/>
                  </a:cubicBezTo>
                  <a:lnTo>
                    <a:pt x="2681654" y="967154"/>
                  </a:lnTo>
                  <a:cubicBezTo>
                    <a:pt x="2690446" y="964223"/>
                    <a:pt x="2699040" y="960609"/>
                    <a:pt x="2708031" y="958361"/>
                  </a:cubicBezTo>
                  <a:cubicBezTo>
                    <a:pt x="2732605" y="952217"/>
                    <a:pt x="2781233" y="944696"/>
                    <a:pt x="2804746" y="940777"/>
                  </a:cubicBezTo>
                  <a:cubicBezTo>
                    <a:pt x="2813538" y="937846"/>
                    <a:pt x="2823412" y="937125"/>
                    <a:pt x="2831123" y="931984"/>
                  </a:cubicBezTo>
                  <a:cubicBezTo>
                    <a:pt x="2841469" y="925087"/>
                    <a:pt x="2847948" y="913567"/>
                    <a:pt x="2857500" y="905607"/>
                  </a:cubicBezTo>
                  <a:cubicBezTo>
                    <a:pt x="2865618" y="898842"/>
                    <a:pt x="2875085" y="893884"/>
                    <a:pt x="2883877" y="888023"/>
                  </a:cubicBezTo>
                  <a:cubicBezTo>
                    <a:pt x="2892669" y="876300"/>
                    <a:pt x="2901737" y="864778"/>
                    <a:pt x="2910254" y="852854"/>
                  </a:cubicBezTo>
                  <a:cubicBezTo>
                    <a:pt x="2916396" y="844255"/>
                    <a:pt x="2921073" y="834595"/>
                    <a:pt x="2927838" y="826477"/>
                  </a:cubicBezTo>
                  <a:cubicBezTo>
                    <a:pt x="2935798" y="816925"/>
                    <a:pt x="2945423" y="808892"/>
                    <a:pt x="2954215" y="800100"/>
                  </a:cubicBezTo>
                  <a:cubicBezTo>
                    <a:pt x="2981720" y="690089"/>
                    <a:pt x="2946559" y="826900"/>
                    <a:pt x="2971800" y="738554"/>
                  </a:cubicBezTo>
                  <a:cubicBezTo>
                    <a:pt x="2993872" y="661299"/>
                    <a:pt x="2968309" y="740230"/>
                    <a:pt x="2989385" y="677007"/>
                  </a:cubicBezTo>
                  <a:cubicBezTo>
                    <a:pt x="2986454" y="659423"/>
                    <a:pt x="2985715" y="641329"/>
                    <a:pt x="2980592" y="624254"/>
                  </a:cubicBezTo>
                  <a:cubicBezTo>
                    <a:pt x="2973663" y="601157"/>
                    <a:pt x="2951633" y="571418"/>
                    <a:pt x="2936631" y="553915"/>
                  </a:cubicBezTo>
                  <a:cubicBezTo>
                    <a:pt x="2928539" y="544474"/>
                    <a:pt x="2917888" y="537353"/>
                    <a:pt x="2910254" y="527538"/>
                  </a:cubicBezTo>
                  <a:cubicBezTo>
                    <a:pt x="2817394" y="408146"/>
                    <a:pt x="2918584" y="515429"/>
                    <a:pt x="2848708" y="457200"/>
                  </a:cubicBezTo>
                  <a:cubicBezTo>
                    <a:pt x="2762295" y="385190"/>
                    <a:pt x="2873899" y="473599"/>
                    <a:pt x="2804746" y="404446"/>
                  </a:cubicBezTo>
                  <a:cubicBezTo>
                    <a:pt x="2797274" y="396974"/>
                    <a:pt x="2787161" y="392723"/>
                    <a:pt x="2778369" y="386861"/>
                  </a:cubicBezTo>
                  <a:cubicBezTo>
                    <a:pt x="2772508" y="378069"/>
                    <a:pt x="2768257" y="367956"/>
                    <a:pt x="2760785" y="360484"/>
                  </a:cubicBezTo>
                  <a:cubicBezTo>
                    <a:pt x="2734170" y="333869"/>
                    <a:pt x="2729417" y="335374"/>
                    <a:pt x="2699238" y="325315"/>
                  </a:cubicBezTo>
                  <a:cubicBezTo>
                    <a:pt x="2683394" y="309471"/>
                    <a:pt x="2667906" y="290535"/>
                    <a:pt x="2646485" y="281354"/>
                  </a:cubicBezTo>
                  <a:cubicBezTo>
                    <a:pt x="2635378" y="276594"/>
                    <a:pt x="2622934" y="275881"/>
                    <a:pt x="2611315" y="272561"/>
                  </a:cubicBezTo>
                  <a:cubicBezTo>
                    <a:pt x="2578359" y="263145"/>
                    <a:pt x="2587560" y="261848"/>
                    <a:pt x="2549769" y="254977"/>
                  </a:cubicBezTo>
                  <a:cubicBezTo>
                    <a:pt x="2529380" y="251270"/>
                    <a:pt x="2508738" y="249115"/>
                    <a:pt x="2488223" y="246184"/>
                  </a:cubicBezTo>
                  <a:lnTo>
                    <a:pt x="2435469" y="228600"/>
                  </a:lnTo>
                  <a:cubicBezTo>
                    <a:pt x="2426677" y="225669"/>
                    <a:pt x="2418083" y="222055"/>
                    <a:pt x="2409092" y="219807"/>
                  </a:cubicBezTo>
                  <a:lnTo>
                    <a:pt x="2338754" y="202223"/>
                  </a:lnTo>
                  <a:cubicBezTo>
                    <a:pt x="2327031" y="199292"/>
                    <a:pt x="2315504" y="195418"/>
                    <a:pt x="2303585" y="193431"/>
                  </a:cubicBezTo>
                  <a:cubicBezTo>
                    <a:pt x="2236090" y="182181"/>
                    <a:pt x="2268312" y="188134"/>
                    <a:pt x="2206869" y="175846"/>
                  </a:cubicBezTo>
                  <a:cubicBezTo>
                    <a:pt x="2192215" y="169984"/>
                    <a:pt x="2177686" y="163803"/>
                    <a:pt x="2162908" y="158261"/>
                  </a:cubicBezTo>
                  <a:cubicBezTo>
                    <a:pt x="2154230" y="155007"/>
                    <a:pt x="2144820" y="153614"/>
                    <a:pt x="2136531" y="149469"/>
                  </a:cubicBezTo>
                  <a:cubicBezTo>
                    <a:pt x="2127079" y="144743"/>
                    <a:pt x="2119606" y="136610"/>
                    <a:pt x="2110154" y="131884"/>
                  </a:cubicBezTo>
                  <a:cubicBezTo>
                    <a:pt x="2092131" y="122872"/>
                    <a:pt x="2056534" y="117644"/>
                    <a:pt x="2039815" y="114300"/>
                  </a:cubicBezTo>
                  <a:cubicBezTo>
                    <a:pt x="2025161" y="105508"/>
                    <a:pt x="2011804" y="94058"/>
                    <a:pt x="1995854" y="87923"/>
                  </a:cubicBezTo>
                  <a:cubicBezTo>
                    <a:pt x="1973297" y="79247"/>
                    <a:pt x="1948961" y="76200"/>
                    <a:pt x="1925515" y="70338"/>
                  </a:cubicBezTo>
                  <a:cubicBezTo>
                    <a:pt x="1827377" y="45803"/>
                    <a:pt x="1952762" y="75485"/>
                    <a:pt x="1732085" y="43961"/>
                  </a:cubicBezTo>
                  <a:lnTo>
                    <a:pt x="1670538" y="35169"/>
                  </a:lnTo>
                  <a:cubicBezTo>
                    <a:pt x="1622009" y="18993"/>
                    <a:pt x="1644708" y="24513"/>
                    <a:pt x="1565031" y="17584"/>
                  </a:cubicBezTo>
                  <a:cubicBezTo>
                    <a:pt x="1524050" y="14020"/>
                    <a:pt x="1483039" y="10470"/>
                    <a:pt x="1441938" y="8792"/>
                  </a:cubicBezTo>
                  <a:cubicBezTo>
                    <a:pt x="1339405" y="4607"/>
                    <a:pt x="1236785" y="2931"/>
                    <a:pt x="1134208" y="0"/>
                  </a:cubicBezTo>
                  <a:lnTo>
                    <a:pt x="483577" y="8792"/>
                  </a:lnTo>
                  <a:cubicBezTo>
                    <a:pt x="466510" y="9656"/>
                    <a:pt x="454900" y="27527"/>
                    <a:pt x="439615" y="35169"/>
                  </a:cubicBezTo>
                  <a:cubicBezTo>
                    <a:pt x="431326" y="39314"/>
                    <a:pt x="422030" y="41030"/>
                    <a:pt x="413238" y="43961"/>
                  </a:cubicBezTo>
                  <a:cubicBezTo>
                    <a:pt x="365049" y="76087"/>
                    <a:pt x="396315" y="56819"/>
                    <a:pt x="316523" y="96715"/>
                  </a:cubicBezTo>
                  <a:cubicBezTo>
                    <a:pt x="316516" y="96719"/>
                    <a:pt x="246193" y="131881"/>
                    <a:pt x="246185" y="131884"/>
                  </a:cubicBezTo>
                  <a:cubicBezTo>
                    <a:pt x="237393" y="134815"/>
                    <a:pt x="228098" y="136532"/>
                    <a:pt x="219808" y="140677"/>
                  </a:cubicBezTo>
                  <a:cubicBezTo>
                    <a:pt x="151631" y="174766"/>
                    <a:pt x="233354" y="144952"/>
                    <a:pt x="167054" y="167054"/>
                  </a:cubicBezTo>
                  <a:cubicBezTo>
                    <a:pt x="155331" y="175846"/>
                    <a:pt x="137521" y="179904"/>
                    <a:pt x="131885" y="193431"/>
                  </a:cubicBezTo>
                  <a:cubicBezTo>
                    <a:pt x="121678" y="217928"/>
                    <a:pt x="126384" y="246227"/>
                    <a:pt x="123092" y="272561"/>
                  </a:cubicBezTo>
                  <a:cubicBezTo>
                    <a:pt x="120521" y="293125"/>
                    <a:pt x="117231" y="313592"/>
                    <a:pt x="114300" y="334107"/>
                  </a:cubicBezTo>
                  <a:cubicBezTo>
                    <a:pt x="111369" y="389792"/>
                    <a:pt x="110557" y="445628"/>
                    <a:pt x="105508" y="501161"/>
                  </a:cubicBezTo>
                  <a:cubicBezTo>
                    <a:pt x="104669" y="510391"/>
                    <a:pt x="98373" y="518419"/>
                    <a:pt x="96715" y="527538"/>
                  </a:cubicBezTo>
                  <a:cubicBezTo>
                    <a:pt x="92488" y="550786"/>
                    <a:pt x="92874" y="574773"/>
                    <a:pt x="87923" y="597877"/>
                  </a:cubicBezTo>
                  <a:cubicBezTo>
                    <a:pt x="84039" y="616001"/>
                    <a:pt x="74833" y="632649"/>
                    <a:pt x="70338" y="650631"/>
                  </a:cubicBezTo>
                  <a:cubicBezTo>
                    <a:pt x="67407" y="662354"/>
                    <a:pt x="63708" y="673911"/>
                    <a:pt x="61546" y="685800"/>
                  </a:cubicBezTo>
                  <a:cubicBezTo>
                    <a:pt x="57839" y="706189"/>
                    <a:pt x="58207" y="727353"/>
                    <a:pt x="52754" y="747346"/>
                  </a:cubicBezTo>
                  <a:cubicBezTo>
                    <a:pt x="49305" y="759991"/>
                    <a:pt x="41031" y="770792"/>
                    <a:pt x="35169" y="782515"/>
                  </a:cubicBezTo>
                  <a:cubicBezTo>
                    <a:pt x="32238" y="794238"/>
                    <a:pt x="30620" y="806370"/>
                    <a:pt x="26377" y="817684"/>
                  </a:cubicBezTo>
                  <a:cubicBezTo>
                    <a:pt x="21775" y="829957"/>
                    <a:pt x="10646" y="839879"/>
                    <a:pt x="8792" y="852854"/>
                  </a:cubicBezTo>
                  <a:cubicBezTo>
                    <a:pt x="1734" y="902262"/>
                    <a:pt x="2931" y="952500"/>
                    <a:pt x="0" y="1002323"/>
                  </a:cubicBezTo>
                  <a:cubicBezTo>
                    <a:pt x="2931" y="1078523"/>
                    <a:pt x="3882" y="1154825"/>
                    <a:pt x="8792" y="1230923"/>
                  </a:cubicBezTo>
                  <a:cubicBezTo>
                    <a:pt x="9535" y="1242439"/>
                    <a:pt x="18979" y="1286465"/>
                    <a:pt x="26377" y="1301261"/>
                  </a:cubicBezTo>
                  <a:cubicBezTo>
                    <a:pt x="31103" y="1310712"/>
                    <a:pt x="39235" y="1318187"/>
                    <a:pt x="43961" y="1327638"/>
                  </a:cubicBezTo>
                  <a:cubicBezTo>
                    <a:pt x="48106" y="1335928"/>
                    <a:pt x="48609" y="1345725"/>
                    <a:pt x="52754" y="1354015"/>
                  </a:cubicBezTo>
                  <a:cubicBezTo>
                    <a:pt x="57480" y="1363466"/>
                    <a:pt x="65612" y="1370941"/>
                    <a:pt x="70338" y="1380392"/>
                  </a:cubicBezTo>
                  <a:cubicBezTo>
                    <a:pt x="74483" y="1388682"/>
                    <a:pt x="74630" y="1398667"/>
                    <a:pt x="79131" y="1406769"/>
                  </a:cubicBezTo>
                  <a:cubicBezTo>
                    <a:pt x="89395" y="1425243"/>
                    <a:pt x="102577" y="1441938"/>
                    <a:pt x="114300" y="1459523"/>
                  </a:cubicBezTo>
                  <a:cubicBezTo>
                    <a:pt x="120162" y="1468315"/>
                    <a:pt x="124413" y="1478428"/>
                    <a:pt x="131885" y="1485900"/>
                  </a:cubicBezTo>
                  <a:lnTo>
                    <a:pt x="158261" y="1512277"/>
                  </a:lnTo>
                  <a:cubicBezTo>
                    <a:pt x="161192" y="1521069"/>
                    <a:pt x="164508" y="1529743"/>
                    <a:pt x="167054" y="1538654"/>
                  </a:cubicBezTo>
                  <a:cubicBezTo>
                    <a:pt x="170374" y="1550273"/>
                    <a:pt x="170442" y="1563015"/>
                    <a:pt x="175846" y="1573823"/>
                  </a:cubicBezTo>
                  <a:cubicBezTo>
                    <a:pt x="185297" y="1592726"/>
                    <a:pt x="196071" y="1611633"/>
                    <a:pt x="211015" y="1626577"/>
                  </a:cubicBezTo>
                  <a:lnTo>
                    <a:pt x="263769" y="1670538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9" name="图片 8" descr="图片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6708" y="4460826"/>
            <a:ext cx="1212850" cy="121285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080372" y="4878314"/>
            <a:ext cx="7189789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小朋友，想一想，这个问题该怎么解决呢？</a:t>
            </a:r>
          </a:p>
        </p:txBody>
      </p:sp>
      <p:sp>
        <p:nvSpPr>
          <p:cNvPr id="7" name="矩形 6"/>
          <p:cNvSpPr/>
          <p:nvPr/>
        </p:nvSpPr>
        <p:spPr>
          <a:xfrm>
            <a:off x="774829" y="150788"/>
            <a:ext cx="3776663" cy="4247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-3429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温故知新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th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4086" y="1729203"/>
            <a:ext cx="600075" cy="553720"/>
          </a:xfrm>
          <a:prstGeom prst="rect">
            <a:avLst/>
          </a:prstGeom>
        </p:spPr>
      </p:pic>
      <p:pic>
        <p:nvPicPr>
          <p:cNvPr id="11" name="图片 10" descr="th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2116" y="1729203"/>
            <a:ext cx="600075" cy="553720"/>
          </a:xfrm>
          <a:prstGeom prst="rect">
            <a:avLst/>
          </a:prstGeom>
        </p:spPr>
      </p:pic>
      <p:pic>
        <p:nvPicPr>
          <p:cNvPr id="13" name="图片 12" descr="th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2836" y="1729203"/>
            <a:ext cx="600075" cy="553720"/>
          </a:xfrm>
          <a:prstGeom prst="rect">
            <a:avLst/>
          </a:prstGeom>
        </p:spPr>
      </p:pic>
      <p:pic>
        <p:nvPicPr>
          <p:cNvPr id="14" name="图片 13" descr="th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3406" y="1729203"/>
            <a:ext cx="600075" cy="553720"/>
          </a:xfrm>
          <a:prstGeom prst="rect">
            <a:avLst/>
          </a:prstGeom>
        </p:spPr>
      </p:pic>
      <p:pic>
        <p:nvPicPr>
          <p:cNvPr id="15" name="图片 14" descr="th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7776" y="1729203"/>
            <a:ext cx="600075" cy="553720"/>
          </a:xfrm>
          <a:prstGeom prst="rect">
            <a:avLst/>
          </a:prstGeom>
        </p:spPr>
      </p:pic>
      <p:pic>
        <p:nvPicPr>
          <p:cNvPr id="16" name="图片 15" descr="th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5806" y="1729203"/>
            <a:ext cx="600075" cy="553720"/>
          </a:xfrm>
          <a:prstGeom prst="rect">
            <a:avLst/>
          </a:prstGeom>
        </p:spPr>
      </p:pic>
      <p:pic>
        <p:nvPicPr>
          <p:cNvPr id="17" name="图片 16" descr="th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5236" y="2403573"/>
            <a:ext cx="600075" cy="553720"/>
          </a:xfrm>
          <a:prstGeom prst="rect">
            <a:avLst/>
          </a:prstGeom>
        </p:spPr>
      </p:pic>
      <p:pic>
        <p:nvPicPr>
          <p:cNvPr id="18" name="图片 17" descr="th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5806" y="2403573"/>
            <a:ext cx="600075" cy="553720"/>
          </a:xfrm>
          <a:prstGeom prst="rect">
            <a:avLst/>
          </a:prstGeom>
        </p:spPr>
      </p:pic>
      <p:pic>
        <p:nvPicPr>
          <p:cNvPr id="20" name="图片 19" descr="th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4086" y="2342613"/>
            <a:ext cx="600075" cy="553720"/>
          </a:xfrm>
          <a:prstGeom prst="rect">
            <a:avLst/>
          </a:prstGeom>
        </p:spPr>
      </p:pic>
      <p:pic>
        <p:nvPicPr>
          <p:cNvPr id="21" name="图片 20" descr="th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2116" y="2342613"/>
            <a:ext cx="600075" cy="553720"/>
          </a:xfrm>
          <a:prstGeom prst="rect">
            <a:avLst/>
          </a:prstGeom>
        </p:spPr>
      </p:pic>
      <p:pic>
        <p:nvPicPr>
          <p:cNvPr id="22" name="图片 21" descr="th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2836" y="2342613"/>
            <a:ext cx="600075" cy="553720"/>
          </a:xfrm>
          <a:prstGeom prst="rect">
            <a:avLst/>
          </a:prstGeom>
        </p:spPr>
      </p:pic>
      <p:pic>
        <p:nvPicPr>
          <p:cNvPr id="23" name="图片 22" descr="th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3406" y="2342613"/>
            <a:ext cx="600075" cy="553720"/>
          </a:xfrm>
          <a:prstGeom prst="rect">
            <a:avLst/>
          </a:prstGeom>
        </p:spPr>
      </p:pic>
      <p:sp>
        <p:nvSpPr>
          <p:cNvPr id="24" name="矩形: 圆角 14"/>
          <p:cNvSpPr/>
          <p:nvPr/>
        </p:nvSpPr>
        <p:spPr>
          <a:xfrm>
            <a:off x="3781662" y="3178136"/>
            <a:ext cx="629920" cy="60960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1689" y="3150744"/>
            <a:ext cx="652329" cy="627942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9530" y="3153919"/>
            <a:ext cx="652329" cy="627942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6480931" y="3218369"/>
            <a:ext cx="55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4496439" y="3221316"/>
            <a:ext cx="508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-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5966416" y="3206711"/>
            <a:ext cx="864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=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3829814" y="3222199"/>
            <a:ext cx="8839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12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5201530" y="3220250"/>
            <a:ext cx="934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8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6912207" y="3207307"/>
            <a:ext cx="1071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（个）</a:t>
            </a:r>
          </a:p>
        </p:txBody>
      </p:sp>
      <p:sp>
        <p:nvSpPr>
          <p:cNvPr id="2" name="矩形 1"/>
          <p:cNvSpPr/>
          <p:nvPr/>
        </p:nvSpPr>
        <p:spPr>
          <a:xfrm>
            <a:off x="1818741" y="4162830"/>
            <a:ext cx="8295349" cy="1608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讨论与交流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: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你能用其他方法计算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12-8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吗？试着写一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写，用学具摆出来或者画出来，并展示你的答案。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74829" y="150788"/>
            <a:ext cx="3776663" cy="4247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-3429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温故知新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7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8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8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8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67 -0.011852 L 0.248333 -0.011852 " pathEditMode="relative" rAng="0" ptsTypes="">
                                      <p:cBhvr>
                                        <p:cTn id="8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67 -0.011975 L 0.248333 -0.011975 " pathEditMode="relative" rAng="0" ptsTypes="">
                                      <p:cBhvr>
                                        <p:cTn id="8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9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9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1" grpId="0"/>
      <p:bldP spid="37" grpId="0"/>
      <p:bldP spid="38" grpId="0"/>
      <p:bldP spid="39" grpId="0"/>
      <p:bldP spid="40" grpId="0"/>
      <p:bldP spid="41" grpId="0"/>
      <p:bldP spid="2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835525" y="2263874"/>
            <a:ext cx="3775075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-3429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318923" y="3749278"/>
            <a:ext cx="4162425" cy="4654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学，然后知不足。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椭圆 5"/>
          <p:cNvSpPr>
            <a:spLocks noChangeAspect="1"/>
          </p:cNvSpPr>
          <p:nvPr/>
        </p:nvSpPr>
        <p:spPr>
          <a:xfrm>
            <a:off x="9493251" y="2342356"/>
            <a:ext cx="2087562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03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9469445" y="2486024"/>
            <a:ext cx="1800225" cy="17986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4764095" y="3429000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4698" y="616725"/>
            <a:ext cx="4352925" cy="670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8329201" y="2066744"/>
            <a:ext cx="1304605" cy="621846"/>
            <a:chOff x="7746139" y="1766797"/>
            <a:chExt cx="1304605" cy="621846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25257" y="1766797"/>
              <a:ext cx="725487" cy="621846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46139" y="1766797"/>
              <a:ext cx="725487" cy="621846"/>
            </a:xfrm>
            <a:prstGeom prst="rect">
              <a:avLst/>
            </a:prstGeom>
          </p:spPr>
        </p:pic>
      </p:grpSp>
      <p:grpSp>
        <p:nvGrpSpPr>
          <p:cNvPr id="30" name="组合 29"/>
          <p:cNvGrpSpPr/>
          <p:nvPr/>
        </p:nvGrpSpPr>
        <p:grpSpPr>
          <a:xfrm>
            <a:off x="7145939" y="2066744"/>
            <a:ext cx="1412514" cy="621846"/>
            <a:chOff x="6562879" y="1766797"/>
            <a:chExt cx="1412514" cy="621846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41997" y="1766797"/>
              <a:ext cx="833396" cy="621846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62879" y="1766797"/>
              <a:ext cx="833396" cy="621846"/>
            </a:xfrm>
            <a:prstGeom prst="rect">
              <a:avLst/>
            </a:prstGeom>
          </p:spPr>
        </p:pic>
      </p:grpSp>
      <p:grpSp>
        <p:nvGrpSpPr>
          <p:cNvPr id="29" name="组合 28"/>
          <p:cNvGrpSpPr/>
          <p:nvPr/>
        </p:nvGrpSpPr>
        <p:grpSpPr>
          <a:xfrm>
            <a:off x="2561887" y="2066744"/>
            <a:ext cx="4867260" cy="621846"/>
            <a:chOff x="1978827" y="1766797"/>
            <a:chExt cx="4867260" cy="621846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12691" y="1766797"/>
              <a:ext cx="833396" cy="621846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70927" y="1766797"/>
              <a:ext cx="833396" cy="621846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32025" y="1766797"/>
              <a:ext cx="833396" cy="621846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74487" y="1766797"/>
              <a:ext cx="833396" cy="621846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50524" y="1766797"/>
              <a:ext cx="833396" cy="621846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71404" y="1766797"/>
              <a:ext cx="833396" cy="621846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89020" y="1766797"/>
              <a:ext cx="833396" cy="621846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78827" y="1766797"/>
              <a:ext cx="833396" cy="621846"/>
            </a:xfrm>
            <a:prstGeom prst="rect">
              <a:avLst/>
            </a:prstGeom>
          </p:spPr>
        </p:pic>
      </p:grpSp>
      <p:sp>
        <p:nvSpPr>
          <p:cNvPr id="2" name="文本框 1"/>
          <p:cNvSpPr txBox="1"/>
          <p:nvPr/>
        </p:nvSpPr>
        <p:spPr>
          <a:xfrm>
            <a:off x="4667037" y="1285240"/>
            <a:ext cx="2605201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方法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：破十法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216260" y="2812642"/>
            <a:ext cx="28956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12 - 8  =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33" name="直接连接符 32"/>
          <p:cNvCxnSpPr/>
          <p:nvPr/>
        </p:nvCxnSpPr>
        <p:spPr>
          <a:xfrm flipH="1">
            <a:off x="3121012" y="3321299"/>
            <a:ext cx="382225" cy="635635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3503235" y="3321299"/>
            <a:ext cx="306767" cy="635635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/>
          <p:cNvSpPr txBox="1"/>
          <p:nvPr/>
        </p:nvSpPr>
        <p:spPr>
          <a:xfrm>
            <a:off x="2912683" y="3956932"/>
            <a:ext cx="55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3555572" y="3956932"/>
            <a:ext cx="722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10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47" name="直接连接符 46"/>
          <p:cNvCxnSpPr/>
          <p:nvPr/>
        </p:nvCxnSpPr>
        <p:spPr>
          <a:xfrm>
            <a:off x="4460439" y="3291452"/>
            <a:ext cx="0" cy="148334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3844588" y="4480152"/>
            <a:ext cx="0" cy="29464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>
            <a:off x="3863431" y="4774792"/>
            <a:ext cx="597008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框 51"/>
          <p:cNvSpPr txBox="1"/>
          <p:nvPr/>
        </p:nvSpPr>
        <p:spPr>
          <a:xfrm>
            <a:off x="3979322" y="4689067"/>
            <a:ext cx="722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5242301" y="2811392"/>
            <a:ext cx="764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4" name="箭头: 右 53"/>
          <p:cNvSpPr/>
          <p:nvPr/>
        </p:nvSpPr>
        <p:spPr>
          <a:xfrm>
            <a:off x="5676486" y="3918812"/>
            <a:ext cx="586298" cy="406400"/>
          </a:xfrm>
          <a:prstGeom prst="rightArrow">
            <a:avLst/>
          </a:prstGeom>
          <a:solidFill>
            <a:srgbClr val="A1C4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7027677" y="3334612"/>
            <a:ext cx="3107055" cy="1317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lain" startAt="10"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- 8 = 2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 + 2 = 4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774829" y="150788"/>
            <a:ext cx="3776663" cy="4247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-342900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7.40741E-7 L 0.10873 0.0006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30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7.40741E-7 L -0.07448 0.0050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24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7.40741E-7 L 0.09258 -2.96296E-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1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52" grpId="0"/>
      <p:bldP spid="53" grpId="0"/>
      <p:bldP spid="54" grpId="0" bldLvl="0" animBg="1"/>
      <p:bldP spid="55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4510827" y="1212850"/>
            <a:ext cx="2605201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方法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：平十法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8282030" y="1929357"/>
            <a:ext cx="1323577" cy="621846"/>
            <a:chOff x="6727548" y="1715997"/>
            <a:chExt cx="1323577" cy="62184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25638" y="1715997"/>
              <a:ext cx="725487" cy="621846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27548" y="1715997"/>
              <a:ext cx="725487" cy="621846"/>
            </a:xfrm>
            <a:prstGeom prst="rect">
              <a:avLst/>
            </a:prstGeom>
          </p:spPr>
        </p:pic>
      </p:grpSp>
      <p:grpSp>
        <p:nvGrpSpPr>
          <p:cNvPr id="22" name="组合 21"/>
          <p:cNvGrpSpPr/>
          <p:nvPr/>
        </p:nvGrpSpPr>
        <p:grpSpPr>
          <a:xfrm>
            <a:off x="4779609" y="1929357"/>
            <a:ext cx="3641683" cy="621846"/>
            <a:chOff x="3225127" y="1715997"/>
            <a:chExt cx="3641683" cy="621846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1323" y="1715997"/>
              <a:ext cx="725487" cy="621846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47637" y="1715997"/>
              <a:ext cx="725487" cy="621846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39430" y="1715997"/>
              <a:ext cx="725487" cy="621846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76223" y="1715997"/>
              <a:ext cx="725487" cy="621846"/>
            </a:xfrm>
            <a:prstGeom prst="rect">
              <a:avLst/>
            </a:prstGeom>
          </p:spPr>
        </p:pic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78175" y="1715997"/>
              <a:ext cx="725487" cy="621846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25127" y="1715997"/>
              <a:ext cx="725487" cy="621846"/>
            </a:xfrm>
            <a:prstGeom prst="rect">
              <a:avLst/>
            </a:prstGeom>
          </p:spPr>
        </p:pic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1561" y="1929357"/>
            <a:ext cx="725487" cy="62184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8513" y="1929357"/>
            <a:ext cx="725487" cy="62184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7448" y="1929357"/>
            <a:ext cx="725487" cy="621846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9978" y="1929357"/>
            <a:ext cx="725487" cy="621846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2661527" y="2645661"/>
            <a:ext cx="35864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12  -  8=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25" name="直接连接符 24"/>
          <p:cNvCxnSpPr/>
          <p:nvPr/>
        </p:nvCxnSpPr>
        <p:spPr>
          <a:xfrm flipH="1">
            <a:off x="3934460" y="3108325"/>
            <a:ext cx="332740" cy="68834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4267202" y="3108325"/>
            <a:ext cx="287655" cy="60452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3777142" y="3623955"/>
            <a:ext cx="55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378128" y="3601095"/>
            <a:ext cx="55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6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33" name="直接连接符 32"/>
          <p:cNvCxnSpPr/>
          <p:nvPr/>
        </p:nvCxnSpPr>
        <p:spPr>
          <a:xfrm flipH="1">
            <a:off x="2977517" y="3108325"/>
            <a:ext cx="8255" cy="143129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2932432" y="4526915"/>
            <a:ext cx="1011555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3934462" y="4039235"/>
            <a:ext cx="0" cy="56896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/>
          <p:cNvSpPr txBox="1"/>
          <p:nvPr/>
        </p:nvSpPr>
        <p:spPr>
          <a:xfrm>
            <a:off x="3144915" y="4493916"/>
            <a:ext cx="895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10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4907048" y="2675102"/>
            <a:ext cx="669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" name="箭头: 右 40"/>
          <p:cNvSpPr/>
          <p:nvPr/>
        </p:nvSpPr>
        <p:spPr>
          <a:xfrm>
            <a:off x="5117824" y="3585595"/>
            <a:ext cx="812800" cy="341110"/>
          </a:xfrm>
          <a:prstGeom prst="rightArrow">
            <a:avLst/>
          </a:prstGeom>
          <a:solidFill>
            <a:srgbClr val="A1C4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6543677" y="3070225"/>
            <a:ext cx="3449955" cy="1317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lain" startAt="12"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- 2 = 10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10 - 6 =  4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44" name="直接连接符 43"/>
          <p:cNvCxnSpPr/>
          <p:nvPr/>
        </p:nvCxnSpPr>
        <p:spPr>
          <a:xfrm flipH="1">
            <a:off x="4554855" y="4039237"/>
            <a:ext cx="6350" cy="1188085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flipV="1">
            <a:off x="3699272" y="4935857"/>
            <a:ext cx="0" cy="812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3435747" y="4912360"/>
            <a:ext cx="7344" cy="31496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3435987" y="5227322"/>
            <a:ext cx="1158875" cy="4445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文本框 50"/>
          <p:cNvSpPr txBox="1"/>
          <p:nvPr/>
        </p:nvSpPr>
        <p:spPr>
          <a:xfrm>
            <a:off x="3827659" y="5151171"/>
            <a:ext cx="677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774829" y="150788"/>
            <a:ext cx="3776663" cy="4247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-342900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0" grpId="0"/>
      <p:bldP spid="31" grpId="0"/>
      <p:bldP spid="39" grpId="0"/>
      <p:bldP spid="40" grpId="0"/>
      <p:bldP spid="41" grpId="0" bldLvl="0" animBg="1"/>
      <p:bldP spid="42" grpId="0"/>
      <p:bldP spid="51" grpId="0"/>
      <p:bldP spid="3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ASMASTERBACKGROUN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ASMASTERBACKGROUND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www.2ppt.com">
  <a:themeElements>
    <a:clrScheme name="蓝色暖调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579</Words>
  <Application>Microsoft Office PowerPoint</Application>
  <PresentationFormat>宽屏</PresentationFormat>
  <Paragraphs>154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9" baseType="lpstr">
      <vt:lpstr>Calibri</vt:lpstr>
      <vt:lpstr>思源黑体 CN Regular</vt:lpstr>
      <vt:lpstr>FandolFang R</vt:lpstr>
      <vt:lpstr>Arial</vt:lpstr>
      <vt:lpstr>宋体</vt:lpstr>
      <vt:lpstr>等线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6</cp:revision>
  <dcterms:created xsi:type="dcterms:W3CDTF">2020-06-10T05:17:00Z</dcterms:created>
  <dcterms:modified xsi:type="dcterms:W3CDTF">2023-01-16T19:04:10Z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126C10716A6A4DF493497684E91FCD82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