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2" r:id="rId2"/>
    <p:sldId id="264" r:id="rId3"/>
    <p:sldId id="307" r:id="rId4"/>
    <p:sldId id="312" r:id="rId5"/>
    <p:sldId id="306" r:id="rId6"/>
    <p:sldId id="313" r:id="rId7"/>
    <p:sldId id="314" r:id="rId8"/>
    <p:sldId id="315" r:id="rId9"/>
    <p:sldId id="316" r:id="rId10"/>
    <p:sldId id="317" r:id="rId11"/>
    <p:sldId id="318" r:id="rId12"/>
    <p:sldId id="319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390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3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4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3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1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03403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3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0" y="6738383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kern="120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Unit</a:t>
            </a:r>
            <a:r>
              <a:rPr lang="en-US" altLang="zh-CN" sz="4000" kern="120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7</a:t>
            </a:r>
            <a:endParaRPr lang="zh-CN" altLang="en-US" sz="40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833308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3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800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sz="1800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sz="1800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5642527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1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第一课时　</a:t>
            </a:r>
            <a:r>
              <a:rPr lang="en-US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Welcome to the unit</a:t>
            </a:r>
            <a:endParaRPr lang="zh-CN" altLang="zh-CN" sz="2000" b="1" i="0" kern="120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2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8800" dirty="0" smtClean="0"/>
              <a:t>Films</a:t>
            </a:r>
            <a:endParaRPr lang="zh-CN" altLang="zh-CN" sz="8800" dirty="0"/>
          </a:p>
        </p:txBody>
      </p:sp>
      <p:sp>
        <p:nvSpPr>
          <p:cNvPr id="3" name="矩形 2"/>
          <p:cNvSpPr/>
          <p:nvPr/>
        </p:nvSpPr>
        <p:spPr>
          <a:xfrm>
            <a:off x="0" y="1128753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dirty="0"/>
              <a:t>Unit </a:t>
            </a:r>
            <a:r>
              <a:rPr lang="en-US" altLang="zh-CN" sz="4000" dirty="0" smtClean="0"/>
              <a:t>7</a:t>
            </a:r>
            <a:endParaRPr lang="zh-CN" altLang="en-US" sz="4000" dirty="0"/>
          </a:p>
        </p:txBody>
      </p:sp>
      <p:sp>
        <p:nvSpPr>
          <p:cNvPr id="4" name="矩形 3"/>
          <p:cNvSpPr/>
          <p:nvPr/>
        </p:nvSpPr>
        <p:spPr>
          <a:xfrm>
            <a:off x="0" y="4653003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5941756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423041" y="1037267"/>
          <a:ext cx="11430000" cy="6592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文档" r:id="rId3" imgW="3952875" imgH="2280920" progId="Word.Document.12">
                  <p:embed/>
                </p:oleObj>
              </mc:Choice>
              <mc:Fallback>
                <p:oleObj name="文档" r:id="rId3" imgW="3952875" imgH="2280920" progId="Word.Document.12">
                  <p:embed/>
                  <p:pic>
                    <p:nvPicPr>
                      <p:cNvPr id="0" name="图片 205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3041" y="1037267"/>
                        <a:ext cx="11430000" cy="65929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381000" y="1728943"/>
          <a:ext cx="11430000" cy="3654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文档" r:id="rId3" imgW="3952875" imgH="1264285" progId="Word.Document.12">
                  <p:embed/>
                </p:oleObj>
              </mc:Choice>
              <mc:Fallback>
                <p:oleObj name="文档" r:id="rId3" imgW="3952875" imgH="1264285" progId="Word.Document.12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1728943"/>
                        <a:ext cx="11430000" cy="36541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38959" y="913198"/>
            <a:ext cx="11430000" cy="578004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shows the artistic style of ink painting.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Magic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Brush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altLang="zh-CN" sz="2200" i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Little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Tadpole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Looking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Mum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Monkey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King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Uproar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Heaven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Calabash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Brothers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)2.What does the underlined word “complex” mean in Chinese?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重复的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冗长的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杂乱的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复杂的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Monkey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King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Uproar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Heaven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</a:t>
            </a:r>
            <a:r>
              <a:rPr lang="zh-CN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A.the first film in China	B.only loved by Chinese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C.the first colour cartoon in China	 D.loved by all the Westerners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)4.Which is TRUE according to the passage?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A.Ma Liang punished the villagers with his brush.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Little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Tadpole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Looking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Mum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came out in 1964.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Monkey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King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Uproar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Heaven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from a Chinese novel.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Calabash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Brothers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from Chinese clay art.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34066" y="1063573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634065" y="2608593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652832" y="3436226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>
            <a:off x="637814" y="4628942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310467"/>
            <a:ext cx="11430000" cy="249106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1.Eddie says he will be tomorrow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superstar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超级明星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动作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film which is very exciting.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3.Would you like to enter the film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产业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4.Jill is good at telling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stories,and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is a good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storyteller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讲故事的人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5.I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like watching films about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western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西部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768024" y="2830107"/>
            <a:ext cx="127542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4768024" y="3152323"/>
            <a:ext cx="1275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455748" y="3191882"/>
            <a:ext cx="98113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455748" y="3514098"/>
            <a:ext cx="9811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4400162" y="3650697"/>
            <a:ext cx="114930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1" name="直接连接符 10"/>
          <p:cNvCxnSpPr/>
          <p:nvPr/>
        </p:nvCxnSpPr>
        <p:spPr>
          <a:xfrm>
            <a:off x="4400162" y="3972913"/>
            <a:ext cx="11493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5850590" y="4060601"/>
            <a:ext cx="133848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4" name="直接连接符 13"/>
          <p:cNvCxnSpPr/>
          <p:nvPr/>
        </p:nvCxnSpPr>
        <p:spPr>
          <a:xfrm>
            <a:off x="5850590" y="4382817"/>
            <a:ext cx="13384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4620880" y="4401356"/>
            <a:ext cx="133848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7" name="直接连接符 16"/>
          <p:cNvCxnSpPr/>
          <p:nvPr/>
        </p:nvCxnSpPr>
        <p:spPr>
          <a:xfrm>
            <a:off x="4620880" y="4723572"/>
            <a:ext cx="13384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10" grpId="0" animBg="1"/>
      <p:bldP spid="13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107334"/>
            <a:ext cx="11430000" cy="2897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1.That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lucky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luck  ) girl got the first prize in the writing competition.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2.Why not stop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have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have  ) a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rest?We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very tired.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3.—Would you like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become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become  ) an actor?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would rather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teach  ) in a school.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4.I think you are suitable for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play  ) football.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5.So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exciting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excite  ) was the game that I forgot all about the coming finals.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5734" y="2598880"/>
            <a:ext cx="76041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1425734" y="2921096"/>
            <a:ext cx="7604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319113" y="3008783"/>
            <a:ext cx="111777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319113" y="3330999"/>
            <a:ext cx="11177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877997" y="3446053"/>
            <a:ext cx="135767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2877998" y="3768269"/>
            <a:ext cx="13576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877997" y="3810309"/>
            <a:ext cx="90572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2877998" y="4132525"/>
            <a:ext cx="9057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3782804" y="4246378"/>
            <a:ext cx="107297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3782805" y="4568594"/>
            <a:ext cx="10729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1113177" y="4642891"/>
            <a:ext cx="107297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1113178" y="4965107"/>
            <a:ext cx="10729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4804"/>
            <a:ext cx="11430000" cy="45223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米莉非常喜欢表演。她想当一名演员。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Millie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 much and she wants to be an actress.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这个节目太有趣了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因此很多人都看。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interesting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lots of people watch it.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张华更愿意做一名摄影师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而不愿做导演。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Zhang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would like to be a photographer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instead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director.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我认为米莉会成为未来的电视超级明星。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think Millie will become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tomorrow</a:t>
            </a:r>
            <a:r>
              <a:rPr lang="en-US" altLang="zh-CN" sz="2200" dirty="0">
                <a:solidFill>
                  <a:srgbClr val="FF00FF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superstar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我喜欢观看科幻片。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like watching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fiction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films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15224" y="2199487"/>
            <a:ext cx="206370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1415224" y="2521703"/>
            <a:ext cx="20637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341652" y="2998273"/>
            <a:ext cx="83398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1341652" y="3320489"/>
            <a:ext cx="8339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5209459" y="2990244"/>
            <a:ext cx="83398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5209459" y="3312460"/>
            <a:ext cx="8339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5503748" y="3789031"/>
            <a:ext cx="196910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5503748" y="4111247"/>
            <a:ext cx="19691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3534641" y="4637990"/>
            <a:ext cx="460036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5" name="直接连接符 14"/>
          <p:cNvCxnSpPr/>
          <p:nvPr/>
        </p:nvCxnSpPr>
        <p:spPr>
          <a:xfrm>
            <a:off x="3534641" y="4960206"/>
            <a:ext cx="46003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2378503" y="5444805"/>
            <a:ext cx="366494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8" name="直接连接符 17"/>
          <p:cNvCxnSpPr/>
          <p:nvPr/>
        </p:nvCxnSpPr>
        <p:spPr>
          <a:xfrm>
            <a:off x="2378503" y="5767021"/>
            <a:ext cx="36649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1" grpId="0" animBg="1"/>
      <p:bldP spid="14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888539"/>
            <a:ext cx="11430000" cy="53349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)1.—Which would you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like,tea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coffee?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—Either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OK,but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prefer coffee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milk.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A.is;has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B.are;with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C.is;with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D.are;has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them has a watch and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of them keeps good time.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A.Each;every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B.Every;each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C.Each;each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D.Every;every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)3.We can hardly do anything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wind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earth away.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stop;from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blowing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B.stop;to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blow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C.prevent;from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blowing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prevent;to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blow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86618" y="1452456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76107" y="3007985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81805" y="4245408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310467"/>
            <a:ext cx="11430000" cy="25299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)4.What can we do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director?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A.become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B.to become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C.became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D.becoming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)5.The actors didn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do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well,so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director would say “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”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A.Action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B.Good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take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C.Stand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D.Take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two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86618" y="2419408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86617" y="3617468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904201"/>
            <a:ext cx="11430000" cy="33035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A.Is it fantastic?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B.Would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like to go with me?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you think of it?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D.Have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ever been there?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E.Would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like to watch it with me?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F.That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good idea.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G.I often watch English cartoon films.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4804"/>
            <a:ext cx="11430000" cy="45223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A:Helen,where did you go last night?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B:I went to Wanda Cinema.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A:1.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B:Quite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good.It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the best service.2.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A:Yes,I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been there several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times.Did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see the film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《红海行动》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last night?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B:No,I didn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t.3.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A:Yes,I think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so.You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should watch it.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B:4.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A:Sorry,I have watched it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twice.Why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ask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Jane?She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watched it.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B:5.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94507" y="2188976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1194507" y="2511192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4978232" y="2609389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6" name="直接连接符 5"/>
          <p:cNvCxnSpPr/>
          <p:nvPr/>
        </p:nvCxnSpPr>
        <p:spPr>
          <a:xfrm>
            <a:off x="4978232" y="2931605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2665956" y="3765526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8" name="直接连接符 7"/>
          <p:cNvCxnSpPr/>
          <p:nvPr/>
        </p:nvCxnSpPr>
        <p:spPr>
          <a:xfrm>
            <a:off x="2665956" y="4087742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110425" y="4606354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1110425" y="4928570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110425" y="5486951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1110425" y="5809167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444062" y="1203503"/>
            <a:ext cx="11430000" cy="12786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阅读理解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What do you think will happen when the traditional culture meet modern technology?Yes,the “dead” words become lively characters(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人物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  ) at once.How happy it is to enjoy these Chinese cartoons!</a:t>
            </a:r>
            <a:endParaRPr lang="zh-CN" altLang="en-US" sz="2200"/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444062" y="2916611"/>
          <a:ext cx="11430000" cy="3654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文档" r:id="rId3" imgW="3952875" imgH="1264285" progId="Word.Document.12">
                  <p:embed/>
                </p:oleObj>
              </mc:Choice>
              <mc:Fallback>
                <p:oleObj name="文档" r:id="rId3" imgW="3952875" imgH="1264285" progId="Word.Document.12">
                  <p:embed/>
                  <p:pic>
                    <p:nvPicPr>
                      <p:cNvPr id="0" name="图片 102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4062" y="2916611"/>
                        <a:ext cx="11430000" cy="36541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模板</Template>
  <TotalTime>0</TotalTime>
  <Words>198</Words>
  <Application>Microsoft Office PowerPoint</Application>
  <PresentationFormat>宽屏</PresentationFormat>
  <Paragraphs>81</Paragraphs>
  <Slides>12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Adobe 黑体 Std R</vt:lpstr>
      <vt:lpstr>NEU-BZ-S92</vt:lpstr>
      <vt:lpstr>方正书宋_GBK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</vt:lpstr>
      <vt:lpstr>文档</vt:lpstr>
      <vt:lpstr>Films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2018-05-16T08:11:00Z</dcterms:created>
  <dcterms:modified xsi:type="dcterms:W3CDTF">2023-01-16T19:04:20Z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D91BABA3DBE1455EB1126745B169E9D1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