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4" r:id="rId2"/>
    <p:sldId id="256" r:id="rId3"/>
    <p:sldId id="268" r:id="rId4"/>
    <p:sldId id="300" r:id="rId5"/>
    <p:sldId id="266" r:id="rId6"/>
    <p:sldId id="291" r:id="rId7"/>
    <p:sldId id="271" r:id="rId8"/>
    <p:sldId id="275" r:id="rId9"/>
    <p:sldId id="301" r:id="rId10"/>
    <p:sldId id="274" r:id="rId11"/>
    <p:sldId id="299" r:id="rId12"/>
    <p:sldId id="280" r:id="rId13"/>
    <p:sldId id="257" r:id="rId14"/>
  </p:sldIdLst>
  <p:sldSz cx="9144000" cy="6858000" type="screen4x3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4B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16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88BF6-9CAB-49BC-BFE5-5C570BE161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F65FA-429F-4373-9479-4C6A1C9316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65FA-429F-4373-9479-4C6A1C9316A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65FA-429F-4373-9479-4C6A1C9316A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65FA-429F-4373-9479-4C6A1C9316A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1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1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 advClick="0" advTm="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662AC-A369-4D70-88AD-1C73A87EEAD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2031" y="4783883"/>
            <a:ext cx="8482819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22031" y="1970251"/>
            <a:ext cx="8482819" cy="2715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" y="130739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3  What Will You Do This Summer?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56759"/>
            <a:ext cx="9144000" cy="709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Lesson14 Tomorrow We Will Play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24755" y="57733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0"/>
          <p:cNvSpPr/>
          <p:nvPr/>
        </p:nvSpPr>
        <p:spPr>
          <a:xfrm>
            <a:off x="351305" y="1385559"/>
            <a:ext cx="2444441" cy="714005"/>
          </a:xfrm>
          <a:prstGeom prst="rect">
            <a:avLst/>
          </a:prstGeom>
        </p:spPr>
        <p:txBody>
          <a:bodyPr wrap="none" lIns="219419" tIns="109710" rIns="219419" bIns="109710">
            <a:spAutoFit/>
          </a:bodyPr>
          <a:lstStyle/>
          <a:p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Let’s  do it!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432" y="2585581"/>
            <a:ext cx="1357749" cy="58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Keys: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3525" y="2446606"/>
            <a:ext cx="72683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1.a. will    b.will    c.will not    d.will not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2.a. play basketball;will listen to music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This Saturday, I will fly a kite.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Sunday, I will read a book. 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306" y="436540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zh-CN" altLang="en-US" sz="36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143000" y="1904078"/>
          <a:ext cx="6991350" cy="34165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95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97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ngsuhChe" pitchFamily="49" charset="-127"/>
                          <a:cs typeface="Times New Roman" panose="02020603050405020304" pitchFamily="18" charset="0"/>
                        </a:rPr>
                        <a:t>Who?</a:t>
                      </a:r>
                      <a:endParaRPr lang="zh-CN" altLang="en-US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ngsuhChe" pitchFamily="49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ngsuhChe" pitchFamily="49" charset="-127"/>
                          <a:cs typeface="Times New Roman" panose="02020603050405020304" pitchFamily="18" charset="0"/>
                        </a:rPr>
                        <a:t>What will you do?</a:t>
                      </a:r>
                      <a:endParaRPr lang="zh-CN" altLang="en-US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ngsuhChe" pitchFamily="49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583">
                <a:tc>
                  <a:txBody>
                    <a:bodyPr/>
                    <a:lstStyle/>
                    <a:p>
                      <a:endParaRPr lang="zh-CN" alt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zh-CN" alt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583">
                <a:tc>
                  <a:txBody>
                    <a:bodyPr/>
                    <a:lstStyle/>
                    <a:p>
                      <a:endParaRPr lang="zh-CN" alt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zh-CN" altLang="en-US" sz="3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583">
                <a:tc>
                  <a:txBody>
                    <a:bodyPr/>
                    <a:lstStyle/>
                    <a:p>
                      <a:endParaRPr lang="zh-CN" altLang="en-US" sz="3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zh-CN" alt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39378" y="825543"/>
            <a:ext cx="7437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Fill in the chart and talk with your friend!</a:t>
            </a:r>
            <a:endParaRPr lang="zh-CN" altLang="en-US" sz="32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39866" y="1365908"/>
            <a:ext cx="8482819" cy="35528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646297" y="1595291"/>
            <a:ext cx="3205417" cy="586268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Homework</a:t>
            </a:r>
            <a:endParaRPr lang="zh-CN" altLang="en-US" sz="32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13010" y="2532178"/>
            <a:ext cx="74201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  <a:cs typeface="全字库正楷体" panose="02010604000101010101" pitchFamily="2" charset="-122"/>
              </a:rPr>
              <a:t>1.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  <a:cs typeface="全字库正楷体" panose="02010604000101010101" pitchFamily="2" charset="-122"/>
              </a:rPr>
              <a:t>小组合作以明天为内容组织对话，进行表演。</a:t>
            </a:r>
            <a:endParaRPr lang="en-US" altLang="zh-CN" sz="3200" b="1" dirty="0" smtClean="0">
              <a:latin typeface="宋体" panose="02010600030101010101" pitchFamily="2" charset="-122"/>
              <a:ea typeface="宋体" panose="02010600030101010101" pitchFamily="2" charset="-122"/>
              <a:cs typeface="全字库正楷体" panose="0201060400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  <a:cs typeface="全字库正楷体" panose="02010604000101010101" pitchFamily="2" charset="-122"/>
              </a:rPr>
              <a:t>2.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  <a:cs typeface="全字库正楷体" panose="02010604000101010101" pitchFamily="2" charset="-122"/>
              </a:rPr>
              <a:t>做完相应的配套练习题。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  <a:cs typeface="全字库正楷体" panose="02010604000101010101" pitchFamily="2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22031" y="4783883"/>
            <a:ext cx="8482819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22031" y="1970251"/>
            <a:ext cx="8482819" cy="2715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6254" y="647115"/>
            <a:ext cx="5061602" cy="5998936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39019" y="2418466"/>
            <a:ext cx="5412502" cy="830997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 smtClean="0">
                <a:latin typeface="Times New Roman" panose="02020603050405020304" pitchFamily="18" charset="0"/>
                <a:ea typeface="汉仪黑荔枝体简" panose="00020600040101010101" pitchFamily="18" charset="-122"/>
                <a:cs typeface="Times New Roman" panose="02020603050405020304" pitchFamily="18" charset="0"/>
              </a:rPr>
              <a:t>THANK  YOU!</a:t>
            </a:r>
            <a:endParaRPr lang="zh-CN" altLang="en-US" sz="4800" b="1" dirty="0">
              <a:latin typeface="Times New Roman" panose="02020603050405020304" pitchFamily="18" charset="0"/>
              <a:ea typeface="汉仪黑荔枝体简" panose="00020600040101010101" pitchFamily="18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-430504" y="-285704"/>
            <a:ext cx="2551209" cy="350984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97745" y="747213"/>
            <a:ext cx="4298611" cy="647981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Warm-up</a:t>
            </a:r>
            <a:endParaRPr lang="zh-CN" altLang="en-US" sz="3600" b="1" dirty="0">
              <a:solidFill>
                <a:schemeClr val="accent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430504" y="-60619"/>
            <a:ext cx="2551209" cy="3509845"/>
          </a:xfrm>
          <a:prstGeom prst="rect">
            <a:avLst/>
          </a:prstGeom>
        </p:spPr>
      </p:pic>
      <p:sp>
        <p:nvSpPr>
          <p:cNvPr id="16" name="文本框 22"/>
          <p:cNvSpPr txBox="1">
            <a:spLocks noChangeArrowheads="1"/>
          </p:cNvSpPr>
          <p:nvPr/>
        </p:nvSpPr>
        <p:spPr bwMode="auto">
          <a:xfrm>
            <a:off x="1597744" y="2626816"/>
            <a:ext cx="6825407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Listen a song of </a:t>
            </a:r>
            <a:r>
              <a:rPr lang="en-US" altLang="zh-CN" sz="32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If you are happy...</a:t>
            </a:r>
            <a:endParaRPr lang="zh-CN" altLang="en-US" sz="3200" b="1" i="1" dirty="0" smtClean="0">
              <a:solidFill>
                <a:srgbClr val="0000C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22"/>
          <p:cNvSpPr txBox="1">
            <a:spLocks noChangeArrowheads="1"/>
          </p:cNvSpPr>
          <p:nvPr/>
        </p:nvSpPr>
        <p:spPr bwMode="auto">
          <a:xfrm>
            <a:off x="1709567" y="1642319"/>
            <a:ext cx="5237991" cy="58626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Guess Game</a:t>
            </a:r>
          </a:p>
        </p:txBody>
      </p:sp>
      <p:sp>
        <p:nvSpPr>
          <p:cNvPr id="8" name="文本框 22"/>
          <p:cNvSpPr txBox="1">
            <a:spLocks noChangeArrowheads="1"/>
          </p:cNvSpPr>
          <p:nvPr/>
        </p:nvSpPr>
        <p:spPr bwMode="auto">
          <a:xfrm>
            <a:off x="1735032" y="2706483"/>
            <a:ext cx="5237991" cy="58626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is she/he doing?</a:t>
            </a:r>
          </a:p>
        </p:txBody>
      </p:sp>
      <p:sp>
        <p:nvSpPr>
          <p:cNvPr id="9" name="文本框 4"/>
          <p:cNvSpPr txBox="1"/>
          <p:nvPr/>
        </p:nvSpPr>
        <p:spPr>
          <a:xfrm>
            <a:off x="1747741" y="456994"/>
            <a:ext cx="1703486" cy="647981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Review</a:t>
            </a:r>
            <a:endParaRPr lang="zh-CN" altLang="en-US" sz="3600" b="1" dirty="0">
              <a:solidFill>
                <a:schemeClr val="accent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430504" y="-60619"/>
            <a:ext cx="2551209" cy="350984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22"/>
          <p:cNvSpPr txBox="1">
            <a:spLocks noChangeArrowheads="1"/>
          </p:cNvSpPr>
          <p:nvPr/>
        </p:nvSpPr>
        <p:spPr bwMode="auto">
          <a:xfrm>
            <a:off x="762125" y="1862303"/>
            <a:ext cx="6942935" cy="58626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are you going to do tomorrow?</a:t>
            </a:r>
          </a:p>
        </p:txBody>
      </p:sp>
      <p:sp>
        <p:nvSpPr>
          <p:cNvPr id="8" name="文本框 22"/>
          <p:cNvSpPr txBox="1">
            <a:spLocks noChangeArrowheads="1"/>
          </p:cNvSpPr>
          <p:nvPr/>
        </p:nvSpPr>
        <p:spPr bwMode="auto">
          <a:xfrm>
            <a:off x="823536" y="2859284"/>
            <a:ext cx="5237991" cy="58626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am going to…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6487" y="688899"/>
            <a:ext cx="4859806" cy="58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going to...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0"/>
          <p:cNvSpPr/>
          <p:nvPr/>
        </p:nvSpPr>
        <p:spPr>
          <a:xfrm>
            <a:off x="1708155" y="4944367"/>
            <a:ext cx="5433295" cy="1206448"/>
          </a:xfrm>
          <a:prstGeom prst="rect">
            <a:avLst/>
          </a:prstGeom>
        </p:spPr>
        <p:txBody>
          <a:bodyPr wrap="square" lIns="219419" tIns="109710" rIns="219419" bIns="10971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will get up at 7:00 in the morning.</a:t>
            </a:r>
            <a:endParaRPr lang="en-US" sz="32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 descr="ff9d12bb45be4e8bbb201d51985b0ecc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76609" y="1718082"/>
            <a:ext cx="3745515" cy="31168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1796064" y="1318201"/>
            <a:ext cx="6782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going to get up at 7:00 in the morning.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4"/>
          <p:cNvSpPr txBox="1"/>
          <p:nvPr/>
        </p:nvSpPr>
        <p:spPr>
          <a:xfrm>
            <a:off x="2256060" y="358773"/>
            <a:ext cx="4298611" cy="647981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Presentation</a:t>
            </a:r>
            <a:endParaRPr lang="zh-CN" altLang="en-US" sz="3600" b="1" dirty="0">
              <a:solidFill>
                <a:schemeClr val="accent6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430504" y="-60619"/>
            <a:ext cx="2551209" cy="350984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83213" y="2686362"/>
            <a:ext cx="5017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will </a:t>
            </a:r>
            <a:r>
              <a:rPr lang="en-US" altLang="zh-CN" sz="32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play basketball.</a:t>
            </a:r>
            <a:endParaRPr lang="zh-CN" altLang="en-US" sz="32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295" y="1240773"/>
            <a:ext cx="4859806" cy="58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 sentences with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endParaRPr lang="zh-CN" altLang="en-US" sz="32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1304" y="3657612"/>
            <a:ext cx="6475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will </a:t>
            </a:r>
            <a:r>
              <a:rPr lang="en-US" altLang="zh-CN" sz="32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have my breakfast at 7:00.</a:t>
            </a:r>
            <a:endParaRPr lang="zh-CN" altLang="en-US" sz="32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951" y="4565813"/>
            <a:ext cx="61052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will </a:t>
            </a:r>
            <a:r>
              <a:rPr lang="en-US" altLang="zh-CN" sz="32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go to school at 7:30.</a:t>
            </a:r>
            <a:endParaRPr lang="zh-CN" altLang="en-US" sz="32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QQ截图2018110913203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868" y="1605298"/>
            <a:ext cx="4774622" cy="47053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38108" y="678952"/>
            <a:ext cx="5009627" cy="58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will you do tomorrow?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2138" y="447254"/>
            <a:ext cx="4148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Questions: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2986" y="2000968"/>
            <a:ext cx="5842546" cy="58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will Danny do in the park?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6678" y="3966613"/>
            <a:ext cx="6647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will Jenny do in the park?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5852" y="2935714"/>
            <a:ext cx="71913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will look at the beautiful flowers in the park.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4389" y="4691935"/>
            <a:ext cx="5402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will fly a kite in the park.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1" y="1034161"/>
            <a:ext cx="71320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Danny pick the flowers for his mother?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6189" y="3157827"/>
            <a:ext cx="5206267" cy="58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Jenny tell Danny?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1409" y="2117045"/>
            <a:ext cx="5150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he will.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4470" y="4153921"/>
            <a:ext cx="7079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Jenny tells Danny not to pick the flowers in the park.</a:t>
            </a:r>
            <a:endParaRPr lang="zh-CN" alt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66aec9d9-28d9-4af7-997f-72d5f1f15c0a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全屏显示(4:3)</PresentationFormat>
  <Paragraphs>45</Paragraphs>
  <Slides>13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GungsuhChe</vt:lpstr>
      <vt:lpstr>等线</vt:lpstr>
      <vt:lpstr>等线 Light</vt:lpstr>
      <vt:lpstr>汉仪黑荔枝体简</vt:lpstr>
      <vt:lpstr>全字库正楷体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2017-11-05T02:32:00Z</dcterms:created>
  <dcterms:modified xsi:type="dcterms:W3CDTF">2023-01-16T19:04:25Z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842F88FA14E74402A07801CFE9A49969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