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5"/>
  </p:notesMasterIdLst>
  <p:handoutMasterIdLst>
    <p:handoutMasterId r:id="rId26"/>
  </p:handoutMasterIdLst>
  <p:sldIdLst>
    <p:sldId id="4631" r:id="rId2"/>
    <p:sldId id="4700" r:id="rId3"/>
    <p:sldId id="4701" r:id="rId4"/>
    <p:sldId id="4706" r:id="rId5"/>
    <p:sldId id="4707" r:id="rId6"/>
    <p:sldId id="4708" r:id="rId7"/>
    <p:sldId id="4709" r:id="rId8"/>
    <p:sldId id="4702" r:id="rId9"/>
    <p:sldId id="4710" r:id="rId10"/>
    <p:sldId id="4711" r:id="rId11"/>
    <p:sldId id="4712" r:id="rId12"/>
    <p:sldId id="4714" r:id="rId13"/>
    <p:sldId id="4703" r:id="rId14"/>
    <p:sldId id="4713" r:id="rId15"/>
    <p:sldId id="4715" r:id="rId16"/>
    <p:sldId id="4716" r:id="rId17"/>
    <p:sldId id="4717" r:id="rId18"/>
    <p:sldId id="4704" r:id="rId19"/>
    <p:sldId id="4718" r:id="rId20"/>
    <p:sldId id="4719" r:id="rId21"/>
    <p:sldId id="4720" r:id="rId22"/>
    <p:sldId id="4721" r:id="rId23"/>
    <p:sldId id="4705" r:id="rId24"/>
  </p:sldIdLst>
  <p:sldSz cx="9145588" cy="5145088"/>
  <p:notesSz cx="6858000" cy="9144000"/>
  <p:custDataLst>
    <p:tags r:id="rId27"/>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5295" indent="-12954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2495" indent="-26162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69695" indent="-39433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6895" indent="-52641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1625600" algn="l" defTabSz="65024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1950720" algn="l" defTabSz="65024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2275840" algn="l" defTabSz="65024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2601595" algn="l" defTabSz="65024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33">
          <p15:clr>
            <a:srgbClr val="A4A3A4"/>
          </p15:clr>
        </p15:guide>
        <p15:guide id="2" orient="horz" pos="2976">
          <p15:clr>
            <a:srgbClr val="A4A3A4"/>
          </p15:clr>
        </p15:guide>
        <p15:guide id="3" pos="2881">
          <p15:clr>
            <a:srgbClr val="A4A3A4"/>
          </p15:clr>
        </p15:guide>
        <p15:guide id="4" pos="396">
          <p15:clr>
            <a:srgbClr val="A4A3A4"/>
          </p15:clr>
        </p15:guide>
        <p15:guide id="5" pos="5332">
          <p15:clr>
            <a:srgbClr val="A4A3A4"/>
          </p15:clr>
        </p15:guide>
        <p15:guide id="6" pos="4913">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B6B9"/>
    <a:srgbClr val="FFFFFF"/>
    <a:srgbClr val="29ABE2"/>
    <a:srgbClr val="262626"/>
    <a:srgbClr val="F66E4F"/>
    <a:srgbClr val="73DB29"/>
    <a:srgbClr val="FED40D"/>
    <a:srgbClr val="3AD1B5"/>
    <a:srgbClr val="3F3F3F"/>
    <a:srgbClr val="9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8" autoAdjust="0"/>
    <p:restoredTop sz="95274" autoAdjust="0"/>
  </p:normalViewPr>
  <p:slideViewPr>
    <p:cSldViewPr>
      <p:cViewPr>
        <p:scale>
          <a:sx n="75" d="100"/>
          <a:sy n="75" d="100"/>
        </p:scale>
        <p:origin x="-150" y="-1578"/>
      </p:cViewPr>
      <p:guideLst>
        <p:guide orient="horz" pos="233"/>
        <p:guide orient="horz" pos="2976"/>
        <p:guide pos="2881"/>
        <p:guide pos="396"/>
        <p:guide pos="5332"/>
        <p:guide pos="4913"/>
      </p:guideLst>
    </p:cSldViewPr>
  </p:slideViewPr>
  <p:outlineViewPr>
    <p:cViewPr>
      <p:scale>
        <a:sx n="100" d="100"/>
        <a:sy n="100" d="100"/>
      </p:scale>
      <p:origin x="0" y="-10374"/>
    </p:cViewPr>
  </p:outlineViewPr>
  <p:notesTextViewPr>
    <p:cViewPr>
      <p:scale>
        <a:sx n="1" d="1"/>
        <a:sy n="1" d="1"/>
      </p:scale>
      <p:origin x="0" y="0"/>
    </p:cViewPr>
  </p:notesTextViewPr>
  <p:sorterViewPr>
    <p:cViewPr>
      <p:scale>
        <a:sx n="186" d="100"/>
        <a:sy n="186" d="100"/>
      </p:scale>
      <p:origin x="0" y="0"/>
    </p:cViewPr>
  </p:sorterViewPr>
  <p:notesViewPr>
    <p:cSldViewPr>
      <p:cViewPr varScale="1">
        <p:scale>
          <a:sx n="65" d="100"/>
          <a:sy n="65" d="100"/>
        </p:scale>
        <p:origin x="2796"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630DBF-D010-4114-9DE3-41E342A27C18}"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D1D107-4CC9-43CA-8CA8-36E1DF70D5F2}"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t>2023-01-10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mn-lt"/>
        <a:ea typeface="+mn-ea"/>
        <a:cs typeface="+mn-cs"/>
      </a:defRPr>
    </a:lvl1pPr>
    <a:lvl2pPr marL="323850" algn="l" rtl="0" eaLnBrk="0" fontAlgn="base" hangingPunct="0">
      <a:spcBef>
        <a:spcPct val="30000"/>
      </a:spcBef>
      <a:spcAft>
        <a:spcPct val="0"/>
      </a:spcAft>
      <a:defRPr sz="900" kern="1200">
        <a:solidFill>
          <a:schemeClr val="tx1"/>
        </a:solidFill>
        <a:latin typeface="+mn-lt"/>
        <a:ea typeface="+mn-ea"/>
        <a:cs typeface="+mn-cs"/>
      </a:defRPr>
    </a:lvl2pPr>
    <a:lvl3pPr marL="648970" algn="l" rtl="0" eaLnBrk="0" fontAlgn="base" hangingPunct="0">
      <a:spcBef>
        <a:spcPct val="30000"/>
      </a:spcBef>
      <a:spcAft>
        <a:spcPct val="0"/>
      </a:spcAft>
      <a:defRPr sz="900" kern="1200">
        <a:solidFill>
          <a:schemeClr val="tx1"/>
        </a:solidFill>
        <a:latin typeface="+mn-lt"/>
        <a:ea typeface="+mn-ea"/>
        <a:cs typeface="+mn-cs"/>
      </a:defRPr>
    </a:lvl3pPr>
    <a:lvl4pPr marL="974090" algn="l" rtl="0" eaLnBrk="0" fontAlgn="base" hangingPunct="0">
      <a:spcBef>
        <a:spcPct val="30000"/>
      </a:spcBef>
      <a:spcAft>
        <a:spcPct val="0"/>
      </a:spcAft>
      <a:defRPr sz="900" kern="1200">
        <a:solidFill>
          <a:schemeClr val="tx1"/>
        </a:solidFill>
        <a:latin typeface="+mn-lt"/>
        <a:ea typeface="+mn-ea"/>
        <a:cs typeface="+mn-cs"/>
      </a:defRPr>
    </a:lvl4pPr>
    <a:lvl5pPr marL="1299210" algn="l" rtl="0" eaLnBrk="0" fontAlgn="base" hangingPunct="0">
      <a:spcBef>
        <a:spcPct val="30000"/>
      </a:spcBef>
      <a:spcAft>
        <a:spcPct val="0"/>
      </a:spcAft>
      <a:defRPr sz="900" kern="1200">
        <a:solidFill>
          <a:schemeClr val="tx1"/>
        </a:solidFill>
        <a:latin typeface="+mn-lt"/>
        <a:ea typeface="+mn-ea"/>
        <a:cs typeface="+mn-cs"/>
      </a:defRPr>
    </a:lvl5pPr>
    <a:lvl6pPr marL="1625600" algn="l" defTabSz="650240" rtl="0" eaLnBrk="1" latinLnBrk="0" hangingPunct="1">
      <a:defRPr sz="900" kern="1200">
        <a:solidFill>
          <a:schemeClr val="tx1"/>
        </a:solidFill>
        <a:latin typeface="+mn-lt"/>
        <a:ea typeface="+mn-ea"/>
        <a:cs typeface="+mn-cs"/>
      </a:defRPr>
    </a:lvl6pPr>
    <a:lvl7pPr marL="1950720" algn="l" defTabSz="650240" rtl="0" eaLnBrk="1" latinLnBrk="0" hangingPunct="1">
      <a:defRPr sz="900" kern="1200">
        <a:solidFill>
          <a:schemeClr val="tx1"/>
        </a:solidFill>
        <a:latin typeface="+mn-lt"/>
        <a:ea typeface="+mn-ea"/>
        <a:cs typeface="+mn-cs"/>
      </a:defRPr>
    </a:lvl7pPr>
    <a:lvl8pPr marL="2275840" algn="l" defTabSz="650240" rtl="0" eaLnBrk="1" latinLnBrk="0" hangingPunct="1">
      <a:defRPr sz="900" kern="1200">
        <a:solidFill>
          <a:schemeClr val="tx1"/>
        </a:solidFill>
        <a:latin typeface="+mn-lt"/>
        <a:ea typeface="+mn-ea"/>
        <a:cs typeface="+mn-cs"/>
      </a:defRPr>
    </a:lvl8pPr>
    <a:lvl9pPr marL="2600960" algn="l" defTabSz="65024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066DFD-D77D-44AB-A44B-39D08D789409}"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066DFD-D77D-44AB-A44B-39D08D789409}"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066DFD-D77D-44AB-A44B-39D08D789409}"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066DFD-D77D-44AB-A44B-39D08D789409}"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066DFD-D77D-44AB-A44B-39D08D789409}"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066DFD-D77D-44AB-A44B-39D08D789409}"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066DFD-D77D-44AB-A44B-39D08D789409}"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066DFD-D77D-44AB-A44B-39D08D789409}"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2BF82D2-7A68-459D-A996-9BDDA2518FA4}"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E01EE5D-26FB-46D5-A381-ECFB35BF1D34}" type="slidenum">
              <a:rPr lang="zh-CN" altLang="en-US" smtClean="0"/>
              <a:t>‹#›</a:t>
            </a:fld>
            <a:endParaRPr lang="zh-CN" altLang="en-US"/>
          </a:p>
        </p:txBody>
      </p:sp>
      <p:sp>
        <p:nvSpPr>
          <p:cNvPr id="5" name="文本框 32"/>
          <p:cNvSpPr txBox="1"/>
          <p:nvPr userDrawn="1"/>
        </p:nvSpPr>
        <p:spPr>
          <a:xfrm>
            <a:off x="265271" y="257676"/>
            <a:ext cx="1933871" cy="284697"/>
          </a:xfrm>
          <a:prstGeom prst="rect">
            <a:avLst/>
          </a:prstGeom>
          <a:noFill/>
        </p:spPr>
        <p:txBody>
          <a:bodyPr wrap="none" lIns="68584" tIns="34292" rIns="68584" bIns="34292" rtlCol="0">
            <a:spAutoFit/>
          </a:bodyPr>
          <a:lstStyle/>
          <a:p>
            <a:pPr defTabSz="685800"/>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6" name="文本框 33"/>
          <p:cNvSpPr txBox="1"/>
          <p:nvPr userDrawn="1"/>
        </p:nvSpPr>
        <p:spPr>
          <a:xfrm>
            <a:off x="265271" y="465917"/>
            <a:ext cx="1598844" cy="223142"/>
          </a:xfrm>
          <a:prstGeom prst="rect">
            <a:avLst/>
          </a:prstGeom>
          <a:noFill/>
        </p:spPr>
        <p:txBody>
          <a:bodyPr wrap="none" lIns="68584" tIns="34292" rIns="68584" bIns="34292" rtlCol="0">
            <a:spAutoFit/>
          </a:bodyPr>
          <a:lstStyle/>
          <a:p>
            <a:pPr defTabSz="685800"/>
            <a:r>
              <a:rPr lang="en-US" altLang="zh-CN" sz="1000" dirty="0">
                <a:solidFill>
                  <a:schemeClr val="tx1">
                    <a:lumMod val="50000"/>
                    <a:lumOff val="50000"/>
                  </a:schemeClr>
                </a:solidFill>
                <a:cs typeface="+mn-ea"/>
                <a:sym typeface="+mn-lt"/>
              </a:rPr>
              <a:t>ADD RELATED TITLE WORDS</a:t>
            </a:r>
            <a:endParaRPr lang="zh-CN" altLang="en-US" sz="1000" dirty="0">
              <a:solidFill>
                <a:schemeClr val="tx1">
                  <a:lumMod val="50000"/>
                  <a:lumOff val="50000"/>
                </a:schemeClr>
              </a:solidFill>
              <a:cs typeface="+mn-ea"/>
              <a:sym typeface="+mn-lt"/>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2BF82D2-7A68-459D-A996-9BDDA2518FA4}"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E01EE5D-26FB-46D5-A381-ECFB35BF1D34}"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2BF82D2-7A68-459D-A996-9BDDA2518FA4}"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E01EE5D-26FB-46D5-A381-ECFB35BF1D34}"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2BF82D2-7A68-459D-A996-9BDDA2518FA4}"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E01EE5D-26FB-46D5-A381-ECFB35BF1D34}" type="slidenum">
              <a:rPr lang="zh-CN" altLang="en-US" smtClean="0"/>
              <a:t>‹#›</a:t>
            </a:fld>
            <a:endParaRPr lang="zh-CN" altLang="en-US"/>
          </a:p>
        </p:txBody>
      </p:sp>
      <p:sp>
        <p:nvSpPr>
          <p:cNvPr id="7" name="矩形 6"/>
          <p:cNvSpPr/>
          <p:nvPr userDrawn="1"/>
        </p:nvSpPr>
        <p:spPr>
          <a:xfrm>
            <a:off x="7453114" y="4804792"/>
            <a:ext cx="775136" cy="229870"/>
          </a:xfrm>
          <a:prstGeom prst="rect">
            <a:avLst/>
          </a:prstGeom>
        </p:spPr>
        <p:txBody>
          <a:bodyPr wrap="square">
            <a:spAutoFit/>
          </a:bodyPr>
          <a:lstStyle/>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 www.2ppt.com/moban/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www.2ppt.com/hangye/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 www.2ppt.com/sucai/</a:t>
            </a: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 www.2ppt.com/beijing/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 www.2ppt.com/tubiao/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 www.2ppt.com/xiazai/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 www.2ppt.com/powerpoint/      </a:t>
            </a: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 www.2ppt.com/kejian/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 www.2ppt.com/ziti/</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 www.2ppt.com/xiazai/zongjie/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 www.2ppt.com/xiazai/jihua/</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 www.2ppt.com/xiazai/jianli/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 www.2ppt.com/xiazai/dabian/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 www.2ppt.com/xiazai/huibao/    </a:t>
            </a: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2BF82D2-7A68-459D-A996-9BDDA2518FA4}"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E01EE5D-26FB-46D5-A381-ECFB35BF1D34}"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2_空白">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2BF82D2-7A68-459D-A996-9BDDA2518FA4}"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E01EE5D-26FB-46D5-A381-ECFB35BF1D34}"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2BF82D2-7A68-459D-A996-9BDDA2518FA4}"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E01EE5D-26FB-46D5-A381-ECFB35BF1D3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2BF82D2-7A68-459D-A996-9BDDA2518FA4}"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E01EE5D-26FB-46D5-A381-ECFB35BF1D3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2BF82D2-7A68-459D-A996-9BDDA2518FA4}"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E01EE5D-26FB-46D5-A381-ECFB35BF1D3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2BF82D2-7A68-459D-A996-9BDDA2518FA4}"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E01EE5D-26FB-46D5-A381-ECFB35BF1D3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2BF82D2-7A68-459D-A996-9BDDA2518FA4}"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E01EE5D-26FB-46D5-A381-ECFB35BF1D34}"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2BF82D2-7A68-459D-A996-9BDDA2518FA4}"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E01EE5D-26FB-46D5-A381-ECFB35BF1D3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901" y="274420"/>
            <a:ext cx="7887787" cy="993783"/>
          </a:xfrm>
          <a:prstGeom prst="rect">
            <a:avLst/>
          </a:prstGeom>
        </p:spPr>
        <p:txBody>
          <a:bodyPr vert="horz" lIns="65032" tIns="32516" rIns="65032" bIns="32516"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901" y="1369841"/>
            <a:ext cx="7887787" cy="3264804"/>
          </a:xfrm>
          <a:prstGeom prst="rect">
            <a:avLst/>
          </a:prstGeom>
        </p:spPr>
        <p:txBody>
          <a:bodyPr vert="horz" lIns="65032" tIns="32516" rIns="65032" bIns="32516"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901" y="4769032"/>
            <a:ext cx="2057193" cy="273290"/>
          </a:xfrm>
          <a:prstGeom prst="rect">
            <a:avLst/>
          </a:prstGeom>
        </p:spPr>
        <p:txBody>
          <a:bodyPr vert="horz" lIns="65032" tIns="32516" rIns="65032" bIns="32516" rtlCol="0" anchor="ctr"/>
          <a:lstStyle>
            <a:lvl1pPr algn="l">
              <a:defRPr sz="900">
                <a:solidFill>
                  <a:schemeClr val="tx1">
                    <a:tint val="75000"/>
                  </a:schemeClr>
                </a:solidFill>
              </a:defRPr>
            </a:lvl1pPr>
          </a:lstStyle>
          <a:p>
            <a:fld id="{32BF82D2-7A68-459D-A996-9BDDA2518FA4}" type="datetimeFigureOut">
              <a:rPr lang="zh-CN" altLang="en-US" smtClean="0"/>
              <a:t>2023-01-10</a:t>
            </a:fld>
            <a:endParaRPr lang="zh-CN" altLang="en-US"/>
          </a:p>
        </p:txBody>
      </p:sp>
      <p:sp>
        <p:nvSpPr>
          <p:cNvPr id="5" name="页脚占位符 4"/>
          <p:cNvSpPr>
            <a:spLocks noGrp="1"/>
          </p:cNvSpPr>
          <p:nvPr>
            <p:ph type="ftr" sz="quarter" idx="3"/>
          </p:nvPr>
        </p:nvSpPr>
        <p:spPr>
          <a:xfrm>
            <a:off x="3029336" y="4769032"/>
            <a:ext cx="3086918" cy="273290"/>
          </a:xfrm>
          <a:prstGeom prst="rect">
            <a:avLst/>
          </a:prstGeom>
        </p:spPr>
        <p:txBody>
          <a:bodyPr vert="horz" lIns="65032" tIns="32516" rIns="65032" bIns="32516"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9496" y="4769032"/>
            <a:ext cx="2057193" cy="273290"/>
          </a:xfrm>
          <a:prstGeom prst="rect">
            <a:avLst/>
          </a:prstGeom>
        </p:spPr>
        <p:txBody>
          <a:bodyPr vert="horz" lIns="65032" tIns="32516" rIns="65032" bIns="32516" rtlCol="0" anchor="ctr"/>
          <a:lstStyle>
            <a:lvl1pPr algn="r">
              <a:defRPr sz="900">
                <a:solidFill>
                  <a:schemeClr val="tx1">
                    <a:tint val="75000"/>
                  </a:schemeClr>
                </a:solidFill>
              </a:defRPr>
            </a:lvl1pPr>
          </a:lstStyle>
          <a:p>
            <a:fld id="{3E01EE5D-26FB-46D5-A381-ECFB35BF1D34}" type="slidenum">
              <a:rPr lang="zh-CN" altLang="en-US" smtClean="0"/>
              <a:t>‹#›</a:t>
            </a:fld>
            <a:endParaRPr lang="zh-CN" altLang="en-US"/>
          </a:p>
        </p:txBody>
      </p:sp>
      <p:sp>
        <p:nvSpPr>
          <p:cNvPr id="7" name="矩形 6"/>
          <p:cNvSpPr/>
          <p:nvPr userDrawn="1"/>
        </p:nvSpPr>
        <p:spPr>
          <a:xfrm>
            <a:off x="0" y="0"/>
            <a:ext cx="9145337" cy="5145088"/>
          </a:xfrm>
          <a:prstGeom prst="rect">
            <a:avLst/>
          </a:prstGeom>
          <a:gradFill flip="none" rotWithShape="1">
            <a:gsLst>
              <a:gs pos="0">
                <a:schemeClr val="bg1">
                  <a:lumMod val="95000"/>
                </a:schemeClr>
              </a:gs>
              <a:gs pos="26000">
                <a:schemeClr val="bg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l" defTabSz="650240" rtl="0" eaLnBrk="1" latinLnBrk="0" hangingPunct="1">
        <a:lnSpc>
          <a:spcPct val="90000"/>
        </a:lnSpc>
        <a:spcBef>
          <a:spcPct val="0"/>
        </a:spcBef>
        <a:buNone/>
        <a:defRPr sz="3100" kern="1200">
          <a:solidFill>
            <a:schemeClr val="tx1"/>
          </a:solidFill>
          <a:latin typeface="+mj-lt"/>
          <a:ea typeface="+mj-ea"/>
          <a:cs typeface="+mj-cs"/>
        </a:defRPr>
      </a:lvl1pPr>
    </p:titleStyle>
    <p:bodyStyle>
      <a:lvl1pPr marL="162560" indent="-162560" algn="l" defTabSz="650240" rtl="0" eaLnBrk="1" latinLnBrk="0" hangingPunct="1">
        <a:lnSpc>
          <a:spcPct val="90000"/>
        </a:lnSpc>
        <a:spcBef>
          <a:spcPts val="710"/>
        </a:spcBef>
        <a:buFont typeface="Arial" panose="020B0604020202020204" pitchFamily="34" charset="0"/>
        <a:buChar char="•"/>
        <a:defRPr sz="2000" kern="1200">
          <a:solidFill>
            <a:schemeClr val="tx1"/>
          </a:solidFill>
          <a:latin typeface="+mn-lt"/>
          <a:ea typeface="+mn-ea"/>
          <a:cs typeface="+mn-cs"/>
        </a:defRPr>
      </a:lvl1pPr>
      <a:lvl2pPr marL="487680" indent="-162560" algn="l" defTabSz="650240" rtl="0" eaLnBrk="1" latinLnBrk="0" hangingPunct="1">
        <a:lnSpc>
          <a:spcPct val="90000"/>
        </a:lnSpc>
        <a:spcBef>
          <a:spcPts val="355"/>
        </a:spcBef>
        <a:buFont typeface="Arial" panose="020B0604020202020204" pitchFamily="34" charset="0"/>
        <a:buChar char="•"/>
        <a:defRPr sz="1700" kern="1200">
          <a:solidFill>
            <a:schemeClr val="tx1"/>
          </a:solidFill>
          <a:latin typeface="+mn-lt"/>
          <a:ea typeface="+mn-ea"/>
          <a:cs typeface="+mn-cs"/>
        </a:defRPr>
      </a:lvl2pPr>
      <a:lvl3pPr marL="812800" indent="-162560" algn="l" defTabSz="650240" rtl="0" eaLnBrk="1" latinLnBrk="0" hangingPunct="1">
        <a:lnSpc>
          <a:spcPct val="90000"/>
        </a:lnSpc>
        <a:spcBef>
          <a:spcPts val="355"/>
        </a:spcBef>
        <a:buFont typeface="Arial" panose="020B0604020202020204" pitchFamily="34" charset="0"/>
        <a:buChar char="•"/>
        <a:defRPr sz="1400" kern="1200">
          <a:solidFill>
            <a:schemeClr val="tx1"/>
          </a:solidFill>
          <a:latin typeface="+mn-lt"/>
          <a:ea typeface="+mn-ea"/>
          <a:cs typeface="+mn-cs"/>
        </a:defRPr>
      </a:lvl3pPr>
      <a:lvl4pPr marL="113792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4pPr>
      <a:lvl5pPr marL="146304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5pPr>
      <a:lvl6pPr marL="178816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6pPr>
      <a:lvl7pPr marL="211328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7pPr>
      <a:lvl8pPr marL="243840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8pPr>
      <a:lvl9pPr marL="2764155"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9pPr>
    </p:bodyStyle>
    <p:otherStyle>
      <a:defPPr>
        <a:defRPr lang="zh-CN"/>
      </a:defPPr>
      <a:lvl1pPr marL="0" algn="l" defTabSz="650240" rtl="0" eaLnBrk="1" latinLnBrk="0" hangingPunct="1">
        <a:defRPr sz="1300" kern="1200">
          <a:solidFill>
            <a:schemeClr val="tx1"/>
          </a:solidFill>
          <a:latin typeface="+mn-lt"/>
          <a:ea typeface="+mn-ea"/>
          <a:cs typeface="+mn-cs"/>
        </a:defRPr>
      </a:lvl1pPr>
      <a:lvl2pPr marL="325120" algn="l" defTabSz="650240" rtl="0" eaLnBrk="1" latinLnBrk="0" hangingPunct="1">
        <a:defRPr sz="1300" kern="1200">
          <a:solidFill>
            <a:schemeClr val="tx1"/>
          </a:solidFill>
          <a:latin typeface="+mn-lt"/>
          <a:ea typeface="+mn-ea"/>
          <a:cs typeface="+mn-cs"/>
        </a:defRPr>
      </a:lvl2pPr>
      <a:lvl3pPr marL="650240" algn="l" defTabSz="650240" rtl="0" eaLnBrk="1" latinLnBrk="0" hangingPunct="1">
        <a:defRPr sz="1300" kern="1200">
          <a:solidFill>
            <a:schemeClr val="tx1"/>
          </a:solidFill>
          <a:latin typeface="+mn-lt"/>
          <a:ea typeface="+mn-ea"/>
          <a:cs typeface="+mn-cs"/>
        </a:defRPr>
      </a:lvl3pPr>
      <a:lvl4pPr marL="975360" algn="l" defTabSz="650240" rtl="0" eaLnBrk="1" latinLnBrk="0" hangingPunct="1">
        <a:defRPr sz="1300" kern="1200">
          <a:solidFill>
            <a:schemeClr val="tx1"/>
          </a:solidFill>
          <a:latin typeface="+mn-lt"/>
          <a:ea typeface="+mn-ea"/>
          <a:cs typeface="+mn-cs"/>
        </a:defRPr>
      </a:lvl4pPr>
      <a:lvl5pPr marL="1300480" algn="l" defTabSz="650240" rtl="0" eaLnBrk="1" latinLnBrk="0" hangingPunct="1">
        <a:defRPr sz="1300" kern="1200">
          <a:solidFill>
            <a:schemeClr val="tx1"/>
          </a:solidFill>
          <a:latin typeface="+mn-lt"/>
          <a:ea typeface="+mn-ea"/>
          <a:cs typeface="+mn-cs"/>
        </a:defRPr>
      </a:lvl5pPr>
      <a:lvl6pPr marL="1625600" algn="l" defTabSz="650240" rtl="0" eaLnBrk="1" latinLnBrk="0" hangingPunct="1">
        <a:defRPr sz="1300" kern="1200">
          <a:solidFill>
            <a:schemeClr val="tx1"/>
          </a:solidFill>
          <a:latin typeface="+mn-lt"/>
          <a:ea typeface="+mn-ea"/>
          <a:cs typeface="+mn-cs"/>
        </a:defRPr>
      </a:lvl6pPr>
      <a:lvl7pPr marL="1950720" algn="l" defTabSz="650240" rtl="0" eaLnBrk="1" latinLnBrk="0" hangingPunct="1">
        <a:defRPr sz="1300" kern="1200">
          <a:solidFill>
            <a:schemeClr val="tx1"/>
          </a:solidFill>
          <a:latin typeface="+mn-lt"/>
          <a:ea typeface="+mn-ea"/>
          <a:cs typeface="+mn-cs"/>
        </a:defRPr>
      </a:lvl7pPr>
      <a:lvl8pPr marL="2275840" algn="l" defTabSz="650240" rtl="0" eaLnBrk="1" latinLnBrk="0" hangingPunct="1">
        <a:defRPr sz="1300" kern="1200">
          <a:solidFill>
            <a:schemeClr val="tx1"/>
          </a:solidFill>
          <a:latin typeface="+mn-lt"/>
          <a:ea typeface="+mn-ea"/>
          <a:cs typeface="+mn-cs"/>
        </a:defRPr>
      </a:lvl8pPr>
      <a:lvl9pPr marL="2601595" algn="l" defTabSz="650240"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9.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notesSlide" Target="../notesSlides/notesSlide2.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s>
</file>

<file path=ppt/slides/_rels/slide20.xml.rels><?xml version="1.0" encoding="UTF-8" standalone="yes"?>
<Relationships xmlns="http://schemas.openxmlformats.org/package/2006/relationships"><Relationship Id="rId3" Type="http://schemas.openxmlformats.org/officeDocument/2006/relationships/hyperlink" Target="http://www.rapidesign.cn/"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Administrator\Desktop\1457d4fe0d80f91.jpg"/>
          <p:cNvPicPr>
            <a:picLocks noChangeAspect="1" noChangeArrowheads="1"/>
          </p:cNvPicPr>
          <p:nvPr/>
        </p:nvPicPr>
        <p:blipFill>
          <a:blip r:embed="rId3" cstate="print"/>
          <a:srcRect/>
          <a:stretch>
            <a:fillRect/>
          </a:stretch>
        </p:blipFill>
        <p:spPr bwMode="auto">
          <a:xfrm>
            <a:off x="0" y="0"/>
            <a:ext cx="5111130" cy="5111130"/>
          </a:xfrm>
          <a:prstGeom prst="rect">
            <a:avLst/>
          </a:prstGeom>
          <a:noFill/>
        </p:spPr>
      </p:pic>
      <p:sp>
        <p:nvSpPr>
          <p:cNvPr id="10" name="矩形 259"/>
          <p:cNvSpPr>
            <a:spLocks noChangeArrowheads="1"/>
          </p:cNvSpPr>
          <p:nvPr/>
        </p:nvSpPr>
        <p:spPr bwMode="auto">
          <a:xfrm>
            <a:off x="5404171" y="916360"/>
            <a:ext cx="2913039" cy="1354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8800" cap="all" dirty="0" smtClean="0">
                <a:solidFill>
                  <a:schemeClr val="accent1">
                    <a:lumMod val="75000"/>
                  </a:schemeClr>
                </a:solidFill>
                <a:latin typeface="Agency FB" panose="020B0503020202020204" pitchFamily="34" charset="0"/>
                <a:cs typeface="Arial" panose="020B0604020202020204" pitchFamily="34" charset="0"/>
              </a:rPr>
              <a:t>2030</a:t>
            </a:r>
            <a:endParaRPr lang="zh-CN" altLang="en-US" sz="8800" cap="all" dirty="0">
              <a:solidFill>
                <a:schemeClr val="accent1">
                  <a:lumMod val="75000"/>
                </a:schemeClr>
              </a:solidFill>
              <a:latin typeface="Agency FB" panose="020B0503020202020204" pitchFamily="34" charset="0"/>
              <a:cs typeface="Arial" panose="020B0604020202020204" pitchFamily="34" charset="0"/>
            </a:endParaRPr>
          </a:p>
        </p:txBody>
      </p:sp>
      <p:sp>
        <p:nvSpPr>
          <p:cNvPr id="11" name="矩形 259"/>
          <p:cNvSpPr>
            <a:spLocks noChangeArrowheads="1"/>
          </p:cNvSpPr>
          <p:nvPr/>
        </p:nvSpPr>
        <p:spPr bwMode="auto">
          <a:xfrm>
            <a:off x="4276447" y="2255476"/>
            <a:ext cx="5120883"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400" dirty="0" smtClean="0">
                <a:solidFill>
                  <a:schemeClr val="accent3">
                    <a:lumMod val="60000"/>
                    <a:lumOff val="40000"/>
                  </a:schemeClr>
                </a:solidFill>
                <a:cs typeface="Arial" panose="020B0604020202020204" pitchFamily="34" charset="0"/>
              </a:rPr>
              <a:t>美容行业</a:t>
            </a:r>
            <a:r>
              <a:rPr lang="en-US" altLang="zh-CN" sz="4400" dirty="0" smtClean="0">
                <a:solidFill>
                  <a:schemeClr val="accent3">
                    <a:lumMod val="60000"/>
                    <a:lumOff val="40000"/>
                  </a:schemeClr>
                </a:solidFill>
                <a:cs typeface="Arial" panose="020B0604020202020204" pitchFamily="34" charset="0"/>
              </a:rPr>
              <a:t>PPT</a:t>
            </a:r>
            <a:r>
              <a:rPr lang="zh-CN" altLang="en-US" sz="4400" dirty="0" smtClean="0">
                <a:solidFill>
                  <a:schemeClr val="accent3">
                    <a:lumMod val="60000"/>
                    <a:lumOff val="40000"/>
                  </a:schemeClr>
                </a:solidFill>
                <a:cs typeface="Arial" panose="020B0604020202020204" pitchFamily="34" charset="0"/>
              </a:rPr>
              <a:t>模板</a:t>
            </a:r>
            <a:endParaRPr lang="zh-CN" altLang="en-US" sz="4400" dirty="0">
              <a:solidFill>
                <a:schemeClr val="accent3">
                  <a:lumMod val="60000"/>
                  <a:lumOff val="40000"/>
                </a:schemeClr>
              </a:solidFill>
              <a:cs typeface="Arial" panose="020B0604020202020204" pitchFamily="34" charset="0"/>
            </a:endParaRPr>
          </a:p>
        </p:txBody>
      </p:sp>
      <p:sp>
        <p:nvSpPr>
          <p:cNvPr id="13" name="矩形 259"/>
          <p:cNvSpPr>
            <a:spLocks noChangeArrowheads="1"/>
          </p:cNvSpPr>
          <p:nvPr/>
        </p:nvSpPr>
        <p:spPr bwMode="auto">
          <a:xfrm>
            <a:off x="5436890" y="2995300"/>
            <a:ext cx="30243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600" dirty="0">
                <a:solidFill>
                  <a:schemeClr val="tx1">
                    <a:lumMod val="65000"/>
                    <a:lumOff val="35000"/>
                  </a:schemeClr>
                </a:solidFill>
                <a:cs typeface="Arial" panose="020B0604020202020204" pitchFamily="34" charset="0"/>
              </a:rPr>
              <a:t>Please replace text, click add relevant headline, modify the text content, also can copy your content to this directly. Please replace text, click add relevant headline, modify the text content, also can copy your content to this directly. Please replace text, click </a:t>
            </a:r>
            <a:r>
              <a:rPr lang="en-US" altLang="zh-CN" sz="600" dirty="0" smtClean="0">
                <a:solidFill>
                  <a:schemeClr val="tx1">
                    <a:lumMod val="65000"/>
                    <a:lumOff val="35000"/>
                  </a:schemeClr>
                </a:solidFill>
                <a:cs typeface="Arial" panose="020B0604020202020204" pitchFamily="34" charset="0"/>
              </a:rPr>
              <a:t>add</a:t>
            </a:r>
            <a:endParaRPr lang="zh-CN" altLang="en-US" sz="600" dirty="0">
              <a:solidFill>
                <a:schemeClr val="accent1"/>
              </a:solidFill>
              <a:cs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ractur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0-#ppt_w/2"/>
                                          </p:val>
                                        </p:tav>
                                        <p:tav tm="100000">
                                          <p:val>
                                            <p:strVal val="#ppt_x"/>
                                          </p:val>
                                        </p:tav>
                                      </p:tavLst>
                                    </p:anim>
                                    <p:anim calcmode="lin" valueType="num">
                                      <p:cBhvr additive="base">
                                        <p:cTn id="8" dur="500" fill="hold"/>
                                        <p:tgtEl>
                                          <p:spTgt spid="102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0"/>
                                        </p:tgtEl>
                                        <p:attrNameLst>
                                          <p:attrName>ppt_y</p:attrName>
                                        </p:attrNameLst>
                                      </p:cBhvr>
                                      <p:tavLst>
                                        <p:tav tm="0">
                                          <p:val>
                                            <p:strVal val="#ppt_y"/>
                                          </p:val>
                                        </p:tav>
                                        <p:tav tm="100000">
                                          <p:val>
                                            <p:strVal val="#ppt_y"/>
                                          </p:val>
                                        </p:tav>
                                      </p:tavLst>
                                    </p:anim>
                                    <p:anim calcmode="lin" valueType="num">
                                      <p:cBhvr>
                                        <p:cTn id="14"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0"/>
                                        </p:tgtEl>
                                      </p:cBhvr>
                                    </p:animEffect>
                                  </p:childTnLst>
                                </p:cTn>
                              </p:par>
                            </p:childTnLst>
                          </p:cTn>
                        </p:par>
                        <p:par>
                          <p:cTn id="17" fill="hold">
                            <p:stCondLst>
                              <p:cond delay="1149"/>
                            </p:stCondLst>
                            <p:childTnLst>
                              <p:par>
                                <p:cTn id="18" presetID="26" presetClass="emph" presetSubtype="0" fill="hold" grpId="1" nodeType="afterEffect">
                                  <p:stCondLst>
                                    <p:cond delay="0"/>
                                  </p:stCondLst>
                                  <p:iterate type="lt">
                                    <p:tmPct val="0"/>
                                  </p:iterate>
                                  <p:childTnLst>
                                    <p:animEffect transition="out" filter="fade">
                                      <p:cBhvr>
                                        <p:cTn id="19" dur="500" tmFilter="0, 0; .2, .5; .8, .5; 1, 0"/>
                                        <p:tgtEl>
                                          <p:spTgt spid="10"/>
                                        </p:tgtEl>
                                      </p:cBhvr>
                                    </p:animEffect>
                                    <p:animScale>
                                      <p:cBhvr>
                                        <p:cTn id="20" dur="250" autoRev="1" fill="hold"/>
                                        <p:tgtEl>
                                          <p:spTgt spid="10"/>
                                        </p:tgtEl>
                                      </p:cBhvr>
                                      <p:by x="105000" y="105000"/>
                                    </p:animScale>
                                  </p:childTnLst>
                                </p:cTn>
                              </p:par>
                            </p:childTnLst>
                          </p:cTn>
                        </p:par>
                        <p:par>
                          <p:cTn id="21" fill="hold">
                            <p:stCondLst>
                              <p:cond delay="1649"/>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11"/>
                                        </p:tgtEl>
                                        <p:attrNameLst>
                                          <p:attrName>ppt_y</p:attrName>
                                        </p:attrNameLst>
                                      </p:cBhvr>
                                      <p:tavLst>
                                        <p:tav tm="0">
                                          <p:val>
                                            <p:strVal val="#ppt_y"/>
                                          </p:val>
                                        </p:tav>
                                        <p:tav tm="100000">
                                          <p:val>
                                            <p:strVal val="#ppt_y"/>
                                          </p:val>
                                        </p:tav>
                                      </p:tavLst>
                                    </p:anim>
                                    <p:anim calcmode="lin" valueType="num">
                                      <p:cBhvr>
                                        <p:cTn id="26"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11"/>
                                        </p:tgtEl>
                                      </p:cBhvr>
                                    </p:animEffect>
                                  </p:childTnLst>
                                </p:cTn>
                              </p:par>
                            </p:childTnLst>
                          </p:cTn>
                        </p:par>
                        <p:par>
                          <p:cTn id="29" fill="hold">
                            <p:stCondLst>
                              <p:cond delay="2549"/>
                            </p:stCondLst>
                            <p:childTnLst>
                              <p:par>
                                <p:cTn id="30" presetID="26" presetClass="emph" presetSubtype="0" fill="hold" grpId="1" nodeType="afterEffect">
                                  <p:stCondLst>
                                    <p:cond delay="0"/>
                                  </p:stCondLst>
                                  <p:iterate type="lt">
                                    <p:tmPct val="0"/>
                                  </p:iterate>
                                  <p:childTnLst>
                                    <p:animEffect transition="out" filter="fade">
                                      <p:cBhvr>
                                        <p:cTn id="31" dur="500" tmFilter="0, 0; .2, .5; .8, .5; 1, 0"/>
                                        <p:tgtEl>
                                          <p:spTgt spid="11"/>
                                        </p:tgtEl>
                                      </p:cBhvr>
                                    </p:animEffect>
                                    <p:animScale>
                                      <p:cBhvr>
                                        <p:cTn id="32" dur="250" autoRev="1" fill="hold"/>
                                        <p:tgtEl>
                                          <p:spTgt spid="11"/>
                                        </p:tgtEl>
                                      </p:cBhvr>
                                      <p:by x="105000" y="105000"/>
                                    </p:animScale>
                                  </p:childTnLst>
                                </p:cTn>
                              </p:par>
                            </p:childTnLst>
                          </p:cTn>
                        </p:par>
                        <p:par>
                          <p:cTn id="33" fill="hold">
                            <p:stCondLst>
                              <p:cond delay="3049"/>
                            </p:stCondLst>
                            <p:childTnLst>
                              <p:par>
                                <p:cTn id="34" presetID="10" presetClass="entr" presetSubtype="0"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1" grpId="0"/>
      <p:bldP spid="11" grpId="1"/>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p:cNvSpPr/>
          <p:nvPr/>
        </p:nvSpPr>
        <p:spPr bwMode="auto">
          <a:xfrm>
            <a:off x="5350539" y="3904311"/>
            <a:ext cx="412601" cy="4763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chemeClr val="accent2"/>
          </a:solidFill>
          <a:ln>
            <a:noFill/>
          </a:ln>
          <a:effectLst/>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00000"/>
              </a:lnSpc>
            </a:pPr>
            <a:r>
              <a:rPr lang="es-ES" altLang="zh-CN" sz="1200" b="0" dirty="0">
                <a:latin typeface="Helvetica Light" charset="0"/>
                <a:sym typeface="Helvetica Light" charset="0"/>
              </a:rPr>
              <a:t> </a:t>
            </a:r>
            <a:endParaRPr lang="es-ES" altLang="zh-CN" sz="900" dirty="0"/>
          </a:p>
        </p:txBody>
      </p:sp>
      <p:sp>
        <p:nvSpPr>
          <p:cNvPr id="63492" name="AutoShape 4"/>
          <p:cNvSpPr/>
          <p:nvPr/>
        </p:nvSpPr>
        <p:spPr bwMode="auto">
          <a:xfrm>
            <a:off x="3388751" y="2392942"/>
            <a:ext cx="412601" cy="4763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chemeClr val="accent3"/>
          </a:solidFill>
          <a:ln>
            <a:noFill/>
          </a:ln>
          <a:effectLst/>
        </p:spPr>
        <p:txBody>
          <a:bodyPr lIns="0" tIns="0" rIns="0" bIns="0" anchor="ctr"/>
          <a:lstStyle/>
          <a:p>
            <a:pPr>
              <a:lnSpc>
                <a:spcPct val="100000"/>
              </a:lnSpc>
              <a:defRPr/>
            </a:pPr>
            <a:endParaRPr lang="es-ES" sz="1200" dirty="0">
              <a:latin typeface="Helvetica Light" charset="0"/>
              <a:ea typeface="MS PGothic" panose="020B0600070205080204" pitchFamily="34" charset="-128"/>
              <a:cs typeface="Helvetica Light" charset="0"/>
              <a:sym typeface="Helvetica Light" charset="0"/>
            </a:endParaRPr>
          </a:p>
        </p:txBody>
      </p:sp>
      <p:sp>
        <p:nvSpPr>
          <p:cNvPr id="63494" name="AutoShape 6"/>
          <p:cNvSpPr/>
          <p:nvPr/>
        </p:nvSpPr>
        <p:spPr bwMode="auto">
          <a:xfrm>
            <a:off x="5341013" y="2786564"/>
            <a:ext cx="412601" cy="4763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chemeClr val="accent4"/>
          </a:solidFill>
          <a:ln>
            <a:noFill/>
          </a:ln>
          <a:effectLst/>
        </p:spPr>
        <p:txBody>
          <a:bodyPr lIns="0" tIns="0" rIns="0" bIns="0" anchor="ctr"/>
          <a:lstStyle/>
          <a:p>
            <a:pPr>
              <a:lnSpc>
                <a:spcPct val="100000"/>
              </a:lnSpc>
              <a:defRPr/>
            </a:pPr>
            <a:endParaRPr lang="es-ES" sz="1200" dirty="0">
              <a:latin typeface="Helvetica Light" charset="0"/>
              <a:ea typeface="MS PGothic" panose="020B0600070205080204" pitchFamily="34" charset="-128"/>
              <a:cs typeface="Helvetica Light" charset="0"/>
              <a:sym typeface="Helvetica Light" charset="0"/>
            </a:endParaRPr>
          </a:p>
        </p:txBody>
      </p:sp>
      <p:sp>
        <p:nvSpPr>
          <p:cNvPr id="63496" name="AutoShape 8"/>
          <p:cNvSpPr/>
          <p:nvPr/>
        </p:nvSpPr>
        <p:spPr bwMode="auto">
          <a:xfrm>
            <a:off x="3379225" y="1402036"/>
            <a:ext cx="412601" cy="47639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0800" y="0"/>
                </a:moveTo>
                <a:lnTo>
                  <a:pt x="21599" y="5400"/>
                </a:lnTo>
                <a:lnTo>
                  <a:pt x="21599" y="16200"/>
                </a:lnTo>
                <a:lnTo>
                  <a:pt x="10799" y="21599"/>
                </a:lnTo>
                <a:lnTo>
                  <a:pt x="0" y="16199"/>
                </a:lnTo>
                <a:lnTo>
                  <a:pt x="0" y="5400"/>
                </a:lnTo>
                <a:lnTo>
                  <a:pt x="10800" y="0"/>
                </a:lnTo>
                <a:close/>
              </a:path>
            </a:pathLst>
          </a:custGeom>
          <a:solidFill>
            <a:schemeClr val="accent1"/>
          </a:solidFill>
          <a:ln>
            <a:noFill/>
          </a:ln>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00000"/>
              </a:lnSpc>
            </a:pPr>
            <a:r>
              <a:rPr lang="es-ES" altLang="zh-CN" sz="1200" b="0" dirty="0">
                <a:latin typeface="Helvetica Light" charset="0"/>
                <a:sym typeface="Helvetica Light" charset="0"/>
              </a:rPr>
              <a:t> </a:t>
            </a:r>
            <a:endParaRPr lang="es-ES" altLang="zh-CN" sz="900" dirty="0"/>
          </a:p>
        </p:txBody>
      </p:sp>
      <p:sp>
        <p:nvSpPr>
          <p:cNvPr id="63498" name="AutoShape 10"/>
          <p:cNvSpPr/>
          <p:nvPr/>
        </p:nvSpPr>
        <p:spPr bwMode="auto">
          <a:xfrm>
            <a:off x="3403635" y="3502947"/>
            <a:ext cx="412601" cy="4763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chemeClr val="accent1"/>
          </a:solidFill>
          <a:ln>
            <a:noFill/>
          </a:ln>
          <a:effectLst/>
        </p:spPr>
        <p:txBody>
          <a:bodyPr lIns="0" tIns="0" rIns="0" bIns="0" anchor="ctr"/>
          <a:lstStyle/>
          <a:p>
            <a:pPr>
              <a:lnSpc>
                <a:spcPct val="100000"/>
              </a:lnSpc>
              <a:defRPr/>
            </a:pPr>
            <a:endParaRPr lang="es-ES" sz="1200" dirty="0">
              <a:latin typeface="Helvetica Light" charset="0"/>
              <a:ea typeface="MS PGothic" panose="020B0600070205080204" pitchFamily="34" charset="-128"/>
              <a:cs typeface="Helvetica Light" charset="0"/>
              <a:sym typeface="Helvetica Light" charset="0"/>
            </a:endParaRPr>
          </a:p>
        </p:txBody>
      </p:sp>
      <p:sp>
        <p:nvSpPr>
          <p:cNvPr id="63500" name="AutoShape 12"/>
          <p:cNvSpPr/>
          <p:nvPr/>
        </p:nvSpPr>
        <p:spPr bwMode="auto">
          <a:xfrm>
            <a:off x="5337440" y="1795659"/>
            <a:ext cx="412601" cy="47639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21599" y="5400"/>
                </a:lnTo>
                <a:lnTo>
                  <a:pt x="21599" y="16200"/>
                </a:lnTo>
                <a:lnTo>
                  <a:pt x="10799" y="21599"/>
                </a:lnTo>
                <a:lnTo>
                  <a:pt x="0" y="16199"/>
                </a:lnTo>
                <a:lnTo>
                  <a:pt x="0" y="5400"/>
                </a:lnTo>
                <a:lnTo>
                  <a:pt x="10800" y="0"/>
                </a:lnTo>
                <a:close/>
              </a:path>
            </a:pathLst>
          </a:custGeom>
          <a:solidFill>
            <a:schemeClr val="accent2"/>
          </a:solidFill>
          <a:ln>
            <a:noFill/>
          </a:ln>
        </p:spPr>
        <p:txBody>
          <a:bodyPr lIns="0" tIns="0" rIns="0" bIns="0" anchor="ctr"/>
          <a:lstStyle/>
          <a:p>
            <a:endParaRPr lang="zh-CN" altLang="en-US"/>
          </a:p>
        </p:txBody>
      </p:sp>
      <p:sp>
        <p:nvSpPr>
          <p:cNvPr id="63504" name="Line 16"/>
          <p:cNvSpPr>
            <a:spLocks noChangeShapeType="1"/>
          </p:cNvSpPr>
          <p:nvPr/>
        </p:nvSpPr>
        <p:spPr bwMode="auto">
          <a:xfrm>
            <a:off x="3994256" y="3761988"/>
            <a:ext cx="1178263" cy="352533"/>
          </a:xfrm>
          <a:prstGeom prst="line">
            <a:avLst/>
          </a:prstGeom>
          <a:noFill/>
          <a:ln w="101600" cap="flat" cmpd="sng">
            <a:solidFill>
              <a:srgbClr val="B9B9B9"/>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71450">
              <a:defRPr/>
            </a:pPr>
            <a:endParaRPr lang="es-ES" sz="500" dirty="0">
              <a:solidFill>
                <a:srgbClr val="000000"/>
              </a:solidFill>
              <a:latin typeface="Helvetica" charset="0"/>
              <a:ea typeface="MS PGothic" panose="020B0600070205080204" pitchFamily="34" charset="-128"/>
              <a:sym typeface="Helvetica" charset="0"/>
            </a:endParaRPr>
          </a:p>
        </p:txBody>
      </p:sp>
      <p:sp>
        <p:nvSpPr>
          <p:cNvPr id="63505" name="Line 17"/>
          <p:cNvSpPr>
            <a:spLocks noChangeShapeType="1"/>
          </p:cNvSpPr>
          <p:nvPr/>
        </p:nvSpPr>
        <p:spPr bwMode="auto">
          <a:xfrm flipV="1">
            <a:off x="3996042" y="3028336"/>
            <a:ext cx="1154448" cy="723528"/>
          </a:xfrm>
          <a:prstGeom prst="line">
            <a:avLst/>
          </a:prstGeom>
          <a:noFill/>
          <a:ln w="101600" cap="flat" cmpd="sng">
            <a:solidFill>
              <a:srgbClr val="B9B9B9"/>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71450">
              <a:defRPr/>
            </a:pPr>
            <a:endParaRPr lang="es-ES" sz="500" dirty="0">
              <a:solidFill>
                <a:srgbClr val="000000"/>
              </a:solidFill>
              <a:latin typeface="Helvetica" charset="0"/>
              <a:ea typeface="MS PGothic" panose="020B0600070205080204" pitchFamily="34" charset="-128"/>
              <a:sym typeface="Helvetica" charset="0"/>
            </a:endParaRPr>
          </a:p>
        </p:txBody>
      </p:sp>
      <p:sp>
        <p:nvSpPr>
          <p:cNvPr id="63506" name="Line 18"/>
          <p:cNvSpPr>
            <a:spLocks noChangeShapeType="1"/>
          </p:cNvSpPr>
          <p:nvPr/>
        </p:nvSpPr>
        <p:spPr bwMode="auto">
          <a:xfrm>
            <a:off x="3993065" y="2637096"/>
            <a:ext cx="1156234" cy="389454"/>
          </a:xfrm>
          <a:prstGeom prst="line">
            <a:avLst/>
          </a:prstGeom>
          <a:noFill/>
          <a:ln w="101600" cap="flat" cmpd="sng">
            <a:solidFill>
              <a:srgbClr val="B9B9B9"/>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71450">
              <a:defRPr/>
            </a:pPr>
            <a:endParaRPr lang="es-ES" sz="500" dirty="0">
              <a:solidFill>
                <a:srgbClr val="000000"/>
              </a:solidFill>
              <a:latin typeface="Helvetica" charset="0"/>
              <a:ea typeface="MS PGothic" panose="020B0600070205080204" pitchFamily="34" charset="-128"/>
              <a:sym typeface="Helvetica" charset="0"/>
            </a:endParaRPr>
          </a:p>
        </p:txBody>
      </p:sp>
      <p:sp>
        <p:nvSpPr>
          <p:cNvPr id="63507" name="Line 19"/>
          <p:cNvSpPr>
            <a:spLocks noChangeShapeType="1"/>
          </p:cNvSpPr>
          <p:nvPr/>
        </p:nvSpPr>
        <p:spPr bwMode="auto">
          <a:xfrm flipV="1">
            <a:off x="3995447" y="2048149"/>
            <a:ext cx="1131228" cy="591328"/>
          </a:xfrm>
          <a:prstGeom prst="line">
            <a:avLst/>
          </a:prstGeom>
          <a:noFill/>
          <a:ln w="101600" cap="flat" cmpd="sng">
            <a:solidFill>
              <a:srgbClr val="B9B9B9"/>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71450">
              <a:defRPr/>
            </a:pPr>
            <a:endParaRPr lang="es-ES" sz="500" dirty="0">
              <a:solidFill>
                <a:srgbClr val="000000"/>
              </a:solidFill>
              <a:latin typeface="Helvetica" charset="0"/>
              <a:ea typeface="MS PGothic" panose="020B0600070205080204" pitchFamily="34" charset="-128"/>
              <a:sym typeface="Helvetica" charset="0"/>
            </a:endParaRPr>
          </a:p>
        </p:txBody>
      </p:sp>
      <p:sp>
        <p:nvSpPr>
          <p:cNvPr id="63508" name="Line 20"/>
          <p:cNvSpPr>
            <a:spLocks noChangeShapeType="1"/>
          </p:cNvSpPr>
          <p:nvPr/>
        </p:nvSpPr>
        <p:spPr bwMode="auto">
          <a:xfrm>
            <a:off x="4004377" y="1639044"/>
            <a:ext cx="1119916" cy="400173"/>
          </a:xfrm>
          <a:prstGeom prst="line">
            <a:avLst/>
          </a:prstGeom>
          <a:noFill/>
          <a:ln w="101600" cap="flat" cmpd="sng">
            <a:solidFill>
              <a:srgbClr val="B9B9B9"/>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71450">
              <a:defRPr/>
            </a:pPr>
            <a:endParaRPr lang="es-ES" sz="500" dirty="0">
              <a:solidFill>
                <a:srgbClr val="000000"/>
              </a:solidFill>
              <a:latin typeface="Helvetica" charset="0"/>
              <a:ea typeface="MS PGothic" panose="020B0600070205080204" pitchFamily="34" charset="-128"/>
              <a:sym typeface="Helvetica" charset="0"/>
            </a:endParaRPr>
          </a:p>
        </p:txBody>
      </p:sp>
      <p:sp>
        <p:nvSpPr>
          <p:cNvPr id="63509" name="AutoShape 21"/>
          <p:cNvSpPr/>
          <p:nvPr/>
        </p:nvSpPr>
        <p:spPr bwMode="auto">
          <a:xfrm>
            <a:off x="5042726" y="1955252"/>
            <a:ext cx="161945" cy="16197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2"/>
          </a:solidFill>
          <a:ln w="25400" cap="flat" cmpd="sng">
            <a:solidFill>
              <a:srgbClr val="000000">
                <a:alpha val="0"/>
              </a:srgbClr>
            </a:solidFill>
            <a:prstDash val="solid"/>
            <a:miter lim="0"/>
          </a:ln>
          <a:effectLst/>
        </p:spPr>
        <p:txBody>
          <a:bodyPr lIns="0" tIns="0" rIns="0" bIns="0" anchor="ctr"/>
          <a:lstStyle/>
          <a:p>
            <a:pPr defTabSz="219075">
              <a:defRPr/>
            </a:pPr>
            <a:endParaRPr lang="es-ES" sz="1500" dirty="0">
              <a:solidFill>
                <a:srgbClr val="F1F2F1"/>
              </a:solidFill>
              <a:effectLst>
                <a:outerShdw blurRad="38100" dist="38100" dir="2700000" algn="tl">
                  <a:srgbClr val="000000"/>
                </a:outerShdw>
              </a:effectLst>
              <a:latin typeface="Gill Sans" charset="0"/>
              <a:ea typeface="MS PGothic" panose="020B0600070205080204" pitchFamily="34" charset="-128"/>
              <a:cs typeface="Gill Sans" charset="0"/>
              <a:sym typeface="Gill Sans" charset="0"/>
            </a:endParaRPr>
          </a:p>
        </p:txBody>
      </p:sp>
      <p:sp>
        <p:nvSpPr>
          <p:cNvPr id="63510" name="AutoShape 22"/>
          <p:cNvSpPr/>
          <p:nvPr/>
        </p:nvSpPr>
        <p:spPr bwMode="auto">
          <a:xfrm>
            <a:off x="5067732" y="2939607"/>
            <a:ext cx="161945" cy="16197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4"/>
          </a:solidFill>
          <a:ln w="25400" cap="flat" cmpd="sng">
            <a:solidFill>
              <a:srgbClr val="000000">
                <a:alpha val="0"/>
              </a:srgbClr>
            </a:solidFill>
            <a:prstDash val="solid"/>
            <a:miter lim="0"/>
          </a:ln>
          <a:effectLst/>
        </p:spPr>
        <p:txBody>
          <a:bodyPr lIns="0" tIns="0" rIns="0" bIns="0" anchor="ctr"/>
          <a:lstStyle/>
          <a:p>
            <a:pPr defTabSz="219075">
              <a:defRPr/>
            </a:pPr>
            <a:endParaRPr lang="es-ES" sz="1500" dirty="0">
              <a:solidFill>
                <a:srgbClr val="F1F2F1"/>
              </a:solidFill>
              <a:effectLst>
                <a:outerShdw blurRad="38100" dist="38100" dir="2700000" algn="tl">
                  <a:srgbClr val="000000"/>
                </a:outerShdw>
              </a:effectLst>
              <a:latin typeface="Gill Sans" charset="0"/>
              <a:ea typeface="MS PGothic" panose="020B0600070205080204" pitchFamily="34" charset="-128"/>
              <a:cs typeface="Gill Sans" charset="0"/>
              <a:sym typeface="Gill Sans" charset="0"/>
            </a:endParaRPr>
          </a:p>
        </p:txBody>
      </p:sp>
      <p:sp>
        <p:nvSpPr>
          <p:cNvPr id="63511" name="AutoShape 23"/>
          <p:cNvSpPr/>
          <p:nvPr/>
        </p:nvSpPr>
        <p:spPr bwMode="auto">
          <a:xfrm>
            <a:off x="5099882" y="4044849"/>
            <a:ext cx="161945" cy="16197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2"/>
          </a:solidFill>
          <a:ln w="25400" cap="flat" cmpd="sng">
            <a:solidFill>
              <a:srgbClr val="000000">
                <a:alpha val="0"/>
              </a:srgbClr>
            </a:solidFill>
            <a:prstDash val="solid"/>
            <a:miter lim="0"/>
          </a:ln>
          <a:effectLst/>
        </p:spPr>
        <p:txBody>
          <a:bodyPr lIns="0" tIns="0" rIns="0" bIns="0" anchor="ctr"/>
          <a:lstStyle/>
          <a:p>
            <a:pPr defTabSz="219075">
              <a:defRPr/>
            </a:pPr>
            <a:endParaRPr lang="es-ES" sz="1500" dirty="0">
              <a:solidFill>
                <a:srgbClr val="F1F2F1"/>
              </a:solidFill>
              <a:effectLst>
                <a:outerShdw blurRad="38100" dist="38100" dir="2700000" algn="tl">
                  <a:srgbClr val="000000"/>
                </a:outerShdw>
              </a:effectLst>
              <a:latin typeface="Gill Sans" charset="0"/>
              <a:ea typeface="MS PGothic" panose="020B0600070205080204" pitchFamily="34" charset="-128"/>
              <a:cs typeface="Gill Sans" charset="0"/>
              <a:sym typeface="Gill Sans" charset="0"/>
            </a:endParaRPr>
          </a:p>
        </p:txBody>
      </p:sp>
      <p:sp>
        <p:nvSpPr>
          <p:cNvPr id="63512" name="AutoShape 24"/>
          <p:cNvSpPr/>
          <p:nvPr/>
        </p:nvSpPr>
        <p:spPr bwMode="auto">
          <a:xfrm>
            <a:off x="3935313" y="1555078"/>
            <a:ext cx="161945" cy="16197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1"/>
          </a:solidFill>
          <a:ln w="25400" cap="flat" cmpd="sng">
            <a:solidFill>
              <a:srgbClr val="000000">
                <a:alpha val="0"/>
              </a:srgbClr>
            </a:solidFill>
            <a:prstDash val="solid"/>
            <a:miter lim="0"/>
          </a:ln>
          <a:effectLst/>
        </p:spPr>
        <p:txBody>
          <a:bodyPr lIns="0" tIns="0" rIns="0" bIns="0" anchor="ctr"/>
          <a:lstStyle/>
          <a:p>
            <a:pPr algn="r" defTabSz="219075">
              <a:defRPr/>
            </a:pPr>
            <a:endParaRPr lang="es-ES" sz="1500" dirty="0">
              <a:solidFill>
                <a:srgbClr val="F1F2F1"/>
              </a:solidFill>
              <a:effectLst>
                <a:outerShdw blurRad="38100" dist="38100" dir="2700000" algn="tl">
                  <a:srgbClr val="000000"/>
                </a:outerShdw>
              </a:effectLst>
              <a:latin typeface="Gill Sans" charset="0"/>
              <a:ea typeface="MS PGothic" panose="020B0600070205080204" pitchFamily="34" charset="-128"/>
              <a:cs typeface="Gill Sans" charset="0"/>
              <a:sym typeface="Gill Sans" charset="0"/>
            </a:endParaRPr>
          </a:p>
        </p:txBody>
      </p:sp>
      <p:sp>
        <p:nvSpPr>
          <p:cNvPr id="63513" name="AutoShape 25"/>
          <p:cNvSpPr/>
          <p:nvPr/>
        </p:nvSpPr>
        <p:spPr bwMode="auto">
          <a:xfrm>
            <a:off x="3922214" y="2545984"/>
            <a:ext cx="161945" cy="16197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3"/>
          </a:solidFill>
          <a:ln w="25400" cap="flat" cmpd="sng">
            <a:solidFill>
              <a:srgbClr val="000000">
                <a:alpha val="0"/>
              </a:srgbClr>
            </a:solidFill>
            <a:prstDash val="solid"/>
            <a:miter lim="0"/>
          </a:ln>
          <a:effectLst/>
        </p:spPr>
        <p:txBody>
          <a:bodyPr lIns="0" tIns="0" rIns="0" bIns="0" anchor="ctr"/>
          <a:lstStyle/>
          <a:p>
            <a:pPr algn="r" defTabSz="219075">
              <a:defRPr/>
            </a:pPr>
            <a:endParaRPr lang="es-ES" sz="1500" dirty="0">
              <a:solidFill>
                <a:srgbClr val="F1F2F1"/>
              </a:solidFill>
              <a:effectLst>
                <a:outerShdw blurRad="38100" dist="38100" dir="2700000" algn="tl">
                  <a:srgbClr val="000000"/>
                </a:outerShdw>
              </a:effectLst>
              <a:latin typeface="Gill Sans" charset="0"/>
              <a:ea typeface="MS PGothic" panose="020B0600070205080204" pitchFamily="34" charset="-128"/>
              <a:cs typeface="Gill Sans" charset="0"/>
              <a:sym typeface="Gill Sans" charset="0"/>
            </a:endParaRPr>
          </a:p>
        </p:txBody>
      </p:sp>
      <p:sp>
        <p:nvSpPr>
          <p:cNvPr id="63514" name="AutoShape 26"/>
          <p:cNvSpPr/>
          <p:nvPr/>
        </p:nvSpPr>
        <p:spPr bwMode="auto">
          <a:xfrm>
            <a:off x="3916261" y="3663731"/>
            <a:ext cx="161945" cy="16197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1"/>
          </a:solidFill>
          <a:ln w="25400" cap="flat" cmpd="sng">
            <a:solidFill>
              <a:srgbClr val="000000">
                <a:alpha val="0"/>
              </a:srgbClr>
            </a:solidFill>
            <a:prstDash val="solid"/>
            <a:miter lim="0"/>
          </a:ln>
          <a:effectLst/>
        </p:spPr>
        <p:txBody>
          <a:bodyPr lIns="0" tIns="0" rIns="0" bIns="0" anchor="ctr"/>
          <a:lstStyle/>
          <a:p>
            <a:pPr algn="r" defTabSz="219075">
              <a:defRPr/>
            </a:pPr>
            <a:endParaRPr lang="es-ES" sz="1500" dirty="0">
              <a:solidFill>
                <a:srgbClr val="F1F2F1"/>
              </a:solidFill>
              <a:effectLst>
                <a:outerShdw blurRad="38100" dist="38100" dir="2700000" algn="tl">
                  <a:srgbClr val="000000"/>
                </a:outerShdw>
              </a:effectLst>
              <a:latin typeface="Gill Sans" charset="0"/>
              <a:ea typeface="MS PGothic" panose="020B0600070205080204" pitchFamily="34" charset="-128"/>
              <a:cs typeface="Gill Sans" charset="0"/>
              <a:sym typeface="Gill Sans" charset="0"/>
            </a:endParaRPr>
          </a:p>
        </p:txBody>
      </p:sp>
      <p:sp>
        <p:nvSpPr>
          <p:cNvPr id="40" name="TextBox 23"/>
          <p:cNvSpPr txBox="1"/>
          <p:nvPr/>
        </p:nvSpPr>
        <p:spPr>
          <a:xfrm>
            <a:off x="1060908" y="1606742"/>
            <a:ext cx="1836131" cy="413070"/>
          </a:xfrm>
          <a:prstGeom prst="rect">
            <a:avLst/>
          </a:prstGeom>
          <a:noFill/>
        </p:spPr>
        <p:txBody>
          <a:bodyPr wrap="square" lIns="65032" tIns="32516" rIns="65032" bIns="32516" rtlCol="0">
            <a:spAutoFit/>
          </a:bodyPr>
          <a:lstStyle/>
          <a:p>
            <a:pPr algn="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r>
              <a:rPr lang="zh-CN" altLang="en-US" sz="800" dirty="0" smtClean="0">
                <a:solidFill>
                  <a:schemeClr val="bg1">
                    <a:lumMod val="50000"/>
                  </a:schemeClr>
                </a:solidFill>
                <a:latin typeface="Arial" panose="020B0604020202020204" pitchFamily="34" charset="0"/>
                <a:ea typeface="微软雅黑" panose="020B0503020204020204" pitchFamily="34" charset="-122"/>
                <a:cs typeface="+mn-ea"/>
                <a:sym typeface="+mn-lt"/>
              </a:rPr>
              <a:t>，</a:t>
            </a:r>
            <a:endParaRPr lang="en-GB" altLang="zh-CN" sz="600" dirty="0">
              <a:solidFill>
                <a:schemeClr val="tx1">
                  <a:lumMod val="65000"/>
                  <a:lumOff val="35000"/>
                </a:schemeClr>
              </a:solidFill>
              <a:latin typeface="Arial" panose="020B0604020202020204" pitchFamily="34" charset="0"/>
              <a:ea typeface="微软雅黑" panose="020B0503020204020204" pitchFamily="34" charset="-122"/>
              <a:cs typeface="+mn-ea"/>
              <a:sym typeface="+mn-lt"/>
            </a:endParaRPr>
          </a:p>
        </p:txBody>
      </p:sp>
      <p:sp>
        <p:nvSpPr>
          <p:cNvPr id="41" name="TextBox 24"/>
          <p:cNvSpPr txBox="1"/>
          <p:nvPr/>
        </p:nvSpPr>
        <p:spPr>
          <a:xfrm>
            <a:off x="2150152" y="1402036"/>
            <a:ext cx="746887" cy="250333"/>
          </a:xfrm>
          <a:prstGeom prst="rect">
            <a:avLst/>
          </a:prstGeom>
          <a:noFill/>
        </p:spPr>
        <p:txBody>
          <a:bodyPr wrap="none" lIns="65032" tIns="32516" rIns="65032" bIns="32516" rtlCol="0">
            <a:spAutoFit/>
          </a:bodyPr>
          <a:lstStyle/>
          <a:p>
            <a:pPr algn="r"/>
            <a:r>
              <a:rPr lang="zh-CN" altLang="en-US" sz="1200" b="1" dirty="0" smtClean="0">
                <a:solidFill>
                  <a:schemeClr val="bg1">
                    <a:lumMod val="50000"/>
                  </a:schemeClr>
                </a:solidFill>
                <a:ea typeface="微软雅黑" panose="020B0503020204020204" pitchFamily="34" charset="-122"/>
              </a:rPr>
              <a:t>文</a:t>
            </a:r>
            <a:r>
              <a:rPr lang="zh-CN" altLang="en-US" sz="1200" b="1" dirty="0">
                <a:solidFill>
                  <a:schemeClr val="bg1">
                    <a:lumMod val="50000"/>
                  </a:schemeClr>
                </a:solidFill>
                <a:ea typeface="微软雅黑" panose="020B0503020204020204" pitchFamily="34" charset="-122"/>
              </a:rPr>
              <a:t>字内容</a:t>
            </a:r>
          </a:p>
        </p:txBody>
      </p:sp>
      <p:sp>
        <p:nvSpPr>
          <p:cNvPr id="42" name="TextBox 23"/>
          <p:cNvSpPr txBox="1"/>
          <p:nvPr/>
        </p:nvSpPr>
        <p:spPr>
          <a:xfrm>
            <a:off x="1060908" y="2580004"/>
            <a:ext cx="1836131" cy="413070"/>
          </a:xfrm>
          <a:prstGeom prst="rect">
            <a:avLst/>
          </a:prstGeom>
          <a:noFill/>
        </p:spPr>
        <p:txBody>
          <a:bodyPr wrap="square" lIns="65032" tIns="32516" rIns="65032" bIns="32516" rtlCol="0">
            <a:spAutoFit/>
          </a:bodyPr>
          <a:lstStyle/>
          <a:p>
            <a:pPr algn="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r>
              <a:rPr lang="zh-CN" altLang="en-US" sz="800" dirty="0" smtClean="0">
                <a:solidFill>
                  <a:schemeClr val="bg1">
                    <a:lumMod val="50000"/>
                  </a:schemeClr>
                </a:solidFill>
                <a:latin typeface="Arial" panose="020B0604020202020204" pitchFamily="34" charset="0"/>
                <a:ea typeface="微软雅黑" panose="020B0503020204020204" pitchFamily="34" charset="-122"/>
                <a:cs typeface="+mn-ea"/>
                <a:sym typeface="+mn-lt"/>
              </a:rPr>
              <a:t>，</a:t>
            </a:r>
            <a:endParaRPr lang="en-GB" altLang="zh-CN" sz="600" dirty="0">
              <a:solidFill>
                <a:schemeClr val="tx1">
                  <a:lumMod val="65000"/>
                  <a:lumOff val="35000"/>
                </a:schemeClr>
              </a:solidFill>
              <a:latin typeface="Arial" panose="020B0604020202020204" pitchFamily="34" charset="0"/>
              <a:ea typeface="微软雅黑" panose="020B0503020204020204" pitchFamily="34" charset="-122"/>
              <a:cs typeface="+mn-ea"/>
              <a:sym typeface="+mn-lt"/>
            </a:endParaRPr>
          </a:p>
        </p:txBody>
      </p:sp>
      <p:sp>
        <p:nvSpPr>
          <p:cNvPr id="43" name="TextBox 24"/>
          <p:cNvSpPr txBox="1"/>
          <p:nvPr/>
        </p:nvSpPr>
        <p:spPr>
          <a:xfrm>
            <a:off x="2150152" y="2375298"/>
            <a:ext cx="746887" cy="250333"/>
          </a:xfrm>
          <a:prstGeom prst="rect">
            <a:avLst/>
          </a:prstGeom>
          <a:noFill/>
        </p:spPr>
        <p:txBody>
          <a:bodyPr wrap="none" lIns="65032" tIns="32516" rIns="65032" bIns="32516" rtlCol="0">
            <a:spAutoFit/>
          </a:bodyPr>
          <a:lstStyle/>
          <a:p>
            <a:pPr algn="r"/>
            <a:r>
              <a:rPr lang="zh-CN" altLang="en-US" sz="1200" b="1" dirty="0" smtClean="0">
                <a:solidFill>
                  <a:schemeClr val="bg1">
                    <a:lumMod val="50000"/>
                  </a:schemeClr>
                </a:solidFill>
                <a:ea typeface="微软雅黑" panose="020B0503020204020204" pitchFamily="34" charset="-122"/>
              </a:rPr>
              <a:t>文</a:t>
            </a:r>
            <a:r>
              <a:rPr lang="zh-CN" altLang="en-US" sz="1200" b="1" dirty="0">
                <a:solidFill>
                  <a:schemeClr val="bg1">
                    <a:lumMod val="50000"/>
                  </a:schemeClr>
                </a:solidFill>
                <a:ea typeface="微软雅黑" panose="020B0503020204020204" pitchFamily="34" charset="-122"/>
              </a:rPr>
              <a:t>字内容</a:t>
            </a:r>
          </a:p>
        </p:txBody>
      </p:sp>
      <p:sp>
        <p:nvSpPr>
          <p:cNvPr id="44" name="TextBox 23"/>
          <p:cNvSpPr txBox="1"/>
          <p:nvPr/>
        </p:nvSpPr>
        <p:spPr>
          <a:xfrm>
            <a:off x="1060908" y="3598427"/>
            <a:ext cx="1836131" cy="597736"/>
          </a:xfrm>
          <a:prstGeom prst="rect">
            <a:avLst/>
          </a:prstGeom>
          <a:noFill/>
        </p:spPr>
        <p:txBody>
          <a:bodyPr wrap="square" lIns="65032" tIns="32516" rIns="65032" bIns="32516" rtlCol="0">
            <a:spAutoFit/>
          </a:bodyPr>
          <a:lstStyle/>
          <a:p>
            <a:pPr algn="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r>
              <a:rPr lang="zh-CN" altLang="en-US" sz="800" dirty="0" smtClean="0">
                <a:solidFill>
                  <a:schemeClr val="bg1">
                    <a:lumMod val="50000"/>
                  </a:schemeClr>
                </a:solidFill>
                <a:latin typeface="Arial" panose="020B0604020202020204" pitchFamily="34" charset="0"/>
                <a:ea typeface="微软雅黑" panose="020B0503020204020204" pitchFamily="34" charset="-122"/>
                <a:cs typeface="+mn-ea"/>
                <a:sym typeface="+mn-lt"/>
              </a:rPr>
              <a:t>点</a:t>
            </a:r>
            <a:endParaRPr lang="en-GB" altLang="zh-CN" sz="600" dirty="0">
              <a:solidFill>
                <a:schemeClr val="tx1">
                  <a:lumMod val="65000"/>
                  <a:lumOff val="35000"/>
                </a:schemeClr>
              </a:solidFill>
              <a:latin typeface="Arial" panose="020B0604020202020204" pitchFamily="34" charset="0"/>
              <a:ea typeface="微软雅黑" panose="020B0503020204020204" pitchFamily="34" charset="-122"/>
              <a:cs typeface="+mn-ea"/>
              <a:sym typeface="+mn-lt"/>
            </a:endParaRPr>
          </a:p>
        </p:txBody>
      </p:sp>
      <p:sp>
        <p:nvSpPr>
          <p:cNvPr id="45" name="TextBox 24"/>
          <p:cNvSpPr txBox="1"/>
          <p:nvPr/>
        </p:nvSpPr>
        <p:spPr>
          <a:xfrm>
            <a:off x="2150152" y="3393721"/>
            <a:ext cx="746887" cy="250333"/>
          </a:xfrm>
          <a:prstGeom prst="rect">
            <a:avLst/>
          </a:prstGeom>
          <a:noFill/>
        </p:spPr>
        <p:txBody>
          <a:bodyPr wrap="none" lIns="65032" tIns="32516" rIns="65032" bIns="32516" rtlCol="0">
            <a:spAutoFit/>
          </a:bodyPr>
          <a:lstStyle/>
          <a:p>
            <a:pPr algn="r"/>
            <a:r>
              <a:rPr lang="zh-CN" altLang="en-US" sz="1200" b="1" dirty="0" smtClean="0">
                <a:solidFill>
                  <a:schemeClr val="bg1">
                    <a:lumMod val="50000"/>
                  </a:schemeClr>
                </a:solidFill>
                <a:ea typeface="微软雅黑" panose="020B0503020204020204" pitchFamily="34" charset="-122"/>
              </a:rPr>
              <a:t>文</a:t>
            </a:r>
            <a:r>
              <a:rPr lang="zh-CN" altLang="en-US" sz="1200" b="1" dirty="0">
                <a:solidFill>
                  <a:schemeClr val="bg1">
                    <a:lumMod val="50000"/>
                  </a:schemeClr>
                </a:solidFill>
                <a:ea typeface="微软雅黑" panose="020B0503020204020204" pitchFamily="34" charset="-122"/>
              </a:rPr>
              <a:t>字内容</a:t>
            </a:r>
          </a:p>
        </p:txBody>
      </p:sp>
      <p:sp>
        <p:nvSpPr>
          <p:cNvPr id="46" name="TextBox 23"/>
          <p:cNvSpPr txBox="1"/>
          <p:nvPr/>
        </p:nvSpPr>
        <p:spPr>
          <a:xfrm>
            <a:off x="6291144" y="1751292"/>
            <a:ext cx="1836131" cy="413070"/>
          </a:xfrm>
          <a:prstGeom prst="rect">
            <a:avLst/>
          </a:prstGeom>
          <a:noFill/>
        </p:spPr>
        <p:txBody>
          <a:bodyPr wrap="square" lIns="65032" tIns="32516" rIns="65032" bIns="32516" rtlCol="0">
            <a:spAutoFit/>
          </a:bodyPr>
          <a:lstStyle/>
          <a:p>
            <a:pP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r>
              <a:rPr lang="zh-CN" altLang="en-US" sz="800" dirty="0" smtClean="0">
                <a:solidFill>
                  <a:schemeClr val="bg1">
                    <a:lumMod val="50000"/>
                  </a:schemeClr>
                </a:solidFill>
                <a:latin typeface="Arial" panose="020B0604020202020204" pitchFamily="34" charset="0"/>
                <a:ea typeface="微软雅黑" panose="020B0503020204020204" pitchFamily="34" charset="-122"/>
                <a:cs typeface="+mn-ea"/>
                <a:sym typeface="+mn-lt"/>
              </a:rPr>
              <a:t>，</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47" name="TextBox 24"/>
          <p:cNvSpPr txBox="1"/>
          <p:nvPr/>
        </p:nvSpPr>
        <p:spPr>
          <a:xfrm>
            <a:off x="6291143" y="1556911"/>
            <a:ext cx="746887" cy="250333"/>
          </a:xfrm>
          <a:prstGeom prst="rect">
            <a:avLst/>
          </a:prstGeom>
          <a:noFill/>
        </p:spPr>
        <p:txBody>
          <a:bodyPr wrap="none" lIns="65032" tIns="32516" rIns="65032" bIns="32516" rtlCol="0">
            <a:spAutoFit/>
          </a:bodyPr>
          <a:lstStyle/>
          <a:p>
            <a:r>
              <a:rPr lang="zh-CN" altLang="en-US" sz="1200" b="1" dirty="0" smtClean="0">
                <a:solidFill>
                  <a:schemeClr val="bg1">
                    <a:lumMod val="50000"/>
                  </a:schemeClr>
                </a:solidFill>
                <a:ea typeface="微软雅黑" panose="020B0503020204020204" pitchFamily="34" charset="-122"/>
              </a:rPr>
              <a:t>文</a:t>
            </a:r>
            <a:r>
              <a:rPr lang="zh-CN" altLang="en-US" sz="1200" b="1" dirty="0">
                <a:solidFill>
                  <a:schemeClr val="bg1">
                    <a:lumMod val="50000"/>
                  </a:schemeClr>
                </a:solidFill>
                <a:ea typeface="微软雅黑" panose="020B0503020204020204" pitchFamily="34" charset="-122"/>
              </a:rPr>
              <a:t>字内容</a:t>
            </a:r>
          </a:p>
        </p:txBody>
      </p:sp>
      <p:sp>
        <p:nvSpPr>
          <p:cNvPr id="48" name="TextBox 23"/>
          <p:cNvSpPr txBox="1"/>
          <p:nvPr/>
        </p:nvSpPr>
        <p:spPr>
          <a:xfrm>
            <a:off x="6291144" y="2724554"/>
            <a:ext cx="1836131" cy="413070"/>
          </a:xfrm>
          <a:prstGeom prst="rect">
            <a:avLst/>
          </a:prstGeom>
          <a:noFill/>
        </p:spPr>
        <p:txBody>
          <a:bodyPr wrap="square" lIns="65032" tIns="32516" rIns="65032" bIns="32516" rtlCol="0">
            <a:spAutoFit/>
          </a:bodyPr>
          <a:lstStyle/>
          <a:p>
            <a:pP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r>
              <a:rPr lang="zh-CN" altLang="en-US" sz="800" dirty="0" smtClean="0">
                <a:solidFill>
                  <a:schemeClr val="bg1">
                    <a:lumMod val="50000"/>
                  </a:schemeClr>
                </a:solidFill>
                <a:latin typeface="Arial" panose="020B0604020202020204" pitchFamily="34" charset="0"/>
                <a:ea typeface="微软雅黑" panose="020B0503020204020204" pitchFamily="34" charset="-122"/>
                <a:cs typeface="+mn-ea"/>
                <a:sym typeface="+mn-lt"/>
              </a:rPr>
              <a:t>，</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49" name="TextBox 24"/>
          <p:cNvSpPr txBox="1"/>
          <p:nvPr/>
        </p:nvSpPr>
        <p:spPr>
          <a:xfrm>
            <a:off x="6291143" y="2530173"/>
            <a:ext cx="746887" cy="250333"/>
          </a:xfrm>
          <a:prstGeom prst="rect">
            <a:avLst/>
          </a:prstGeom>
          <a:noFill/>
        </p:spPr>
        <p:txBody>
          <a:bodyPr wrap="none" lIns="65032" tIns="32516" rIns="65032" bIns="32516" rtlCol="0">
            <a:spAutoFit/>
          </a:bodyPr>
          <a:lstStyle/>
          <a:p>
            <a:r>
              <a:rPr lang="zh-CN" altLang="en-US" sz="1200" b="1" dirty="0" smtClean="0">
                <a:solidFill>
                  <a:schemeClr val="bg1">
                    <a:lumMod val="50000"/>
                  </a:schemeClr>
                </a:solidFill>
                <a:ea typeface="微软雅黑" panose="020B0503020204020204" pitchFamily="34" charset="-122"/>
              </a:rPr>
              <a:t>文</a:t>
            </a:r>
            <a:r>
              <a:rPr lang="zh-CN" altLang="en-US" sz="1200" b="1" dirty="0">
                <a:solidFill>
                  <a:schemeClr val="bg1">
                    <a:lumMod val="50000"/>
                  </a:schemeClr>
                </a:solidFill>
                <a:ea typeface="微软雅黑" panose="020B0503020204020204" pitchFamily="34" charset="-122"/>
              </a:rPr>
              <a:t>字内容</a:t>
            </a:r>
          </a:p>
        </p:txBody>
      </p:sp>
      <p:sp>
        <p:nvSpPr>
          <p:cNvPr id="50" name="TextBox 23"/>
          <p:cNvSpPr txBox="1"/>
          <p:nvPr/>
        </p:nvSpPr>
        <p:spPr>
          <a:xfrm>
            <a:off x="6291144" y="3742977"/>
            <a:ext cx="1836131" cy="413070"/>
          </a:xfrm>
          <a:prstGeom prst="rect">
            <a:avLst/>
          </a:prstGeom>
          <a:noFill/>
        </p:spPr>
        <p:txBody>
          <a:bodyPr wrap="square" lIns="65032" tIns="32516" rIns="65032" bIns="32516" rtlCol="0">
            <a:spAutoFit/>
          </a:bodyPr>
          <a:lstStyle/>
          <a:p>
            <a:pP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r>
              <a:rPr lang="zh-CN" altLang="en-US" sz="800" dirty="0" smtClean="0">
                <a:solidFill>
                  <a:schemeClr val="bg1">
                    <a:lumMod val="50000"/>
                  </a:schemeClr>
                </a:solidFill>
                <a:latin typeface="Arial" panose="020B0604020202020204" pitchFamily="34" charset="0"/>
                <a:ea typeface="微软雅黑" panose="020B0503020204020204" pitchFamily="34" charset="-122"/>
                <a:cs typeface="+mn-ea"/>
                <a:sym typeface="+mn-lt"/>
              </a:rPr>
              <a:t>，</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51" name="TextBox 24"/>
          <p:cNvSpPr txBox="1"/>
          <p:nvPr/>
        </p:nvSpPr>
        <p:spPr>
          <a:xfrm>
            <a:off x="6291143" y="3548596"/>
            <a:ext cx="746887" cy="250333"/>
          </a:xfrm>
          <a:prstGeom prst="rect">
            <a:avLst/>
          </a:prstGeom>
          <a:noFill/>
        </p:spPr>
        <p:txBody>
          <a:bodyPr wrap="none" lIns="65032" tIns="32516" rIns="65032" bIns="32516" rtlCol="0">
            <a:spAutoFit/>
          </a:bodyPr>
          <a:lstStyle/>
          <a:p>
            <a:r>
              <a:rPr lang="zh-CN" altLang="en-US" sz="1200" b="1" dirty="0" smtClean="0">
                <a:solidFill>
                  <a:schemeClr val="bg1">
                    <a:lumMod val="50000"/>
                  </a:schemeClr>
                </a:solidFill>
                <a:ea typeface="微软雅黑" panose="020B0503020204020204" pitchFamily="34" charset="-122"/>
              </a:rPr>
              <a:t>文</a:t>
            </a:r>
            <a:r>
              <a:rPr lang="zh-CN" altLang="en-US" sz="1200" b="1" dirty="0">
                <a:solidFill>
                  <a:schemeClr val="bg1">
                    <a:lumMod val="50000"/>
                  </a:schemeClr>
                </a:solidFill>
                <a:ea typeface="微软雅黑" panose="020B0503020204020204" pitchFamily="34" charset="-122"/>
              </a:rPr>
              <a:t>字内容</a:t>
            </a: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
                                  </p:stCondLst>
                                  <p:childTnLst>
                                    <p:set>
                                      <p:cBhvr>
                                        <p:cTn id="6" dur="1" fill="hold">
                                          <p:stCondLst>
                                            <p:cond delay="0"/>
                                          </p:stCondLst>
                                        </p:cTn>
                                        <p:tgtEl>
                                          <p:spTgt spid="63496"/>
                                        </p:tgtEl>
                                        <p:attrNameLst>
                                          <p:attrName>style.visibility</p:attrName>
                                        </p:attrNameLst>
                                      </p:cBhvr>
                                      <p:to>
                                        <p:strVal val="visible"/>
                                      </p:to>
                                    </p:set>
                                    <p:animEffect transition="in" filter="dissolve">
                                      <p:cBhvr>
                                        <p:cTn id="7" dur="500"/>
                                        <p:tgtEl>
                                          <p:spTgt spid="63496"/>
                                        </p:tgtEl>
                                      </p:cBhvr>
                                    </p:animEffect>
                                  </p:childTnLst>
                                </p:cTn>
                              </p:par>
                            </p:childTnLst>
                          </p:cTn>
                        </p:par>
                        <p:par>
                          <p:cTn id="8" fill="hold">
                            <p:stCondLst>
                              <p:cond delay="600"/>
                            </p:stCondLst>
                            <p:childTnLst>
                              <p:par>
                                <p:cTn id="9" presetID="9" presetClass="entr" presetSubtype="0" fill="hold" grpId="0" nodeType="afterEffect">
                                  <p:stCondLst>
                                    <p:cond delay="100"/>
                                  </p:stCondLst>
                                  <p:childTnLst>
                                    <p:set>
                                      <p:cBhvr>
                                        <p:cTn id="10" dur="1" fill="hold">
                                          <p:stCondLst>
                                            <p:cond delay="0"/>
                                          </p:stCondLst>
                                        </p:cTn>
                                        <p:tgtEl>
                                          <p:spTgt spid="63500"/>
                                        </p:tgtEl>
                                        <p:attrNameLst>
                                          <p:attrName>style.visibility</p:attrName>
                                        </p:attrNameLst>
                                      </p:cBhvr>
                                      <p:to>
                                        <p:strVal val="visible"/>
                                      </p:to>
                                    </p:set>
                                    <p:animEffect transition="in" filter="dissolve">
                                      <p:cBhvr>
                                        <p:cTn id="11" dur="500"/>
                                        <p:tgtEl>
                                          <p:spTgt spid="63500"/>
                                        </p:tgtEl>
                                      </p:cBhvr>
                                    </p:animEffect>
                                  </p:childTnLst>
                                </p:cTn>
                              </p:par>
                            </p:childTnLst>
                          </p:cTn>
                        </p:par>
                        <p:par>
                          <p:cTn id="12" fill="hold">
                            <p:stCondLst>
                              <p:cond delay="1200"/>
                            </p:stCondLst>
                            <p:childTnLst>
                              <p:par>
                                <p:cTn id="13" presetID="9" presetClass="entr" presetSubtype="0" fill="hold" nodeType="afterEffect">
                                  <p:stCondLst>
                                    <p:cond delay="100"/>
                                  </p:stCondLst>
                                  <p:childTnLst>
                                    <p:set>
                                      <p:cBhvr>
                                        <p:cTn id="14" dur="1" fill="hold">
                                          <p:stCondLst>
                                            <p:cond delay="0"/>
                                          </p:stCondLst>
                                        </p:cTn>
                                        <p:tgtEl>
                                          <p:spTgt spid="63492"/>
                                        </p:tgtEl>
                                        <p:attrNameLst>
                                          <p:attrName>style.visibility</p:attrName>
                                        </p:attrNameLst>
                                      </p:cBhvr>
                                      <p:to>
                                        <p:strVal val="visible"/>
                                      </p:to>
                                    </p:set>
                                    <p:animEffect transition="in" filter="dissolve">
                                      <p:cBhvr>
                                        <p:cTn id="15" dur="500"/>
                                        <p:tgtEl>
                                          <p:spTgt spid="63492"/>
                                        </p:tgtEl>
                                      </p:cBhvr>
                                    </p:animEffect>
                                  </p:childTnLst>
                                </p:cTn>
                              </p:par>
                            </p:childTnLst>
                          </p:cTn>
                        </p:par>
                        <p:par>
                          <p:cTn id="16" fill="hold">
                            <p:stCondLst>
                              <p:cond delay="1800"/>
                            </p:stCondLst>
                            <p:childTnLst>
                              <p:par>
                                <p:cTn id="17" presetID="9" presetClass="entr" presetSubtype="0" fill="hold" nodeType="afterEffect">
                                  <p:stCondLst>
                                    <p:cond delay="100"/>
                                  </p:stCondLst>
                                  <p:childTnLst>
                                    <p:set>
                                      <p:cBhvr>
                                        <p:cTn id="18" dur="1" fill="hold">
                                          <p:stCondLst>
                                            <p:cond delay="0"/>
                                          </p:stCondLst>
                                        </p:cTn>
                                        <p:tgtEl>
                                          <p:spTgt spid="63494"/>
                                        </p:tgtEl>
                                        <p:attrNameLst>
                                          <p:attrName>style.visibility</p:attrName>
                                        </p:attrNameLst>
                                      </p:cBhvr>
                                      <p:to>
                                        <p:strVal val="visible"/>
                                      </p:to>
                                    </p:set>
                                    <p:animEffect transition="in" filter="dissolve">
                                      <p:cBhvr>
                                        <p:cTn id="19" dur="500"/>
                                        <p:tgtEl>
                                          <p:spTgt spid="63494"/>
                                        </p:tgtEl>
                                      </p:cBhvr>
                                    </p:animEffect>
                                  </p:childTnLst>
                                </p:cTn>
                              </p:par>
                            </p:childTnLst>
                          </p:cTn>
                        </p:par>
                        <p:par>
                          <p:cTn id="20" fill="hold">
                            <p:stCondLst>
                              <p:cond delay="2400"/>
                            </p:stCondLst>
                            <p:childTnLst>
                              <p:par>
                                <p:cTn id="21" presetID="9" presetClass="entr" presetSubtype="0" fill="hold" nodeType="afterEffect">
                                  <p:stCondLst>
                                    <p:cond delay="100"/>
                                  </p:stCondLst>
                                  <p:childTnLst>
                                    <p:set>
                                      <p:cBhvr>
                                        <p:cTn id="22" dur="1" fill="hold">
                                          <p:stCondLst>
                                            <p:cond delay="0"/>
                                          </p:stCondLst>
                                        </p:cTn>
                                        <p:tgtEl>
                                          <p:spTgt spid="63498"/>
                                        </p:tgtEl>
                                        <p:attrNameLst>
                                          <p:attrName>style.visibility</p:attrName>
                                        </p:attrNameLst>
                                      </p:cBhvr>
                                      <p:to>
                                        <p:strVal val="visible"/>
                                      </p:to>
                                    </p:set>
                                    <p:animEffect transition="in" filter="dissolve">
                                      <p:cBhvr>
                                        <p:cTn id="23" dur="500"/>
                                        <p:tgtEl>
                                          <p:spTgt spid="63498"/>
                                        </p:tgtEl>
                                      </p:cBhvr>
                                    </p:animEffect>
                                  </p:childTnLst>
                                </p:cTn>
                              </p:par>
                            </p:childTnLst>
                          </p:cTn>
                        </p:par>
                        <p:par>
                          <p:cTn id="24" fill="hold">
                            <p:stCondLst>
                              <p:cond delay="3000"/>
                            </p:stCondLst>
                            <p:childTnLst>
                              <p:par>
                                <p:cTn id="25" presetID="9" presetClass="entr" presetSubtype="0" fill="hold" grpId="0" nodeType="afterEffect">
                                  <p:stCondLst>
                                    <p:cond delay="100"/>
                                  </p:stCondLst>
                                  <p:childTnLst>
                                    <p:set>
                                      <p:cBhvr>
                                        <p:cTn id="26" dur="1" fill="hold">
                                          <p:stCondLst>
                                            <p:cond delay="0"/>
                                          </p:stCondLst>
                                        </p:cTn>
                                        <p:tgtEl>
                                          <p:spTgt spid="63490"/>
                                        </p:tgtEl>
                                        <p:attrNameLst>
                                          <p:attrName>style.visibility</p:attrName>
                                        </p:attrNameLst>
                                      </p:cBhvr>
                                      <p:to>
                                        <p:strVal val="visible"/>
                                      </p:to>
                                    </p:set>
                                    <p:animEffect transition="in" filter="dissolve">
                                      <p:cBhvr>
                                        <p:cTn id="27" dur="500"/>
                                        <p:tgtEl>
                                          <p:spTgt spid="63490"/>
                                        </p:tgtEl>
                                      </p:cBhvr>
                                    </p:animEffect>
                                  </p:childTnLst>
                                </p:cTn>
                              </p:par>
                            </p:childTnLst>
                          </p:cTn>
                        </p:par>
                        <p:par>
                          <p:cTn id="28" fill="hold">
                            <p:stCondLst>
                              <p:cond delay="3600"/>
                            </p:stCondLst>
                            <p:childTnLst>
                              <p:par>
                                <p:cTn id="29" presetID="9" presetClass="entr" presetSubtype="0" fill="hold" nodeType="afterEffect">
                                  <p:stCondLst>
                                    <p:cond delay="100"/>
                                  </p:stCondLst>
                                  <p:childTnLst>
                                    <p:set>
                                      <p:cBhvr>
                                        <p:cTn id="30" dur="1" fill="hold">
                                          <p:stCondLst>
                                            <p:cond delay="0"/>
                                          </p:stCondLst>
                                        </p:cTn>
                                        <p:tgtEl>
                                          <p:spTgt spid="63509"/>
                                        </p:tgtEl>
                                        <p:attrNameLst>
                                          <p:attrName>style.visibility</p:attrName>
                                        </p:attrNameLst>
                                      </p:cBhvr>
                                      <p:to>
                                        <p:strVal val="visible"/>
                                      </p:to>
                                    </p:set>
                                    <p:animEffect transition="in" filter="dissolve">
                                      <p:cBhvr>
                                        <p:cTn id="31" dur="500"/>
                                        <p:tgtEl>
                                          <p:spTgt spid="63509"/>
                                        </p:tgtEl>
                                      </p:cBhvr>
                                    </p:animEffect>
                                  </p:childTnLst>
                                </p:cTn>
                              </p:par>
                            </p:childTnLst>
                          </p:cTn>
                        </p:par>
                        <p:par>
                          <p:cTn id="32" fill="hold">
                            <p:stCondLst>
                              <p:cond delay="4200"/>
                            </p:stCondLst>
                            <p:childTnLst>
                              <p:par>
                                <p:cTn id="33" presetID="9" presetClass="entr" presetSubtype="0" fill="hold" nodeType="afterEffect">
                                  <p:stCondLst>
                                    <p:cond delay="100"/>
                                  </p:stCondLst>
                                  <p:childTnLst>
                                    <p:set>
                                      <p:cBhvr>
                                        <p:cTn id="34" dur="1" fill="hold">
                                          <p:stCondLst>
                                            <p:cond delay="0"/>
                                          </p:stCondLst>
                                        </p:cTn>
                                        <p:tgtEl>
                                          <p:spTgt spid="63510"/>
                                        </p:tgtEl>
                                        <p:attrNameLst>
                                          <p:attrName>style.visibility</p:attrName>
                                        </p:attrNameLst>
                                      </p:cBhvr>
                                      <p:to>
                                        <p:strVal val="visible"/>
                                      </p:to>
                                    </p:set>
                                    <p:animEffect transition="in" filter="dissolve">
                                      <p:cBhvr>
                                        <p:cTn id="35" dur="500"/>
                                        <p:tgtEl>
                                          <p:spTgt spid="63510"/>
                                        </p:tgtEl>
                                      </p:cBhvr>
                                    </p:animEffect>
                                  </p:childTnLst>
                                </p:cTn>
                              </p:par>
                            </p:childTnLst>
                          </p:cTn>
                        </p:par>
                        <p:par>
                          <p:cTn id="36" fill="hold">
                            <p:stCondLst>
                              <p:cond delay="4800"/>
                            </p:stCondLst>
                            <p:childTnLst>
                              <p:par>
                                <p:cTn id="37" presetID="9" presetClass="entr" presetSubtype="0" fill="hold" nodeType="afterEffect">
                                  <p:stCondLst>
                                    <p:cond delay="100"/>
                                  </p:stCondLst>
                                  <p:childTnLst>
                                    <p:set>
                                      <p:cBhvr>
                                        <p:cTn id="38" dur="1" fill="hold">
                                          <p:stCondLst>
                                            <p:cond delay="0"/>
                                          </p:stCondLst>
                                        </p:cTn>
                                        <p:tgtEl>
                                          <p:spTgt spid="63511"/>
                                        </p:tgtEl>
                                        <p:attrNameLst>
                                          <p:attrName>style.visibility</p:attrName>
                                        </p:attrNameLst>
                                      </p:cBhvr>
                                      <p:to>
                                        <p:strVal val="visible"/>
                                      </p:to>
                                    </p:set>
                                    <p:animEffect transition="in" filter="dissolve">
                                      <p:cBhvr>
                                        <p:cTn id="39" dur="500"/>
                                        <p:tgtEl>
                                          <p:spTgt spid="63511"/>
                                        </p:tgtEl>
                                      </p:cBhvr>
                                    </p:animEffect>
                                  </p:childTnLst>
                                </p:cTn>
                              </p:par>
                            </p:childTnLst>
                          </p:cTn>
                        </p:par>
                        <p:par>
                          <p:cTn id="40" fill="hold">
                            <p:stCondLst>
                              <p:cond delay="5400"/>
                            </p:stCondLst>
                            <p:childTnLst>
                              <p:par>
                                <p:cTn id="41" presetID="9" presetClass="entr" presetSubtype="0" fill="hold" nodeType="afterEffect">
                                  <p:stCondLst>
                                    <p:cond delay="100"/>
                                  </p:stCondLst>
                                  <p:childTnLst>
                                    <p:set>
                                      <p:cBhvr>
                                        <p:cTn id="42" dur="1" fill="hold">
                                          <p:stCondLst>
                                            <p:cond delay="0"/>
                                          </p:stCondLst>
                                        </p:cTn>
                                        <p:tgtEl>
                                          <p:spTgt spid="63512"/>
                                        </p:tgtEl>
                                        <p:attrNameLst>
                                          <p:attrName>style.visibility</p:attrName>
                                        </p:attrNameLst>
                                      </p:cBhvr>
                                      <p:to>
                                        <p:strVal val="visible"/>
                                      </p:to>
                                    </p:set>
                                    <p:animEffect transition="in" filter="dissolve">
                                      <p:cBhvr>
                                        <p:cTn id="43" dur="500"/>
                                        <p:tgtEl>
                                          <p:spTgt spid="63512"/>
                                        </p:tgtEl>
                                      </p:cBhvr>
                                    </p:animEffect>
                                  </p:childTnLst>
                                </p:cTn>
                              </p:par>
                            </p:childTnLst>
                          </p:cTn>
                        </p:par>
                        <p:par>
                          <p:cTn id="44" fill="hold">
                            <p:stCondLst>
                              <p:cond delay="6000"/>
                            </p:stCondLst>
                            <p:childTnLst>
                              <p:par>
                                <p:cTn id="45" presetID="9" presetClass="entr" presetSubtype="0" fill="hold" nodeType="afterEffect">
                                  <p:stCondLst>
                                    <p:cond delay="100"/>
                                  </p:stCondLst>
                                  <p:childTnLst>
                                    <p:set>
                                      <p:cBhvr>
                                        <p:cTn id="46" dur="1" fill="hold">
                                          <p:stCondLst>
                                            <p:cond delay="0"/>
                                          </p:stCondLst>
                                        </p:cTn>
                                        <p:tgtEl>
                                          <p:spTgt spid="63513"/>
                                        </p:tgtEl>
                                        <p:attrNameLst>
                                          <p:attrName>style.visibility</p:attrName>
                                        </p:attrNameLst>
                                      </p:cBhvr>
                                      <p:to>
                                        <p:strVal val="visible"/>
                                      </p:to>
                                    </p:set>
                                    <p:animEffect transition="in" filter="dissolve">
                                      <p:cBhvr>
                                        <p:cTn id="47" dur="500"/>
                                        <p:tgtEl>
                                          <p:spTgt spid="63513"/>
                                        </p:tgtEl>
                                      </p:cBhvr>
                                    </p:animEffect>
                                  </p:childTnLst>
                                </p:cTn>
                              </p:par>
                            </p:childTnLst>
                          </p:cTn>
                        </p:par>
                        <p:par>
                          <p:cTn id="48" fill="hold">
                            <p:stCondLst>
                              <p:cond delay="6600"/>
                            </p:stCondLst>
                            <p:childTnLst>
                              <p:par>
                                <p:cTn id="49" presetID="9" presetClass="entr" presetSubtype="0" fill="hold" nodeType="afterEffect">
                                  <p:stCondLst>
                                    <p:cond delay="100"/>
                                  </p:stCondLst>
                                  <p:childTnLst>
                                    <p:set>
                                      <p:cBhvr>
                                        <p:cTn id="50" dur="1" fill="hold">
                                          <p:stCondLst>
                                            <p:cond delay="0"/>
                                          </p:stCondLst>
                                        </p:cTn>
                                        <p:tgtEl>
                                          <p:spTgt spid="63514"/>
                                        </p:tgtEl>
                                        <p:attrNameLst>
                                          <p:attrName>style.visibility</p:attrName>
                                        </p:attrNameLst>
                                      </p:cBhvr>
                                      <p:to>
                                        <p:strVal val="visible"/>
                                      </p:to>
                                    </p:set>
                                    <p:animEffect transition="in" filter="dissolve">
                                      <p:cBhvr>
                                        <p:cTn id="51" dur="500"/>
                                        <p:tgtEl>
                                          <p:spTgt spid="63514"/>
                                        </p:tgtEl>
                                      </p:cBhvr>
                                    </p:animEffect>
                                  </p:childTnLst>
                                </p:cTn>
                              </p:par>
                            </p:childTnLst>
                          </p:cTn>
                        </p:par>
                        <p:par>
                          <p:cTn id="52" fill="hold">
                            <p:stCondLst>
                              <p:cond delay="7200"/>
                            </p:stCondLst>
                            <p:childTnLst>
                              <p:par>
                                <p:cTn id="53" presetID="9" presetClass="entr" presetSubtype="0" fill="hold" nodeType="afterEffect">
                                  <p:stCondLst>
                                    <p:cond delay="100"/>
                                  </p:stCondLst>
                                  <p:childTnLst>
                                    <p:set>
                                      <p:cBhvr>
                                        <p:cTn id="54" dur="1" fill="hold">
                                          <p:stCondLst>
                                            <p:cond delay="0"/>
                                          </p:stCondLst>
                                        </p:cTn>
                                        <p:tgtEl>
                                          <p:spTgt spid="63508"/>
                                        </p:tgtEl>
                                        <p:attrNameLst>
                                          <p:attrName>style.visibility</p:attrName>
                                        </p:attrNameLst>
                                      </p:cBhvr>
                                      <p:to>
                                        <p:strVal val="visible"/>
                                      </p:to>
                                    </p:set>
                                    <p:animEffect transition="in" filter="dissolve">
                                      <p:cBhvr>
                                        <p:cTn id="55" dur="500"/>
                                        <p:tgtEl>
                                          <p:spTgt spid="63508"/>
                                        </p:tgtEl>
                                      </p:cBhvr>
                                    </p:animEffect>
                                  </p:childTnLst>
                                </p:cTn>
                              </p:par>
                            </p:childTnLst>
                          </p:cTn>
                        </p:par>
                        <p:par>
                          <p:cTn id="56" fill="hold">
                            <p:stCondLst>
                              <p:cond delay="7800"/>
                            </p:stCondLst>
                            <p:childTnLst>
                              <p:par>
                                <p:cTn id="57" presetID="9" presetClass="entr" presetSubtype="0" fill="hold" nodeType="afterEffect">
                                  <p:stCondLst>
                                    <p:cond delay="100"/>
                                  </p:stCondLst>
                                  <p:childTnLst>
                                    <p:set>
                                      <p:cBhvr>
                                        <p:cTn id="58" dur="1" fill="hold">
                                          <p:stCondLst>
                                            <p:cond delay="0"/>
                                          </p:stCondLst>
                                        </p:cTn>
                                        <p:tgtEl>
                                          <p:spTgt spid="63507"/>
                                        </p:tgtEl>
                                        <p:attrNameLst>
                                          <p:attrName>style.visibility</p:attrName>
                                        </p:attrNameLst>
                                      </p:cBhvr>
                                      <p:to>
                                        <p:strVal val="visible"/>
                                      </p:to>
                                    </p:set>
                                    <p:animEffect transition="in" filter="dissolve">
                                      <p:cBhvr>
                                        <p:cTn id="59" dur="500"/>
                                        <p:tgtEl>
                                          <p:spTgt spid="63507"/>
                                        </p:tgtEl>
                                      </p:cBhvr>
                                    </p:animEffect>
                                  </p:childTnLst>
                                </p:cTn>
                              </p:par>
                            </p:childTnLst>
                          </p:cTn>
                        </p:par>
                        <p:par>
                          <p:cTn id="60" fill="hold">
                            <p:stCondLst>
                              <p:cond delay="8400"/>
                            </p:stCondLst>
                            <p:childTnLst>
                              <p:par>
                                <p:cTn id="61" presetID="9" presetClass="entr" presetSubtype="0" fill="hold" nodeType="afterEffect">
                                  <p:stCondLst>
                                    <p:cond delay="100"/>
                                  </p:stCondLst>
                                  <p:childTnLst>
                                    <p:set>
                                      <p:cBhvr>
                                        <p:cTn id="62" dur="1" fill="hold">
                                          <p:stCondLst>
                                            <p:cond delay="0"/>
                                          </p:stCondLst>
                                        </p:cTn>
                                        <p:tgtEl>
                                          <p:spTgt spid="63506"/>
                                        </p:tgtEl>
                                        <p:attrNameLst>
                                          <p:attrName>style.visibility</p:attrName>
                                        </p:attrNameLst>
                                      </p:cBhvr>
                                      <p:to>
                                        <p:strVal val="visible"/>
                                      </p:to>
                                    </p:set>
                                    <p:animEffect transition="in" filter="dissolve">
                                      <p:cBhvr>
                                        <p:cTn id="63" dur="500"/>
                                        <p:tgtEl>
                                          <p:spTgt spid="63506"/>
                                        </p:tgtEl>
                                      </p:cBhvr>
                                    </p:animEffect>
                                  </p:childTnLst>
                                </p:cTn>
                              </p:par>
                            </p:childTnLst>
                          </p:cTn>
                        </p:par>
                        <p:par>
                          <p:cTn id="64" fill="hold">
                            <p:stCondLst>
                              <p:cond delay="9000"/>
                            </p:stCondLst>
                            <p:childTnLst>
                              <p:par>
                                <p:cTn id="65" presetID="9" presetClass="entr" presetSubtype="0" fill="hold" nodeType="afterEffect">
                                  <p:stCondLst>
                                    <p:cond delay="100"/>
                                  </p:stCondLst>
                                  <p:childTnLst>
                                    <p:set>
                                      <p:cBhvr>
                                        <p:cTn id="66" dur="1" fill="hold">
                                          <p:stCondLst>
                                            <p:cond delay="0"/>
                                          </p:stCondLst>
                                        </p:cTn>
                                        <p:tgtEl>
                                          <p:spTgt spid="63505"/>
                                        </p:tgtEl>
                                        <p:attrNameLst>
                                          <p:attrName>style.visibility</p:attrName>
                                        </p:attrNameLst>
                                      </p:cBhvr>
                                      <p:to>
                                        <p:strVal val="visible"/>
                                      </p:to>
                                    </p:set>
                                    <p:animEffect transition="in" filter="dissolve">
                                      <p:cBhvr>
                                        <p:cTn id="67" dur="500"/>
                                        <p:tgtEl>
                                          <p:spTgt spid="63505"/>
                                        </p:tgtEl>
                                      </p:cBhvr>
                                    </p:animEffect>
                                  </p:childTnLst>
                                </p:cTn>
                              </p:par>
                            </p:childTnLst>
                          </p:cTn>
                        </p:par>
                        <p:par>
                          <p:cTn id="68" fill="hold">
                            <p:stCondLst>
                              <p:cond delay="9600"/>
                            </p:stCondLst>
                            <p:childTnLst>
                              <p:par>
                                <p:cTn id="69" presetID="9" presetClass="entr" presetSubtype="0" fill="hold" nodeType="afterEffect">
                                  <p:stCondLst>
                                    <p:cond delay="100"/>
                                  </p:stCondLst>
                                  <p:childTnLst>
                                    <p:set>
                                      <p:cBhvr>
                                        <p:cTn id="70" dur="1" fill="hold">
                                          <p:stCondLst>
                                            <p:cond delay="0"/>
                                          </p:stCondLst>
                                        </p:cTn>
                                        <p:tgtEl>
                                          <p:spTgt spid="63504"/>
                                        </p:tgtEl>
                                        <p:attrNameLst>
                                          <p:attrName>style.visibility</p:attrName>
                                        </p:attrNameLst>
                                      </p:cBhvr>
                                      <p:to>
                                        <p:strVal val="visible"/>
                                      </p:to>
                                    </p:set>
                                    <p:animEffect transition="in" filter="dissolve">
                                      <p:cBhvr>
                                        <p:cTn id="71" dur="500"/>
                                        <p:tgtEl>
                                          <p:spTgt spid="63504"/>
                                        </p:tgtEl>
                                      </p:cBhvr>
                                    </p:animEffect>
                                  </p:childTnLst>
                                </p:cTn>
                              </p:par>
                            </p:childTnLst>
                          </p:cTn>
                        </p:par>
                        <p:par>
                          <p:cTn id="72" fill="hold">
                            <p:stCondLst>
                              <p:cond delay="10200"/>
                            </p:stCondLst>
                            <p:childTnLst>
                              <p:par>
                                <p:cTn id="73" presetID="12" presetClass="entr" presetSubtype="4" fill="hold" grpId="0" nodeType="afterEffect">
                                  <p:stCondLst>
                                    <p:cond delay="0"/>
                                  </p:stCondLst>
                                  <p:childTnLst>
                                    <p:set>
                                      <p:cBhvr>
                                        <p:cTn id="74" dur="1" fill="hold">
                                          <p:stCondLst>
                                            <p:cond delay="0"/>
                                          </p:stCondLst>
                                        </p:cTn>
                                        <p:tgtEl>
                                          <p:spTgt spid="40"/>
                                        </p:tgtEl>
                                        <p:attrNameLst>
                                          <p:attrName>style.visibility</p:attrName>
                                        </p:attrNameLst>
                                      </p:cBhvr>
                                      <p:to>
                                        <p:strVal val="visible"/>
                                      </p:to>
                                    </p:set>
                                    <p:anim calcmode="lin" valueType="num">
                                      <p:cBhvr additive="base">
                                        <p:cTn id="75" dur="500"/>
                                        <p:tgtEl>
                                          <p:spTgt spid="40"/>
                                        </p:tgtEl>
                                        <p:attrNameLst>
                                          <p:attrName>ppt_y</p:attrName>
                                        </p:attrNameLst>
                                      </p:cBhvr>
                                      <p:tavLst>
                                        <p:tav tm="0">
                                          <p:val>
                                            <p:strVal val="#ppt_y+#ppt_h*1.125000"/>
                                          </p:val>
                                        </p:tav>
                                        <p:tav tm="100000">
                                          <p:val>
                                            <p:strVal val="#ppt_y"/>
                                          </p:val>
                                        </p:tav>
                                      </p:tavLst>
                                    </p:anim>
                                    <p:animEffect transition="in" filter="wipe(up)">
                                      <p:cBhvr>
                                        <p:cTn id="76" dur="500"/>
                                        <p:tgtEl>
                                          <p:spTgt spid="40"/>
                                        </p:tgtEl>
                                      </p:cBhvr>
                                    </p:animEffect>
                                  </p:childTnLst>
                                </p:cTn>
                              </p:par>
                              <p:par>
                                <p:cTn id="77" presetID="12" presetClass="entr" presetSubtype="1" fill="hold" grpId="0" nodeType="withEffect">
                                  <p:stCondLst>
                                    <p:cond delay="0"/>
                                  </p:stCondLst>
                                  <p:childTnLst>
                                    <p:set>
                                      <p:cBhvr>
                                        <p:cTn id="78" dur="1" fill="hold">
                                          <p:stCondLst>
                                            <p:cond delay="0"/>
                                          </p:stCondLst>
                                        </p:cTn>
                                        <p:tgtEl>
                                          <p:spTgt spid="41"/>
                                        </p:tgtEl>
                                        <p:attrNameLst>
                                          <p:attrName>style.visibility</p:attrName>
                                        </p:attrNameLst>
                                      </p:cBhvr>
                                      <p:to>
                                        <p:strVal val="visible"/>
                                      </p:to>
                                    </p:set>
                                    <p:anim calcmode="lin" valueType="num">
                                      <p:cBhvr additive="base">
                                        <p:cTn id="79" dur="500"/>
                                        <p:tgtEl>
                                          <p:spTgt spid="41"/>
                                        </p:tgtEl>
                                        <p:attrNameLst>
                                          <p:attrName>ppt_y</p:attrName>
                                        </p:attrNameLst>
                                      </p:cBhvr>
                                      <p:tavLst>
                                        <p:tav tm="0">
                                          <p:val>
                                            <p:strVal val="#ppt_y-#ppt_h*1.125000"/>
                                          </p:val>
                                        </p:tav>
                                        <p:tav tm="100000">
                                          <p:val>
                                            <p:strVal val="#ppt_y"/>
                                          </p:val>
                                        </p:tav>
                                      </p:tavLst>
                                    </p:anim>
                                    <p:animEffect transition="in" filter="wipe(down)">
                                      <p:cBhvr>
                                        <p:cTn id="80" dur="500"/>
                                        <p:tgtEl>
                                          <p:spTgt spid="41"/>
                                        </p:tgtEl>
                                      </p:cBhvr>
                                    </p:animEffect>
                                  </p:childTnLst>
                                </p:cTn>
                              </p:par>
                            </p:childTnLst>
                          </p:cTn>
                        </p:par>
                        <p:par>
                          <p:cTn id="81" fill="hold">
                            <p:stCondLst>
                              <p:cond delay="10700"/>
                            </p:stCondLst>
                            <p:childTnLst>
                              <p:par>
                                <p:cTn id="82" presetID="12" presetClass="entr" presetSubtype="4" fill="hold" grpId="0" nodeType="afterEffect">
                                  <p:stCondLst>
                                    <p:cond delay="0"/>
                                  </p:stCondLst>
                                  <p:childTnLst>
                                    <p:set>
                                      <p:cBhvr>
                                        <p:cTn id="83" dur="1" fill="hold">
                                          <p:stCondLst>
                                            <p:cond delay="0"/>
                                          </p:stCondLst>
                                        </p:cTn>
                                        <p:tgtEl>
                                          <p:spTgt spid="42"/>
                                        </p:tgtEl>
                                        <p:attrNameLst>
                                          <p:attrName>style.visibility</p:attrName>
                                        </p:attrNameLst>
                                      </p:cBhvr>
                                      <p:to>
                                        <p:strVal val="visible"/>
                                      </p:to>
                                    </p:set>
                                    <p:anim calcmode="lin" valueType="num">
                                      <p:cBhvr additive="base">
                                        <p:cTn id="84" dur="500"/>
                                        <p:tgtEl>
                                          <p:spTgt spid="42"/>
                                        </p:tgtEl>
                                        <p:attrNameLst>
                                          <p:attrName>ppt_y</p:attrName>
                                        </p:attrNameLst>
                                      </p:cBhvr>
                                      <p:tavLst>
                                        <p:tav tm="0">
                                          <p:val>
                                            <p:strVal val="#ppt_y+#ppt_h*1.125000"/>
                                          </p:val>
                                        </p:tav>
                                        <p:tav tm="100000">
                                          <p:val>
                                            <p:strVal val="#ppt_y"/>
                                          </p:val>
                                        </p:tav>
                                      </p:tavLst>
                                    </p:anim>
                                    <p:animEffect transition="in" filter="wipe(up)">
                                      <p:cBhvr>
                                        <p:cTn id="85" dur="500"/>
                                        <p:tgtEl>
                                          <p:spTgt spid="42"/>
                                        </p:tgtEl>
                                      </p:cBhvr>
                                    </p:animEffect>
                                  </p:childTnLst>
                                </p:cTn>
                              </p:par>
                              <p:par>
                                <p:cTn id="86" presetID="12" presetClass="entr" presetSubtype="1" fill="hold" grpId="0" nodeType="withEffect">
                                  <p:stCondLst>
                                    <p:cond delay="0"/>
                                  </p:stCondLst>
                                  <p:childTnLst>
                                    <p:set>
                                      <p:cBhvr>
                                        <p:cTn id="87" dur="1" fill="hold">
                                          <p:stCondLst>
                                            <p:cond delay="0"/>
                                          </p:stCondLst>
                                        </p:cTn>
                                        <p:tgtEl>
                                          <p:spTgt spid="43"/>
                                        </p:tgtEl>
                                        <p:attrNameLst>
                                          <p:attrName>style.visibility</p:attrName>
                                        </p:attrNameLst>
                                      </p:cBhvr>
                                      <p:to>
                                        <p:strVal val="visible"/>
                                      </p:to>
                                    </p:set>
                                    <p:anim calcmode="lin" valueType="num">
                                      <p:cBhvr additive="base">
                                        <p:cTn id="88" dur="500"/>
                                        <p:tgtEl>
                                          <p:spTgt spid="43"/>
                                        </p:tgtEl>
                                        <p:attrNameLst>
                                          <p:attrName>ppt_y</p:attrName>
                                        </p:attrNameLst>
                                      </p:cBhvr>
                                      <p:tavLst>
                                        <p:tav tm="0">
                                          <p:val>
                                            <p:strVal val="#ppt_y-#ppt_h*1.125000"/>
                                          </p:val>
                                        </p:tav>
                                        <p:tav tm="100000">
                                          <p:val>
                                            <p:strVal val="#ppt_y"/>
                                          </p:val>
                                        </p:tav>
                                      </p:tavLst>
                                    </p:anim>
                                    <p:animEffect transition="in" filter="wipe(down)">
                                      <p:cBhvr>
                                        <p:cTn id="89" dur="500"/>
                                        <p:tgtEl>
                                          <p:spTgt spid="43"/>
                                        </p:tgtEl>
                                      </p:cBhvr>
                                    </p:animEffect>
                                  </p:childTnLst>
                                </p:cTn>
                              </p:par>
                            </p:childTnLst>
                          </p:cTn>
                        </p:par>
                        <p:par>
                          <p:cTn id="90" fill="hold">
                            <p:stCondLst>
                              <p:cond delay="11200"/>
                            </p:stCondLst>
                            <p:childTnLst>
                              <p:par>
                                <p:cTn id="91" presetID="12" presetClass="entr" presetSubtype="4" fill="hold" grpId="0" nodeType="afterEffect">
                                  <p:stCondLst>
                                    <p:cond delay="0"/>
                                  </p:stCondLst>
                                  <p:childTnLst>
                                    <p:set>
                                      <p:cBhvr>
                                        <p:cTn id="92" dur="1" fill="hold">
                                          <p:stCondLst>
                                            <p:cond delay="0"/>
                                          </p:stCondLst>
                                        </p:cTn>
                                        <p:tgtEl>
                                          <p:spTgt spid="44"/>
                                        </p:tgtEl>
                                        <p:attrNameLst>
                                          <p:attrName>style.visibility</p:attrName>
                                        </p:attrNameLst>
                                      </p:cBhvr>
                                      <p:to>
                                        <p:strVal val="visible"/>
                                      </p:to>
                                    </p:set>
                                    <p:anim calcmode="lin" valueType="num">
                                      <p:cBhvr additive="base">
                                        <p:cTn id="93" dur="500"/>
                                        <p:tgtEl>
                                          <p:spTgt spid="44"/>
                                        </p:tgtEl>
                                        <p:attrNameLst>
                                          <p:attrName>ppt_y</p:attrName>
                                        </p:attrNameLst>
                                      </p:cBhvr>
                                      <p:tavLst>
                                        <p:tav tm="0">
                                          <p:val>
                                            <p:strVal val="#ppt_y+#ppt_h*1.125000"/>
                                          </p:val>
                                        </p:tav>
                                        <p:tav tm="100000">
                                          <p:val>
                                            <p:strVal val="#ppt_y"/>
                                          </p:val>
                                        </p:tav>
                                      </p:tavLst>
                                    </p:anim>
                                    <p:animEffect transition="in" filter="wipe(up)">
                                      <p:cBhvr>
                                        <p:cTn id="94" dur="500"/>
                                        <p:tgtEl>
                                          <p:spTgt spid="44"/>
                                        </p:tgtEl>
                                      </p:cBhvr>
                                    </p:animEffect>
                                  </p:childTnLst>
                                </p:cTn>
                              </p:par>
                              <p:par>
                                <p:cTn id="95" presetID="12" presetClass="entr" presetSubtype="1" fill="hold" grpId="0" nodeType="withEffect">
                                  <p:stCondLst>
                                    <p:cond delay="0"/>
                                  </p:stCondLst>
                                  <p:childTnLst>
                                    <p:set>
                                      <p:cBhvr>
                                        <p:cTn id="96" dur="1" fill="hold">
                                          <p:stCondLst>
                                            <p:cond delay="0"/>
                                          </p:stCondLst>
                                        </p:cTn>
                                        <p:tgtEl>
                                          <p:spTgt spid="45"/>
                                        </p:tgtEl>
                                        <p:attrNameLst>
                                          <p:attrName>style.visibility</p:attrName>
                                        </p:attrNameLst>
                                      </p:cBhvr>
                                      <p:to>
                                        <p:strVal val="visible"/>
                                      </p:to>
                                    </p:set>
                                    <p:anim calcmode="lin" valueType="num">
                                      <p:cBhvr additive="base">
                                        <p:cTn id="97" dur="500"/>
                                        <p:tgtEl>
                                          <p:spTgt spid="45"/>
                                        </p:tgtEl>
                                        <p:attrNameLst>
                                          <p:attrName>ppt_y</p:attrName>
                                        </p:attrNameLst>
                                      </p:cBhvr>
                                      <p:tavLst>
                                        <p:tav tm="0">
                                          <p:val>
                                            <p:strVal val="#ppt_y-#ppt_h*1.125000"/>
                                          </p:val>
                                        </p:tav>
                                        <p:tav tm="100000">
                                          <p:val>
                                            <p:strVal val="#ppt_y"/>
                                          </p:val>
                                        </p:tav>
                                      </p:tavLst>
                                    </p:anim>
                                    <p:animEffect transition="in" filter="wipe(down)">
                                      <p:cBhvr>
                                        <p:cTn id="98" dur="500"/>
                                        <p:tgtEl>
                                          <p:spTgt spid="45"/>
                                        </p:tgtEl>
                                      </p:cBhvr>
                                    </p:animEffect>
                                  </p:childTnLst>
                                </p:cTn>
                              </p:par>
                            </p:childTnLst>
                          </p:cTn>
                        </p:par>
                        <p:par>
                          <p:cTn id="99" fill="hold">
                            <p:stCondLst>
                              <p:cond delay="11700"/>
                            </p:stCondLst>
                            <p:childTnLst>
                              <p:par>
                                <p:cTn id="100" presetID="12" presetClass="entr" presetSubtype="4" fill="hold" grpId="0" nodeType="afterEffect">
                                  <p:stCondLst>
                                    <p:cond delay="0"/>
                                  </p:stCondLst>
                                  <p:childTnLst>
                                    <p:set>
                                      <p:cBhvr>
                                        <p:cTn id="101" dur="1" fill="hold">
                                          <p:stCondLst>
                                            <p:cond delay="0"/>
                                          </p:stCondLst>
                                        </p:cTn>
                                        <p:tgtEl>
                                          <p:spTgt spid="46"/>
                                        </p:tgtEl>
                                        <p:attrNameLst>
                                          <p:attrName>style.visibility</p:attrName>
                                        </p:attrNameLst>
                                      </p:cBhvr>
                                      <p:to>
                                        <p:strVal val="visible"/>
                                      </p:to>
                                    </p:set>
                                    <p:anim calcmode="lin" valueType="num">
                                      <p:cBhvr additive="base">
                                        <p:cTn id="102" dur="500"/>
                                        <p:tgtEl>
                                          <p:spTgt spid="46"/>
                                        </p:tgtEl>
                                        <p:attrNameLst>
                                          <p:attrName>ppt_y</p:attrName>
                                        </p:attrNameLst>
                                      </p:cBhvr>
                                      <p:tavLst>
                                        <p:tav tm="0">
                                          <p:val>
                                            <p:strVal val="#ppt_y+#ppt_h*1.125000"/>
                                          </p:val>
                                        </p:tav>
                                        <p:tav tm="100000">
                                          <p:val>
                                            <p:strVal val="#ppt_y"/>
                                          </p:val>
                                        </p:tav>
                                      </p:tavLst>
                                    </p:anim>
                                    <p:animEffect transition="in" filter="wipe(up)">
                                      <p:cBhvr>
                                        <p:cTn id="103" dur="500"/>
                                        <p:tgtEl>
                                          <p:spTgt spid="46"/>
                                        </p:tgtEl>
                                      </p:cBhvr>
                                    </p:animEffect>
                                  </p:childTnLst>
                                </p:cTn>
                              </p:par>
                              <p:par>
                                <p:cTn id="104" presetID="12" presetClass="entr" presetSubtype="1" fill="hold" grpId="0" nodeType="withEffect">
                                  <p:stCondLst>
                                    <p:cond delay="0"/>
                                  </p:stCondLst>
                                  <p:childTnLst>
                                    <p:set>
                                      <p:cBhvr>
                                        <p:cTn id="105" dur="1" fill="hold">
                                          <p:stCondLst>
                                            <p:cond delay="0"/>
                                          </p:stCondLst>
                                        </p:cTn>
                                        <p:tgtEl>
                                          <p:spTgt spid="47"/>
                                        </p:tgtEl>
                                        <p:attrNameLst>
                                          <p:attrName>style.visibility</p:attrName>
                                        </p:attrNameLst>
                                      </p:cBhvr>
                                      <p:to>
                                        <p:strVal val="visible"/>
                                      </p:to>
                                    </p:set>
                                    <p:anim calcmode="lin" valueType="num">
                                      <p:cBhvr additive="base">
                                        <p:cTn id="106" dur="500"/>
                                        <p:tgtEl>
                                          <p:spTgt spid="47"/>
                                        </p:tgtEl>
                                        <p:attrNameLst>
                                          <p:attrName>ppt_y</p:attrName>
                                        </p:attrNameLst>
                                      </p:cBhvr>
                                      <p:tavLst>
                                        <p:tav tm="0">
                                          <p:val>
                                            <p:strVal val="#ppt_y-#ppt_h*1.125000"/>
                                          </p:val>
                                        </p:tav>
                                        <p:tav tm="100000">
                                          <p:val>
                                            <p:strVal val="#ppt_y"/>
                                          </p:val>
                                        </p:tav>
                                      </p:tavLst>
                                    </p:anim>
                                    <p:animEffect transition="in" filter="wipe(down)">
                                      <p:cBhvr>
                                        <p:cTn id="107" dur="500"/>
                                        <p:tgtEl>
                                          <p:spTgt spid="47"/>
                                        </p:tgtEl>
                                      </p:cBhvr>
                                    </p:animEffect>
                                  </p:childTnLst>
                                </p:cTn>
                              </p:par>
                            </p:childTnLst>
                          </p:cTn>
                        </p:par>
                        <p:par>
                          <p:cTn id="108" fill="hold">
                            <p:stCondLst>
                              <p:cond delay="12200"/>
                            </p:stCondLst>
                            <p:childTnLst>
                              <p:par>
                                <p:cTn id="109" presetID="12" presetClass="entr" presetSubtype="4" fill="hold" grpId="0" nodeType="afterEffect">
                                  <p:stCondLst>
                                    <p:cond delay="0"/>
                                  </p:stCondLst>
                                  <p:childTnLst>
                                    <p:set>
                                      <p:cBhvr>
                                        <p:cTn id="110" dur="1" fill="hold">
                                          <p:stCondLst>
                                            <p:cond delay="0"/>
                                          </p:stCondLst>
                                        </p:cTn>
                                        <p:tgtEl>
                                          <p:spTgt spid="48"/>
                                        </p:tgtEl>
                                        <p:attrNameLst>
                                          <p:attrName>style.visibility</p:attrName>
                                        </p:attrNameLst>
                                      </p:cBhvr>
                                      <p:to>
                                        <p:strVal val="visible"/>
                                      </p:to>
                                    </p:set>
                                    <p:anim calcmode="lin" valueType="num">
                                      <p:cBhvr additive="base">
                                        <p:cTn id="111" dur="500"/>
                                        <p:tgtEl>
                                          <p:spTgt spid="48"/>
                                        </p:tgtEl>
                                        <p:attrNameLst>
                                          <p:attrName>ppt_y</p:attrName>
                                        </p:attrNameLst>
                                      </p:cBhvr>
                                      <p:tavLst>
                                        <p:tav tm="0">
                                          <p:val>
                                            <p:strVal val="#ppt_y+#ppt_h*1.125000"/>
                                          </p:val>
                                        </p:tav>
                                        <p:tav tm="100000">
                                          <p:val>
                                            <p:strVal val="#ppt_y"/>
                                          </p:val>
                                        </p:tav>
                                      </p:tavLst>
                                    </p:anim>
                                    <p:animEffect transition="in" filter="wipe(up)">
                                      <p:cBhvr>
                                        <p:cTn id="112" dur="500"/>
                                        <p:tgtEl>
                                          <p:spTgt spid="48"/>
                                        </p:tgtEl>
                                      </p:cBhvr>
                                    </p:animEffect>
                                  </p:childTnLst>
                                </p:cTn>
                              </p:par>
                              <p:par>
                                <p:cTn id="113" presetID="12" presetClass="entr" presetSubtype="1" fill="hold" grpId="0" nodeType="withEffect">
                                  <p:stCondLst>
                                    <p:cond delay="0"/>
                                  </p:stCondLst>
                                  <p:childTnLst>
                                    <p:set>
                                      <p:cBhvr>
                                        <p:cTn id="114" dur="1" fill="hold">
                                          <p:stCondLst>
                                            <p:cond delay="0"/>
                                          </p:stCondLst>
                                        </p:cTn>
                                        <p:tgtEl>
                                          <p:spTgt spid="49"/>
                                        </p:tgtEl>
                                        <p:attrNameLst>
                                          <p:attrName>style.visibility</p:attrName>
                                        </p:attrNameLst>
                                      </p:cBhvr>
                                      <p:to>
                                        <p:strVal val="visible"/>
                                      </p:to>
                                    </p:set>
                                    <p:anim calcmode="lin" valueType="num">
                                      <p:cBhvr additive="base">
                                        <p:cTn id="115" dur="500"/>
                                        <p:tgtEl>
                                          <p:spTgt spid="49"/>
                                        </p:tgtEl>
                                        <p:attrNameLst>
                                          <p:attrName>ppt_y</p:attrName>
                                        </p:attrNameLst>
                                      </p:cBhvr>
                                      <p:tavLst>
                                        <p:tav tm="0">
                                          <p:val>
                                            <p:strVal val="#ppt_y-#ppt_h*1.125000"/>
                                          </p:val>
                                        </p:tav>
                                        <p:tav tm="100000">
                                          <p:val>
                                            <p:strVal val="#ppt_y"/>
                                          </p:val>
                                        </p:tav>
                                      </p:tavLst>
                                    </p:anim>
                                    <p:animEffect transition="in" filter="wipe(down)">
                                      <p:cBhvr>
                                        <p:cTn id="116" dur="500"/>
                                        <p:tgtEl>
                                          <p:spTgt spid="49"/>
                                        </p:tgtEl>
                                      </p:cBhvr>
                                    </p:animEffect>
                                  </p:childTnLst>
                                </p:cTn>
                              </p:par>
                            </p:childTnLst>
                          </p:cTn>
                        </p:par>
                        <p:par>
                          <p:cTn id="117" fill="hold">
                            <p:stCondLst>
                              <p:cond delay="12700"/>
                            </p:stCondLst>
                            <p:childTnLst>
                              <p:par>
                                <p:cTn id="118" presetID="12" presetClass="entr" presetSubtype="4" fill="hold" grpId="0" nodeType="afterEffect">
                                  <p:stCondLst>
                                    <p:cond delay="0"/>
                                  </p:stCondLst>
                                  <p:childTnLst>
                                    <p:set>
                                      <p:cBhvr>
                                        <p:cTn id="119" dur="1" fill="hold">
                                          <p:stCondLst>
                                            <p:cond delay="0"/>
                                          </p:stCondLst>
                                        </p:cTn>
                                        <p:tgtEl>
                                          <p:spTgt spid="50"/>
                                        </p:tgtEl>
                                        <p:attrNameLst>
                                          <p:attrName>style.visibility</p:attrName>
                                        </p:attrNameLst>
                                      </p:cBhvr>
                                      <p:to>
                                        <p:strVal val="visible"/>
                                      </p:to>
                                    </p:set>
                                    <p:anim calcmode="lin" valueType="num">
                                      <p:cBhvr additive="base">
                                        <p:cTn id="120" dur="500"/>
                                        <p:tgtEl>
                                          <p:spTgt spid="50"/>
                                        </p:tgtEl>
                                        <p:attrNameLst>
                                          <p:attrName>ppt_y</p:attrName>
                                        </p:attrNameLst>
                                      </p:cBhvr>
                                      <p:tavLst>
                                        <p:tav tm="0">
                                          <p:val>
                                            <p:strVal val="#ppt_y+#ppt_h*1.125000"/>
                                          </p:val>
                                        </p:tav>
                                        <p:tav tm="100000">
                                          <p:val>
                                            <p:strVal val="#ppt_y"/>
                                          </p:val>
                                        </p:tav>
                                      </p:tavLst>
                                    </p:anim>
                                    <p:animEffect transition="in" filter="wipe(up)">
                                      <p:cBhvr>
                                        <p:cTn id="121" dur="500"/>
                                        <p:tgtEl>
                                          <p:spTgt spid="50"/>
                                        </p:tgtEl>
                                      </p:cBhvr>
                                    </p:animEffect>
                                  </p:childTnLst>
                                </p:cTn>
                              </p:par>
                              <p:par>
                                <p:cTn id="122" presetID="12" presetClass="entr" presetSubtype="1" fill="hold" grpId="0" nodeType="withEffect">
                                  <p:stCondLst>
                                    <p:cond delay="0"/>
                                  </p:stCondLst>
                                  <p:childTnLst>
                                    <p:set>
                                      <p:cBhvr>
                                        <p:cTn id="123" dur="1" fill="hold">
                                          <p:stCondLst>
                                            <p:cond delay="0"/>
                                          </p:stCondLst>
                                        </p:cTn>
                                        <p:tgtEl>
                                          <p:spTgt spid="51"/>
                                        </p:tgtEl>
                                        <p:attrNameLst>
                                          <p:attrName>style.visibility</p:attrName>
                                        </p:attrNameLst>
                                      </p:cBhvr>
                                      <p:to>
                                        <p:strVal val="visible"/>
                                      </p:to>
                                    </p:set>
                                    <p:anim calcmode="lin" valueType="num">
                                      <p:cBhvr additive="base">
                                        <p:cTn id="124" dur="500"/>
                                        <p:tgtEl>
                                          <p:spTgt spid="51"/>
                                        </p:tgtEl>
                                        <p:attrNameLst>
                                          <p:attrName>ppt_y</p:attrName>
                                        </p:attrNameLst>
                                      </p:cBhvr>
                                      <p:tavLst>
                                        <p:tav tm="0">
                                          <p:val>
                                            <p:strVal val="#ppt_y-#ppt_h*1.125000"/>
                                          </p:val>
                                        </p:tav>
                                        <p:tav tm="100000">
                                          <p:val>
                                            <p:strVal val="#ppt_y"/>
                                          </p:val>
                                        </p:tav>
                                      </p:tavLst>
                                    </p:anim>
                                    <p:animEffect transition="in" filter="wipe(down)">
                                      <p:cBhvr>
                                        <p:cTn id="125"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nimBg="1" autoUpdateAnimBg="0"/>
      <p:bldP spid="63496" grpId="0" animBg="1" autoUpdateAnimBg="0"/>
      <p:bldP spid="63500" grpId="0" animBg="1"/>
      <p:bldP spid="40" grpId="0"/>
      <p:bldP spid="41" grpId="0"/>
      <p:bldP spid="42" grpId="0"/>
      <p:bldP spid="43" grpId="0"/>
      <p:bldP spid="44" grpId="0"/>
      <p:bldP spid="45" grpId="0"/>
      <p:bldP spid="46" grpId="0"/>
      <p:bldP spid="47" grpId="0"/>
      <p:bldP spid="48" grpId="0"/>
      <p:bldP spid="49" grpId="0"/>
      <p:bldP spid="50" grpId="0"/>
      <p:bldP spid="5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Chevron 82"/>
          <p:cNvSpPr/>
          <p:nvPr/>
        </p:nvSpPr>
        <p:spPr>
          <a:xfrm>
            <a:off x="4572794" y="1922329"/>
            <a:ext cx="1612373" cy="1636383"/>
          </a:xfrm>
          <a:prstGeom prst="chevron">
            <a:avLst/>
          </a:prstGeom>
          <a:solidFill>
            <a:schemeClr val="accent2"/>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rtlCol="0" anchor="ctr"/>
          <a:lstStyle/>
          <a:p>
            <a:pPr algn="ctr"/>
            <a:endParaRPr lang="en-US">
              <a:solidFill>
                <a:schemeClr val="tx1"/>
              </a:solidFill>
            </a:endParaRPr>
          </a:p>
        </p:txBody>
      </p:sp>
      <p:sp>
        <p:nvSpPr>
          <p:cNvPr id="111" name="Chevron 110"/>
          <p:cNvSpPr/>
          <p:nvPr/>
        </p:nvSpPr>
        <p:spPr>
          <a:xfrm rot="10800000" flipH="1">
            <a:off x="5801944" y="2122909"/>
            <a:ext cx="1136985" cy="1153916"/>
          </a:xfrm>
          <a:prstGeom prst="chevron">
            <a:avLst/>
          </a:prstGeom>
          <a:solidFill>
            <a:schemeClr val="accent3"/>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rtlCol="0" anchor="ctr"/>
          <a:lstStyle/>
          <a:p>
            <a:pPr algn="ctr"/>
            <a:endParaRPr lang="en-US">
              <a:solidFill>
                <a:schemeClr val="tx1"/>
              </a:solidFill>
            </a:endParaRPr>
          </a:p>
        </p:txBody>
      </p:sp>
      <p:sp>
        <p:nvSpPr>
          <p:cNvPr id="29" name="Chevron 28"/>
          <p:cNvSpPr/>
          <p:nvPr/>
        </p:nvSpPr>
        <p:spPr>
          <a:xfrm flipH="1">
            <a:off x="2909206" y="1922329"/>
            <a:ext cx="1612373" cy="1636383"/>
          </a:xfrm>
          <a:prstGeom prst="chevron">
            <a:avLst/>
          </a:prstGeom>
          <a:solidFill>
            <a:schemeClr val="accent2"/>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rtlCol="0" anchor="ctr"/>
          <a:lstStyle/>
          <a:p>
            <a:pPr algn="ctr"/>
            <a:endParaRPr lang="en-US">
              <a:solidFill>
                <a:schemeClr val="tx1"/>
              </a:solidFill>
            </a:endParaRPr>
          </a:p>
        </p:txBody>
      </p:sp>
      <p:sp>
        <p:nvSpPr>
          <p:cNvPr id="30" name="Chevron 29"/>
          <p:cNvSpPr/>
          <p:nvPr/>
        </p:nvSpPr>
        <p:spPr>
          <a:xfrm rot="10800000">
            <a:off x="2155445" y="2130531"/>
            <a:ext cx="1136985" cy="1153916"/>
          </a:xfrm>
          <a:prstGeom prst="chevron">
            <a:avLst/>
          </a:prstGeom>
          <a:solidFill>
            <a:schemeClr val="accent3"/>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rtlCol="0" anchor="ctr"/>
          <a:lstStyle/>
          <a:p>
            <a:pPr algn="ctr"/>
            <a:endParaRPr lang="en-US">
              <a:solidFill>
                <a:schemeClr val="tx1"/>
              </a:solidFill>
            </a:endParaRPr>
          </a:p>
        </p:txBody>
      </p:sp>
      <p:grpSp>
        <p:nvGrpSpPr>
          <p:cNvPr id="2" name="Group 157"/>
          <p:cNvGrpSpPr/>
          <p:nvPr/>
        </p:nvGrpSpPr>
        <p:grpSpPr>
          <a:xfrm>
            <a:off x="3859944" y="2033862"/>
            <a:ext cx="1345999" cy="1346255"/>
            <a:chOff x="3899266" y="1250711"/>
            <a:chExt cx="1032272" cy="1032272"/>
          </a:xfrm>
          <a:solidFill>
            <a:schemeClr val="accent1"/>
          </a:solidFill>
        </p:grpSpPr>
        <p:sp>
          <p:nvSpPr>
            <p:cNvPr id="34" name="Diamond 33"/>
            <p:cNvSpPr/>
            <p:nvPr/>
          </p:nvSpPr>
          <p:spPr>
            <a:xfrm>
              <a:off x="3899266" y="1250711"/>
              <a:ext cx="1032272" cy="1032272"/>
            </a:xfrm>
            <a:prstGeom prst="diamond">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23"/>
            <p:cNvSpPr>
              <a:spLocks noEditPoints="1"/>
            </p:cNvSpPr>
            <p:nvPr/>
          </p:nvSpPr>
          <p:spPr bwMode="auto">
            <a:xfrm>
              <a:off x="4298358" y="1613067"/>
              <a:ext cx="266942" cy="252414"/>
            </a:xfrm>
            <a:custGeom>
              <a:avLst/>
              <a:gdLst/>
              <a:ahLst/>
              <a:cxnLst>
                <a:cxn ang="0">
                  <a:pos x="68" y="14"/>
                </a:cxn>
                <a:cxn ang="0">
                  <a:pos x="68" y="18"/>
                </a:cxn>
                <a:cxn ang="0">
                  <a:pos x="64" y="18"/>
                </a:cxn>
                <a:cxn ang="0">
                  <a:pos x="61" y="21"/>
                </a:cxn>
                <a:cxn ang="0">
                  <a:pos x="7" y="21"/>
                </a:cxn>
                <a:cxn ang="0">
                  <a:pos x="4" y="18"/>
                </a:cxn>
                <a:cxn ang="0">
                  <a:pos x="0" y="18"/>
                </a:cxn>
                <a:cxn ang="0">
                  <a:pos x="0" y="14"/>
                </a:cxn>
                <a:cxn ang="0">
                  <a:pos x="34" y="0"/>
                </a:cxn>
                <a:cxn ang="0">
                  <a:pos x="68" y="14"/>
                </a:cxn>
                <a:cxn ang="0">
                  <a:pos x="68" y="60"/>
                </a:cxn>
                <a:cxn ang="0">
                  <a:pos x="68" y="64"/>
                </a:cxn>
                <a:cxn ang="0">
                  <a:pos x="0" y="64"/>
                </a:cxn>
                <a:cxn ang="0">
                  <a:pos x="0" y="60"/>
                </a:cxn>
                <a:cxn ang="0">
                  <a:pos x="2" y="57"/>
                </a:cxn>
                <a:cxn ang="0">
                  <a:pos x="66" y="57"/>
                </a:cxn>
                <a:cxn ang="0">
                  <a:pos x="68" y="60"/>
                </a:cxn>
                <a:cxn ang="0">
                  <a:pos x="18" y="23"/>
                </a:cxn>
                <a:cxn ang="0">
                  <a:pos x="18" y="50"/>
                </a:cxn>
                <a:cxn ang="0">
                  <a:pos x="23" y="50"/>
                </a:cxn>
                <a:cxn ang="0">
                  <a:pos x="23" y="23"/>
                </a:cxn>
                <a:cxn ang="0">
                  <a:pos x="32" y="23"/>
                </a:cxn>
                <a:cxn ang="0">
                  <a:pos x="32" y="50"/>
                </a:cxn>
                <a:cxn ang="0">
                  <a:pos x="36" y="50"/>
                </a:cxn>
                <a:cxn ang="0">
                  <a:pos x="36" y="23"/>
                </a:cxn>
                <a:cxn ang="0">
                  <a:pos x="45" y="23"/>
                </a:cxn>
                <a:cxn ang="0">
                  <a:pos x="45" y="50"/>
                </a:cxn>
                <a:cxn ang="0">
                  <a:pos x="50" y="50"/>
                </a:cxn>
                <a:cxn ang="0">
                  <a:pos x="50" y="23"/>
                </a:cxn>
                <a:cxn ang="0">
                  <a:pos x="59" y="23"/>
                </a:cxn>
                <a:cxn ang="0">
                  <a:pos x="59" y="50"/>
                </a:cxn>
                <a:cxn ang="0">
                  <a:pos x="61" y="50"/>
                </a:cxn>
                <a:cxn ang="0">
                  <a:pos x="64" y="53"/>
                </a:cxn>
                <a:cxn ang="0">
                  <a:pos x="64" y="55"/>
                </a:cxn>
                <a:cxn ang="0">
                  <a:pos x="4" y="55"/>
                </a:cxn>
                <a:cxn ang="0">
                  <a:pos x="4" y="53"/>
                </a:cxn>
                <a:cxn ang="0">
                  <a:pos x="7" y="50"/>
                </a:cxn>
                <a:cxn ang="0">
                  <a:pos x="9" y="50"/>
                </a:cxn>
                <a:cxn ang="0">
                  <a:pos x="9" y="23"/>
                </a:cxn>
                <a:cxn ang="0">
                  <a:pos x="18" y="23"/>
                </a:cxn>
              </a:cxnLst>
              <a:rect l="0" t="0" r="r" b="b"/>
              <a:pathLst>
                <a:path w="68" h="64">
                  <a:moveTo>
                    <a:pt x="68" y="14"/>
                  </a:moveTo>
                  <a:cubicBezTo>
                    <a:pt x="68" y="18"/>
                    <a:pt x="68" y="18"/>
                    <a:pt x="68" y="18"/>
                  </a:cubicBezTo>
                  <a:cubicBezTo>
                    <a:pt x="64" y="18"/>
                    <a:pt x="64" y="18"/>
                    <a:pt x="64" y="18"/>
                  </a:cubicBezTo>
                  <a:cubicBezTo>
                    <a:pt x="64" y="20"/>
                    <a:pt x="63" y="21"/>
                    <a:pt x="61" y="21"/>
                  </a:cubicBezTo>
                  <a:cubicBezTo>
                    <a:pt x="7" y="21"/>
                    <a:pt x="7" y="21"/>
                    <a:pt x="7" y="21"/>
                  </a:cubicBezTo>
                  <a:cubicBezTo>
                    <a:pt x="5" y="21"/>
                    <a:pt x="4" y="20"/>
                    <a:pt x="4" y="18"/>
                  </a:cubicBezTo>
                  <a:cubicBezTo>
                    <a:pt x="0" y="18"/>
                    <a:pt x="0" y="18"/>
                    <a:pt x="0" y="18"/>
                  </a:cubicBezTo>
                  <a:cubicBezTo>
                    <a:pt x="0" y="14"/>
                    <a:pt x="0" y="14"/>
                    <a:pt x="0" y="14"/>
                  </a:cubicBezTo>
                  <a:cubicBezTo>
                    <a:pt x="34" y="0"/>
                    <a:pt x="34" y="0"/>
                    <a:pt x="34" y="0"/>
                  </a:cubicBezTo>
                  <a:lnTo>
                    <a:pt x="68" y="14"/>
                  </a:lnTo>
                  <a:close/>
                  <a:moveTo>
                    <a:pt x="68" y="60"/>
                  </a:moveTo>
                  <a:cubicBezTo>
                    <a:pt x="68" y="64"/>
                    <a:pt x="68" y="64"/>
                    <a:pt x="68" y="64"/>
                  </a:cubicBezTo>
                  <a:cubicBezTo>
                    <a:pt x="0" y="64"/>
                    <a:pt x="0" y="64"/>
                    <a:pt x="0" y="64"/>
                  </a:cubicBezTo>
                  <a:cubicBezTo>
                    <a:pt x="0" y="60"/>
                    <a:pt x="0" y="60"/>
                    <a:pt x="0" y="60"/>
                  </a:cubicBezTo>
                  <a:cubicBezTo>
                    <a:pt x="0" y="58"/>
                    <a:pt x="1" y="57"/>
                    <a:pt x="2" y="57"/>
                  </a:cubicBezTo>
                  <a:cubicBezTo>
                    <a:pt x="66" y="57"/>
                    <a:pt x="66" y="57"/>
                    <a:pt x="66" y="57"/>
                  </a:cubicBezTo>
                  <a:cubicBezTo>
                    <a:pt x="67" y="57"/>
                    <a:pt x="68" y="58"/>
                    <a:pt x="68" y="60"/>
                  </a:cubicBezTo>
                  <a:close/>
                  <a:moveTo>
                    <a:pt x="18" y="23"/>
                  </a:moveTo>
                  <a:cubicBezTo>
                    <a:pt x="18" y="50"/>
                    <a:pt x="18" y="50"/>
                    <a:pt x="18" y="50"/>
                  </a:cubicBezTo>
                  <a:cubicBezTo>
                    <a:pt x="23" y="50"/>
                    <a:pt x="23" y="50"/>
                    <a:pt x="23" y="50"/>
                  </a:cubicBezTo>
                  <a:cubicBezTo>
                    <a:pt x="23" y="23"/>
                    <a:pt x="23" y="23"/>
                    <a:pt x="23" y="23"/>
                  </a:cubicBezTo>
                  <a:cubicBezTo>
                    <a:pt x="32" y="23"/>
                    <a:pt x="32" y="23"/>
                    <a:pt x="32" y="23"/>
                  </a:cubicBezTo>
                  <a:cubicBezTo>
                    <a:pt x="32" y="50"/>
                    <a:pt x="32" y="50"/>
                    <a:pt x="32" y="50"/>
                  </a:cubicBezTo>
                  <a:cubicBezTo>
                    <a:pt x="36" y="50"/>
                    <a:pt x="36" y="50"/>
                    <a:pt x="36" y="50"/>
                  </a:cubicBezTo>
                  <a:cubicBezTo>
                    <a:pt x="36" y="23"/>
                    <a:pt x="36" y="23"/>
                    <a:pt x="36" y="23"/>
                  </a:cubicBezTo>
                  <a:cubicBezTo>
                    <a:pt x="45" y="23"/>
                    <a:pt x="45" y="23"/>
                    <a:pt x="45" y="23"/>
                  </a:cubicBezTo>
                  <a:cubicBezTo>
                    <a:pt x="45" y="50"/>
                    <a:pt x="45" y="50"/>
                    <a:pt x="45" y="50"/>
                  </a:cubicBezTo>
                  <a:cubicBezTo>
                    <a:pt x="50" y="50"/>
                    <a:pt x="50" y="50"/>
                    <a:pt x="50" y="50"/>
                  </a:cubicBezTo>
                  <a:cubicBezTo>
                    <a:pt x="50" y="23"/>
                    <a:pt x="50" y="23"/>
                    <a:pt x="50" y="23"/>
                  </a:cubicBezTo>
                  <a:cubicBezTo>
                    <a:pt x="59" y="23"/>
                    <a:pt x="59" y="23"/>
                    <a:pt x="59" y="23"/>
                  </a:cubicBezTo>
                  <a:cubicBezTo>
                    <a:pt x="59" y="50"/>
                    <a:pt x="59" y="50"/>
                    <a:pt x="59" y="50"/>
                  </a:cubicBezTo>
                  <a:cubicBezTo>
                    <a:pt x="61" y="50"/>
                    <a:pt x="61" y="50"/>
                    <a:pt x="61" y="50"/>
                  </a:cubicBezTo>
                  <a:cubicBezTo>
                    <a:pt x="63" y="50"/>
                    <a:pt x="64" y="51"/>
                    <a:pt x="64" y="53"/>
                  </a:cubicBezTo>
                  <a:cubicBezTo>
                    <a:pt x="64" y="55"/>
                    <a:pt x="64" y="55"/>
                    <a:pt x="64" y="55"/>
                  </a:cubicBezTo>
                  <a:cubicBezTo>
                    <a:pt x="4" y="55"/>
                    <a:pt x="4" y="55"/>
                    <a:pt x="4" y="55"/>
                  </a:cubicBezTo>
                  <a:cubicBezTo>
                    <a:pt x="4" y="53"/>
                    <a:pt x="4" y="53"/>
                    <a:pt x="4" y="53"/>
                  </a:cubicBezTo>
                  <a:cubicBezTo>
                    <a:pt x="4" y="51"/>
                    <a:pt x="5" y="50"/>
                    <a:pt x="7" y="50"/>
                  </a:cubicBezTo>
                  <a:cubicBezTo>
                    <a:pt x="9" y="50"/>
                    <a:pt x="9" y="50"/>
                    <a:pt x="9" y="50"/>
                  </a:cubicBezTo>
                  <a:cubicBezTo>
                    <a:pt x="9" y="23"/>
                    <a:pt x="9" y="23"/>
                    <a:pt x="9" y="23"/>
                  </a:cubicBezTo>
                  <a:lnTo>
                    <a:pt x="18" y="23"/>
                  </a:lnTo>
                  <a:close/>
                </a:path>
              </a:pathLst>
            </a:custGeom>
            <a:grpFill/>
            <a:ln w="9525">
              <a:noFill/>
              <a:round/>
            </a:ln>
          </p:spPr>
          <p:txBody>
            <a:bodyPr vert="horz" wrap="square" lIns="128580" tIns="64290" rIns="128580" bIns="64290" numCol="1" anchor="t" anchorCtr="0" compatLnSpc="1"/>
            <a:lstStyle/>
            <a:p>
              <a:endParaRPr lang="en-US" dirty="0"/>
            </a:p>
          </p:txBody>
        </p:sp>
      </p:grpSp>
      <p:grpSp>
        <p:nvGrpSpPr>
          <p:cNvPr id="3" name="Group 37"/>
          <p:cNvGrpSpPr/>
          <p:nvPr/>
        </p:nvGrpSpPr>
        <p:grpSpPr>
          <a:xfrm>
            <a:off x="3306780" y="2423170"/>
            <a:ext cx="225390" cy="301018"/>
            <a:chOff x="754063" y="1211263"/>
            <a:chExt cx="269875" cy="360363"/>
          </a:xfrm>
          <a:solidFill>
            <a:schemeClr val="bg1"/>
          </a:solidFill>
        </p:grpSpPr>
        <p:sp>
          <p:nvSpPr>
            <p:cNvPr id="39" name="Freeform 9"/>
            <p:cNvSpPr>
              <a:spLocks noEditPoints="1"/>
            </p:cNvSpPr>
            <p:nvPr/>
          </p:nvSpPr>
          <p:spPr bwMode="auto">
            <a:xfrm>
              <a:off x="754063" y="1211263"/>
              <a:ext cx="269875" cy="360363"/>
            </a:xfrm>
            <a:custGeom>
              <a:avLst/>
              <a:gdLst/>
              <a:ahLst/>
              <a:cxnLst>
                <a:cxn ang="0">
                  <a:pos x="80" y="50"/>
                </a:cxn>
                <a:cxn ang="0">
                  <a:pos x="80" y="35"/>
                </a:cxn>
                <a:cxn ang="0">
                  <a:pos x="46" y="0"/>
                </a:cxn>
                <a:cxn ang="0">
                  <a:pos x="11" y="35"/>
                </a:cxn>
                <a:cxn ang="0">
                  <a:pos x="11" y="50"/>
                </a:cxn>
                <a:cxn ang="0">
                  <a:pos x="0" y="61"/>
                </a:cxn>
                <a:cxn ang="0">
                  <a:pos x="0" y="88"/>
                </a:cxn>
                <a:cxn ang="0">
                  <a:pos x="34" y="123"/>
                </a:cxn>
                <a:cxn ang="0">
                  <a:pos x="57" y="123"/>
                </a:cxn>
                <a:cxn ang="0">
                  <a:pos x="92" y="88"/>
                </a:cxn>
                <a:cxn ang="0">
                  <a:pos x="92" y="61"/>
                </a:cxn>
                <a:cxn ang="0">
                  <a:pos x="80" y="50"/>
                </a:cxn>
                <a:cxn ang="0">
                  <a:pos x="19" y="35"/>
                </a:cxn>
                <a:cxn ang="0">
                  <a:pos x="46" y="8"/>
                </a:cxn>
                <a:cxn ang="0">
                  <a:pos x="73" y="35"/>
                </a:cxn>
                <a:cxn ang="0">
                  <a:pos x="73" y="50"/>
                </a:cxn>
                <a:cxn ang="0">
                  <a:pos x="65" y="50"/>
                </a:cxn>
                <a:cxn ang="0">
                  <a:pos x="65" y="35"/>
                </a:cxn>
                <a:cxn ang="0">
                  <a:pos x="46" y="15"/>
                </a:cxn>
                <a:cxn ang="0">
                  <a:pos x="27" y="35"/>
                </a:cxn>
                <a:cxn ang="0">
                  <a:pos x="27" y="50"/>
                </a:cxn>
                <a:cxn ang="0">
                  <a:pos x="19" y="50"/>
                </a:cxn>
                <a:cxn ang="0">
                  <a:pos x="19" y="35"/>
                </a:cxn>
                <a:cxn ang="0">
                  <a:pos x="61" y="35"/>
                </a:cxn>
                <a:cxn ang="0">
                  <a:pos x="61" y="50"/>
                </a:cxn>
                <a:cxn ang="0">
                  <a:pos x="31" y="50"/>
                </a:cxn>
                <a:cxn ang="0">
                  <a:pos x="31" y="35"/>
                </a:cxn>
                <a:cxn ang="0">
                  <a:pos x="46" y="19"/>
                </a:cxn>
                <a:cxn ang="0">
                  <a:pos x="61" y="35"/>
                </a:cxn>
                <a:cxn ang="0">
                  <a:pos x="84" y="73"/>
                </a:cxn>
                <a:cxn ang="0">
                  <a:pos x="84" y="88"/>
                </a:cxn>
                <a:cxn ang="0">
                  <a:pos x="57" y="115"/>
                </a:cxn>
                <a:cxn ang="0">
                  <a:pos x="34" y="115"/>
                </a:cxn>
                <a:cxn ang="0">
                  <a:pos x="8" y="88"/>
                </a:cxn>
                <a:cxn ang="0">
                  <a:pos x="8" y="61"/>
                </a:cxn>
                <a:cxn ang="0">
                  <a:pos x="11" y="58"/>
                </a:cxn>
                <a:cxn ang="0">
                  <a:pos x="80" y="58"/>
                </a:cxn>
                <a:cxn ang="0">
                  <a:pos x="84" y="61"/>
                </a:cxn>
                <a:cxn ang="0">
                  <a:pos x="84" y="73"/>
                </a:cxn>
                <a:cxn ang="0">
                  <a:pos x="84" y="73"/>
                </a:cxn>
                <a:cxn ang="0">
                  <a:pos x="84" y="73"/>
                </a:cxn>
              </a:cxnLst>
              <a:rect l="0" t="0" r="r" b="b"/>
              <a:pathLst>
                <a:path w="92" h="123">
                  <a:moveTo>
                    <a:pt x="80" y="50"/>
                  </a:moveTo>
                  <a:cubicBezTo>
                    <a:pt x="80" y="35"/>
                    <a:pt x="80" y="35"/>
                    <a:pt x="80" y="35"/>
                  </a:cubicBezTo>
                  <a:cubicBezTo>
                    <a:pt x="80" y="16"/>
                    <a:pt x="65" y="0"/>
                    <a:pt x="46" y="0"/>
                  </a:cubicBezTo>
                  <a:cubicBezTo>
                    <a:pt x="27" y="0"/>
                    <a:pt x="11" y="16"/>
                    <a:pt x="11" y="35"/>
                  </a:cubicBezTo>
                  <a:cubicBezTo>
                    <a:pt x="11" y="50"/>
                    <a:pt x="11" y="50"/>
                    <a:pt x="11" y="50"/>
                  </a:cubicBezTo>
                  <a:cubicBezTo>
                    <a:pt x="5" y="50"/>
                    <a:pt x="0" y="55"/>
                    <a:pt x="0" y="61"/>
                  </a:cubicBezTo>
                  <a:cubicBezTo>
                    <a:pt x="0" y="88"/>
                    <a:pt x="0" y="88"/>
                    <a:pt x="0" y="88"/>
                  </a:cubicBezTo>
                  <a:cubicBezTo>
                    <a:pt x="0" y="107"/>
                    <a:pt x="15" y="123"/>
                    <a:pt x="34" y="123"/>
                  </a:cubicBezTo>
                  <a:cubicBezTo>
                    <a:pt x="57" y="123"/>
                    <a:pt x="57" y="123"/>
                    <a:pt x="57" y="123"/>
                  </a:cubicBezTo>
                  <a:cubicBezTo>
                    <a:pt x="76" y="123"/>
                    <a:pt x="92" y="107"/>
                    <a:pt x="92" y="88"/>
                  </a:cubicBezTo>
                  <a:cubicBezTo>
                    <a:pt x="92" y="61"/>
                    <a:pt x="92" y="61"/>
                    <a:pt x="92" y="61"/>
                  </a:cubicBezTo>
                  <a:cubicBezTo>
                    <a:pt x="92" y="55"/>
                    <a:pt x="87" y="50"/>
                    <a:pt x="80" y="50"/>
                  </a:cubicBezTo>
                  <a:close/>
                  <a:moveTo>
                    <a:pt x="19" y="35"/>
                  </a:moveTo>
                  <a:cubicBezTo>
                    <a:pt x="19" y="20"/>
                    <a:pt x="31" y="8"/>
                    <a:pt x="46" y="8"/>
                  </a:cubicBezTo>
                  <a:cubicBezTo>
                    <a:pt x="61" y="8"/>
                    <a:pt x="73" y="20"/>
                    <a:pt x="73" y="35"/>
                  </a:cubicBezTo>
                  <a:cubicBezTo>
                    <a:pt x="73" y="50"/>
                    <a:pt x="73" y="50"/>
                    <a:pt x="73" y="50"/>
                  </a:cubicBezTo>
                  <a:cubicBezTo>
                    <a:pt x="65" y="50"/>
                    <a:pt x="65" y="50"/>
                    <a:pt x="65" y="50"/>
                  </a:cubicBezTo>
                  <a:cubicBezTo>
                    <a:pt x="65" y="35"/>
                    <a:pt x="65" y="35"/>
                    <a:pt x="65" y="35"/>
                  </a:cubicBezTo>
                  <a:cubicBezTo>
                    <a:pt x="65" y="24"/>
                    <a:pt x="56" y="15"/>
                    <a:pt x="46" y="15"/>
                  </a:cubicBezTo>
                  <a:cubicBezTo>
                    <a:pt x="35" y="15"/>
                    <a:pt x="27" y="24"/>
                    <a:pt x="27" y="35"/>
                  </a:cubicBezTo>
                  <a:cubicBezTo>
                    <a:pt x="27" y="50"/>
                    <a:pt x="27" y="50"/>
                    <a:pt x="27" y="50"/>
                  </a:cubicBezTo>
                  <a:cubicBezTo>
                    <a:pt x="19" y="50"/>
                    <a:pt x="19" y="50"/>
                    <a:pt x="19" y="50"/>
                  </a:cubicBezTo>
                  <a:lnTo>
                    <a:pt x="19" y="35"/>
                  </a:lnTo>
                  <a:close/>
                  <a:moveTo>
                    <a:pt x="61" y="35"/>
                  </a:moveTo>
                  <a:cubicBezTo>
                    <a:pt x="61" y="50"/>
                    <a:pt x="61" y="50"/>
                    <a:pt x="61" y="50"/>
                  </a:cubicBezTo>
                  <a:cubicBezTo>
                    <a:pt x="31" y="50"/>
                    <a:pt x="31" y="50"/>
                    <a:pt x="31" y="50"/>
                  </a:cubicBezTo>
                  <a:cubicBezTo>
                    <a:pt x="31" y="35"/>
                    <a:pt x="31" y="35"/>
                    <a:pt x="31" y="35"/>
                  </a:cubicBezTo>
                  <a:cubicBezTo>
                    <a:pt x="31" y="26"/>
                    <a:pt x="37" y="19"/>
                    <a:pt x="46" y="19"/>
                  </a:cubicBezTo>
                  <a:cubicBezTo>
                    <a:pt x="54" y="19"/>
                    <a:pt x="61" y="26"/>
                    <a:pt x="61" y="35"/>
                  </a:cubicBezTo>
                  <a:close/>
                  <a:moveTo>
                    <a:pt x="84" y="73"/>
                  </a:moveTo>
                  <a:cubicBezTo>
                    <a:pt x="84" y="88"/>
                    <a:pt x="84" y="88"/>
                    <a:pt x="84" y="88"/>
                  </a:cubicBezTo>
                  <a:cubicBezTo>
                    <a:pt x="84" y="103"/>
                    <a:pt x="72" y="115"/>
                    <a:pt x="57" y="115"/>
                  </a:cubicBezTo>
                  <a:cubicBezTo>
                    <a:pt x="34" y="115"/>
                    <a:pt x="34" y="115"/>
                    <a:pt x="34" y="115"/>
                  </a:cubicBezTo>
                  <a:cubicBezTo>
                    <a:pt x="20" y="115"/>
                    <a:pt x="8" y="103"/>
                    <a:pt x="8" y="88"/>
                  </a:cubicBezTo>
                  <a:cubicBezTo>
                    <a:pt x="8" y="61"/>
                    <a:pt x="8" y="61"/>
                    <a:pt x="8" y="61"/>
                  </a:cubicBezTo>
                  <a:cubicBezTo>
                    <a:pt x="8" y="59"/>
                    <a:pt x="9" y="58"/>
                    <a:pt x="11" y="58"/>
                  </a:cubicBezTo>
                  <a:cubicBezTo>
                    <a:pt x="80" y="58"/>
                    <a:pt x="80" y="58"/>
                    <a:pt x="80" y="58"/>
                  </a:cubicBezTo>
                  <a:cubicBezTo>
                    <a:pt x="83" y="58"/>
                    <a:pt x="84" y="59"/>
                    <a:pt x="84" y="61"/>
                  </a:cubicBezTo>
                  <a:lnTo>
                    <a:pt x="84" y="73"/>
                  </a:lnTo>
                  <a:close/>
                  <a:moveTo>
                    <a:pt x="84" y="73"/>
                  </a:moveTo>
                  <a:cubicBezTo>
                    <a:pt x="84" y="73"/>
                    <a:pt x="84" y="73"/>
                    <a:pt x="84" y="73"/>
                  </a:cubicBezTo>
                </a:path>
              </a:pathLst>
            </a:custGeom>
            <a:grpFill/>
            <a:ln w="9525">
              <a:noFill/>
              <a:round/>
            </a:ln>
          </p:spPr>
          <p:txBody>
            <a:bodyPr vert="horz" wrap="square" lIns="128580" tIns="64290" rIns="128580" bIns="64290" numCol="1" anchor="t" anchorCtr="0" compatLnSpc="1"/>
            <a:lstStyle/>
            <a:p>
              <a:endParaRPr lang="en-US"/>
            </a:p>
          </p:txBody>
        </p:sp>
        <p:sp>
          <p:nvSpPr>
            <p:cNvPr id="40" name="Freeform 10"/>
            <p:cNvSpPr>
              <a:spLocks noEditPoints="1"/>
            </p:cNvSpPr>
            <p:nvPr/>
          </p:nvSpPr>
          <p:spPr bwMode="auto">
            <a:xfrm>
              <a:off x="865188" y="1425576"/>
              <a:ext cx="47625" cy="66675"/>
            </a:xfrm>
            <a:custGeom>
              <a:avLst/>
              <a:gdLst/>
              <a:ahLst/>
              <a:cxnLst>
                <a:cxn ang="0">
                  <a:pos x="8" y="0"/>
                </a:cxn>
                <a:cxn ang="0">
                  <a:pos x="0" y="8"/>
                </a:cxn>
                <a:cxn ang="0">
                  <a:pos x="3" y="18"/>
                </a:cxn>
                <a:cxn ang="0">
                  <a:pos x="8" y="23"/>
                </a:cxn>
                <a:cxn ang="0">
                  <a:pos x="13" y="18"/>
                </a:cxn>
                <a:cxn ang="0">
                  <a:pos x="16" y="8"/>
                </a:cxn>
                <a:cxn ang="0">
                  <a:pos x="8" y="0"/>
                </a:cxn>
                <a:cxn ang="0">
                  <a:pos x="8" y="0"/>
                </a:cxn>
                <a:cxn ang="0">
                  <a:pos x="8" y="0"/>
                </a:cxn>
              </a:cxnLst>
              <a:rect l="0" t="0" r="r" b="b"/>
              <a:pathLst>
                <a:path w="16" h="23">
                  <a:moveTo>
                    <a:pt x="8" y="0"/>
                  </a:moveTo>
                  <a:cubicBezTo>
                    <a:pt x="4" y="0"/>
                    <a:pt x="0" y="3"/>
                    <a:pt x="0" y="8"/>
                  </a:cubicBezTo>
                  <a:cubicBezTo>
                    <a:pt x="0" y="10"/>
                    <a:pt x="1" y="14"/>
                    <a:pt x="3" y="18"/>
                  </a:cubicBezTo>
                  <a:cubicBezTo>
                    <a:pt x="4" y="21"/>
                    <a:pt x="5" y="23"/>
                    <a:pt x="8" y="23"/>
                  </a:cubicBezTo>
                  <a:cubicBezTo>
                    <a:pt x="11" y="23"/>
                    <a:pt x="12" y="21"/>
                    <a:pt x="13" y="18"/>
                  </a:cubicBezTo>
                  <a:cubicBezTo>
                    <a:pt x="14" y="14"/>
                    <a:pt x="16" y="10"/>
                    <a:pt x="16" y="8"/>
                  </a:cubicBezTo>
                  <a:cubicBezTo>
                    <a:pt x="16" y="3"/>
                    <a:pt x="12" y="0"/>
                    <a:pt x="8" y="0"/>
                  </a:cubicBezTo>
                  <a:close/>
                  <a:moveTo>
                    <a:pt x="8" y="0"/>
                  </a:moveTo>
                  <a:cubicBezTo>
                    <a:pt x="8" y="0"/>
                    <a:pt x="8" y="0"/>
                    <a:pt x="8" y="0"/>
                  </a:cubicBezTo>
                </a:path>
              </a:pathLst>
            </a:custGeom>
            <a:grpFill/>
            <a:ln w="9525">
              <a:noFill/>
              <a:round/>
            </a:ln>
          </p:spPr>
          <p:txBody>
            <a:bodyPr vert="horz" wrap="square" lIns="128580" tIns="64290" rIns="128580" bIns="64290" numCol="1" anchor="t" anchorCtr="0" compatLnSpc="1"/>
            <a:lstStyle/>
            <a:p>
              <a:endParaRPr lang="en-US"/>
            </a:p>
          </p:txBody>
        </p:sp>
      </p:grpSp>
      <p:sp>
        <p:nvSpPr>
          <p:cNvPr id="41" name="Freeform 72"/>
          <p:cNvSpPr>
            <a:spLocks noEditPoints="1"/>
          </p:cNvSpPr>
          <p:nvPr/>
        </p:nvSpPr>
        <p:spPr bwMode="auto">
          <a:xfrm>
            <a:off x="5404845" y="2360759"/>
            <a:ext cx="338585" cy="338647"/>
          </a:xfrm>
          <a:custGeom>
            <a:avLst/>
            <a:gdLst/>
            <a:ahLst/>
            <a:cxnLst>
              <a:cxn ang="0">
                <a:pos x="121" y="1"/>
              </a:cxn>
              <a:cxn ang="0">
                <a:pos x="119" y="0"/>
              </a:cxn>
              <a:cxn ang="0">
                <a:pos x="117" y="1"/>
              </a:cxn>
              <a:cxn ang="0">
                <a:pos x="2" y="77"/>
              </a:cxn>
              <a:cxn ang="0">
                <a:pos x="0" y="81"/>
              </a:cxn>
              <a:cxn ang="0">
                <a:pos x="2" y="84"/>
              </a:cxn>
              <a:cxn ang="0">
                <a:pos x="32" y="96"/>
              </a:cxn>
              <a:cxn ang="0">
                <a:pos x="46" y="121"/>
              </a:cxn>
              <a:cxn ang="0">
                <a:pos x="50" y="123"/>
              </a:cxn>
              <a:cxn ang="0">
                <a:pos x="50" y="123"/>
              </a:cxn>
              <a:cxn ang="0">
                <a:pos x="53" y="121"/>
              </a:cxn>
              <a:cxn ang="0">
                <a:pos x="61" y="107"/>
              </a:cxn>
              <a:cxn ang="0">
                <a:pos x="98" y="122"/>
              </a:cxn>
              <a:cxn ang="0">
                <a:pos x="100" y="123"/>
              </a:cxn>
              <a:cxn ang="0">
                <a:pos x="101" y="122"/>
              </a:cxn>
              <a:cxn ang="0">
                <a:pos x="103" y="119"/>
              </a:cxn>
              <a:cxn ang="0">
                <a:pos x="123" y="4"/>
              </a:cxn>
              <a:cxn ang="0">
                <a:pos x="121" y="1"/>
              </a:cxn>
              <a:cxn ang="0">
                <a:pos x="12" y="80"/>
              </a:cxn>
              <a:cxn ang="0">
                <a:pos x="101" y="20"/>
              </a:cxn>
              <a:cxn ang="0">
                <a:pos x="36" y="89"/>
              </a:cxn>
              <a:cxn ang="0">
                <a:pos x="35" y="89"/>
              </a:cxn>
              <a:cxn ang="0">
                <a:pos x="12" y="80"/>
              </a:cxn>
              <a:cxn ang="0">
                <a:pos x="39" y="92"/>
              </a:cxn>
              <a:cxn ang="0">
                <a:pos x="39" y="92"/>
              </a:cxn>
              <a:cxn ang="0">
                <a:pos x="112" y="14"/>
              </a:cxn>
              <a:cxn ang="0">
                <a:pos x="50" y="111"/>
              </a:cxn>
              <a:cxn ang="0">
                <a:pos x="39" y="92"/>
              </a:cxn>
              <a:cxn ang="0">
                <a:pos x="97" y="113"/>
              </a:cxn>
              <a:cxn ang="0">
                <a:pos x="64" y="100"/>
              </a:cxn>
              <a:cxn ang="0">
                <a:pos x="61" y="100"/>
              </a:cxn>
              <a:cxn ang="0">
                <a:pos x="112" y="22"/>
              </a:cxn>
              <a:cxn ang="0">
                <a:pos x="97" y="113"/>
              </a:cxn>
              <a:cxn ang="0">
                <a:pos x="97" y="113"/>
              </a:cxn>
              <a:cxn ang="0">
                <a:pos x="97" y="113"/>
              </a:cxn>
            </a:cxnLst>
            <a:rect l="0" t="0" r="r" b="b"/>
            <a:pathLst>
              <a:path w="123" h="123">
                <a:moveTo>
                  <a:pt x="121" y="1"/>
                </a:moveTo>
                <a:cubicBezTo>
                  <a:pt x="120" y="0"/>
                  <a:pt x="119" y="0"/>
                  <a:pt x="119" y="0"/>
                </a:cubicBezTo>
                <a:cubicBezTo>
                  <a:pt x="118" y="0"/>
                  <a:pt x="117" y="0"/>
                  <a:pt x="117" y="1"/>
                </a:cubicBezTo>
                <a:cubicBezTo>
                  <a:pt x="2" y="77"/>
                  <a:pt x="2" y="77"/>
                  <a:pt x="2" y="77"/>
                </a:cubicBezTo>
                <a:cubicBezTo>
                  <a:pt x="0" y="78"/>
                  <a:pt x="0" y="79"/>
                  <a:pt x="0" y="81"/>
                </a:cubicBezTo>
                <a:cubicBezTo>
                  <a:pt x="0" y="82"/>
                  <a:pt x="1" y="83"/>
                  <a:pt x="2" y="84"/>
                </a:cubicBezTo>
                <a:cubicBezTo>
                  <a:pt x="32" y="96"/>
                  <a:pt x="32" y="96"/>
                  <a:pt x="32" y="96"/>
                </a:cubicBezTo>
                <a:cubicBezTo>
                  <a:pt x="46" y="121"/>
                  <a:pt x="46" y="121"/>
                  <a:pt x="46" y="121"/>
                </a:cubicBezTo>
                <a:cubicBezTo>
                  <a:pt x="47" y="122"/>
                  <a:pt x="48" y="123"/>
                  <a:pt x="50" y="123"/>
                </a:cubicBezTo>
                <a:cubicBezTo>
                  <a:pt x="50" y="123"/>
                  <a:pt x="50" y="123"/>
                  <a:pt x="50" y="123"/>
                </a:cubicBezTo>
                <a:cubicBezTo>
                  <a:pt x="51" y="123"/>
                  <a:pt x="52" y="122"/>
                  <a:pt x="53" y="121"/>
                </a:cubicBezTo>
                <a:cubicBezTo>
                  <a:pt x="61" y="107"/>
                  <a:pt x="61" y="107"/>
                  <a:pt x="61" y="107"/>
                </a:cubicBezTo>
                <a:cubicBezTo>
                  <a:pt x="98" y="122"/>
                  <a:pt x="98" y="122"/>
                  <a:pt x="98" y="122"/>
                </a:cubicBezTo>
                <a:cubicBezTo>
                  <a:pt x="99" y="123"/>
                  <a:pt x="99" y="123"/>
                  <a:pt x="100" y="123"/>
                </a:cubicBezTo>
                <a:cubicBezTo>
                  <a:pt x="100" y="123"/>
                  <a:pt x="101" y="122"/>
                  <a:pt x="101" y="122"/>
                </a:cubicBezTo>
                <a:cubicBezTo>
                  <a:pt x="102" y="122"/>
                  <a:pt x="103" y="121"/>
                  <a:pt x="103" y="119"/>
                </a:cubicBezTo>
                <a:cubicBezTo>
                  <a:pt x="123" y="4"/>
                  <a:pt x="123" y="4"/>
                  <a:pt x="123" y="4"/>
                </a:cubicBezTo>
                <a:cubicBezTo>
                  <a:pt x="123" y="3"/>
                  <a:pt x="122" y="1"/>
                  <a:pt x="121" y="1"/>
                </a:cubicBezTo>
                <a:close/>
                <a:moveTo>
                  <a:pt x="12" y="80"/>
                </a:moveTo>
                <a:cubicBezTo>
                  <a:pt x="101" y="20"/>
                  <a:pt x="101" y="20"/>
                  <a:pt x="101" y="20"/>
                </a:cubicBezTo>
                <a:cubicBezTo>
                  <a:pt x="36" y="89"/>
                  <a:pt x="36" y="89"/>
                  <a:pt x="36" y="89"/>
                </a:cubicBezTo>
                <a:cubicBezTo>
                  <a:pt x="36" y="89"/>
                  <a:pt x="35" y="89"/>
                  <a:pt x="35" y="89"/>
                </a:cubicBezTo>
                <a:lnTo>
                  <a:pt x="12" y="80"/>
                </a:lnTo>
                <a:close/>
                <a:moveTo>
                  <a:pt x="39" y="92"/>
                </a:moveTo>
                <a:cubicBezTo>
                  <a:pt x="39" y="92"/>
                  <a:pt x="39" y="92"/>
                  <a:pt x="39" y="92"/>
                </a:cubicBezTo>
                <a:cubicBezTo>
                  <a:pt x="112" y="14"/>
                  <a:pt x="112" y="14"/>
                  <a:pt x="112" y="14"/>
                </a:cubicBezTo>
                <a:cubicBezTo>
                  <a:pt x="50" y="111"/>
                  <a:pt x="50" y="111"/>
                  <a:pt x="50" y="111"/>
                </a:cubicBezTo>
                <a:lnTo>
                  <a:pt x="39" y="92"/>
                </a:lnTo>
                <a:close/>
                <a:moveTo>
                  <a:pt x="97" y="113"/>
                </a:moveTo>
                <a:cubicBezTo>
                  <a:pt x="64" y="100"/>
                  <a:pt x="64" y="100"/>
                  <a:pt x="64" y="100"/>
                </a:cubicBezTo>
                <a:cubicBezTo>
                  <a:pt x="63" y="100"/>
                  <a:pt x="62" y="100"/>
                  <a:pt x="61" y="100"/>
                </a:cubicBezTo>
                <a:cubicBezTo>
                  <a:pt x="112" y="22"/>
                  <a:pt x="112" y="22"/>
                  <a:pt x="112" y="22"/>
                </a:cubicBezTo>
                <a:lnTo>
                  <a:pt x="97" y="113"/>
                </a:lnTo>
                <a:close/>
                <a:moveTo>
                  <a:pt x="97" y="113"/>
                </a:moveTo>
                <a:cubicBezTo>
                  <a:pt x="97" y="113"/>
                  <a:pt x="97" y="113"/>
                  <a:pt x="97" y="113"/>
                </a:cubicBezTo>
              </a:path>
            </a:pathLst>
          </a:custGeom>
          <a:solidFill>
            <a:schemeClr val="bg1"/>
          </a:solidFill>
          <a:ln w="9525">
            <a:noFill/>
            <a:round/>
          </a:ln>
        </p:spPr>
        <p:txBody>
          <a:bodyPr vert="horz" wrap="square" lIns="91446" tIns="45723" rIns="91446" bIns="45723" numCol="1" anchor="t" anchorCtr="0" compatLnSpc="1"/>
          <a:lstStyle/>
          <a:p>
            <a:endParaRPr lang="en-US"/>
          </a:p>
        </p:txBody>
      </p:sp>
      <p:grpSp>
        <p:nvGrpSpPr>
          <p:cNvPr id="4" name="Group 41"/>
          <p:cNvGrpSpPr/>
          <p:nvPr/>
        </p:nvGrpSpPr>
        <p:grpSpPr>
          <a:xfrm>
            <a:off x="2458445" y="2466245"/>
            <a:ext cx="191234" cy="192970"/>
            <a:chOff x="0" y="2706688"/>
            <a:chExt cx="357188" cy="360363"/>
          </a:xfrm>
          <a:solidFill>
            <a:schemeClr val="bg1"/>
          </a:solidFill>
        </p:grpSpPr>
        <p:sp>
          <p:nvSpPr>
            <p:cNvPr id="43" name="Freeform 107"/>
            <p:cNvSpPr>
              <a:spLocks noEditPoints="1"/>
            </p:cNvSpPr>
            <p:nvPr/>
          </p:nvSpPr>
          <p:spPr bwMode="auto">
            <a:xfrm>
              <a:off x="0" y="2706688"/>
              <a:ext cx="357188" cy="360363"/>
            </a:xfrm>
            <a:custGeom>
              <a:avLst/>
              <a:gdLst/>
              <a:ahLst/>
              <a:cxnLst>
                <a:cxn ang="0">
                  <a:pos x="112" y="12"/>
                </a:cxn>
                <a:cxn ang="0">
                  <a:pos x="96" y="12"/>
                </a:cxn>
                <a:cxn ang="0">
                  <a:pos x="96" y="4"/>
                </a:cxn>
                <a:cxn ang="0">
                  <a:pos x="92" y="0"/>
                </a:cxn>
                <a:cxn ang="0">
                  <a:pos x="88" y="4"/>
                </a:cxn>
                <a:cxn ang="0">
                  <a:pos x="88" y="12"/>
                </a:cxn>
                <a:cxn ang="0">
                  <a:pos x="65" y="12"/>
                </a:cxn>
                <a:cxn ang="0">
                  <a:pos x="65" y="4"/>
                </a:cxn>
                <a:cxn ang="0">
                  <a:pos x="61" y="0"/>
                </a:cxn>
                <a:cxn ang="0">
                  <a:pos x="57" y="4"/>
                </a:cxn>
                <a:cxn ang="0">
                  <a:pos x="57" y="12"/>
                </a:cxn>
                <a:cxn ang="0">
                  <a:pos x="34" y="12"/>
                </a:cxn>
                <a:cxn ang="0">
                  <a:pos x="34" y="4"/>
                </a:cxn>
                <a:cxn ang="0">
                  <a:pos x="30" y="0"/>
                </a:cxn>
                <a:cxn ang="0">
                  <a:pos x="27" y="4"/>
                </a:cxn>
                <a:cxn ang="0">
                  <a:pos x="27" y="12"/>
                </a:cxn>
                <a:cxn ang="0">
                  <a:pos x="10" y="12"/>
                </a:cxn>
                <a:cxn ang="0">
                  <a:pos x="0" y="22"/>
                </a:cxn>
                <a:cxn ang="0">
                  <a:pos x="0" y="113"/>
                </a:cxn>
                <a:cxn ang="0">
                  <a:pos x="10" y="123"/>
                </a:cxn>
                <a:cxn ang="0">
                  <a:pos x="112" y="123"/>
                </a:cxn>
                <a:cxn ang="0">
                  <a:pos x="122" y="113"/>
                </a:cxn>
                <a:cxn ang="0">
                  <a:pos x="122" y="22"/>
                </a:cxn>
                <a:cxn ang="0">
                  <a:pos x="112" y="12"/>
                </a:cxn>
                <a:cxn ang="0">
                  <a:pos x="115" y="113"/>
                </a:cxn>
                <a:cxn ang="0">
                  <a:pos x="112" y="115"/>
                </a:cxn>
                <a:cxn ang="0">
                  <a:pos x="10" y="115"/>
                </a:cxn>
                <a:cxn ang="0">
                  <a:pos x="7" y="113"/>
                </a:cxn>
                <a:cxn ang="0">
                  <a:pos x="7" y="22"/>
                </a:cxn>
                <a:cxn ang="0">
                  <a:pos x="10" y="19"/>
                </a:cxn>
                <a:cxn ang="0">
                  <a:pos x="27" y="19"/>
                </a:cxn>
                <a:cxn ang="0">
                  <a:pos x="27" y="27"/>
                </a:cxn>
                <a:cxn ang="0">
                  <a:pos x="30" y="31"/>
                </a:cxn>
                <a:cxn ang="0">
                  <a:pos x="34" y="27"/>
                </a:cxn>
                <a:cxn ang="0">
                  <a:pos x="34" y="19"/>
                </a:cxn>
                <a:cxn ang="0">
                  <a:pos x="57" y="19"/>
                </a:cxn>
                <a:cxn ang="0">
                  <a:pos x="57" y="27"/>
                </a:cxn>
                <a:cxn ang="0">
                  <a:pos x="61" y="31"/>
                </a:cxn>
                <a:cxn ang="0">
                  <a:pos x="65" y="27"/>
                </a:cxn>
                <a:cxn ang="0">
                  <a:pos x="65" y="19"/>
                </a:cxn>
                <a:cxn ang="0">
                  <a:pos x="88" y="19"/>
                </a:cxn>
                <a:cxn ang="0">
                  <a:pos x="88" y="27"/>
                </a:cxn>
                <a:cxn ang="0">
                  <a:pos x="92" y="31"/>
                </a:cxn>
                <a:cxn ang="0">
                  <a:pos x="96" y="27"/>
                </a:cxn>
                <a:cxn ang="0">
                  <a:pos x="96" y="19"/>
                </a:cxn>
                <a:cxn ang="0">
                  <a:pos x="112" y="19"/>
                </a:cxn>
                <a:cxn ang="0">
                  <a:pos x="115" y="22"/>
                </a:cxn>
                <a:cxn ang="0">
                  <a:pos x="115" y="113"/>
                </a:cxn>
                <a:cxn ang="0">
                  <a:pos x="115" y="113"/>
                </a:cxn>
                <a:cxn ang="0">
                  <a:pos x="115" y="113"/>
                </a:cxn>
              </a:cxnLst>
              <a:rect l="0" t="0" r="r" b="b"/>
              <a:pathLst>
                <a:path w="122" h="123">
                  <a:moveTo>
                    <a:pt x="112" y="12"/>
                  </a:moveTo>
                  <a:cubicBezTo>
                    <a:pt x="96" y="12"/>
                    <a:pt x="96" y="12"/>
                    <a:pt x="96" y="12"/>
                  </a:cubicBezTo>
                  <a:cubicBezTo>
                    <a:pt x="96" y="4"/>
                    <a:pt x="96" y="4"/>
                    <a:pt x="96" y="4"/>
                  </a:cubicBezTo>
                  <a:cubicBezTo>
                    <a:pt x="96" y="2"/>
                    <a:pt x="94" y="0"/>
                    <a:pt x="92" y="0"/>
                  </a:cubicBezTo>
                  <a:cubicBezTo>
                    <a:pt x="90" y="0"/>
                    <a:pt x="88" y="2"/>
                    <a:pt x="88" y="4"/>
                  </a:cubicBezTo>
                  <a:cubicBezTo>
                    <a:pt x="88" y="12"/>
                    <a:pt x="88" y="12"/>
                    <a:pt x="88" y="12"/>
                  </a:cubicBezTo>
                  <a:cubicBezTo>
                    <a:pt x="65" y="12"/>
                    <a:pt x="65" y="12"/>
                    <a:pt x="65" y="12"/>
                  </a:cubicBezTo>
                  <a:cubicBezTo>
                    <a:pt x="65" y="4"/>
                    <a:pt x="65" y="4"/>
                    <a:pt x="65" y="4"/>
                  </a:cubicBezTo>
                  <a:cubicBezTo>
                    <a:pt x="65" y="2"/>
                    <a:pt x="63" y="0"/>
                    <a:pt x="61" y="0"/>
                  </a:cubicBezTo>
                  <a:cubicBezTo>
                    <a:pt x="59" y="0"/>
                    <a:pt x="57" y="2"/>
                    <a:pt x="57" y="4"/>
                  </a:cubicBezTo>
                  <a:cubicBezTo>
                    <a:pt x="57" y="12"/>
                    <a:pt x="57" y="12"/>
                    <a:pt x="57" y="12"/>
                  </a:cubicBezTo>
                  <a:cubicBezTo>
                    <a:pt x="34" y="12"/>
                    <a:pt x="34" y="12"/>
                    <a:pt x="34" y="12"/>
                  </a:cubicBezTo>
                  <a:cubicBezTo>
                    <a:pt x="34" y="4"/>
                    <a:pt x="34" y="4"/>
                    <a:pt x="34" y="4"/>
                  </a:cubicBezTo>
                  <a:cubicBezTo>
                    <a:pt x="34" y="2"/>
                    <a:pt x="32" y="0"/>
                    <a:pt x="30" y="0"/>
                  </a:cubicBezTo>
                  <a:cubicBezTo>
                    <a:pt x="28" y="0"/>
                    <a:pt x="27" y="2"/>
                    <a:pt x="27" y="4"/>
                  </a:cubicBezTo>
                  <a:cubicBezTo>
                    <a:pt x="27" y="12"/>
                    <a:pt x="27" y="12"/>
                    <a:pt x="27" y="12"/>
                  </a:cubicBezTo>
                  <a:cubicBezTo>
                    <a:pt x="10" y="12"/>
                    <a:pt x="10" y="12"/>
                    <a:pt x="10" y="12"/>
                  </a:cubicBezTo>
                  <a:cubicBezTo>
                    <a:pt x="4" y="12"/>
                    <a:pt x="0" y="16"/>
                    <a:pt x="0" y="22"/>
                  </a:cubicBezTo>
                  <a:cubicBezTo>
                    <a:pt x="0" y="113"/>
                    <a:pt x="0" y="113"/>
                    <a:pt x="0" y="113"/>
                  </a:cubicBezTo>
                  <a:cubicBezTo>
                    <a:pt x="0" y="118"/>
                    <a:pt x="4" y="123"/>
                    <a:pt x="10" y="123"/>
                  </a:cubicBezTo>
                  <a:cubicBezTo>
                    <a:pt x="112" y="123"/>
                    <a:pt x="112" y="123"/>
                    <a:pt x="112" y="123"/>
                  </a:cubicBezTo>
                  <a:cubicBezTo>
                    <a:pt x="118" y="123"/>
                    <a:pt x="122" y="118"/>
                    <a:pt x="122" y="113"/>
                  </a:cubicBezTo>
                  <a:cubicBezTo>
                    <a:pt x="122" y="22"/>
                    <a:pt x="122" y="22"/>
                    <a:pt x="122" y="22"/>
                  </a:cubicBezTo>
                  <a:cubicBezTo>
                    <a:pt x="122" y="16"/>
                    <a:pt x="118" y="12"/>
                    <a:pt x="112" y="12"/>
                  </a:cubicBezTo>
                  <a:close/>
                  <a:moveTo>
                    <a:pt x="115" y="113"/>
                  </a:moveTo>
                  <a:cubicBezTo>
                    <a:pt x="115" y="114"/>
                    <a:pt x="114" y="115"/>
                    <a:pt x="112" y="115"/>
                  </a:cubicBezTo>
                  <a:cubicBezTo>
                    <a:pt x="10" y="115"/>
                    <a:pt x="10" y="115"/>
                    <a:pt x="10" y="115"/>
                  </a:cubicBezTo>
                  <a:cubicBezTo>
                    <a:pt x="9" y="115"/>
                    <a:pt x="7" y="114"/>
                    <a:pt x="7" y="113"/>
                  </a:cubicBezTo>
                  <a:cubicBezTo>
                    <a:pt x="7" y="22"/>
                    <a:pt x="7" y="22"/>
                    <a:pt x="7" y="22"/>
                  </a:cubicBezTo>
                  <a:cubicBezTo>
                    <a:pt x="7" y="20"/>
                    <a:pt x="9" y="19"/>
                    <a:pt x="10" y="19"/>
                  </a:cubicBezTo>
                  <a:cubicBezTo>
                    <a:pt x="27" y="19"/>
                    <a:pt x="27" y="19"/>
                    <a:pt x="27" y="19"/>
                  </a:cubicBezTo>
                  <a:cubicBezTo>
                    <a:pt x="27" y="27"/>
                    <a:pt x="27" y="27"/>
                    <a:pt x="27" y="27"/>
                  </a:cubicBezTo>
                  <a:cubicBezTo>
                    <a:pt x="27" y="29"/>
                    <a:pt x="28" y="31"/>
                    <a:pt x="30" y="31"/>
                  </a:cubicBezTo>
                  <a:cubicBezTo>
                    <a:pt x="32" y="31"/>
                    <a:pt x="34" y="29"/>
                    <a:pt x="34" y="27"/>
                  </a:cubicBezTo>
                  <a:cubicBezTo>
                    <a:pt x="34" y="19"/>
                    <a:pt x="34" y="19"/>
                    <a:pt x="34" y="19"/>
                  </a:cubicBezTo>
                  <a:cubicBezTo>
                    <a:pt x="57" y="19"/>
                    <a:pt x="57" y="19"/>
                    <a:pt x="57" y="19"/>
                  </a:cubicBezTo>
                  <a:cubicBezTo>
                    <a:pt x="57" y="27"/>
                    <a:pt x="57" y="27"/>
                    <a:pt x="57" y="27"/>
                  </a:cubicBezTo>
                  <a:cubicBezTo>
                    <a:pt x="57" y="29"/>
                    <a:pt x="59" y="31"/>
                    <a:pt x="61" y="31"/>
                  </a:cubicBezTo>
                  <a:cubicBezTo>
                    <a:pt x="63" y="31"/>
                    <a:pt x="65" y="29"/>
                    <a:pt x="65" y="27"/>
                  </a:cubicBezTo>
                  <a:cubicBezTo>
                    <a:pt x="65" y="19"/>
                    <a:pt x="65" y="19"/>
                    <a:pt x="65" y="19"/>
                  </a:cubicBezTo>
                  <a:cubicBezTo>
                    <a:pt x="88" y="19"/>
                    <a:pt x="88" y="19"/>
                    <a:pt x="88" y="19"/>
                  </a:cubicBezTo>
                  <a:cubicBezTo>
                    <a:pt x="88" y="27"/>
                    <a:pt x="88" y="27"/>
                    <a:pt x="88" y="27"/>
                  </a:cubicBezTo>
                  <a:cubicBezTo>
                    <a:pt x="88" y="29"/>
                    <a:pt x="90" y="31"/>
                    <a:pt x="92" y="31"/>
                  </a:cubicBezTo>
                  <a:cubicBezTo>
                    <a:pt x="94" y="31"/>
                    <a:pt x="96" y="29"/>
                    <a:pt x="96" y="27"/>
                  </a:cubicBezTo>
                  <a:cubicBezTo>
                    <a:pt x="96" y="19"/>
                    <a:pt x="96" y="19"/>
                    <a:pt x="96" y="19"/>
                  </a:cubicBezTo>
                  <a:cubicBezTo>
                    <a:pt x="112" y="19"/>
                    <a:pt x="112" y="19"/>
                    <a:pt x="112" y="19"/>
                  </a:cubicBezTo>
                  <a:cubicBezTo>
                    <a:pt x="114" y="19"/>
                    <a:pt x="115" y="20"/>
                    <a:pt x="115" y="22"/>
                  </a:cubicBezTo>
                  <a:lnTo>
                    <a:pt x="115" y="113"/>
                  </a:lnTo>
                  <a:close/>
                  <a:moveTo>
                    <a:pt x="115" y="113"/>
                  </a:moveTo>
                  <a:cubicBezTo>
                    <a:pt x="115" y="113"/>
                    <a:pt x="115" y="113"/>
                    <a:pt x="115" y="113"/>
                  </a:cubicBezTo>
                </a:path>
              </a:pathLst>
            </a:custGeom>
            <a:grpFill/>
            <a:ln w="9525">
              <a:noFill/>
              <a:round/>
            </a:ln>
          </p:spPr>
          <p:txBody>
            <a:bodyPr vert="horz" wrap="square" lIns="128580" tIns="64290" rIns="128580" bIns="64290" numCol="1" anchor="t" anchorCtr="0" compatLnSpc="1"/>
            <a:lstStyle/>
            <a:p>
              <a:endParaRPr lang="en-US"/>
            </a:p>
          </p:txBody>
        </p:sp>
        <p:sp>
          <p:nvSpPr>
            <p:cNvPr id="44" name="Rectangle 108"/>
            <p:cNvSpPr>
              <a:spLocks noChangeArrowheads="1"/>
            </p:cNvSpPr>
            <p:nvPr/>
          </p:nvSpPr>
          <p:spPr bwMode="auto">
            <a:xfrm>
              <a:off x="79375" y="2841626"/>
              <a:ext cx="42863" cy="34925"/>
            </a:xfrm>
            <a:prstGeom prst="rect">
              <a:avLst/>
            </a:prstGeom>
            <a:grpFill/>
            <a:ln w="9525">
              <a:noFill/>
              <a:miter lim="800000"/>
            </a:ln>
          </p:spPr>
          <p:txBody>
            <a:bodyPr vert="horz" wrap="square" lIns="128580" tIns="64290" rIns="128580" bIns="64290" numCol="1" anchor="t" anchorCtr="0" compatLnSpc="1"/>
            <a:lstStyle/>
            <a:p>
              <a:endParaRPr lang="en-US"/>
            </a:p>
          </p:txBody>
        </p:sp>
        <p:sp>
          <p:nvSpPr>
            <p:cNvPr id="45" name="Rectangle 109"/>
            <p:cNvSpPr>
              <a:spLocks noChangeArrowheads="1"/>
            </p:cNvSpPr>
            <p:nvPr/>
          </p:nvSpPr>
          <p:spPr bwMode="auto">
            <a:xfrm>
              <a:off x="79375" y="2897188"/>
              <a:ext cx="42863" cy="34925"/>
            </a:xfrm>
            <a:prstGeom prst="rect">
              <a:avLst/>
            </a:prstGeom>
            <a:grpFill/>
            <a:ln w="9525">
              <a:noFill/>
              <a:miter lim="800000"/>
            </a:ln>
          </p:spPr>
          <p:txBody>
            <a:bodyPr vert="horz" wrap="square" lIns="128580" tIns="64290" rIns="128580" bIns="64290" numCol="1" anchor="t" anchorCtr="0" compatLnSpc="1"/>
            <a:lstStyle/>
            <a:p>
              <a:endParaRPr lang="en-US"/>
            </a:p>
          </p:txBody>
        </p:sp>
        <p:sp>
          <p:nvSpPr>
            <p:cNvPr id="46" name="Rectangle 110"/>
            <p:cNvSpPr>
              <a:spLocks noChangeArrowheads="1"/>
            </p:cNvSpPr>
            <p:nvPr/>
          </p:nvSpPr>
          <p:spPr bwMode="auto">
            <a:xfrm>
              <a:off x="79375" y="2955926"/>
              <a:ext cx="42863" cy="31750"/>
            </a:xfrm>
            <a:prstGeom prst="rect">
              <a:avLst/>
            </a:prstGeom>
            <a:grpFill/>
            <a:ln w="9525">
              <a:noFill/>
              <a:miter lim="800000"/>
            </a:ln>
          </p:spPr>
          <p:txBody>
            <a:bodyPr vert="horz" wrap="square" lIns="128580" tIns="64290" rIns="128580" bIns="64290" numCol="1" anchor="t" anchorCtr="0" compatLnSpc="1"/>
            <a:lstStyle/>
            <a:p>
              <a:endParaRPr lang="en-US"/>
            </a:p>
          </p:txBody>
        </p:sp>
        <p:sp>
          <p:nvSpPr>
            <p:cNvPr id="47" name="Rectangle 111"/>
            <p:cNvSpPr>
              <a:spLocks noChangeArrowheads="1"/>
            </p:cNvSpPr>
            <p:nvPr/>
          </p:nvSpPr>
          <p:spPr bwMode="auto">
            <a:xfrm>
              <a:off x="155575" y="2955926"/>
              <a:ext cx="46038" cy="31750"/>
            </a:xfrm>
            <a:prstGeom prst="rect">
              <a:avLst/>
            </a:prstGeom>
            <a:grpFill/>
            <a:ln w="9525">
              <a:noFill/>
              <a:miter lim="800000"/>
            </a:ln>
          </p:spPr>
          <p:txBody>
            <a:bodyPr vert="horz" wrap="square" lIns="128580" tIns="64290" rIns="128580" bIns="64290" numCol="1" anchor="t" anchorCtr="0" compatLnSpc="1"/>
            <a:lstStyle/>
            <a:p>
              <a:endParaRPr lang="en-US"/>
            </a:p>
          </p:txBody>
        </p:sp>
        <p:sp>
          <p:nvSpPr>
            <p:cNvPr id="51" name="Rectangle 112"/>
            <p:cNvSpPr>
              <a:spLocks noChangeArrowheads="1"/>
            </p:cNvSpPr>
            <p:nvPr/>
          </p:nvSpPr>
          <p:spPr bwMode="auto">
            <a:xfrm>
              <a:off x="155575" y="2897188"/>
              <a:ext cx="46038" cy="34925"/>
            </a:xfrm>
            <a:prstGeom prst="rect">
              <a:avLst/>
            </a:prstGeom>
            <a:grpFill/>
            <a:ln w="9525">
              <a:noFill/>
              <a:miter lim="800000"/>
            </a:ln>
          </p:spPr>
          <p:txBody>
            <a:bodyPr vert="horz" wrap="square" lIns="128580" tIns="64290" rIns="128580" bIns="64290" numCol="1" anchor="t" anchorCtr="0" compatLnSpc="1"/>
            <a:lstStyle/>
            <a:p>
              <a:endParaRPr lang="en-US"/>
            </a:p>
          </p:txBody>
        </p:sp>
        <p:sp>
          <p:nvSpPr>
            <p:cNvPr id="52" name="Rectangle 113"/>
            <p:cNvSpPr>
              <a:spLocks noChangeArrowheads="1"/>
            </p:cNvSpPr>
            <p:nvPr/>
          </p:nvSpPr>
          <p:spPr bwMode="auto">
            <a:xfrm>
              <a:off x="155575" y="2841626"/>
              <a:ext cx="46038" cy="34925"/>
            </a:xfrm>
            <a:prstGeom prst="rect">
              <a:avLst/>
            </a:prstGeom>
            <a:grpFill/>
            <a:ln w="9525">
              <a:noFill/>
              <a:miter lim="800000"/>
            </a:ln>
          </p:spPr>
          <p:txBody>
            <a:bodyPr vert="horz" wrap="square" lIns="128580" tIns="64290" rIns="128580" bIns="64290" numCol="1" anchor="t" anchorCtr="0" compatLnSpc="1"/>
            <a:lstStyle/>
            <a:p>
              <a:endParaRPr lang="en-US"/>
            </a:p>
          </p:txBody>
        </p:sp>
        <p:sp>
          <p:nvSpPr>
            <p:cNvPr id="54" name="Rectangle 114"/>
            <p:cNvSpPr>
              <a:spLocks noChangeArrowheads="1"/>
            </p:cNvSpPr>
            <p:nvPr/>
          </p:nvSpPr>
          <p:spPr bwMode="auto">
            <a:xfrm>
              <a:off x="233363" y="2955926"/>
              <a:ext cx="47625" cy="31750"/>
            </a:xfrm>
            <a:prstGeom prst="rect">
              <a:avLst/>
            </a:prstGeom>
            <a:grpFill/>
            <a:ln w="9525">
              <a:noFill/>
              <a:miter lim="800000"/>
            </a:ln>
          </p:spPr>
          <p:txBody>
            <a:bodyPr vert="horz" wrap="square" lIns="128580" tIns="64290" rIns="128580" bIns="64290" numCol="1" anchor="t" anchorCtr="0" compatLnSpc="1"/>
            <a:lstStyle/>
            <a:p>
              <a:endParaRPr lang="en-US"/>
            </a:p>
          </p:txBody>
        </p:sp>
        <p:sp>
          <p:nvSpPr>
            <p:cNvPr id="55" name="Rectangle 115"/>
            <p:cNvSpPr>
              <a:spLocks noChangeArrowheads="1"/>
            </p:cNvSpPr>
            <p:nvPr/>
          </p:nvSpPr>
          <p:spPr bwMode="auto">
            <a:xfrm>
              <a:off x="233363" y="2897188"/>
              <a:ext cx="47625" cy="34925"/>
            </a:xfrm>
            <a:prstGeom prst="rect">
              <a:avLst/>
            </a:prstGeom>
            <a:grpFill/>
            <a:ln w="9525">
              <a:noFill/>
              <a:miter lim="800000"/>
            </a:ln>
          </p:spPr>
          <p:txBody>
            <a:bodyPr vert="horz" wrap="square" lIns="128580" tIns="64290" rIns="128580" bIns="64290" numCol="1" anchor="t" anchorCtr="0" compatLnSpc="1"/>
            <a:lstStyle/>
            <a:p>
              <a:endParaRPr lang="en-US"/>
            </a:p>
          </p:txBody>
        </p:sp>
        <p:sp>
          <p:nvSpPr>
            <p:cNvPr id="56" name="Rectangle 116"/>
            <p:cNvSpPr>
              <a:spLocks noChangeArrowheads="1"/>
            </p:cNvSpPr>
            <p:nvPr/>
          </p:nvSpPr>
          <p:spPr bwMode="auto">
            <a:xfrm>
              <a:off x="233363" y="2841626"/>
              <a:ext cx="47625" cy="34925"/>
            </a:xfrm>
            <a:prstGeom prst="rect">
              <a:avLst/>
            </a:prstGeom>
            <a:grpFill/>
            <a:ln w="9525">
              <a:noFill/>
              <a:miter lim="800000"/>
            </a:ln>
          </p:spPr>
          <p:txBody>
            <a:bodyPr vert="horz" wrap="square" lIns="128580" tIns="64290" rIns="128580" bIns="64290" numCol="1" anchor="t" anchorCtr="0" compatLnSpc="1"/>
            <a:lstStyle/>
            <a:p>
              <a:endParaRPr lang="en-US"/>
            </a:p>
          </p:txBody>
        </p:sp>
      </p:grpSp>
      <p:sp>
        <p:nvSpPr>
          <p:cNvPr id="57" name="Freeform 153"/>
          <p:cNvSpPr>
            <a:spLocks noEditPoints="1"/>
          </p:cNvSpPr>
          <p:nvPr/>
        </p:nvSpPr>
        <p:spPr bwMode="auto">
          <a:xfrm>
            <a:off x="6384069" y="2447911"/>
            <a:ext cx="230130" cy="218589"/>
          </a:xfrm>
          <a:custGeom>
            <a:avLst/>
            <a:gdLst/>
            <a:ahLst/>
            <a:cxnLst>
              <a:cxn ang="0">
                <a:pos x="0" y="59"/>
              </a:cxn>
              <a:cxn ang="0">
                <a:pos x="118" y="59"/>
              </a:cxn>
              <a:cxn ang="0">
                <a:pos x="111" y="57"/>
              </a:cxn>
              <a:cxn ang="0">
                <a:pos x="83" y="33"/>
              </a:cxn>
              <a:cxn ang="0">
                <a:pos x="111" y="57"/>
              </a:cxn>
              <a:cxn ang="0">
                <a:pos x="41" y="91"/>
              </a:cxn>
              <a:cxn ang="0">
                <a:pos x="57" y="111"/>
              </a:cxn>
              <a:cxn ang="0">
                <a:pos x="61" y="8"/>
              </a:cxn>
              <a:cxn ang="0">
                <a:pos x="61" y="34"/>
              </a:cxn>
              <a:cxn ang="0">
                <a:pos x="61" y="8"/>
              </a:cxn>
              <a:cxn ang="0">
                <a:pos x="95" y="22"/>
              </a:cxn>
              <a:cxn ang="0">
                <a:pos x="67" y="8"/>
              </a:cxn>
              <a:cxn ang="0">
                <a:pos x="57" y="34"/>
              </a:cxn>
              <a:cxn ang="0">
                <a:pos x="57" y="8"/>
              </a:cxn>
              <a:cxn ang="0">
                <a:pos x="36" y="30"/>
              </a:cxn>
              <a:cxn ang="0">
                <a:pos x="50" y="8"/>
              </a:cxn>
              <a:cxn ang="0">
                <a:pos x="38" y="35"/>
              </a:cxn>
              <a:cxn ang="0">
                <a:pos x="57" y="57"/>
              </a:cxn>
              <a:cxn ang="0">
                <a:pos x="38" y="35"/>
              </a:cxn>
              <a:cxn ang="0">
                <a:pos x="57" y="84"/>
              </a:cxn>
              <a:cxn ang="0">
                <a:pos x="34" y="61"/>
              </a:cxn>
              <a:cxn ang="0">
                <a:pos x="50" y="110"/>
              </a:cxn>
              <a:cxn ang="0">
                <a:pos x="38" y="92"/>
              </a:cxn>
              <a:cxn ang="0">
                <a:pos x="61" y="111"/>
              </a:cxn>
              <a:cxn ang="0">
                <a:pos x="77" y="91"/>
              </a:cxn>
              <a:cxn ang="0">
                <a:pos x="61" y="111"/>
              </a:cxn>
              <a:cxn ang="0">
                <a:pos x="93" y="99"/>
              </a:cxn>
              <a:cxn ang="0">
                <a:pos x="80" y="92"/>
              </a:cxn>
              <a:cxn ang="0">
                <a:pos x="61" y="84"/>
              </a:cxn>
              <a:cxn ang="0">
                <a:pos x="84" y="61"/>
              </a:cxn>
              <a:cxn ang="0">
                <a:pos x="61" y="57"/>
              </a:cxn>
              <a:cxn ang="0">
                <a:pos x="80" y="35"/>
              </a:cxn>
              <a:cxn ang="0">
                <a:pos x="61" y="57"/>
              </a:cxn>
              <a:cxn ang="0">
                <a:pos x="35" y="33"/>
              </a:cxn>
              <a:cxn ang="0">
                <a:pos x="7" y="57"/>
              </a:cxn>
              <a:cxn ang="0">
                <a:pos x="7" y="61"/>
              </a:cxn>
              <a:cxn ang="0">
                <a:pos x="36" y="89"/>
              </a:cxn>
              <a:cxn ang="0">
                <a:pos x="7" y="61"/>
              </a:cxn>
              <a:cxn ang="0">
                <a:pos x="82" y="89"/>
              </a:cxn>
              <a:cxn ang="0">
                <a:pos x="111" y="61"/>
              </a:cxn>
              <a:cxn ang="0">
                <a:pos x="95" y="96"/>
              </a:cxn>
            </a:cxnLst>
            <a:rect l="0" t="0" r="r" b="b"/>
            <a:pathLst>
              <a:path w="118" h="119">
                <a:moveTo>
                  <a:pt x="59" y="0"/>
                </a:moveTo>
                <a:cubicBezTo>
                  <a:pt x="26" y="0"/>
                  <a:pt x="0" y="27"/>
                  <a:pt x="0" y="59"/>
                </a:cubicBezTo>
                <a:cubicBezTo>
                  <a:pt x="0" y="92"/>
                  <a:pt x="26" y="119"/>
                  <a:pt x="59" y="119"/>
                </a:cubicBezTo>
                <a:cubicBezTo>
                  <a:pt x="92" y="119"/>
                  <a:pt x="118" y="92"/>
                  <a:pt x="118" y="59"/>
                </a:cubicBezTo>
                <a:cubicBezTo>
                  <a:pt x="118" y="27"/>
                  <a:pt x="92" y="0"/>
                  <a:pt x="59" y="0"/>
                </a:cubicBezTo>
                <a:close/>
                <a:moveTo>
                  <a:pt x="111" y="57"/>
                </a:moveTo>
                <a:cubicBezTo>
                  <a:pt x="88" y="57"/>
                  <a:pt x="88" y="57"/>
                  <a:pt x="88" y="57"/>
                </a:cubicBezTo>
                <a:cubicBezTo>
                  <a:pt x="87" y="49"/>
                  <a:pt x="86" y="41"/>
                  <a:pt x="83" y="33"/>
                </a:cubicBezTo>
                <a:cubicBezTo>
                  <a:pt x="88" y="31"/>
                  <a:pt x="93" y="28"/>
                  <a:pt x="98" y="25"/>
                </a:cubicBezTo>
                <a:cubicBezTo>
                  <a:pt x="105" y="34"/>
                  <a:pt x="110" y="45"/>
                  <a:pt x="111" y="57"/>
                </a:cubicBezTo>
                <a:close/>
                <a:moveTo>
                  <a:pt x="57" y="111"/>
                </a:moveTo>
                <a:cubicBezTo>
                  <a:pt x="50" y="106"/>
                  <a:pt x="45" y="99"/>
                  <a:pt x="41" y="91"/>
                </a:cubicBezTo>
                <a:cubicBezTo>
                  <a:pt x="46" y="89"/>
                  <a:pt x="52" y="88"/>
                  <a:pt x="57" y="88"/>
                </a:cubicBezTo>
                <a:cubicBezTo>
                  <a:pt x="57" y="111"/>
                  <a:pt x="57" y="111"/>
                  <a:pt x="57" y="111"/>
                </a:cubicBezTo>
                <a:cubicBezTo>
                  <a:pt x="57" y="111"/>
                  <a:pt x="57" y="111"/>
                  <a:pt x="57" y="111"/>
                </a:cubicBezTo>
                <a:close/>
                <a:moveTo>
                  <a:pt x="61" y="8"/>
                </a:moveTo>
                <a:cubicBezTo>
                  <a:pt x="68" y="14"/>
                  <a:pt x="74" y="22"/>
                  <a:pt x="78" y="31"/>
                </a:cubicBezTo>
                <a:cubicBezTo>
                  <a:pt x="73" y="33"/>
                  <a:pt x="67" y="34"/>
                  <a:pt x="61" y="34"/>
                </a:cubicBezTo>
                <a:cubicBezTo>
                  <a:pt x="61" y="8"/>
                  <a:pt x="61" y="8"/>
                  <a:pt x="61" y="8"/>
                </a:cubicBezTo>
                <a:cubicBezTo>
                  <a:pt x="61" y="8"/>
                  <a:pt x="61" y="8"/>
                  <a:pt x="61" y="8"/>
                </a:cubicBezTo>
                <a:close/>
                <a:moveTo>
                  <a:pt x="67" y="8"/>
                </a:moveTo>
                <a:cubicBezTo>
                  <a:pt x="78" y="10"/>
                  <a:pt x="88" y="15"/>
                  <a:pt x="95" y="22"/>
                </a:cubicBezTo>
                <a:cubicBezTo>
                  <a:pt x="91" y="25"/>
                  <a:pt x="87" y="28"/>
                  <a:pt x="82" y="30"/>
                </a:cubicBezTo>
                <a:cubicBezTo>
                  <a:pt x="78" y="22"/>
                  <a:pt x="73" y="14"/>
                  <a:pt x="67" y="8"/>
                </a:cubicBezTo>
                <a:close/>
                <a:moveTo>
                  <a:pt x="57" y="8"/>
                </a:moveTo>
                <a:cubicBezTo>
                  <a:pt x="57" y="34"/>
                  <a:pt x="57" y="34"/>
                  <a:pt x="57" y="34"/>
                </a:cubicBezTo>
                <a:cubicBezTo>
                  <a:pt x="51" y="34"/>
                  <a:pt x="45" y="33"/>
                  <a:pt x="40" y="31"/>
                </a:cubicBezTo>
                <a:cubicBezTo>
                  <a:pt x="44" y="22"/>
                  <a:pt x="50" y="14"/>
                  <a:pt x="57" y="8"/>
                </a:cubicBezTo>
                <a:cubicBezTo>
                  <a:pt x="57" y="8"/>
                  <a:pt x="57" y="8"/>
                  <a:pt x="57" y="8"/>
                </a:cubicBezTo>
                <a:close/>
                <a:moveTo>
                  <a:pt x="36" y="30"/>
                </a:moveTo>
                <a:cubicBezTo>
                  <a:pt x="31" y="28"/>
                  <a:pt x="27" y="25"/>
                  <a:pt x="23" y="22"/>
                </a:cubicBezTo>
                <a:cubicBezTo>
                  <a:pt x="30" y="15"/>
                  <a:pt x="40" y="10"/>
                  <a:pt x="50" y="8"/>
                </a:cubicBezTo>
                <a:cubicBezTo>
                  <a:pt x="45" y="14"/>
                  <a:pt x="40" y="22"/>
                  <a:pt x="36" y="30"/>
                </a:cubicBezTo>
                <a:close/>
                <a:moveTo>
                  <a:pt x="38" y="35"/>
                </a:moveTo>
                <a:cubicBezTo>
                  <a:pt x="44" y="37"/>
                  <a:pt x="50" y="38"/>
                  <a:pt x="57" y="38"/>
                </a:cubicBezTo>
                <a:cubicBezTo>
                  <a:pt x="57" y="57"/>
                  <a:pt x="57" y="57"/>
                  <a:pt x="57" y="57"/>
                </a:cubicBezTo>
                <a:cubicBezTo>
                  <a:pt x="34" y="57"/>
                  <a:pt x="34" y="57"/>
                  <a:pt x="34" y="57"/>
                </a:cubicBezTo>
                <a:cubicBezTo>
                  <a:pt x="34" y="49"/>
                  <a:pt x="36" y="42"/>
                  <a:pt x="38" y="35"/>
                </a:cubicBezTo>
                <a:close/>
                <a:moveTo>
                  <a:pt x="57" y="61"/>
                </a:moveTo>
                <a:cubicBezTo>
                  <a:pt x="57" y="84"/>
                  <a:pt x="57" y="84"/>
                  <a:pt x="57" y="84"/>
                </a:cubicBezTo>
                <a:cubicBezTo>
                  <a:pt x="51" y="85"/>
                  <a:pt x="45" y="86"/>
                  <a:pt x="40" y="87"/>
                </a:cubicBezTo>
                <a:cubicBezTo>
                  <a:pt x="36" y="79"/>
                  <a:pt x="34" y="71"/>
                  <a:pt x="34" y="61"/>
                </a:cubicBezTo>
                <a:lnTo>
                  <a:pt x="57" y="61"/>
                </a:lnTo>
                <a:close/>
                <a:moveTo>
                  <a:pt x="50" y="110"/>
                </a:moveTo>
                <a:cubicBezTo>
                  <a:pt x="41" y="109"/>
                  <a:pt x="32" y="105"/>
                  <a:pt x="25" y="99"/>
                </a:cubicBezTo>
                <a:cubicBezTo>
                  <a:pt x="29" y="96"/>
                  <a:pt x="33" y="94"/>
                  <a:pt x="38" y="92"/>
                </a:cubicBezTo>
                <a:cubicBezTo>
                  <a:pt x="41" y="99"/>
                  <a:pt x="45" y="105"/>
                  <a:pt x="50" y="110"/>
                </a:cubicBezTo>
                <a:close/>
                <a:moveTo>
                  <a:pt x="61" y="111"/>
                </a:moveTo>
                <a:cubicBezTo>
                  <a:pt x="61" y="88"/>
                  <a:pt x="61" y="88"/>
                  <a:pt x="61" y="88"/>
                </a:cubicBezTo>
                <a:cubicBezTo>
                  <a:pt x="66" y="88"/>
                  <a:pt x="72" y="89"/>
                  <a:pt x="77" y="91"/>
                </a:cubicBezTo>
                <a:cubicBezTo>
                  <a:pt x="73" y="99"/>
                  <a:pt x="67" y="106"/>
                  <a:pt x="61" y="111"/>
                </a:cubicBezTo>
                <a:cubicBezTo>
                  <a:pt x="61" y="111"/>
                  <a:pt x="61" y="111"/>
                  <a:pt x="61" y="111"/>
                </a:cubicBezTo>
                <a:close/>
                <a:moveTo>
                  <a:pt x="80" y="92"/>
                </a:moveTo>
                <a:cubicBezTo>
                  <a:pt x="85" y="94"/>
                  <a:pt x="89" y="96"/>
                  <a:pt x="93" y="99"/>
                </a:cubicBezTo>
                <a:cubicBezTo>
                  <a:pt x="86" y="105"/>
                  <a:pt x="77" y="109"/>
                  <a:pt x="67" y="110"/>
                </a:cubicBezTo>
                <a:cubicBezTo>
                  <a:pt x="73" y="105"/>
                  <a:pt x="77" y="99"/>
                  <a:pt x="80" y="92"/>
                </a:cubicBezTo>
                <a:close/>
                <a:moveTo>
                  <a:pt x="78" y="87"/>
                </a:moveTo>
                <a:cubicBezTo>
                  <a:pt x="73" y="86"/>
                  <a:pt x="67" y="85"/>
                  <a:pt x="61" y="84"/>
                </a:cubicBezTo>
                <a:cubicBezTo>
                  <a:pt x="61" y="61"/>
                  <a:pt x="61" y="61"/>
                  <a:pt x="61" y="61"/>
                </a:cubicBezTo>
                <a:cubicBezTo>
                  <a:pt x="84" y="61"/>
                  <a:pt x="84" y="61"/>
                  <a:pt x="84" y="61"/>
                </a:cubicBezTo>
                <a:cubicBezTo>
                  <a:pt x="84" y="71"/>
                  <a:pt x="82" y="79"/>
                  <a:pt x="78" y="87"/>
                </a:cubicBezTo>
                <a:close/>
                <a:moveTo>
                  <a:pt x="61" y="57"/>
                </a:moveTo>
                <a:cubicBezTo>
                  <a:pt x="61" y="38"/>
                  <a:pt x="61" y="38"/>
                  <a:pt x="61" y="38"/>
                </a:cubicBezTo>
                <a:cubicBezTo>
                  <a:pt x="67" y="38"/>
                  <a:pt x="74" y="37"/>
                  <a:pt x="80" y="35"/>
                </a:cubicBezTo>
                <a:cubicBezTo>
                  <a:pt x="82" y="42"/>
                  <a:pt x="84" y="49"/>
                  <a:pt x="84" y="57"/>
                </a:cubicBezTo>
                <a:lnTo>
                  <a:pt x="61" y="57"/>
                </a:lnTo>
                <a:close/>
                <a:moveTo>
                  <a:pt x="20" y="25"/>
                </a:moveTo>
                <a:cubicBezTo>
                  <a:pt x="25" y="28"/>
                  <a:pt x="30" y="31"/>
                  <a:pt x="35" y="33"/>
                </a:cubicBezTo>
                <a:cubicBezTo>
                  <a:pt x="32" y="41"/>
                  <a:pt x="30" y="49"/>
                  <a:pt x="30" y="57"/>
                </a:cubicBezTo>
                <a:cubicBezTo>
                  <a:pt x="7" y="57"/>
                  <a:pt x="7" y="57"/>
                  <a:pt x="7" y="57"/>
                </a:cubicBezTo>
                <a:cubicBezTo>
                  <a:pt x="8" y="45"/>
                  <a:pt x="13" y="34"/>
                  <a:pt x="20" y="25"/>
                </a:cubicBezTo>
                <a:close/>
                <a:moveTo>
                  <a:pt x="7" y="61"/>
                </a:moveTo>
                <a:cubicBezTo>
                  <a:pt x="30" y="61"/>
                  <a:pt x="30" y="61"/>
                  <a:pt x="30" y="61"/>
                </a:cubicBezTo>
                <a:cubicBezTo>
                  <a:pt x="31" y="71"/>
                  <a:pt x="33" y="80"/>
                  <a:pt x="36" y="89"/>
                </a:cubicBezTo>
                <a:cubicBezTo>
                  <a:pt x="31" y="91"/>
                  <a:pt x="27" y="93"/>
                  <a:pt x="22" y="96"/>
                </a:cubicBezTo>
                <a:cubicBezTo>
                  <a:pt x="13" y="87"/>
                  <a:pt x="8" y="75"/>
                  <a:pt x="7" y="61"/>
                </a:cubicBezTo>
                <a:close/>
                <a:moveTo>
                  <a:pt x="95" y="96"/>
                </a:moveTo>
                <a:cubicBezTo>
                  <a:pt x="91" y="93"/>
                  <a:pt x="87" y="91"/>
                  <a:pt x="82" y="89"/>
                </a:cubicBezTo>
                <a:cubicBezTo>
                  <a:pt x="85" y="80"/>
                  <a:pt x="87" y="71"/>
                  <a:pt x="88" y="61"/>
                </a:cubicBezTo>
                <a:cubicBezTo>
                  <a:pt x="111" y="61"/>
                  <a:pt x="111" y="61"/>
                  <a:pt x="111" y="61"/>
                </a:cubicBezTo>
                <a:cubicBezTo>
                  <a:pt x="110" y="75"/>
                  <a:pt x="104" y="87"/>
                  <a:pt x="95" y="96"/>
                </a:cubicBezTo>
                <a:close/>
                <a:moveTo>
                  <a:pt x="95" y="96"/>
                </a:moveTo>
                <a:cubicBezTo>
                  <a:pt x="95" y="96"/>
                  <a:pt x="95" y="96"/>
                  <a:pt x="95" y="96"/>
                </a:cubicBezTo>
              </a:path>
            </a:pathLst>
          </a:custGeom>
          <a:solidFill>
            <a:schemeClr val="bg1"/>
          </a:solidFill>
          <a:ln w="9525">
            <a:noFill/>
            <a:round/>
          </a:ln>
        </p:spPr>
        <p:txBody>
          <a:bodyPr vert="horz" wrap="square" lIns="91446" tIns="45723" rIns="91446" bIns="45723" numCol="1" anchor="t" anchorCtr="0" compatLnSpc="1"/>
          <a:lstStyle/>
          <a:p>
            <a:endParaRPr lang="en-US" dirty="0"/>
          </a:p>
        </p:txBody>
      </p:sp>
      <p:sp>
        <p:nvSpPr>
          <p:cNvPr id="31" name="TextBox 143"/>
          <p:cNvSpPr txBox="1"/>
          <p:nvPr/>
        </p:nvSpPr>
        <p:spPr>
          <a:xfrm>
            <a:off x="1300534" y="3438499"/>
            <a:ext cx="1752948" cy="688915"/>
          </a:xfrm>
          <a:prstGeom prst="rect">
            <a:avLst/>
          </a:prstGeom>
          <a:noFill/>
        </p:spPr>
        <p:txBody>
          <a:bodyPr wrap="square" lIns="65032" tIns="32516" rIns="65032" bIns="32516" rtlCol="0">
            <a:spAutoFit/>
          </a:bodyPr>
          <a:lstStyle/>
          <a:p>
            <a:pPr algn="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请替换文字内容</a:t>
            </a:r>
            <a:endParaRPr lang="en-US" altLang="zh-CN" sz="700" b="1" dirty="0">
              <a:solidFill>
                <a:schemeClr val="bg1">
                  <a:lumMod val="50000"/>
                </a:schemeClr>
              </a:solidFill>
              <a:latin typeface="微软雅黑" panose="020B0503020204020204" pitchFamily="34" charset="-122"/>
              <a:ea typeface="微软雅黑" panose="020B0503020204020204" pitchFamily="34" charset="-122"/>
            </a:endParaRPr>
          </a:p>
          <a:p>
            <a:pPr algn="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a:t>
            </a: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cs typeface="+mn-ea"/>
                <a:sym typeface="+mn-lt"/>
              </a:rPr>
              <a:t>题</a:t>
            </a:r>
            <a:endParaRPr lang="en-GB" altLang="zh-CN"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2" name="TextBox 143"/>
          <p:cNvSpPr txBox="1"/>
          <p:nvPr/>
        </p:nvSpPr>
        <p:spPr>
          <a:xfrm>
            <a:off x="1962445" y="1060376"/>
            <a:ext cx="1752948" cy="688915"/>
          </a:xfrm>
          <a:prstGeom prst="rect">
            <a:avLst/>
          </a:prstGeom>
          <a:noFill/>
        </p:spPr>
        <p:txBody>
          <a:bodyPr wrap="square" lIns="65032" tIns="32516" rIns="65032" bIns="32516" rtlCol="0">
            <a:spAutoFit/>
          </a:bodyPr>
          <a:lstStyle/>
          <a:p>
            <a:pPr algn="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请替换文字内容</a:t>
            </a:r>
            <a:endParaRPr lang="en-US" altLang="zh-CN" sz="700" b="1" dirty="0">
              <a:solidFill>
                <a:schemeClr val="bg1">
                  <a:lumMod val="50000"/>
                </a:schemeClr>
              </a:solidFill>
              <a:latin typeface="微软雅黑" panose="020B0503020204020204" pitchFamily="34" charset="-122"/>
              <a:ea typeface="微软雅黑" panose="020B0503020204020204" pitchFamily="34" charset="-122"/>
            </a:endParaRPr>
          </a:p>
          <a:p>
            <a:pPr algn="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a:t>
            </a: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cs typeface="+mn-ea"/>
                <a:sym typeface="+mn-lt"/>
              </a:rPr>
              <a:t>题</a:t>
            </a:r>
            <a:endParaRPr lang="en-GB" altLang="zh-CN"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6" name="TextBox 143"/>
          <p:cNvSpPr txBox="1"/>
          <p:nvPr/>
        </p:nvSpPr>
        <p:spPr>
          <a:xfrm>
            <a:off x="5189981" y="3700814"/>
            <a:ext cx="1752948" cy="690262"/>
          </a:xfrm>
          <a:prstGeom prst="rect">
            <a:avLst/>
          </a:prstGeom>
          <a:noFill/>
        </p:spPr>
        <p:txBody>
          <a:bodyPr wrap="square" lIns="65032" tIns="32516" rIns="65032" bIns="32516" rtlCol="0">
            <a:spAutoFit/>
          </a:bodyPr>
          <a:lstStyle/>
          <a:p>
            <a:pP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请替换文字内容</a:t>
            </a:r>
            <a:endParaRPr lang="en-US" altLang="zh-CN" sz="700" b="1"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a:t>
            </a: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cs typeface="+mn-ea"/>
                <a:sym typeface="+mn-lt"/>
              </a:rPr>
              <a:t>题</a:t>
            </a:r>
            <a:endParaRPr lang="en-GB" altLang="zh-CN"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7" name="TextBox 143"/>
          <p:cNvSpPr txBox="1"/>
          <p:nvPr/>
        </p:nvSpPr>
        <p:spPr>
          <a:xfrm>
            <a:off x="6236382" y="1166953"/>
            <a:ext cx="1752948" cy="688915"/>
          </a:xfrm>
          <a:prstGeom prst="rect">
            <a:avLst/>
          </a:prstGeom>
          <a:noFill/>
        </p:spPr>
        <p:txBody>
          <a:bodyPr wrap="square" lIns="65032" tIns="32516" rIns="65032" bIns="32516" rtlCol="0">
            <a:spAutoFit/>
          </a:bodyPr>
          <a:lstStyle/>
          <a:p>
            <a:pP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请替换文字内容</a:t>
            </a:r>
            <a:endParaRPr lang="en-US" altLang="zh-CN" sz="700" b="1" dirty="0">
              <a:solidFill>
                <a:schemeClr val="bg1">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a:t>
            </a: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cs typeface="+mn-ea"/>
                <a:sym typeface="+mn-lt"/>
              </a:rPr>
              <a:t>题</a:t>
            </a:r>
            <a:endParaRPr lang="en-GB" altLang="zh-CN"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p:transition spd="slow" advTm="6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1000"/>
                                        <p:tgtEl>
                                          <p:spTgt spid="30"/>
                                        </p:tgtEl>
                                      </p:cBhvr>
                                    </p:animEffect>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wipe(right)">
                                      <p:cBhvr>
                                        <p:cTn id="23" dur="500"/>
                                        <p:tgtEl>
                                          <p:spTgt spid="31"/>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1000"/>
                                        <p:tgtEl>
                                          <p:spTgt spid="29"/>
                                        </p:tgtEl>
                                      </p:cBhvr>
                                    </p:animEffect>
                                  </p:childTnLst>
                                </p:cTn>
                              </p:par>
                            </p:childTnLst>
                          </p:cTn>
                        </p:par>
                        <p:par>
                          <p:cTn id="28" fill="hold">
                            <p:stCondLst>
                              <p:cond delay="3500"/>
                            </p:stCondLst>
                            <p:childTnLst>
                              <p:par>
                                <p:cTn id="29" presetID="53" presetClass="entr" presetSubtype="16"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p:cTn id="31" dur="500" fill="hold"/>
                                        <p:tgtEl>
                                          <p:spTgt spid="3"/>
                                        </p:tgtEl>
                                        <p:attrNameLst>
                                          <p:attrName>ppt_w</p:attrName>
                                        </p:attrNameLst>
                                      </p:cBhvr>
                                      <p:tavLst>
                                        <p:tav tm="0">
                                          <p:val>
                                            <p:fltVal val="0"/>
                                          </p:val>
                                        </p:tav>
                                        <p:tav tm="100000">
                                          <p:val>
                                            <p:strVal val="#ppt_w"/>
                                          </p:val>
                                        </p:tav>
                                      </p:tavLst>
                                    </p:anim>
                                    <p:anim calcmode="lin" valueType="num">
                                      <p:cBhvr>
                                        <p:cTn id="32" dur="500" fill="hold"/>
                                        <p:tgtEl>
                                          <p:spTgt spid="3"/>
                                        </p:tgtEl>
                                        <p:attrNameLst>
                                          <p:attrName>ppt_h</p:attrName>
                                        </p:attrNameLst>
                                      </p:cBhvr>
                                      <p:tavLst>
                                        <p:tav tm="0">
                                          <p:val>
                                            <p:fltVal val="0"/>
                                          </p:val>
                                        </p:tav>
                                        <p:tav tm="100000">
                                          <p:val>
                                            <p:strVal val="#ppt_h"/>
                                          </p:val>
                                        </p:tav>
                                      </p:tavLst>
                                    </p:anim>
                                    <p:animEffect transition="in" filter="fade">
                                      <p:cBhvr>
                                        <p:cTn id="33" dur="500"/>
                                        <p:tgtEl>
                                          <p:spTgt spid="3"/>
                                        </p:tgtEl>
                                      </p:cBhvr>
                                    </p:animEffect>
                                  </p:childTnLst>
                                </p:cTn>
                              </p:par>
                            </p:childTnLst>
                          </p:cTn>
                        </p:par>
                        <p:par>
                          <p:cTn id="34" fill="hold">
                            <p:stCondLst>
                              <p:cond delay="4000"/>
                            </p:stCondLst>
                            <p:childTnLst>
                              <p:par>
                                <p:cTn id="35" presetID="22" presetClass="entr" presetSubtype="2" fill="hold" grpId="0" nodeType="after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right)">
                                      <p:cBhvr>
                                        <p:cTn id="37" dur="500"/>
                                        <p:tgtEl>
                                          <p:spTgt spid="32"/>
                                        </p:tgtEl>
                                      </p:cBhvr>
                                    </p:animEffect>
                                  </p:childTnLst>
                                </p:cTn>
                              </p:par>
                            </p:childTnLst>
                          </p:cTn>
                        </p:par>
                        <p:par>
                          <p:cTn id="38" fill="hold">
                            <p:stCondLst>
                              <p:cond delay="4500"/>
                            </p:stCondLst>
                            <p:childTnLst>
                              <p:par>
                                <p:cTn id="39" presetID="10" presetClass="entr" presetSubtype="0" fill="hold" grpId="0" nodeType="afterEffect">
                                  <p:stCondLst>
                                    <p:cond delay="0"/>
                                  </p:stCondLst>
                                  <p:childTnLst>
                                    <p:set>
                                      <p:cBhvr>
                                        <p:cTn id="40" dur="1" fill="hold">
                                          <p:stCondLst>
                                            <p:cond delay="0"/>
                                          </p:stCondLst>
                                        </p:cTn>
                                        <p:tgtEl>
                                          <p:spTgt spid="83"/>
                                        </p:tgtEl>
                                        <p:attrNameLst>
                                          <p:attrName>style.visibility</p:attrName>
                                        </p:attrNameLst>
                                      </p:cBhvr>
                                      <p:to>
                                        <p:strVal val="visible"/>
                                      </p:to>
                                    </p:set>
                                    <p:animEffect transition="in" filter="fade">
                                      <p:cBhvr>
                                        <p:cTn id="41" dur="1000"/>
                                        <p:tgtEl>
                                          <p:spTgt spid="83"/>
                                        </p:tgtEl>
                                      </p:cBhvr>
                                    </p:animEffect>
                                  </p:childTnLst>
                                </p:cTn>
                              </p:par>
                            </p:childTnLst>
                          </p:cTn>
                        </p:par>
                        <p:par>
                          <p:cTn id="42" fill="hold">
                            <p:stCondLst>
                              <p:cond delay="5500"/>
                            </p:stCondLst>
                            <p:childTnLst>
                              <p:par>
                                <p:cTn id="43" presetID="53" presetClass="entr" presetSubtype="16" fill="hold" grpId="0" nodeType="afterEffect">
                                  <p:stCondLst>
                                    <p:cond delay="0"/>
                                  </p:stCondLst>
                                  <p:childTnLst>
                                    <p:set>
                                      <p:cBhvr>
                                        <p:cTn id="44" dur="1" fill="hold">
                                          <p:stCondLst>
                                            <p:cond delay="0"/>
                                          </p:stCondLst>
                                        </p:cTn>
                                        <p:tgtEl>
                                          <p:spTgt spid="41"/>
                                        </p:tgtEl>
                                        <p:attrNameLst>
                                          <p:attrName>style.visibility</p:attrName>
                                        </p:attrNameLst>
                                      </p:cBhvr>
                                      <p:to>
                                        <p:strVal val="visible"/>
                                      </p:to>
                                    </p:set>
                                    <p:anim calcmode="lin" valueType="num">
                                      <p:cBhvr>
                                        <p:cTn id="45" dur="500" fill="hold"/>
                                        <p:tgtEl>
                                          <p:spTgt spid="41"/>
                                        </p:tgtEl>
                                        <p:attrNameLst>
                                          <p:attrName>ppt_w</p:attrName>
                                        </p:attrNameLst>
                                      </p:cBhvr>
                                      <p:tavLst>
                                        <p:tav tm="0">
                                          <p:val>
                                            <p:fltVal val="0"/>
                                          </p:val>
                                        </p:tav>
                                        <p:tav tm="100000">
                                          <p:val>
                                            <p:strVal val="#ppt_w"/>
                                          </p:val>
                                        </p:tav>
                                      </p:tavLst>
                                    </p:anim>
                                    <p:anim calcmode="lin" valueType="num">
                                      <p:cBhvr>
                                        <p:cTn id="46" dur="500" fill="hold"/>
                                        <p:tgtEl>
                                          <p:spTgt spid="41"/>
                                        </p:tgtEl>
                                        <p:attrNameLst>
                                          <p:attrName>ppt_h</p:attrName>
                                        </p:attrNameLst>
                                      </p:cBhvr>
                                      <p:tavLst>
                                        <p:tav tm="0">
                                          <p:val>
                                            <p:fltVal val="0"/>
                                          </p:val>
                                        </p:tav>
                                        <p:tav tm="100000">
                                          <p:val>
                                            <p:strVal val="#ppt_h"/>
                                          </p:val>
                                        </p:tav>
                                      </p:tavLst>
                                    </p:anim>
                                    <p:animEffect transition="in" filter="fade">
                                      <p:cBhvr>
                                        <p:cTn id="47" dur="500"/>
                                        <p:tgtEl>
                                          <p:spTgt spid="41"/>
                                        </p:tgtEl>
                                      </p:cBhvr>
                                    </p:animEffect>
                                  </p:childTnLst>
                                </p:cTn>
                              </p:par>
                            </p:childTnLst>
                          </p:cTn>
                        </p:par>
                        <p:par>
                          <p:cTn id="48" fill="hold">
                            <p:stCondLst>
                              <p:cond delay="6000"/>
                            </p:stCondLst>
                            <p:childTnLst>
                              <p:par>
                                <p:cTn id="49" presetID="22" presetClass="entr" presetSubtype="2"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wipe(right)">
                                      <p:cBhvr>
                                        <p:cTn id="51" dur="500"/>
                                        <p:tgtEl>
                                          <p:spTgt spid="36"/>
                                        </p:tgtEl>
                                      </p:cBhvr>
                                    </p:animEffect>
                                  </p:childTnLst>
                                </p:cTn>
                              </p:par>
                            </p:childTnLst>
                          </p:cTn>
                        </p:par>
                        <p:par>
                          <p:cTn id="52" fill="hold">
                            <p:stCondLst>
                              <p:cond delay="6500"/>
                            </p:stCondLst>
                            <p:childTnLst>
                              <p:par>
                                <p:cTn id="53" presetID="10" presetClass="entr" presetSubtype="0" fill="hold" grpId="0" nodeType="afterEffect">
                                  <p:stCondLst>
                                    <p:cond delay="0"/>
                                  </p:stCondLst>
                                  <p:childTnLst>
                                    <p:set>
                                      <p:cBhvr>
                                        <p:cTn id="54" dur="1" fill="hold">
                                          <p:stCondLst>
                                            <p:cond delay="0"/>
                                          </p:stCondLst>
                                        </p:cTn>
                                        <p:tgtEl>
                                          <p:spTgt spid="111"/>
                                        </p:tgtEl>
                                        <p:attrNameLst>
                                          <p:attrName>style.visibility</p:attrName>
                                        </p:attrNameLst>
                                      </p:cBhvr>
                                      <p:to>
                                        <p:strVal val="visible"/>
                                      </p:to>
                                    </p:set>
                                    <p:animEffect transition="in" filter="fade">
                                      <p:cBhvr>
                                        <p:cTn id="55" dur="1000"/>
                                        <p:tgtEl>
                                          <p:spTgt spid="111"/>
                                        </p:tgtEl>
                                      </p:cBhvr>
                                    </p:animEffect>
                                  </p:childTnLst>
                                </p:cTn>
                              </p:par>
                            </p:childTnLst>
                          </p:cTn>
                        </p:par>
                        <p:par>
                          <p:cTn id="56" fill="hold">
                            <p:stCondLst>
                              <p:cond delay="7500"/>
                            </p:stCondLst>
                            <p:childTnLst>
                              <p:par>
                                <p:cTn id="57" presetID="53" presetClass="entr" presetSubtype="16" fill="hold" grpId="0" nodeType="afterEffect">
                                  <p:stCondLst>
                                    <p:cond delay="0"/>
                                  </p:stCondLst>
                                  <p:childTnLst>
                                    <p:set>
                                      <p:cBhvr>
                                        <p:cTn id="58" dur="1" fill="hold">
                                          <p:stCondLst>
                                            <p:cond delay="0"/>
                                          </p:stCondLst>
                                        </p:cTn>
                                        <p:tgtEl>
                                          <p:spTgt spid="57"/>
                                        </p:tgtEl>
                                        <p:attrNameLst>
                                          <p:attrName>style.visibility</p:attrName>
                                        </p:attrNameLst>
                                      </p:cBhvr>
                                      <p:to>
                                        <p:strVal val="visible"/>
                                      </p:to>
                                    </p:set>
                                    <p:anim calcmode="lin" valueType="num">
                                      <p:cBhvr>
                                        <p:cTn id="59" dur="500" fill="hold"/>
                                        <p:tgtEl>
                                          <p:spTgt spid="57"/>
                                        </p:tgtEl>
                                        <p:attrNameLst>
                                          <p:attrName>ppt_w</p:attrName>
                                        </p:attrNameLst>
                                      </p:cBhvr>
                                      <p:tavLst>
                                        <p:tav tm="0">
                                          <p:val>
                                            <p:fltVal val="0"/>
                                          </p:val>
                                        </p:tav>
                                        <p:tav tm="100000">
                                          <p:val>
                                            <p:strVal val="#ppt_w"/>
                                          </p:val>
                                        </p:tav>
                                      </p:tavLst>
                                    </p:anim>
                                    <p:anim calcmode="lin" valueType="num">
                                      <p:cBhvr>
                                        <p:cTn id="60" dur="500" fill="hold"/>
                                        <p:tgtEl>
                                          <p:spTgt spid="57"/>
                                        </p:tgtEl>
                                        <p:attrNameLst>
                                          <p:attrName>ppt_h</p:attrName>
                                        </p:attrNameLst>
                                      </p:cBhvr>
                                      <p:tavLst>
                                        <p:tav tm="0">
                                          <p:val>
                                            <p:fltVal val="0"/>
                                          </p:val>
                                        </p:tav>
                                        <p:tav tm="100000">
                                          <p:val>
                                            <p:strVal val="#ppt_h"/>
                                          </p:val>
                                        </p:tav>
                                      </p:tavLst>
                                    </p:anim>
                                    <p:animEffect transition="in" filter="fade">
                                      <p:cBhvr>
                                        <p:cTn id="61" dur="500"/>
                                        <p:tgtEl>
                                          <p:spTgt spid="57"/>
                                        </p:tgtEl>
                                      </p:cBhvr>
                                    </p:animEffect>
                                  </p:childTnLst>
                                </p:cTn>
                              </p:par>
                            </p:childTnLst>
                          </p:cTn>
                        </p:par>
                        <p:par>
                          <p:cTn id="62" fill="hold">
                            <p:stCondLst>
                              <p:cond delay="8000"/>
                            </p:stCondLst>
                            <p:childTnLst>
                              <p:par>
                                <p:cTn id="63" presetID="22" presetClass="entr" presetSubtype="2" fill="hold" grpId="0" nodeType="afterEffect">
                                  <p:stCondLst>
                                    <p:cond delay="0"/>
                                  </p:stCondLst>
                                  <p:childTnLst>
                                    <p:set>
                                      <p:cBhvr>
                                        <p:cTn id="64" dur="1" fill="hold">
                                          <p:stCondLst>
                                            <p:cond delay="0"/>
                                          </p:stCondLst>
                                        </p:cTn>
                                        <p:tgtEl>
                                          <p:spTgt spid="37"/>
                                        </p:tgtEl>
                                        <p:attrNameLst>
                                          <p:attrName>style.visibility</p:attrName>
                                        </p:attrNameLst>
                                      </p:cBhvr>
                                      <p:to>
                                        <p:strVal val="visible"/>
                                      </p:to>
                                    </p:set>
                                    <p:animEffect transition="in" filter="wipe(right)">
                                      <p:cBhvr>
                                        <p:cTn id="65"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111" grpId="0" animBg="1"/>
      <p:bldP spid="29" grpId="0" animBg="1"/>
      <p:bldP spid="30" grpId="0" animBg="1"/>
      <p:bldP spid="41" grpId="0" animBg="1"/>
      <p:bldP spid="57" grpId="0" animBg="1"/>
      <p:bldP spid="31" grpId="0"/>
      <p:bldP spid="32" grpId="0"/>
      <p:bldP spid="36" grpId="0"/>
      <p:bldP spid="3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Box 115"/>
          <p:cNvSpPr txBox="1"/>
          <p:nvPr/>
        </p:nvSpPr>
        <p:spPr>
          <a:xfrm>
            <a:off x="10735436" y="1132411"/>
            <a:ext cx="1674477" cy="429354"/>
          </a:xfrm>
          <a:prstGeom prst="rect">
            <a:avLst/>
          </a:prstGeom>
          <a:noFill/>
        </p:spPr>
        <p:txBody>
          <a:bodyPr wrap="square" lIns="68587" tIns="34293" rIns="68587" bIns="34293" rtlCol="0">
            <a:spAutoFit/>
          </a:bodyPr>
          <a:lstStyle/>
          <a:p>
            <a:pPr algn="ctr">
              <a:lnSpc>
                <a:spcPct val="130000"/>
              </a:lnSpc>
            </a:pPr>
            <a:r>
              <a:rPr lang="zh-CN" altLang="en-US" sz="900" dirty="0">
                <a:solidFill>
                  <a:schemeClr val="bg1">
                    <a:lumMod val="75000"/>
                  </a:schemeClr>
                </a:solidFill>
                <a:latin typeface="微软雅黑" panose="020B0503020204020204" pitchFamily="34" charset="-122"/>
                <a:ea typeface="微软雅黑" panose="020B0503020204020204" pitchFamily="34" charset="-122"/>
              </a:rPr>
              <a:t>您的内容打在这里，或者通过复制您的文本后，</a:t>
            </a:r>
          </a:p>
        </p:txBody>
      </p:sp>
      <p:sp>
        <p:nvSpPr>
          <p:cNvPr id="117" name="TextBox 116"/>
          <p:cNvSpPr txBox="1"/>
          <p:nvPr/>
        </p:nvSpPr>
        <p:spPr>
          <a:xfrm>
            <a:off x="10903848" y="786058"/>
            <a:ext cx="1330938" cy="346249"/>
          </a:xfrm>
          <a:prstGeom prst="rect">
            <a:avLst/>
          </a:prstGeom>
          <a:noFill/>
        </p:spPr>
        <p:txBody>
          <a:bodyPr wrap="square" lIns="68587" tIns="0" rIns="68587" bIns="0" rtlCol="0" anchor="t">
            <a:spAutoFit/>
          </a:bodyPr>
          <a:lstStyle/>
          <a:p>
            <a:pPr algn="ctr">
              <a:lnSpc>
                <a:spcPct val="150000"/>
              </a:lnSpc>
            </a:pPr>
            <a:r>
              <a:rPr lang="zh-CN" altLang="en-US" sz="1500" dirty="0">
                <a:solidFill>
                  <a:schemeClr val="bg1">
                    <a:lumMod val="75000"/>
                  </a:schemeClr>
                </a:solidFill>
                <a:latin typeface="微软雅黑" panose="020B0503020204020204" pitchFamily="34" charset="-122"/>
                <a:ea typeface="微软雅黑" panose="020B0503020204020204" pitchFamily="34" charset="-122"/>
                <a:cs typeface="华文黑体" pitchFamily="2" charset="-122"/>
              </a:rPr>
              <a:t>添加标题</a:t>
            </a:r>
          </a:p>
        </p:txBody>
      </p:sp>
      <p:sp>
        <p:nvSpPr>
          <p:cNvPr id="119" name="TextBox 118"/>
          <p:cNvSpPr txBox="1"/>
          <p:nvPr/>
        </p:nvSpPr>
        <p:spPr>
          <a:xfrm>
            <a:off x="13768475" y="792242"/>
            <a:ext cx="1330938" cy="346249"/>
          </a:xfrm>
          <a:prstGeom prst="rect">
            <a:avLst/>
          </a:prstGeom>
          <a:noFill/>
        </p:spPr>
        <p:txBody>
          <a:bodyPr wrap="square" lIns="68587" tIns="0" rIns="68587" bIns="0" rtlCol="0" anchor="t">
            <a:spAutoFit/>
          </a:bodyPr>
          <a:lstStyle/>
          <a:p>
            <a:pPr algn="ctr">
              <a:lnSpc>
                <a:spcPct val="150000"/>
              </a:lnSpc>
            </a:pPr>
            <a:r>
              <a:rPr lang="zh-CN" altLang="en-US" sz="1500" dirty="0">
                <a:solidFill>
                  <a:schemeClr val="bg1">
                    <a:lumMod val="75000"/>
                  </a:schemeClr>
                </a:solidFill>
                <a:latin typeface="微软雅黑" panose="020B0503020204020204" pitchFamily="34" charset="-122"/>
                <a:ea typeface="微软雅黑" panose="020B0503020204020204" pitchFamily="34" charset="-122"/>
                <a:cs typeface="华文黑体" pitchFamily="2" charset="-122"/>
              </a:rPr>
              <a:t>添加标题</a:t>
            </a:r>
          </a:p>
        </p:txBody>
      </p:sp>
      <p:sp>
        <p:nvSpPr>
          <p:cNvPr id="124" name="TextBox 123"/>
          <p:cNvSpPr txBox="1"/>
          <p:nvPr/>
        </p:nvSpPr>
        <p:spPr>
          <a:xfrm>
            <a:off x="13627079" y="1138593"/>
            <a:ext cx="1674477" cy="429354"/>
          </a:xfrm>
          <a:prstGeom prst="rect">
            <a:avLst/>
          </a:prstGeom>
          <a:noFill/>
        </p:spPr>
        <p:txBody>
          <a:bodyPr wrap="square" lIns="68587" tIns="34293" rIns="68587" bIns="34293" rtlCol="0">
            <a:spAutoFit/>
          </a:bodyPr>
          <a:lstStyle/>
          <a:p>
            <a:pPr algn="ctr">
              <a:lnSpc>
                <a:spcPct val="130000"/>
              </a:lnSpc>
            </a:pPr>
            <a:r>
              <a:rPr lang="zh-CN" altLang="en-US" sz="900" dirty="0">
                <a:solidFill>
                  <a:schemeClr val="bg1">
                    <a:lumMod val="75000"/>
                  </a:schemeClr>
                </a:solidFill>
                <a:latin typeface="微软雅黑" panose="020B0503020204020204" pitchFamily="34" charset="-122"/>
                <a:ea typeface="微软雅黑" panose="020B0503020204020204" pitchFamily="34" charset="-122"/>
              </a:rPr>
              <a:t>您的内容打在这里，或者通过复制您的文本后，</a:t>
            </a:r>
          </a:p>
        </p:txBody>
      </p:sp>
      <p:pic>
        <p:nvPicPr>
          <p:cNvPr id="49" name="图片 48"/>
          <p:cNvPicPr>
            <a:picLocks noChangeAspect="1"/>
          </p:cNvPicPr>
          <p:nvPr/>
        </p:nvPicPr>
        <p:blipFill>
          <a:blip r:embed="rId3" cstate="screen"/>
          <a:stretch>
            <a:fillRect/>
          </a:stretch>
        </p:blipFill>
        <p:spPr>
          <a:xfrm>
            <a:off x="2805013" y="1420416"/>
            <a:ext cx="1580660" cy="1273450"/>
          </a:xfrm>
          <a:prstGeom prst="rect">
            <a:avLst/>
          </a:prstGeom>
          <a:noFill/>
          <a:ln>
            <a:noFill/>
          </a:ln>
        </p:spPr>
      </p:pic>
      <p:pic>
        <p:nvPicPr>
          <p:cNvPr id="50" name="图片 49"/>
          <p:cNvPicPr>
            <a:picLocks noChangeAspect="1"/>
          </p:cNvPicPr>
          <p:nvPr/>
        </p:nvPicPr>
        <p:blipFill>
          <a:blip r:embed="rId4" cstate="screen"/>
          <a:stretch>
            <a:fillRect/>
          </a:stretch>
        </p:blipFill>
        <p:spPr>
          <a:xfrm>
            <a:off x="2805013" y="2900573"/>
            <a:ext cx="1580660" cy="1225181"/>
          </a:xfrm>
          <a:prstGeom prst="rect">
            <a:avLst/>
          </a:prstGeom>
          <a:noFill/>
          <a:ln>
            <a:noFill/>
          </a:ln>
        </p:spPr>
      </p:pic>
      <p:pic>
        <p:nvPicPr>
          <p:cNvPr id="51" name="图片 50"/>
          <p:cNvPicPr>
            <a:picLocks noChangeAspect="1"/>
          </p:cNvPicPr>
          <p:nvPr/>
        </p:nvPicPr>
        <p:blipFill>
          <a:blip r:embed="rId5" cstate="screen"/>
          <a:stretch>
            <a:fillRect/>
          </a:stretch>
        </p:blipFill>
        <p:spPr>
          <a:xfrm>
            <a:off x="4523713" y="1432898"/>
            <a:ext cx="1553455" cy="1273451"/>
          </a:xfrm>
          <a:prstGeom prst="rect">
            <a:avLst/>
          </a:prstGeom>
          <a:noFill/>
          <a:ln>
            <a:noFill/>
          </a:ln>
        </p:spPr>
      </p:pic>
      <p:pic>
        <p:nvPicPr>
          <p:cNvPr id="52" name="图片 51"/>
          <p:cNvPicPr>
            <a:picLocks noChangeAspect="1"/>
          </p:cNvPicPr>
          <p:nvPr/>
        </p:nvPicPr>
        <p:blipFill>
          <a:blip r:embed="rId6" cstate="screen"/>
          <a:stretch>
            <a:fillRect/>
          </a:stretch>
        </p:blipFill>
        <p:spPr>
          <a:xfrm>
            <a:off x="4510127" y="2900574"/>
            <a:ext cx="1569894" cy="1225181"/>
          </a:xfrm>
          <a:prstGeom prst="rect">
            <a:avLst/>
          </a:prstGeom>
          <a:noFill/>
          <a:ln>
            <a:noFill/>
          </a:ln>
        </p:spPr>
      </p:pic>
      <p:grpSp>
        <p:nvGrpSpPr>
          <p:cNvPr id="2" name="组合 1"/>
          <p:cNvGrpSpPr/>
          <p:nvPr/>
        </p:nvGrpSpPr>
        <p:grpSpPr>
          <a:xfrm>
            <a:off x="6379537" y="1608264"/>
            <a:ext cx="1712873" cy="2342419"/>
            <a:chOff x="8503778" y="2237214"/>
            <a:chExt cx="2283434" cy="3122261"/>
          </a:xfrm>
        </p:grpSpPr>
        <p:sp>
          <p:nvSpPr>
            <p:cNvPr id="43" name="TextBox 42"/>
            <p:cNvSpPr txBox="1"/>
            <p:nvPr/>
          </p:nvSpPr>
          <p:spPr>
            <a:xfrm>
              <a:off x="8503778" y="2798120"/>
              <a:ext cx="2232247" cy="498178"/>
            </a:xfrm>
            <a:prstGeom prst="rect">
              <a:avLst/>
            </a:prstGeom>
            <a:noFill/>
          </p:spPr>
          <p:txBody>
            <a:bodyPr wrap="square" lIns="68573" tIns="34286" rIns="68573" bIns="34286" rtlCol="0">
              <a:spAutoFit/>
            </a:bodyPr>
            <a:lstStyle/>
            <a:p>
              <a:pPr algn="just">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a:t>
              </a:r>
            </a:p>
          </p:txBody>
        </p:sp>
        <p:sp>
          <p:nvSpPr>
            <p:cNvPr id="44" name="TextBox 43"/>
            <p:cNvSpPr txBox="1"/>
            <p:nvPr/>
          </p:nvSpPr>
          <p:spPr>
            <a:xfrm>
              <a:off x="8503778" y="2279309"/>
              <a:ext cx="1774274" cy="325715"/>
            </a:xfrm>
            <a:prstGeom prst="rect">
              <a:avLst/>
            </a:prstGeom>
            <a:noFill/>
          </p:spPr>
          <p:txBody>
            <a:bodyPr wrap="square" lIns="68573" tIns="0" rIns="68573" bIns="0" rtlCol="0" anchor="t">
              <a:spAutoFit/>
            </a:bodyPr>
            <a:lstStyle/>
            <a:p>
              <a:pP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重点</a:t>
              </a:r>
            </a:p>
          </p:txBody>
        </p:sp>
        <p:sp>
          <p:nvSpPr>
            <p:cNvPr id="47" name="TextBox 46"/>
            <p:cNvSpPr txBox="1"/>
            <p:nvPr/>
          </p:nvSpPr>
          <p:spPr>
            <a:xfrm>
              <a:off x="8554965" y="4861297"/>
              <a:ext cx="2232247" cy="498178"/>
            </a:xfrm>
            <a:prstGeom prst="rect">
              <a:avLst/>
            </a:prstGeom>
            <a:noFill/>
          </p:spPr>
          <p:txBody>
            <a:bodyPr wrap="square" lIns="68573" tIns="34286" rIns="68573" bIns="34286" rtlCol="0">
              <a:spAutoFit/>
            </a:bodyPr>
            <a:lstStyle/>
            <a:p>
              <a:pPr algn="just">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a:t>
              </a:r>
            </a:p>
          </p:txBody>
        </p:sp>
        <p:sp>
          <p:nvSpPr>
            <p:cNvPr id="48" name="TextBox 47"/>
            <p:cNvSpPr txBox="1"/>
            <p:nvPr/>
          </p:nvSpPr>
          <p:spPr>
            <a:xfrm>
              <a:off x="8554965" y="4301768"/>
              <a:ext cx="1774274" cy="325715"/>
            </a:xfrm>
            <a:prstGeom prst="rect">
              <a:avLst/>
            </a:prstGeom>
            <a:noFill/>
          </p:spPr>
          <p:txBody>
            <a:bodyPr wrap="square" lIns="68573" tIns="0" rIns="68573" bIns="0" rtlCol="0" anchor="t">
              <a:spAutoFit/>
            </a:bodyPr>
            <a:lstStyle/>
            <a:p>
              <a:pP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重点</a:t>
              </a:r>
            </a:p>
          </p:txBody>
        </p:sp>
        <p:sp>
          <p:nvSpPr>
            <p:cNvPr id="71" name="圆角矩形 70"/>
            <p:cNvSpPr/>
            <p:nvPr/>
          </p:nvSpPr>
          <p:spPr>
            <a:xfrm>
              <a:off x="9390916" y="2237214"/>
              <a:ext cx="592638" cy="54783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rtlCol="0" anchor="ctr"/>
            <a:lstStyle/>
            <a:p>
              <a:pPr algn="ctr"/>
              <a:r>
                <a:rPr lang="en-US" altLang="zh-CN" sz="2400" dirty="0">
                  <a:solidFill>
                    <a:prstClr val="white"/>
                  </a:solidFill>
                </a:rPr>
                <a:t>B</a:t>
              </a:r>
              <a:endParaRPr lang="zh-CN" altLang="en-US" sz="2400" dirty="0">
                <a:solidFill>
                  <a:prstClr val="white"/>
                </a:solidFill>
              </a:endParaRPr>
            </a:p>
          </p:txBody>
        </p:sp>
        <p:sp>
          <p:nvSpPr>
            <p:cNvPr id="72" name="圆角矩形 71"/>
            <p:cNvSpPr/>
            <p:nvPr/>
          </p:nvSpPr>
          <p:spPr>
            <a:xfrm>
              <a:off x="9442102" y="4259085"/>
              <a:ext cx="592638" cy="547837"/>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rtlCol="0" anchor="ctr"/>
            <a:lstStyle/>
            <a:p>
              <a:pPr algn="ctr"/>
              <a:r>
                <a:rPr lang="en-US" altLang="zh-CN" sz="2400" dirty="0">
                  <a:solidFill>
                    <a:prstClr val="white"/>
                  </a:solidFill>
                </a:rPr>
                <a:t>C</a:t>
              </a:r>
              <a:endParaRPr lang="zh-CN" altLang="en-US" sz="2400" dirty="0">
                <a:solidFill>
                  <a:prstClr val="white"/>
                </a:solidFill>
              </a:endParaRPr>
            </a:p>
          </p:txBody>
        </p:sp>
      </p:grpSp>
      <p:grpSp>
        <p:nvGrpSpPr>
          <p:cNvPr id="3" name="组合 2"/>
          <p:cNvGrpSpPr/>
          <p:nvPr/>
        </p:nvGrpSpPr>
        <p:grpSpPr>
          <a:xfrm>
            <a:off x="953764" y="1745242"/>
            <a:ext cx="1711595" cy="2120687"/>
            <a:chOff x="1270670" y="2419796"/>
            <a:chExt cx="2281730" cy="2826710"/>
          </a:xfrm>
        </p:grpSpPr>
        <p:sp>
          <p:nvSpPr>
            <p:cNvPr id="41" name="TextBox 40"/>
            <p:cNvSpPr txBox="1"/>
            <p:nvPr/>
          </p:nvSpPr>
          <p:spPr>
            <a:xfrm>
              <a:off x="1296422" y="3022004"/>
              <a:ext cx="2232247" cy="498178"/>
            </a:xfrm>
            <a:prstGeom prst="rect">
              <a:avLst/>
            </a:prstGeom>
            <a:noFill/>
          </p:spPr>
          <p:txBody>
            <a:bodyPr wrap="square" lIns="68573" tIns="34286" rIns="68573" bIns="34286" rtlCol="0">
              <a:spAutoFit/>
            </a:bodyPr>
            <a:lstStyle/>
            <a:p>
              <a:pPr algn="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a:t>
              </a:r>
            </a:p>
          </p:txBody>
        </p:sp>
        <p:sp>
          <p:nvSpPr>
            <p:cNvPr id="42" name="TextBox 41"/>
            <p:cNvSpPr txBox="1"/>
            <p:nvPr/>
          </p:nvSpPr>
          <p:spPr>
            <a:xfrm>
              <a:off x="1778124" y="2509979"/>
              <a:ext cx="1774276" cy="325715"/>
            </a:xfrm>
            <a:prstGeom prst="rect">
              <a:avLst/>
            </a:prstGeom>
            <a:noFill/>
          </p:spPr>
          <p:txBody>
            <a:bodyPr wrap="square" lIns="68573" tIns="0" rIns="68573" bIns="0" rtlCol="0" anchor="t">
              <a:spAutoFit/>
            </a:bodyPr>
            <a:lstStyle/>
            <a:p>
              <a:pPr algn="r">
                <a:lnSpc>
                  <a:spcPct val="150000"/>
                </a:lnSpc>
              </a:pPr>
              <a:r>
                <a:rPr lang="zh-CN" altLang="en-US" sz="1200" b="1" dirty="0">
                  <a:solidFill>
                    <a:schemeClr val="bg1">
                      <a:lumMod val="50000"/>
                    </a:schemeClr>
                  </a:solidFill>
                  <a:latin typeface="方正黑体_GBK" pitchFamily="65" charset="-122"/>
                  <a:ea typeface="方正黑体_GBK" pitchFamily="65" charset="-122"/>
                  <a:cs typeface="华文黑体" pitchFamily="2" charset="-122"/>
                </a:rPr>
                <a:t>重点</a:t>
              </a:r>
            </a:p>
          </p:txBody>
        </p:sp>
        <p:sp>
          <p:nvSpPr>
            <p:cNvPr id="45" name="TextBox 44"/>
            <p:cNvSpPr txBox="1"/>
            <p:nvPr/>
          </p:nvSpPr>
          <p:spPr>
            <a:xfrm>
              <a:off x="1270670" y="4748328"/>
              <a:ext cx="2232247" cy="498178"/>
            </a:xfrm>
            <a:prstGeom prst="rect">
              <a:avLst/>
            </a:prstGeom>
            <a:noFill/>
          </p:spPr>
          <p:txBody>
            <a:bodyPr wrap="square" lIns="68573" tIns="34286" rIns="68573" bIns="34286" rtlCol="0">
              <a:spAutoFit/>
            </a:bodyPr>
            <a:lstStyle/>
            <a:p>
              <a:pPr algn="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a:t>
              </a:r>
            </a:p>
          </p:txBody>
        </p:sp>
        <p:sp>
          <p:nvSpPr>
            <p:cNvPr id="46" name="TextBox 45"/>
            <p:cNvSpPr txBox="1"/>
            <p:nvPr/>
          </p:nvSpPr>
          <p:spPr>
            <a:xfrm>
              <a:off x="1728642" y="4245951"/>
              <a:ext cx="1774276" cy="325715"/>
            </a:xfrm>
            <a:prstGeom prst="rect">
              <a:avLst/>
            </a:prstGeom>
            <a:noFill/>
          </p:spPr>
          <p:txBody>
            <a:bodyPr wrap="square" lIns="68573" tIns="0" rIns="68573" bIns="0" rtlCol="0" anchor="t">
              <a:spAutoFit/>
            </a:bodyPr>
            <a:lstStyle/>
            <a:p>
              <a:pPr algn="r">
                <a:lnSpc>
                  <a:spcPct val="150000"/>
                </a:lnSpc>
              </a:pP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重点</a:t>
              </a:r>
            </a:p>
          </p:txBody>
        </p:sp>
        <p:sp>
          <p:nvSpPr>
            <p:cNvPr id="70" name="圆角矩形 69"/>
            <p:cNvSpPr/>
            <p:nvPr/>
          </p:nvSpPr>
          <p:spPr>
            <a:xfrm>
              <a:off x="2125863" y="2419796"/>
              <a:ext cx="592638" cy="54783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rtlCol="0" anchor="ctr"/>
            <a:lstStyle/>
            <a:p>
              <a:pPr algn="ctr"/>
              <a:r>
                <a:rPr lang="en-US" altLang="zh-CN" sz="2400" dirty="0">
                  <a:solidFill>
                    <a:prstClr val="white"/>
                  </a:solidFill>
                </a:rPr>
                <a:t>A</a:t>
              </a:r>
              <a:endParaRPr lang="zh-CN" altLang="en-US" sz="2400" dirty="0">
                <a:solidFill>
                  <a:prstClr val="white"/>
                </a:solidFill>
              </a:endParaRPr>
            </a:p>
          </p:txBody>
        </p:sp>
        <p:sp>
          <p:nvSpPr>
            <p:cNvPr id="73" name="圆角矩形 72"/>
            <p:cNvSpPr/>
            <p:nvPr/>
          </p:nvSpPr>
          <p:spPr>
            <a:xfrm>
              <a:off x="2100113" y="4221088"/>
              <a:ext cx="592638" cy="547837"/>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rtlCol="0" anchor="ctr"/>
            <a:lstStyle/>
            <a:p>
              <a:pPr algn="ctr"/>
              <a:r>
                <a:rPr lang="en-US" altLang="zh-CN" sz="2400" dirty="0">
                  <a:solidFill>
                    <a:prstClr val="white"/>
                  </a:solidFill>
                </a:rPr>
                <a:t>D</a:t>
              </a:r>
              <a:endParaRPr lang="zh-CN" altLang="en-US" sz="2400" dirty="0">
                <a:solidFill>
                  <a:prstClr val="white"/>
                </a:solidFill>
              </a:endParaRPr>
            </a:p>
          </p:txBody>
        </p:sp>
      </p:gr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p:cTn id="7" dur="500" fill="hold"/>
                                        <p:tgtEl>
                                          <p:spTgt spid="49"/>
                                        </p:tgtEl>
                                        <p:attrNameLst>
                                          <p:attrName>ppt_w</p:attrName>
                                        </p:attrNameLst>
                                      </p:cBhvr>
                                      <p:tavLst>
                                        <p:tav tm="0">
                                          <p:val>
                                            <p:fltVal val="0"/>
                                          </p:val>
                                        </p:tav>
                                        <p:tav tm="100000">
                                          <p:val>
                                            <p:strVal val="#ppt_w"/>
                                          </p:val>
                                        </p:tav>
                                      </p:tavLst>
                                    </p:anim>
                                    <p:anim calcmode="lin" valueType="num">
                                      <p:cBhvr>
                                        <p:cTn id="8" dur="500" fill="hold"/>
                                        <p:tgtEl>
                                          <p:spTgt spid="49"/>
                                        </p:tgtEl>
                                        <p:attrNameLst>
                                          <p:attrName>ppt_h</p:attrName>
                                        </p:attrNameLst>
                                      </p:cBhvr>
                                      <p:tavLst>
                                        <p:tav tm="0">
                                          <p:val>
                                            <p:fltVal val="0"/>
                                          </p:val>
                                        </p:tav>
                                        <p:tav tm="100000">
                                          <p:val>
                                            <p:strVal val="#ppt_h"/>
                                          </p:val>
                                        </p:tav>
                                      </p:tavLst>
                                    </p:anim>
                                    <p:anim calcmode="lin" valueType="num">
                                      <p:cBhvr>
                                        <p:cTn id="9" dur="500" fill="hold"/>
                                        <p:tgtEl>
                                          <p:spTgt spid="49"/>
                                        </p:tgtEl>
                                        <p:attrNameLst>
                                          <p:attrName>style.rotation</p:attrName>
                                        </p:attrNameLst>
                                      </p:cBhvr>
                                      <p:tavLst>
                                        <p:tav tm="0">
                                          <p:val>
                                            <p:fltVal val="360"/>
                                          </p:val>
                                        </p:tav>
                                        <p:tav tm="100000">
                                          <p:val>
                                            <p:fltVal val="0"/>
                                          </p:val>
                                        </p:tav>
                                      </p:tavLst>
                                    </p:anim>
                                    <p:animEffect transition="in" filter="fade">
                                      <p:cBhvr>
                                        <p:cTn id="10" dur="500"/>
                                        <p:tgtEl>
                                          <p:spTgt spid="49"/>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51"/>
                                        </p:tgtEl>
                                        <p:attrNameLst>
                                          <p:attrName>style.visibility</p:attrName>
                                        </p:attrNameLst>
                                      </p:cBhvr>
                                      <p:to>
                                        <p:strVal val="visible"/>
                                      </p:to>
                                    </p:set>
                                    <p:anim calcmode="lin" valueType="num">
                                      <p:cBhvr>
                                        <p:cTn id="13" dur="500" fill="hold"/>
                                        <p:tgtEl>
                                          <p:spTgt spid="51"/>
                                        </p:tgtEl>
                                        <p:attrNameLst>
                                          <p:attrName>ppt_w</p:attrName>
                                        </p:attrNameLst>
                                      </p:cBhvr>
                                      <p:tavLst>
                                        <p:tav tm="0">
                                          <p:val>
                                            <p:fltVal val="0"/>
                                          </p:val>
                                        </p:tav>
                                        <p:tav tm="100000">
                                          <p:val>
                                            <p:strVal val="#ppt_w"/>
                                          </p:val>
                                        </p:tav>
                                      </p:tavLst>
                                    </p:anim>
                                    <p:anim calcmode="lin" valueType="num">
                                      <p:cBhvr>
                                        <p:cTn id="14" dur="500" fill="hold"/>
                                        <p:tgtEl>
                                          <p:spTgt spid="51"/>
                                        </p:tgtEl>
                                        <p:attrNameLst>
                                          <p:attrName>ppt_h</p:attrName>
                                        </p:attrNameLst>
                                      </p:cBhvr>
                                      <p:tavLst>
                                        <p:tav tm="0">
                                          <p:val>
                                            <p:fltVal val="0"/>
                                          </p:val>
                                        </p:tav>
                                        <p:tav tm="100000">
                                          <p:val>
                                            <p:strVal val="#ppt_h"/>
                                          </p:val>
                                        </p:tav>
                                      </p:tavLst>
                                    </p:anim>
                                    <p:anim calcmode="lin" valueType="num">
                                      <p:cBhvr>
                                        <p:cTn id="15" dur="500" fill="hold"/>
                                        <p:tgtEl>
                                          <p:spTgt spid="51"/>
                                        </p:tgtEl>
                                        <p:attrNameLst>
                                          <p:attrName>style.rotation</p:attrName>
                                        </p:attrNameLst>
                                      </p:cBhvr>
                                      <p:tavLst>
                                        <p:tav tm="0">
                                          <p:val>
                                            <p:fltVal val="360"/>
                                          </p:val>
                                        </p:tav>
                                        <p:tav tm="100000">
                                          <p:val>
                                            <p:fltVal val="0"/>
                                          </p:val>
                                        </p:tav>
                                      </p:tavLst>
                                    </p:anim>
                                    <p:animEffect transition="in" filter="fade">
                                      <p:cBhvr>
                                        <p:cTn id="16" dur="500"/>
                                        <p:tgtEl>
                                          <p:spTgt spid="51"/>
                                        </p:tgtEl>
                                      </p:cBhvr>
                                    </p:animEffect>
                                  </p:childTnLst>
                                </p:cTn>
                              </p:par>
                              <p:par>
                                <p:cTn id="17" presetID="49" presetClass="entr" presetSubtype="0" decel="100000" fill="hold" nodeType="withEffect">
                                  <p:stCondLst>
                                    <p:cond delay="0"/>
                                  </p:stCondLst>
                                  <p:childTnLst>
                                    <p:set>
                                      <p:cBhvr>
                                        <p:cTn id="18" dur="1" fill="hold">
                                          <p:stCondLst>
                                            <p:cond delay="0"/>
                                          </p:stCondLst>
                                        </p:cTn>
                                        <p:tgtEl>
                                          <p:spTgt spid="50"/>
                                        </p:tgtEl>
                                        <p:attrNameLst>
                                          <p:attrName>style.visibility</p:attrName>
                                        </p:attrNameLst>
                                      </p:cBhvr>
                                      <p:to>
                                        <p:strVal val="visible"/>
                                      </p:to>
                                    </p:set>
                                    <p:anim calcmode="lin" valueType="num">
                                      <p:cBhvr>
                                        <p:cTn id="19" dur="500" fill="hold"/>
                                        <p:tgtEl>
                                          <p:spTgt spid="50"/>
                                        </p:tgtEl>
                                        <p:attrNameLst>
                                          <p:attrName>ppt_w</p:attrName>
                                        </p:attrNameLst>
                                      </p:cBhvr>
                                      <p:tavLst>
                                        <p:tav tm="0">
                                          <p:val>
                                            <p:fltVal val="0"/>
                                          </p:val>
                                        </p:tav>
                                        <p:tav tm="100000">
                                          <p:val>
                                            <p:strVal val="#ppt_w"/>
                                          </p:val>
                                        </p:tav>
                                      </p:tavLst>
                                    </p:anim>
                                    <p:anim calcmode="lin" valueType="num">
                                      <p:cBhvr>
                                        <p:cTn id="20" dur="500" fill="hold"/>
                                        <p:tgtEl>
                                          <p:spTgt spid="50"/>
                                        </p:tgtEl>
                                        <p:attrNameLst>
                                          <p:attrName>ppt_h</p:attrName>
                                        </p:attrNameLst>
                                      </p:cBhvr>
                                      <p:tavLst>
                                        <p:tav tm="0">
                                          <p:val>
                                            <p:fltVal val="0"/>
                                          </p:val>
                                        </p:tav>
                                        <p:tav tm="100000">
                                          <p:val>
                                            <p:strVal val="#ppt_h"/>
                                          </p:val>
                                        </p:tav>
                                      </p:tavLst>
                                    </p:anim>
                                    <p:anim calcmode="lin" valueType="num">
                                      <p:cBhvr>
                                        <p:cTn id="21" dur="500" fill="hold"/>
                                        <p:tgtEl>
                                          <p:spTgt spid="50"/>
                                        </p:tgtEl>
                                        <p:attrNameLst>
                                          <p:attrName>style.rotation</p:attrName>
                                        </p:attrNameLst>
                                      </p:cBhvr>
                                      <p:tavLst>
                                        <p:tav tm="0">
                                          <p:val>
                                            <p:fltVal val="360"/>
                                          </p:val>
                                        </p:tav>
                                        <p:tav tm="100000">
                                          <p:val>
                                            <p:fltVal val="0"/>
                                          </p:val>
                                        </p:tav>
                                      </p:tavLst>
                                    </p:anim>
                                    <p:animEffect transition="in" filter="fade">
                                      <p:cBhvr>
                                        <p:cTn id="22" dur="500"/>
                                        <p:tgtEl>
                                          <p:spTgt spid="50"/>
                                        </p:tgtEl>
                                      </p:cBhvr>
                                    </p:animEffect>
                                  </p:childTnLst>
                                </p:cTn>
                              </p:par>
                              <p:par>
                                <p:cTn id="23" presetID="49" presetClass="entr" presetSubtype="0" decel="100000" fill="hold" nodeType="withEffect">
                                  <p:stCondLst>
                                    <p:cond delay="0"/>
                                  </p:stCondLst>
                                  <p:childTnLst>
                                    <p:set>
                                      <p:cBhvr>
                                        <p:cTn id="24" dur="1" fill="hold">
                                          <p:stCondLst>
                                            <p:cond delay="0"/>
                                          </p:stCondLst>
                                        </p:cTn>
                                        <p:tgtEl>
                                          <p:spTgt spid="52"/>
                                        </p:tgtEl>
                                        <p:attrNameLst>
                                          <p:attrName>style.visibility</p:attrName>
                                        </p:attrNameLst>
                                      </p:cBhvr>
                                      <p:to>
                                        <p:strVal val="visible"/>
                                      </p:to>
                                    </p:set>
                                    <p:anim calcmode="lin" valueType="num">
                                      <p:cBhvr>
                                        <p:cTn id="25" dur="500" fill="hold"/>
                                        <p:tgtEl>
                                          <p:spTgt spid="52"/>
                                        </p:tgtEl>
                                        <p:attrNameLst>
                                          <p:attrName>ppt_w</p:attrName>
                                        </p:attrNameLst>
                                      </p:cBhvr>
                                      <p:tavLst>
                                        <p:tav tm="0">
                                          <p:val>
                                            <p:fltVal val="0"/>
                                          </p:val>
                                        </p:tav>
                                        <p:tav tm="100000">
                                          <p:val>
                                            <p:strVal val="#ppt_w"/>
                                          </p:val>
                                        </p:tav>
                                      </p:tavLst>
                                    </p:anim>
                                    <p:anim calcmode="lin" valueType="num">
                                      <p:cBhvr>
                                        <p:cTn id="26" dur="500" fill="hold"/>
                                        <p:tgtEl>
                                          <p:spTgt spid="52"/>
                                        </p:tgtEl>
                                        <p:attrNameLst>
                                          <p:attrName>ppt_h</p:attrName>
                                        </p:attrNameLst>
                                      </p:cBhvr>
                                      <p:tavLst>
                                        <p:tav tm="0">
                                          <p:val>
                                            <p:fltVal val="0"/>
                                          </p:val>
                                        </p:tav>
                                        <p:tav tm="100000">
                                          <p:val>
                                            <p:strVal val="#ppt_h"/>
                                          </p:val>
                                        </p:tav>
                                      </p:tavLst>
                                    </p:anim>
                                    <p:anim calcmode="lin" valueType="num">
                                      <p:cBhvr>
                                        <p:cTn id="27" dur="500" fill="hold"/>
                                        <p:tgtEl>
                                          <p:spTgt spid="52"/>
                                        </p:tgtEl>
                                        <p:attrNameLst>
                                          <p:attrName>style.rotation</p:attrName>
                                        </p:attrNameLst>
                                      </p:cBhvr>
                                      <p:tavLst>
                                        <p:tav tm="0">
                                          <p:val>
                                            <p:fltVal val="360"/>
                                          </p:val>
                                        </p:tav>
                                        <p:tav tm="100000">
                                          <p:val>
                                            <p:fltVal val="0"/>
                                          </p:val>
                                        </p:tav>
                                      </p:tavLst>
                                    </p:anim>
                                    <p:animEffect transition="in" filter="fade">
                                      <p:cBhvr>
                                        <p:cTn id="28" dur="500"/>
                                        <p:tgtEl>
                                          <p:spTgt spid="52"/>
                                        </p:tgtEl>
                                      </p:cBhvr>
                                    </p:animEffect>
                                  </p:childTnLst>
                                </p:cTn>
                              </p:par>
                            </p:childTnLst>
                          </p:cTn>
                        </p:par>
                        <p:par>
                          <p:cTn id="29" fill="hold">
                            <p:stCondLst>
                              <p:cond delay="500"/>
                            </p:stCondLst>
                            <p:childTnLst>
                              <p:par>
                                <p:cTn id="30" presetID="12" presetClass="entr" presetSubtype="8"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p:tgtEl>
                                          <p:spTgt spid="2"/>
                                        </p:tgtEl>
                                        <p:attrNameLst>
                                          <p:attrName>ppt_x</p:attrName>
                                        </p:attrNameLst>
                                      </p:cBhvr>
                                      <p:tavLst>
                                        <p:tav tm="0">
                                          <p:val>
                                            <p:strVal val="#ppt_x-#ppt_w*1.125000"/>
                                          </p:val>
                                        </p:tav>
                                        <p:tav tm="100000">
                                          <p:val>
                                            <p:strVal val="#ppt_x"/>
                                          </p:val>
                                        </p:tav>
                                      </p:tavLst>
                                    </p:anim>
                                    <p:animEffect transition="in" filter="wipe(right)">
                                      <p:cBhvr>
                                        <p:cTn id="33" dur="500"/>
                                        <p:tgtEl>
                                          <p:spTgt spid="2"/>
                                        </p:tgtEl>
                                      </p:cBhvr>
                                    </p:animEffect>
                                  </p:childTnLst>
                                </p:cTn>
                              </p:par>
                              <p:par>
                                <p:cTn id="34" presetID="12" presetClass="entr" presetSubtype="2"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additive="base">
                                        <p:cTn id="36" dur="500"/>
                                        <p:tgtEl>
                                          <p:spTgt spid="3"/>
                                        </p:tgtEl>
                                        <p:attrNameLst>
                                          <p:attrName>ppt_x</p:attrName>
                                        </p:attrNameLst>
                                      </p:cBhvr>
                                      <p:tavLst>
                                        <p:tav tm="0">
                                          <p:val>
                                            <p:strVal val="#ppt_x+#ppt_w*1.125000"/>
                                          </p:val>
                                        </p:tav>
                                        <p:tav tm="100000">
                                          <p:val>
                                            <p:strVal val="#ppt_x"/>
                                          </p:val>
                                        </p:tav>
                                      </p:tavLst>
                                    </p:anim>
                                    <p:animEffect transition="in" filter="wipe(left)">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Administrator\Desktop\1457d4fe0d80f91.jpg"/>
          <p:cNvPicPr>
            <a:picLocks noChangeAspect="1" noChangeArrowheads="1"/>
          </p:cNvPicPr>
          <p:nvPr/>
        </p:nvPicPr>
        <p:blipFill>
          <a:blip r:embed="rId3" cstate="print"/>
          <a:srcRect/>
          <a:stretch>
            <a:fillRect/>
          </a:stretch>
        </p:blipFill>
        <p:spPr bwMode="auto">
          <a:xfrm>
            <a:off x="0" y="0"/>
            <a:ext cx="5111130" cy="5111130"/>
          </a:xfrm>
          <a:prstGeom prst="rect">
            <a:avLst/>
          </a:prstGeom>
          <a:noFill/>
        </p:spPr>
      </p:pic>
      <p:sp>
        <p:nvSpPr>
          <p:cNvPr id="6148" name="文本框 3080"/>
          <p:cNvSpPr txBox="1">
            <a:spLocks noChangeArrowheads="1"/>
          </p:cNvSpPr>
          <p:nvPr/>
        </p:nvSpPr>
        <p:spPr bwMode="auto">
          <a:xfrm>
            <a:off x="4926561" y="2217485"/>
            <a:ext cx="1252447" cy="9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032" tIns="32516" rIns="65032" bIns="32516">
            <a:spAutoFit/>
          </a:bodyPr>
          <a:lstStyle/>
          <a:p>
            <a:pPr algn="ctr"/>
            <a:r>
              <a:rPr lang="en-US" altLang="zh-CN" sz="6000" dirty="0" smtClean="0">
                <a:solidFill>
                  <a:schemeClr val="accent1"/>
                </a:solidFill>
                <a:latin typeface="Arial" panose="020B0604020202020204" pitchFamily="34" charset="0"/>
                <a:ea typeface="微软雅黑" panose="020B0503020204020204" pitchFamily="34" charset="-122"/>
                <a:sym typeface="Arial" panose="020B0604020202020204" pitchFamily="34" charset="0"/>
              </a:rPr>
              <a:t>03</a:t>
            </a:r>
            <a:endParaRPr lang="en-US" altLang="zh-CN" sz="60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6153" name="椭圆 3087"/>
          <p:cNvSpPr>
            <a:spLocks noChangeArrowheads="1"/>
          </p:cNvSpPr>
          <p:nvPr/>
        </p:nvSpPr>
        <p:spPr bwMode="auto">
          <a:xfrm>
            <a:off x="5059903" y="1592152"/>
            <a:ext cx="342874" cy="342939"/>
          </a:xfrm>
          <a:prstGeom prst="ellipse">
            <a:avLst/>
          </a:prstGeom>
          <a:solidFill>
            <a:schemeClr val="accent1"/>
          </a:solidFill>
          <a:ln>
            <a:noFill/>
          </a:ln>
        </p:spPr>
        <p:txBody>
          <a:bodyPr lIns="65032" tIns="32516" rIns="65032" bIns="32516"/>
          <a:lstStyle/>
          <a:p>
            <a:endParaRPr lang="zh-CN" altLang="en-US" sz="1900" dirty="0">
              <a:latin typeface="Arial" panose="020B0604020202020204" pitchFamily="34" charset="0"/>
              <a:ea typeface="微软雅黑" panose="020B0503020204020204" pitchFamily="34" charset="-122"/>
              <a:sym typeface="Arial" panose="020B0604020202020204" pitchFamily="34" charset="0"/>
            </a:endParaRPr>
          </a:p>
        </p:txBody>
      </p:sp>
      <p:sp>
        <p:nvSpPr>
          <p:cNvPr id="9" name="矩形 8"/>
          <p:cNvSpPr/>
          <p:nvPr/>
        </p:nvSpPr>
        <p:spPr>
          <a:xfrm>
            <a:off x="5991480" y="2333008"/>
            <a:ext cx="2030590" cy="400110"/>
          </a:xfrm>
          <a:prstGeom prst="rect">
            <a:avLst/>
          </a:prstGeom>
        </p:spPr>
        <p:txBody>
          <a:bodyPr wrap="square" lIns="0" tIns="0" rIns="0" bIns="0">
            <a:spAutoFit/>
          </a:bodyPr>
          <a:lstStyle/>
          <a:p>
            <a:pPr>
              <a:lnSpc>
                <a:spcPct val="130000"/>
              </a:lnSpc>
            </a:pPr>
            <a:r>
              <a:rPr lang="zh-CN" altLang="en-US" sz="2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10" name="文本框 9"/>
          <p:cNvSpPr txBox="1"/>
          <p:nvPr/>
        </p:nvSpPr>
        <p:spPr>
          <a:xfrm>
            <a:off x="5991480" y="2725234"/>
            <a:ext cx="2829786" cy="323165"/>
          </a:xfrm>
          <a:prstGeom prst="rect">
            <a:avLst/>
          </a:prstGeom>
          <a:noFill/>
        </p:spPr>
        <p:txBody>
          <a:bodyPr wrap="square" lIns="0" tIns="0" rIns="0" bIns="0" rtlCol="0">
            <a:spAutoFit/>
          </a:bodyPr>
          <a:lstStyle/>
          <a:p>
            <a:pPr algn="just">
              <a:lnSpc>
                <a:spcPct val="150000"/>
              </a:lnSpc>
            </a:pPr>
            <a:r>
              <a:rPr lang="zh-CN" alt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p>
        </p:txBody>
      </p:sp>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250"/>
                                  </p:stCondLst>
                                  <p:childTnLst>
                                    <p:set>
                                      <p:cBhvr>
                                        <p:cTn id="10" dur="1" fill="hold">
                                          <p:stCondLst>
                                            <p:cond delay="0"/>
                                          </p:stCondLst>
                                        </p:cTn>
                                        <p:tgtEl>
                                          <p:spTgt spid="6153"/>
                                        </p:tgtEl>
                                        <p:attrNameLst>
                                          <p:attrName>style.visibility</p:attrName>
                                        </p:attrNameLst>
                                      </p:cBhvr>
                                      <p:to>
                                        <p:strVal val="visible"/>
                                      </p:to>
                                    </p:set>
                                    <p:anim calcmode="lin" valueType="num">
                                      <p:cBhvr>
                                        <p:cTn id="11" dur="750" fill="hold"/>
                                        <p:tgtEl>
                                          <p:spTgt spid="6153"/>
                                        </p:tgtEl>
                                        <p:attrNameLst>
                                          <p:attrName>ppt_w</p:attrName>
                                        </p:attrNameLst>
                                      </p:cBhvr>
                                      <p:tavLst>
                                        <p:tav tm="0">
                                          <p:val>
                                            <p:fltVal val="0"/>
                                          </p:val>
                                        </p:tav>
                                        <p:tav tm="100000">
                                          <p:val>
                                            <p:strVal val="#ppt_w"/>
                                          </p:val>
                                        </p:tav>
                                      </p:tavLst>
                                    </p:anim>
                                    <p:anim calcmode="lin" valueType="num">
                                      <p:cBhvr>
                                        <p:cTn id="12" dur="750" fill="hold"/>
                                        <p:tgtEl>
                                          <p:spTgt spid="6153"/>
                                        </p:tgtEl>
                                        <p:attrNameLst>
                                          <p:attrName>ppt_h</p:attrName>
                                        </p:attrNameLst>
                                      </p:cBhvr>
                                      <p:tavLst>
                                        <p:tav tm="0">
                                          <p:val>
                                            <p:fltVal val="0"/>
                                          </p:val>
                                        </p:tav>
                                        <p:tav tm="100000">
                                          <p:val>
                                            <p:strVal val="#ppt_h"/>
                                          </p:val>
                                        </p:tav>
                                      </p:tavLst>
                                    </p:anim>
                                    <p:animEffect transition="in" filter="fade">
                                      <p:cBhvr>
                                        <p:cTn id="13" dur="750"/>
                                        <p:tgtEl>
                                          <p:spTgt spid="6153"/>
                                        </p:tgtEl>
                                      </p:cBhvr>
                                    </p:animEffect>
                                  </p:childTnLst>
                                </p:cTn>
                              </p:par>
                            </p:childTnLst>
                          </p:cTn>
                        </p:par>
                        <p:par>
                          <p:cTn id="14" fill="hold">
                            <p:stCondLst>
                              <p:cond delay="500"/>
                            </p:stCondLst>
                            <p:childTnLst>
                              <p:par>
                                <p:cTn id="15" presetID="53" presetClass="entr" presetSubtype="16" fill="hold" grpId="0" nodeType="afterEffect">
                                  <p:stCondLst>
                                    <p:cond delay="0"/>
                                  </p:stCondLst>
                                  <p:childTnLst>
                                    <p:set>
                                      <p:cBhvr>
                                        <p:cTn id="16" dur="1" fill="hold">
                                          <p:stCondLst>
                                            <p:cond delay="0"/>
                                          </p:stCondLst>
                                        </p:cTn>
                                        <p:tgtEl>
                                          <p:spTgt spid="6148"/>
                                        </p:tgtEl>
                                        <p:attrNameLst>
                                          <p:attrName>style.visibility</p:attrName>
                                        </p:attrNameLst>
                                      </p:cBhvr>
                                      <p:to>
                                        <p:strVal val="visible"/>
                                      </p:to>
                                    </p:set>
                                    <p:anim calcmode="lin" valueType="num">
                                      <p:cBhvr>
                                        <p:cTn id="17" dur="500" fill="hold"/>
                                        <p:tgtEl>
                                          <p:spTgt spid="6148"/>
                                        </p:tgtEl>
                                        <p:attrNameLst>
                                          <p:attrName>ppt_w</p:attrName>
                                        </p:attrNameLst>
                                      </p:cBhvr>
                                      <p:tavLst>
                                        <p:tav tm="0">
                                          <p:val>
                                            <p:fltVal val="0"/>
                                          </p:val>
                                        </p:tav>
                                        <p:tav tm="100000">
                                          <p:val>
                                            <p:strVal val="#ppt_w"/>
                                          </p:val>
                                        </p:tav>
                                      </p:tavLst>
                                    </p:anim>
                                    <p:anim calcmode="lin" valueType="num">
                                      <p:cBhvr>
                                        <p:cTn id="18" dur="500" fill="hold"/>
                                        <p:tgtEl>
                                          <p:spTgt spid="6148"/>
                                        </p:tgtEl>
                                        <p:attrNameLst>
                                          <p:attrName>ppt_h</p:attrName>
                                        </p:attrNameLst>
                                      </p:cBhvr>
                                      <p:tavLst>
                                        <p:tav tm="0">
                                          <p:val>
                                            <p:fltVal val="0"/>
                                          </p:val>
                                        </p:tav>
                                        <p:tav tm="100000">
                                          <p:val>
                                            <p:strVal val="#ppt_h"/>
                                          </p:val>
                                        </p:tav>
                                      </p:tavLst>
                                    </p:anim>
                                    <p:animEffect transition="in" filter="fade">
                                      <p:cBhvr>
                                        <p:cTn id="19" dur="500"/>
                                        <p:tgtEl>
                                          <p:spTgt spid="6148"/>
                                        </p:tgtEl>
                                      </p:cBhvr>
                                    </p:animEffect>
                                  </p:childTnLst>
                                </p:cTn>
                              </p:par>
                            </p:childTnLst>
                          </p:cTn>
                        </p:par>
                      </p:childTnLst>
                    </p:cTn>
                  </p:par>
                  <p:par>
                    <p:cTn id="20" fill="hold">
                      <p:stCondLst>
                        <p:cond delay="indefinite"/>
                      </p:stCondLst>
                      <p:childTnLst>
                        <p:par>
                          <p:cTn id="21" fill="hold">
                            <p:stCondLst>
                              <p:cond delay="0"/>
                            </p:stCondLst>
                            <p:childTnLst>
                              <p:par>
                                <p:cTn id="22" presetID="23" presetClass="entr" presetSubtype="32"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strVal val="4*#ppt_w"/>
                                          </p:val>
                                        </p:tav>
                                        <p:tav tm="100000">
                                          <p:val>
                                            <p:strVal val="#ppt_w"/>
                                          </p:val>
                                        </p:tav>
                                      </p:tavLst>
                                    </p:anim>
                                    <p:anim calcmode="lin" valueType="num">
                                      <p:cBhvr>
                                        <p:cTn id="25" dur="500" fill="hold"/>
                                        <p:tgtEl>
                                          <p:spTgt spid="9"/>
                                        </p:tgtEl>
                                        <p:attrNameLst>
                                          <p:attrName>ppt_h</p:attrName>
                                        </p:attrNameLst>
                                      </p:cBhvr>
                                      <p:tavLst>
                                        <p:tav tm="0">
                                          <p:val>
                                            <p:strVal val="4*#ppt_h"/>
                                          </p:val>
                                        </p:tav>
                                        <p:tav tm="100000">
                                          <p:val>
                                            <p:strVal val="#ppt_h"/>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53" grpId="0" animBg="1"/>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7"/>
          <p:cNvGrpSpPr/>
          <p:nvPr/>
        </p:nvGrpSpPr>
        <p:grpSpPr>
          <a:xfrm>
            <a:off x="4391300" y="903334"/>
            <a:ext cx="2754294" cy="1255301"/>
            <a:chOff x="3491880" y="2420888"/>
            <a:chExt cx="5794246" cy="2160240"/>
          </a:xfrm>
          <a:solidFill>
            <a:srgbClr val="E43937"/>
          </a:solidFill>
        </p:grpSpPr>
        <p:sp>
          <p:nvSpPr>
            <p:cNvPr id="6" name="上弧形箭头 28"/>
            <p:cNvSpPr/>
            <p:nvPr/>
          </p:nvSpPr>
          <p:spPr>
            <a:xfrm>
              <a:off x="3605493" y="2420888"/>
              <a:ext cx="5680633" cy="2160240"/>
            </a:xfrm>
            <a:prstGeom prst="curvedDownArrow">
              <a:avLst/>
            </a:prstGeom>
            <a:solidFill>
              <a:schemeClr val="accent3"/>
            </a:solidFill>
            <a:ln w="25400" cap="flat" cmpd="sng" algn="ctr">
              <a:noFill/>
              <a:prstDash val="solid"/>
            </a:ln>
            <a:effectLst/>
          </p:spPr>
          <p:txBody>
            <a:bodyPr rtlCol="0" anchor="ctr"/>
            <a:lstStyle/>
            <a:p>
              <a:pPr algn="ctr" defTabSz="685800" fontAlgn="auto">
                <a:lnSpc>
                  <a:spcPct val="130000"/>
                </a:lnSpc>
                <a:spcBef>
                  <a:spcPts val="0"/>
                </a:spcBef>
                <a:spcAft>
                  <a:spcPts val="0"/>
                </a:spcAft>
                <a:defRPr/>
              </a:pPr>
              <a:endParaRPr lang="zh-CN" altLang="en-US" sz="1300" kern="0" dirty="0">
                <a:solidFill>
                  <a:sysClr val="windowText" lastClr="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上弧形箭头 29"/>
            <p:cNvSpPr/>
            <p:nvPr/>
          </p:nvSpPr>
          <p:spPr>
            <a:xfrm>
              <a:off x="3491880" y="2420888"/>
              <a:ext cx="4317280" cy="2160240"/>
            </a:xfrm>
            <a:prstGeom prst="curvedDownArrow">
              <a:avLst/>
            </a:prstGeom>
            <a:solidFill>
              <a:schemeClr val="accent2"/>
            </a:solidFill>
            <a:ln w="25400" cap="flat" cmpd="sng" algn="ctr">
              <a:noFill/>
              <a:prstDash val="solid"/>
            </a:ln>
            <a:effectLst/>
          </p:spPr>
          <p:txBody>
            <a:bodyPr rtlCol="0" anchor="ctr"/>
            <a:lstStyle/>
            <a:p>
              <a:pPr algn="ctr" defTabSz="685800" fontAlgn="auto">
                <a:lnSpc>
                  <a:spcPct val="130000"/>
                </a:lnSpc>
                <a:spcBef>
                  <a:spcPts val="0"/>
                </a:spcBef>
                <a:spcAft>
                  <a:spcPts val="0"/>
                </a:spcAft>
                <a:defRPr/>
              </a:pPr>
              <a:endParaRPr lang="zh-CN" altLang="en-US" sz="1300" kern="0" dirty="0">
                <a:solidFill>
                  <a:sysClr val="windowText" lastClr="0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上弧形箭头 30"/>
            <p:cNvSpPr/>
            <p:nvPr/>
          </p:nvSpPr>
          <p:spPr>
            <a:xfrm>
              <a:off x="3491880" y="2420888"/>
              <a:ext cx="2808312" cy="2160240"/>
            </a:xfrm>
            <a:prstGeom prst="curvedDownArrow">
              <a:avLst/>
            </a:prstGeom>
            <a:solidFill>
              <a:schemeClr val="accent4"/>
            </a:solidFill>
            <a:ln w="25400" cap="flat" cmpd="sng" algn="ctr">
              <a:noFill/>
              <a:prstDash val="solid"/>
            </a:ln>
            <a:effectLst/>
          </p:spPr>
          <p:txBody>
            <a:bodyPr rtlCol="0" anchor="ctr"/>
            <a:lstStyle/>
            <a:p>
              <a:pPr algn="ctr" defTabSz="685800" fontAlgn="auto">
                <a:lnSpc>
                  <a:spcPct val="130000"/>
                </a:lnSpc>
                <a:spcBef>
                  <a:spcPts val="0"/>
                </a:spcBef>
                <a:spcAft>
                  <a:spcPts val="0"/>
                </a:spcAft>
                <a:defRPr/>
              </a:pPr>
              <a:endParaRPr lang="zh-CN" altLang="en-US" sz="1300" kern="0" dirty="0">
                <a:solidFill>
                  <a:sysClr val="windowText" lastClr="000000"/>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 name="组合 31"/>
          <p:cNvGrpSpPr/>
          <p:nvPr/>
        </p:nvGrpSpPr>
        <p:grpSpPr>
          <a:xfrm flipH="1">
            <a:off x="2015047" y="903334"/>
            <a:ext cx="2754294" cy="1255301"/>
            <a:chOff x="3491880" y="2420888"/>
            <a:chExt cx="5794246" cy="2160240"/>
          </a:xfrm>
          <a:solidFill>
            <a:srgbClr val="44788B"/>
          </a:solidFill>
        </p:grpSpPr>
        <p:sp>
          <p:nvSpPr>
            <p:cNvPr id="10" name="上弧形箭头 32"/>
            <p:cNvSpPr/>
            <p:nvPr/>
          </p:nvSpPr>
          <p:spPr>
            <a:xfrm>
              <a:off x="3605493" y="2420888"/>
              <a:ext cx="5680633" cy="2160240"/>
            </a:xfrm>
            <a:prstGeom prst="curvedDownArrow">
              <a:avLst/>
            </a:prstGeom>
            <a:solidFill>
              <a:schemeClr val="accent3"/>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14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上弧形箭头 33"/>
            <p:cNvSpPr/>
            <p:nvPr/>
          </p:nvSpPr>
          <p:spPr>
            <a:xfrm>
              <a:off x="3491880" y="2420888"/>
              <a:ext cx="4317280" cy="2160240"/>
            </a:xfrm>
            <a:prstGeom prst="curvedDownArrow">
              <a:avLst/>
            </a:prstGeom>
            <a:solidFill>
              <a:schemeClr val="accent2"/>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14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上弧形箭头 34"/>
            <p:cNvSpPr/>
            <p:nvPr/>
          </p:nvSpPr>
          <p:spPr>
            <a:xfrm>
              <a:off x="3491880" y="2420888"/>
              <a:ext cx="2808312" cy="2160240"/>
            </a:xfrm>
            <a:prstGeom prst="curvedDownArrow">
              <a:avLst/>
            </a:prstGeom>
            <a:solidFill>
              <a:schemeClr val="accent1"/>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14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13" name="圆柱形 35"/>
          <p:cNvSpPr/>
          <p:nvPr/>
        </p:nvSpPr>
        <p:spPr>
          <a:xfrm>
            <a:off x="4361164" y="2068488"/>
            <a:ext cx="434552" cy="1985659"/>
          </a:xfrm>
          <a:prstGeom prst="can">
            <a:avLst>
              <a:gd name="adj" fmla="val 2705"/>
            </a:avLst>
          </a:prstGeom>
          <a:gradFill flip="none" rotWithShape="1">
            <a:gsLst>
              <a:gs pos="2500">
                <a:sysClr val="windowText" lastClr="000000">
                  <a:lumMod val="50000"/>
                  <a:lumOff val="50000"/>
                </a:sysClr>
              </a:gs>
              <a:gs pos="9000">
                <a:sysClr val="windowText" lastClr="000000">
                  <a:lumMod val="85000"/>
                  <a:lumOff val="15000"/>
                </a:sysClr>
              </a:gs>
              <a:gs pos="75000">
                <a:sysClr val="windowText" lastClr="000000">
                  <a:lumMod val="50000"/>
                  <a:lumOff val="50000"/>
                </a:sysClr>
              </a:gs>
              <a:gs pos="65000">
                <a:sysClr val="windowText" lastClr="000000">
                  <a:lumMod val="50000"/>
                  <a:lumOff val="50000"/>
                </a:sysClr>
              </a:gs>
              <a:gs pos="42000">
                <a:sysClr val="window" lastClr="FFFFFF"/>
              </a:gs>
              <a:gs pos="40000">
                <a:sysClr val="window" lastClr="FFFFFF">
                  <a:lumMod val="85000"/>
                </a:sysClr>
              </a:gs>
              <a:gs pos="100000">
                <a:sysClr val="windowText" lastClr="000000">
                  <a:lumMod val="75000"/>
                  <a:lumOff val="25000"/>
                </a:sysClr>
              </a:gs>
            </a:gsLst>
            <a:lin ang="0" scaled="1"/>
            <a:tileRect/>
          </a:gradFill>
          <a:ln w="25400" cap="flat" cmpd="sng" algn="ctr">
            <a:noFill/>
            <a:prstDash val="solid"/>
          </a:ln>
          <a:effectLst>
            <a:reflection blurRad="6350" stA="52000" endA="300" endPos="35000" dir="5400000" sy="-100000" algn="bl" rotWithShape="0"/>
          </a:effectLst>
        </p:spPr>
        <p:txBody>
          <a:bodyPr lIns="65032" tIns="32516" rIns="65032" bIns="32516" rtlCol="0" anchor="ctr"/>
          <a:lstStyle/>
          <a:p>
            <a:pPr algn="ctr" defTabSz="685800" fontAlgn="auto">
              <a:lnSpc>
                <a:spcPct val="130000"/>
              </a:lnSpc>
              <a:spcBef>
                <a:spcPts val="0"/>
              </a:spcBef>
              <a:spcAft>
                <a:spcPts val="0"/>
              </a:spcAft>
              <a:defRPr/>
            </a:pPr>
            <a:endParaRPr lang="zh-CN" altLang="en-US" sz="1300" kern="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4" name="组合 3"/>
          <p:cNvGrpSpPr/>
          <p:nvPr/>
        </p:nvGrpSpPr>
        <p:grpSpPr>
          <a:xfrm>
            <a:off x="2150688" y="1804017"/>
            <a:ext cx="4860443" cy="352408"/>
            <a:chOff x="3080614" y="2383421"/>
            <a:chExt cx="6834655" cy="495454"/>
          </a:xfrm>
        </p:grpSpPr>
        <p:grpSp>
          <p:nvGrpSpPr>
            <p:cNvPr id="5" name="组合 1"/>
            <p:cNvGrpSpPr/>
            <p:nvPr/>
          </p:nvGrpSpPr>
          <p:grpSpPr>
            <a:xfrm>
              <a:off x="3080614" y="2383421"/>
              <a:ext cx="2536934" cy="495454"/>
              <a:chOff x="3080614" y="2383421"/>
              <a:chExt cx="2536934" cy="495454"/>
            </a:xfrm>
          </p:grpSpPr>
          <p:sp>
            <p:nvSpPr>
              <p:cNvPr id="14" name="TextBox 13"/>
              <p:cNvSpPr txBox="1"/>
              <p:nvPr/>
            </p:nvSpPr>
            <p:spPr>
              <a:xfrm>
                <a:off x="3080614" y="2383426"/>
                <a:ext cx="545612" cy="495449"/>
              </a:xfrm>
              <a:prstGeom prst="rect">
                <a:avLst/>
              </a:prstGeom>
              <a:noFill/>
            </p:spPr>
            <p:txBody>
              <a:bodyPr wrap="square" rtlCol="0">
                <a:spAutoFit/>
              </a:bodyPr>
              <a:lstStyle/>
              <a:p>
                <a:pPr algn="ctr" defTabSz="685800" fontAlgn="auto">
                  <a:lnSpc>
                    <a:spcPct val="130000"/>
                  </a:lnSpc>
                  <a:spcBef>
                    <a:spcPts val="0"/>
                  </a:spcBef>
                  <a:spcAft>
                    <a:spcPts val="0"/>
                  </a:spcAft>
                  <a:defRPr/>
                </a:pPr>
                <a:r>
                  <a:rPr lang="en-US" altLang="zh-CN" sz="1300" b="1"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01</a:t>
                </a:r>
                <a:endParaRPr lang="zh-CN" altLang="en-US" sz="1300" b="1"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5" name="TextBox 14"/>
              <p:cNvSpPr txBox="1"/>
              <p:nvPr/>
            </p:nvSpPr>
            <p:spPr>
              <a:xfrm>
                <a:off x="4066096" y="2383424"/>
                <a:ext cx="545612" cy="495449"/>
              </a:xfrm>
              <a:prstGeom prst="rect">
                <a:avLst/>
              </a:prstGeom>
              <a:noFill/>
            </p:spPr>
            <p:txBody>
              <a:bodyPr wrap="square" rtlCol="0">
                <a:spAutoFit/>
              </a:bodyPr>
              <a:lstStyle/>
              <a:p>
                <a:pPr algn="ctr" defTabSz="685800" fontAlgn="auto">
                  <a:lnSpc>
                    <a:spcPct val="130000"/>
                  </a:lnSpc>
                  <a:spcBef>
                    <a:spcPts val="0"/>
                  </a:spcBef>
                  <a:spcAft>
                    <a:spcPts val="0"/>
                  </a:spcAft>
                  <a:defRPr/>
                </a:pPr>
                <a:r>
                  <a:rPr lang="en-US" altLang="zh-CN" sz="1300" b="1"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02</a:t>
                </a:r>
                <a:endParaRPr lang="zh-CN" altLang="en-US" sz="1300" b="1"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6" name="TextBox 15"/>
              <p:cNvSpPr txBox="1"/>
              <p:nvPr/>
            </p:nvSpPr>
            <p:spPr>
              <a:xfrm>
                <a:off x="5071936" y="2383421"/>
                <a:ext cx="545612" cy="495448"/>
              </a:xfrm>
              <a:prstGeom prst="rect">
                <a:avLst/>
              </a:prstGeom>
              <a:noFill/>
            </p:spPr>
            <p:txBody>
              <a:bodyPr wrap="square" rtlCol="0">
                <a:spAutoFit/>
              </a:bodyPr>
              <a:lstStyle/>
              <a:p>
                <a:pPr algn="ctr" defTabSz="685800" fontAlgn="auto">
                  <a:lnSpc>
                    <a:spcPct val="130000"/>
                  </a:lnSpc>
                  <a:spcBef>
                    <a:spcPts val="0"/>
                  </a:spcBef>
                  <a:spcAft>
                    <a:spcPts val="0"/>
                  </a:spcAft>
                  <a:defRPr/>
                </a:pPr>
                <a:r>
                  <a:rPr lang="en-US" altLang="zh-CN" sz="1300" b="1"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03</a:t>
                </a:r>
                <a:endParaRPr lang="zh-CN" altLang="en-US" sz="1300" b="1"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9" name="组合 2"/>
            <p:cNvGrpSpPr/>
            <p:nvPr/>
          </p:nvGrpSpPr>
          <p:grpSpPr>
            <a:xfrm>
              <a:off x="7389040" y="2383422"/>
              <a:ext cx="2526229" cy="495448"/>
              <a:chOff x="7389040" y="2383422"/>
              <a:chExt cx="2526229" cy="495448"/>
            </a:xfrm>
          </p:grpSpPr>
          <p:sp>
            <p:nvSpPr>
              <p:cNvPr id="17" name="TextBox 16"/>
              <p:cNvSpPr txBox="1"/>
              <p:nvPr/>
            </p:nvSpPr>
            <p:spPr>
              <a:xfrm>
                <a:off x="7389040" y="2383422"/>
                <a:ext cx="545612" cy="495448"/>
              </a:xfrm>
              <a:prstGeom prst="rect">
                <a:avLst/>
              </a:prstGeom>
              <a:noFill/>
            </p:spPr>
            <p:txBody>
              <a:bodyPr wrap="square" rtlCol="0">
                <a:spAutoFit/>
              </a:bodyPr>
              <a:lstStyle/>
              <a:p>
                <a:pPr algn="ctr" defTabSz="685800" fontAlgn="auto">
                  <a:lnSpc>
                    <a:spcPct val="130000"/>
                  </a:lnSpc>
                  <a:spcBef>
                    <a:spcPts val="0"/>
                  </a:spcBef>
                  <a:spcAft>
                    <a:spcPts val="0"/>
                  </a:spcAft>
                  <a:defRPr/>
                </a:pPr>
                <a:r>
                  <a:rPr lang="en-US" altLang="zh-CN" sz="1300" b="1"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04</a:t>
                </a:r>
                <a:endParaRPr lang="zh-CN" altLang="en-US" sz="1300" b="1"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8" name="TextBox 17"/>
              <p:cNvSpPr txBox="1"/>
              <p:nvPr/>
            </p:nvSpPr>
            <p:spPr>
              <a:xfrm>
                <a:off x="8371812" y="2383422"/>
                <a:ext cx="545612" cy="495448"/>
              </a:xfrm>
              <a:prstGeom prst="rect">
                <a:avLst/>
              </a:prstGeom>
              <a:noFill/>
            </p:spPr>
            <p:txBody>
              <a:bodyPr wrap="square" rtlCol="0">
                <a:spAutoFit/>
              </a:bodyPr>
              <a:lstStyle/>
              <a:p>
                <a:pPr algn="ctr" defTabSz="685800" fontAlgn="auto">
                  <a:lnSpc>
                    <a:spcPct val="130000"/>
                  </a:lnSpc>
                  <a:spcBef>
                    <a:spcPts val="0"/>
                  </a:spcBef>
                  <a:spcAft>
                    <a:spcPts val="0"/>
                  </a:spcAft>
                  <a:defRPr/>
                </a:pPr>
                <a:r>
                  <a:rPr lang="en-US" altLang="zh-CN" sz="1300" b="1"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05</a:t>
                </a:r>
                <a:endParaRPr lang="zh-CN" altLang="en-US" sz="1300" b="1"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9" name="TextBox 18"/>
              <p:cNvSpPr txBox="1"/>
              <p:nvPr/>
            </p:nvSpPr>
            <p:spPr>
              <a:xfrm>
                <a:off x="9369657" y="2383422"/>
                <a:ext cx="545612" cy="495448"/>
              </a:xfrm>
              <a:prstGeom prst="rect">
                <a:avLst/>
              </a:prstGeom>
              <a:noFill/>
            </p:spPr>
            <p:txBody>
              <a:bodyPr wrap="square" rtlCol="0">
                <a:spAutoFit/>
              </a:bodyPr>
              <a:lstStyle/>
              <a:p>
                <a:pPr algn="ctr" defTabSz="685800" fontAlgn="auto">
                  <a:lnSpc>
                    <a:spcPct val="130000"/>
                  </a:lnSpc>
                  <a:spcBef>
                    <a:spcPts val="0"/>
                  </a:spcBef>
                  <a:spcAft>
                    <a:spcPts val="0"/>
                  </a:spcAft>
                  <a:defRPr/>
                </a:pPr>
                <a:r>
                  <a:rPr lang="en-US" altLang="zh-CN" sz="1300" b="1"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06</a:t>
                </a:r>
                <a:endParaRPr lang="zh-CN" altLang="en-US" sz="1300" b="1"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sp>
        <p:nvSpPr>
          <p:cNvPr id="54" name="TextBox 54"/>
          <p:cNvSpPr txBox="1"/>
          <p:nvPr/>
        </p:nvSpPr>
        <p:spPr>
          <a:xfrm>
            <a:off x="951071" y="2148964"/>
            <a:ext cx="1572880" cy="250333"/>
          </a:xfrm>
          <a:prstGeom prst="rect">
            <a:avLst/>
          </a:prstGeom>
          <a:noFill/>
        </p:spPr>
        <p:txBody>
          <a:bodyPr wrap="square" lIns="65032" tIns="32516" rIns="65032" bIns="32516" rtlCol="0">
            <a:spAutoFit/>
          </a:bodyPr>
          <a:lstStyle/>
          <a:p>
            <a:r>
              <a:rPr lang="zh-CN" altLang="en-US" sz="1200" b="1" dirty="0" smtClean="0">
                <a:solidFill>
                  <a:schemeClr val="bg1">
                    <a:lumMod val="50000"/>
                  </a:schemeClr>
                </a:solidFill>
                <a:ea typeface="微软雅黑" panose="020B0503020204020204" pitchFamily="34" charset="-122"/>
              </a:rPr>
              <a:t>文</a:t>
            </a:r>
            <a:r>
              <a:rPr lang="zh-CN" altLang="en-US" sz="1200" b="1" dirty="0">
                <a:solidFill>
                  <a:schemeClr val="bg1">
                    <a:lumMod val="50000"/>
                  </a:schemeClr>
                </a:solidFill>
                <a:ea typeface="微软雅黑" panose="020B0503020204020204" pitchFamily="34" charset="-122"/>
              </a:rPr>
              <a:t>字内容</a:t>
            </a:r>
          </a:p>
        </p:txBody>
      </p:sp>
      <p:sp>
        <p:nvSpPr>
          <p:cNvPr id="55" name="Rectangle 55"/>
          <p:cNvSpPr/>
          <p:nvPr/>
        </p:nvSpPr>
        <p:spPr>
          <a:xfrm>
            <a:off x="951072" y="2360147"/>
            <a:ext cx="2030384" cy="413070"/>
          </a:xfrm>
          <a:prstGeom prst="rect">
            <a:avLst/>
          </a:prstGeom>
        </p:spPr>
        <p:txBody>
          <a:bodyPr wrap="square" lIns="65032" tIns="32516" rIns="65032" bIns="32516">
            <a:spAutoFit/>
          </a:bodyPr>
          <a:lstStyle/>
          <a:p>
            <a:pPr algn="just">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点击添加相关标题文字，点击添加相关标题文字，点击添加相关标题文字，点击</a:t>
            </a:r>
            <a:r>
              <a:rPr lang="zh-CN" altLang="en-US" sz="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添</a:t>
            </a:r>
            <a:endParaRPr 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68" name="TextBox 54"/>
          <p:cNvSpPr txBox="1"/>
          <p:nvPr/>
        </p:nvSpPr>
        <p:spPr>
          <a:xfrm>
            <a:off x="951071" y="3079507"/>
            <a:ext cx="1572880" cy="250333"/>
          </a:xfrm>
          <a:prstGeom prst="rect">
            <a:avLst/>
          </a:prstGeom>
          <a:noFill/>
        </p:spPr>
        <p:txBody>
          <a:bodyPr wrap="square" lIns="65032" tIns="32516" rIns="65032" bIns="32516" rtlCol="0">
            <a:spAutoFit/>
          </a:bodyPr>
          <a:lstStyle/>
          <a:p>
            <a:r>
              <a:rPr lang="zh-CN" altLang="en-US" sz="1200" b="1" dirty="0" smtClean="0">
                <a:solidFill>
                  <a:schemeClr val="bg1">
                    <a:lumMod val="50000"/>
                  </a:schemeClr>
                </a:solidFill>
                <a:ea typeface="微软雅黑" panose="020B0503020204020204" pitchFamily="34" charset="-122"/>
              </a:rPr>
              <a:t>文</a:t>
            </a:r>
            <a:r>
              <a:rPr lang="zh-CN" altLang="en-US" sz="1200" b="1" dirty="0">
                <a:solidFill>
                  <a:schemeClr val="bg1">
                    <a:lumMod val="50000"/>
                  </a:schemeClr>
                </a:solidFill>
                <a:ea typeface="微软雅黑" panose="020B0503020204020204" pitchFamily="34" charset="-122"/>
              </a:rPr>
              <a:t>字内容</a:t>
            </a:r>
          </a:p>
        </p:txBody>
      </p:sp>
      <p:sp>
        <p:nvSpPr>
          <p:cNvPr id="69" name="Rectangle 55"/>
          <p:cNvSpPr/>
          <p:nvPr/>
        </p:nvSpPr>
        <p:spPr>
          <a:xfrm>
            <a:off x="951072" y="3290690"/>
            <a:ext cx="2030384" cy="413070"/>
          </a:xfrm>
          <a:prstGeom prst="rect">
            <a:avLst/>
          </a:prstGeom>
        </p:spPr>
        <p:txBody>
          <a:bodyPr wrap="square" lIns="65032" tIns="32516" rIns="65032" bIns="32516">
            <a:spAutoFit/>
          </a:bodyPr>
          <a:lstStyle/>
          <a:p>
            <a:pPr algn="just">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点击添加相关标题文字，点击添加相关标题文字，点击添加相关标题文字，点击</a:t>
            </a:r>
            <a:r>
              <a:rPr lang="zh-CN" altLang="en-US" sz="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添</a:t>
            </a:r>
            <a:endParaRPr lang="en-US" altLang="zh-CN"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0" name="TextBox 54"/>
          <p:cNvSpPr txBox="1"/>
          <p:nvPr/>
        </p:nvSpPr>
        <p:spPr>
          <a:xfrm>
            <a:off x="951071" y="3937774"/>
            <a:ext cx="1572880" cy="250333"/>
          </a:xfrm>
          <a:prstGeom prst="rect">
            <a:avLst/>
          </a:prstGeom>
          <a:noFill/>
        </p:spPr>
        <p:txBody>
          <a:bodyPr wrap="square" lIns="65032" tIns="32516" rIns="65032" bIns="32516" rtlCol="0">
            <a:spAutoFit/>
          </a:bodyPr>
          <a:lstStyle/>
          <a:p>
            <a:r>
              <a:rPr lang="zh-CN" altLang="en-US" sz="1200" b="1" dirty="0" smtClean="0">
                <a:solidFill>
                  <a:schemeClr val="bg1">
                    <a:lumMod val="50000"/>
                  </a:schemeClr>
                </a:solidFill>
                <a:ea typeface="微软雅黑" panose="020B0503020204020204" pitchFamily="34" charset="-122"/>
              </a:rPr>
              <a:t>文</a:t>
            </a:r>
            <a:r>
              <a:rPr lang="zh-CN" altLang="en-US" sz="1200" b="1" dirty="0">
                <a:solidFill>
                  <a:schemeClr val="bg1">
                    <a:lumMod val="50000"/>
                  </a:schemeClr>
                </a:solidFill>
                <a:ea typeface="微软雅黑" panose="020B0503020204020204" pitchFamily="34" charset="-122"/>
              </a:rPr>
              <a:t>字内容</a:t>
            </a:r>
          </a:p>
        </p:txBody>
      </p:sp>
      <p:sp>
        <p:nvSpPr>
          <p:cNvPr id="71" name="Rectangle 55"/>
          <p:cNvSpPr/>
          <p:nvPr/>
        </p:nvSpPr>
        <p:spPr>
          <a:xfrm>
            <a:off x="951072" y="4148958"/>
            <a:ext cx="2030384" cy="228404"/>
          </a:xfrm>
          <a:prstGeom prst="rect">
            <a:avLst/>
          </a:prstGeom>
        </p:spPr>
        <p:txBody>
          <a:bodyPr wrap="square" lIns="65032" tIns="32516" rIns="65032" bIns="32516">
            <a:spAutoFit/>
          </a:bodyPr>
          <a:lstStyle/>
          <a:p>
            <a:pPr algn="just">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点击添加相关标题文字，点击添加相关</a:t>
            </a:r>
            <a:r>
              <a:rPr lang="zh-CN" altLang="en-US" sz="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标</a:t>
            </a:r>
            <a:endParaRPr lang="en-US" altLang="zh-CN"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2" name="TextBox 54"/>
          <p:cNvSpPr txBox="1"/>
          <p:nvPr/>
        </p:nvSpPr>
        <p:spPr>
          <a:xfrm>
            <a:off x="6004995" y="2203170"/>
            <a:ext cx="1565204" cy="250333"/>
          </a:xfrm>
          <a:prstGeom prst="rect">
            <a:avLst/>
          </a:prstGeom>
          <a:noFill/>
        </p:spPr>
        <p:txBody>
          <a:bodyPr wrap="square" lIns="65032" tIns="32516" rIns="65032" bIns="32516" rtlCol="0">
            <a:spAutoFit/>
          </a:bodyPr>
          <a:lstStyle/>
          <a:p>
            <a:r>
              <a:rPr lang="zh-CN" altLang="en-US" sz="1200" b="1" dirty="0" smtClean="0">
                <a:solidFill>
                  <a:schemeClr val="bg1">
                    <a:lumMod val="50000"/>
                  </a:schemeClr>
                </a:solidFill>
                <a:ea typeface="微软雅黑" panose="020B0503020204020204" pitchFamily="34" charset="-122"/>
              </a:rPr>
              <a:t>文</a:t>
            </a:r>
            <a:r>
              <a:rPr lang="zh-CN" altLang="en-US" sz="1200" b="1" dirty="0">
                <a:solidFill>
                  <a:schemeClr val="bg1">
                    <a:lumMod val="50000"/>
                  </a:schemeClr>
                </a:solidFill>
                <a:ea typeface="微软雅黑" panose="020B0503020204020204" pitchFamily="34" charset="-122"/>
              </a:rPr>
              <a:t>字内容</a:t>
            </a:r>
          </a:p>
        </p:txBody>
      </p:sp>
      <p:sp>
        <p:nvSpPr>
          <p:cNvPr id="73" name="Rectangle 55"/>
          <p:cNvSpPr/>
          <p:nvPr/>
        </p:nvSpPr>
        <p:spPr>
          <a:xfrm>
            <a:off x="6004996" y="2414354"/>
            <a:ext cx="2020475" cy="413070"/>
          </a:xfrm>
          <a:prstGeom prst="rect">
            <a:avLst/>
          </a:prstGeom>
        </p:spPr>
        <p:txBody>
          <a:bodyPr wrap="square" lIns="65032" tIns="32516" rIns="65032" bIns="32516">
            <a:spAutoFit/>
          </a:bodyPr>
          <a:lstStyle/>
          <a:p>
            <a:pPr algn="just">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点击添加相关标题文字，点击添加相关标题文字，点击添加相关标题文字，点击</a:t>
            </a:r>
            <a:r>
              <a:rPr lang="zh-CN" altLang="en-US" sz="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添</a:t>
            </a:r>
            <a:endParaRPr lang="en-US" altLang="zh-CN" sz="7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4" name="TextBox 54"/>
          <p:cNvSpPr txBox="1"/>
          <p:nvPr/>
        </p:nvSpPr>
        <p:spPr>
          <a:xfrm>
            <a:off x="6004995" y="3133713"/>
            <a:ext cx="1565204" cy="250333"/>
          </a:xfrm>
          <a:prstGeom prst="rect">
            <a:avLst/>
          </a:prstGeom>
          <a:noFill/>
        </p:spPr>
        <p:txBody>
          <a:bodyPr wrap="square" lIns="65032" tIns="32516" rIns="65032" bIns="32516" rtlCol="0">
            <a:spAutoFit/>
          </a:bodyPr>
          <a:lstStyle/>
          <a:p>
            <a:r>
              <a:rPr lang="zh-CN" altLang="en-US" sz="1200" b="1" dirty="0" smtClean="0">
                <a:solidFill>
                  <a:schemeClr val="bg1">
                    <a:lumMod val="50000"/>
                  </a:schemeClr>
                </a:solidFill>
                <a:ea typeface="微软雅黑" panose="020B0503020204020204" pitchFamily="34" charset="-122"/>
              </a:rPr>
              <a:t>文</a:t>
            </a:r>
            <a:r>
              <a:rPr lang="zh-CN" altLang="en-US" sz="1200" b="1" dirty="0">
                <a:solidFill>
                  <a:schemeClr val="bg1">
                    <a:lumMod val="50000"/>
                  </a:schemeClr>
                </a:solidFill>
                <a:ea typeface="微软雅黑" panose="020B0503020204020204" pitchFamily="34" charset="-122"/>
              </a:rPr>
              <a:t>字内容</a:t>
            </a:r>
          </a:p>
        </p:txBody>
      </p:sp>
      <p:sp>
        <p:nvSpPr>
          <p:cNvPr id="75" name="Rectangle 55"/>
          <p:cNvSpPr/>
          <p:nvPr/>
        </p:nvSpPr>
        <p:spPr>
          <a:xfrm>
            <a:off x="6004996" y="3344896"/>
            <a:ext cx="2020475" cy="413070"/>
          </a:xfrm>
          <a:prstGeom prst="rect">
            <a:avLst/>
          </a:prstGeom>
        </p:spPr>
        <p:txBody>
          <a:bodyPr wrap="square" lIns="65032" tIns="32516" rIns="65032" bIns="32516">
            <a:spAutoFit/>
          </a:bodyPr>
          <a:lstStyle/>
          <a:p>
            <a:pPr algn="just">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点击添加相关标题文字，点击添加相关标题文字，点击添加相关标题文字，点击</a:t>
            </a:r>
            <a:r>
              <a:rPr lang="zh-CN" altLang="en-US" sz="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添</a:t>
            </a:r>
            <a:endParaRPr lang="en-US" altLang="zh-CN" sz="700" dirty="0">
              <a:solidFill>
                <a:schemeClr val="tx1">
                  <a:lumMod val="65000"/>
                  <a:lumOff val="3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6" name="TextBox 54"/>
          <p:cNvSpPr txBox="1"/>
          <p:nvPr/>
        </p:nvSpPr>
        <p:spPr>
          <a:xfrm>
            <a:off x="6004995" y="3991980"/>
            <a:ext cx="1565204" cy="250333"/>
          </a:xfrm>
          <a:prstGeom prst="rect">
            <a:avLst/>
          </a:prstGeom>
          <a:noFill/>
        </p:spPr>
        <p:txBody>
          <a:bodyPr wrap="square" lIns="65032" tIns="32516" rIns="65032" bIns="32516" rtlCol="0">
            <a:spAutoFit/>
          </a:bodyPr>
          <a:lstStyle/>
          <a:p>
            <a:r>
              <a:rPr lang="zh-CN" altLang="en-US" sz="1200" b="1" dirty="0" smtClean="0">
                <a:solidFill>
                  <a:schemeClr val="bg1">
                    <a:lumMod val="50000"/>
                  </a:schemeClr>
                </a:solidFill>
                <a:ea typeface="微软雅黑" panose="020B0503020204020204" pitchFamily="34" charset="-122"/>
              </a:rPr>
              <a:t>文</a:t>
            </a:r>
            <a:r>
              <a:rPr lang="zh-CN" altLang="en-US" sz="1200" b="1" dirty="0">
                <a:solidFill>
                  <a:schemeClr val="bg1">
                    <a:lumMod val="50000"/>
                  </a:schemeClr>
                </a:solidFill>
                <a:ea typeface="微软雅黑" panose="020B0503020204020204" pitchFamily="34" charset="-122"/>
              </a:rPr>
              <a:t>字内容</a:t>
            </a:r>
          </a:p>
        </p:txBody>
      </p:sp>
      <p:sp>
        <p:nvSpPr>
          <p:cNvPr id="77" name="Rectangle 55"/>
          <p:cNvSpPr/>
          <p:nvPr/>
        </p:nvSpPr>
        <p:spPr>
          <a:xfrm>
            <a:off x="6004996" y="4203164"/>
            <a:ext cx="2020475" cy="413070"/>
          </a:xfrm>
          <a:prstGeom prst="rect">
            <a:avLst/>
          </a:prstGeom>
        </p:spPr>
        <p:txBody>
          <a:bodyPr wrap="square" lIns="65032" tIns="32516" rIns="65032" bIns="32516">
            <a:spAutoFit/>
          </a:bodyPr>
          <a:lstStyle/>
          <a:p>
            <a:pPr algn="just">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点击添加相关标题文字，点击添加相关</a:t>
            </a:r>
            <a:r>
              <a:rPr lang="zh-CN" altLang="en-US" sz="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标题文字，点击添加相关标题文字，点击添</a:t>
            </a:r>
            <a:endParaRPr lang="en-US" altLang="zh-CN"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par>
                                <p:cTn id="12" presetID="22" presetClass="entr" presetSubtype="1"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up)">
                                      <p:cBhvr>
                                        <p:cTn id="14" dur="500"/>
                                        <p:tgtEl>
                                          <p:spTgt spid="2"/>
                                        </p:tgtEl>
                                      </p:cBhvr>
                                    </p:animEffect>
                                  </p:childTnLst>
                                </p:cTn>
                              </p:par>
                            </p:childTnLst>
                          </p:cTn>
                        </p:par>
                        <p:par>
                          <p:cTn id="15" fill="hold">
                            <p:stCondLst>
                              <p:cond delay="1000"/>
                            </p:stCondLst>
                            <p:childTnLst>
                              <p:par>
                                <p:cTn id="16" presetID="16" presetClass="entr" presetSubtype="21"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500"/>
                                        <p:tgtEl>
                                          <p:spTgt spid="4"/>
                                        </p:tgtEl>
                                      </p:cBhvr>
                                    </p:animEffect>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54"/>
                                        </p:tgtEl>
                                        <p:attrNameLst>
                                          <p:attrName>style.visibility</p:attrName>
                                        </p:attrNameLst>
                                      </p:cBhvr>
                                      <p:to>
                                        <p:strVal val="visible"/>
                                      </p:to>
                                    </p:set>
                                    <p:anim calcmode="lin" valueType="num">
                                      <p:cBhvr additive="base">
                                        <p:cTn id="22" dur="500" fill="hold"/>
                                        <p:tgtEl>
                                          <p:spTgt spid="54"/>
                                        </p:tgtEl>
                                        <p:attrNameLst>
                                          <p:attrName>ppt_x</p:attrName>
                                        </p:attrNameLst>
                                      </p:cBhvr>
                                      <p:tavLst>
                                        <p:tav tm="0">
                                          <p:val>
                                            <p:strVal val="#ppt_x"/>
                                          </p:val>
                                        </p:tav>
                                        <p:tav tm="100000">
                                          <p:val>
                                            <p:strVal val="#ppt_x"/>
                                          </p:val>
                                        </p:tav>
                                      </p:tavLst>
                                    </p:anim>
                                    <p:anim calcmode="lin" valueType="num">
                                      <p:cBhvr additive="base">
                                        <p:cTn id="23" dur="500" fill="hold"/>
                                        <p:tgtEl>
                                          <p:spTgt spid="54"/>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55"/>
                                        </p:tgtEl>
                                        <p:attrNameLst>
                                          <p:attrName>style.visibility</p:attrName>
                                        </p:attrNameLst>
                                      </p:cBhvr>
                                      <p:to>
                                        <p:strVal val="visible"/>
                                      </p:to>
                                    </p:set>
                                    <p:anim calcmode="lin" valueType="num">
                                      <p:cBhvr additive="base">
                                        <p:cTn id="26" dur="500" fill="hold"/>
                                        <p:tgtEl>
                                          <p:spTgt spid="55"/>
                                        </p:tgtEl>
                                        <p:attrNameLst>
                                          <p:attrName>ppt_x</p:attrName>
                                        </p:attrNameLst>
                                      </p:cBhvr>
                                      <p:tavLst>
                                        <p:tav tm="0">
                                          <p:val>
                                            <p:strVal val="#ppt_x"/>
                                          </p:val>
                                        </p:tav>
                                        <p:tav tm="100000">
                                          <p:val>
                                            <p:strVal val="#ppt_x"/>
                                          </p:val>
                                        </p:tav>
                                      </p:tavLst>
                                    </p:anim>
                                    <p:anim calcmode="lin" valueType="num">
                                      <p:cBhvr additive="base">
                                        <p:cTn id="27" dur="500" fill="hold"/>
                                        <p:tgtEl>
                                          <p:spTgt spid="55"/>
                                        </p:tgtEl>
                                        <p:attrNameLst>
                                          <p:attrName>ppt_y</p:attrName>
                                        </p:attrNameLst>
                                      </p:cBhvr>
                                      <p:tavLst>
                                        <p:tav tm="0">
                                          <p:val>
                                            <p:strVal val="1+#ppt_h/2"/>
                                          </p:val>
                                        </p:tav>
                                        <p:tav tm="100000">
                                          <p:val>
                                            <p:strVal val="#ppt_y"/>
                                          </p:val>
                                        </p:tav>
                                      </p:tavLst>
                                    </p:anim>
                                  </p:childTnLst>
                                </p:cTn>
                              </p:par>
                            </p:childTnLst>
                          </p:cTn>
                        </p:par>
                        <p:par>
                          <p:cTn id="28" fill="hold">
                            <p:stCondLst>
                              <p:cond delay="2000"/>
                            </p:stCondLst>
                            <p:childTnLst>
                              <p:par>
                                <p:cTn id="29" presetID="2" presetClass="entr" presetSubtype="4" fill="hold" grpId="0" nodeType="afterEffect">
                                  <p:stCondLst>
                                    <p:cond delay="0"/>
                                  </p:stCondLst>
                                  <p:childTnLst>
                                    <p:set>
                                      <p:cBhvr>
                                        <p:cTn id="30" dur="1" fill="hold">
                                          <p:stCondLst>
                                            <p:cond delay="0"/>
                                          </p:stCondLst>
                                        </p:cTn>
                                        <p:tgtEl>
                                          <p:spTgt spid="68"/>
                                        </p:tgtEl>
                                        <p:attrNameLst>
                                          <p:attrName>style.visibility</p:attrName>
                                        </p:attrNameLst>
                                      </p:cBhvr>
                                      <p:to>
                                        <p:strVal val="visible"/>
                                      </p:to>
                                    </p:set>
                                    <p:anim calcmode="lin" valueType="num">
                                      <p:cBhvr additive="base">
                                        <p:cTn id="31" dur="500" fill="hold"/>
                                        <p:tgtEl>
                                          <p:spTgt spid="68"/>
                                        </p:tgtEl>
                                        <p:attrNameLst>
                                          <p:attrName>ppt_x</p:attrName>
                                        </p:attrNameLst>
                                      </p:cBhvr>
                                      <p:tavLst>
                                        <p:tav tm="0">
                                          <p:val>
                                            <p:strVal val="#ppt_x"/>
                                          </p:val>
                                        </p:tav>
                                        <p:tav tm="100000">
                                          <p:val>
                                            <p:strVal val="#ppt_x"/>
                                          </p:val>
                                        </p:tav>
                                      </p:tavLst>
                                    </p:anim>
                                    <p:anim calcmode="lin" valueType="num">
                                      <p:cBhvr additive="base">
                                        <p:cTn id="32" dur="500" fill="hold"/>
                                        <p:tgtEl>
                                          <p:spTgt spid="6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9"/>
                                        </p:tgtEl>
                                        <p:attrNameLst>
                                          <p:attrName>style.visibility</p:attrName>
                                        </p:attrNameLst>
                                      </p:cBhvr>
                                      <p:to>
                                        <p:strVal val="visible"/>
                                      </p:to>
                                    </p:set>
                                    <p:anim calcmode="lin" valueType="num">
                                      <p:cBhvr additive="base">
                                        <p:cTn id="35" dur="500" fill="hold"/>
                                        <p:tgtEl>
                                          <p:spTgt spid="69"/>
                                        </p:tgtEl>
                                        <p:attrNameLst>
                                          <p:attrName>ppt_x</p:attrName>
                                        </p:attrNameLst>
                                      </p:cBhvr>
                                      <p:tavLst>
                                        <p:tav tm="0">
                                          <p:val>
                                            <p:strVal val="#ppt_x"/>
                                          </p:val>
                                        </p:tav>
                                        <p:tav tm="100000">
                                          <p:val>
                                            <p:strVal val="#ppt_x"/>
                                          </p:val>
                                        </p:tav>
                                      </p:tavLst>
                                    </p:anim>
                                    <p:anim calcmode="lin" valueType="num">
                                      <p:cBhvr additive="base">
                                        <p:cTn id="36" dur="500" fill="hold"/>
                                        <p:tgtEl>
                                          <p:spTgt spid="69"/>
                                        </p:tgtEl>
                                        <p:attrNameLst>
                                          <p:attrName>ppt_y</p:attrName>
                                        </p:attrNameLst>
                                      </p:cBhvr>
                                      <p:tavLst>
                                        <p:tav tm="0">
                                          <p:val>
                                            <p:strVal val="1+#ppt_h/2"/>
                                          </p:val>
                                        </p:tav>
                                        <p:tav tm="100000">
                                          <p:val>
                                            <p:strVal val="#ppt_y"/>
                                          </p:val>
                                        </p:tav>
                                      </p:tavLst>
                                    </p:anim>
                                  </p:childTnLst>
                                </p:cTn>
                              </p:par>
                            </p:childTnLst>
                          </p:cTn>
                        </p:par>
                        <p:par>
                          <p:cTn id="37" fill="hold">
                            <p:stCondLst>
                              <p:cond delay="2500"/>
                            </p:stCondLst>
                            <p:childTnLst>
                              <p:par>
                                <p:cTn id="38" presetID="2" presetClass="entr" presetSubtype="4" fill="hold" grpId="0" nodeType="afterEffect">
                                  <p:stCondLst>
                                    <p:cond delay="0"/>
                                  </p:stCondLst>
                                  <p:childTnLst>
                                    <p:set>
                                      <p:cBhvr>
                                        <p:cTn id="39" dur="1" fill="hold">
                                          <p:stCondLst>
                                            <p:cond delay="0"/>
                                          </p:stCondLst>
                                        </p:cTn>
                                        <p:tgtEl>
                                          <p:spTgt spid="70"/>
                                        </p:tgtEl>
                                        <p:attrNameLst>
                                          <p:attrName>style.visibility</p:attrName>
                                        </p:attrNameLst>
                                      </p:cBhvr>
                                      <p:to>
                                        <p:strVal val="visible"/>
                                      </p:to>
                                    </p:set>
                                    <p:anim calcmode="lin" valueType="num">
                                      <p:cBhvr additive="base">
                                        <p:cTn id="40" dur="500" fill="hold"/>
                                        <p:tgtEl>
                                          <p:spTgt spid="70"/>
                                        </p:tgtEl>
                                        <p:attrNameLst>
                                          <p:attrName>ppt_x</p:attrName>
                                        </p:attrNameLst>
                                      </p:cBhvr>
                                      <p:tavLst>
                                        <p:tav tm="0">
                                          <p:val>
                                            <p:strVal val="#ppt_x"/>
                                          </p:val>
                                        </p:tav>
                                        <p:tav tm="100000">
                                          <p:val>
                                            <p:strVal val="#ppt_x"/>
                                          </p:val>
                                        </p:tav>
                                      </p:tavLst>
                                    </p:anim>
                                    <p:anim calcmode="lin" valueType="num">
                                      <p:cBhvr additive="base">
                                        <p:cTn id="41" dur="500" fill="hold"/>
                                        <p:tgtEl>
                                          <p:spTgt spid="70"/>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71"/>
                                        </p:tgtEl>
                                        <p:attrNameLst>
                                          <p:attrName>style.visibility</p:attrName>
                                        </p:attrNameLst>
                                      </p:cBhvr>
                                      <p:to>
                                        <p:strVal val="visible"/>
                                      </p:to>
                                    </p:set>
                                    <p:anim calcmode="lin" valueType="num">
                                      <p:cBhvr additive="base">
                                        <p:cTn id="44" dur="500" fill="hold"/>
                                        <p:tgtEl>
                                          <p:spTgt spid="71"/>
                                        </p:tgtEl>
                                        <p:attrNameLst>
                                          <p:attrName>ppt_x</p:attrName>
                                        </p:attrNameLst>
                                      </p:cBhvr>
                                      <p:tavLst>
                                        <p:tav tm="0">
                                          <p:val>
                                            <p:strVal val="#ppt_x"/>
                                          </p:val>
                                        </p:tav>
                                        <p:tav tm="100000">
                                          <p:val>
                                            <p:strVal val="#ppt_x"/>
                                          </p:val>
                                        </p:tav>
                                      </p:tavLst>
                                    </p:anim>
                                    <p:anim calcmode="lin" valueType="num">
                                      <p:cBhvr additive="base">
                                        <p:cTn id="45" dur="500" fill="hold"/>
                                        <p:tgtEl>
                                          <p:spTgt spid="71"/>
                                        </p:tgtEl>
                                        <p:attrNameLst>
                                          <p:attrName>ppt_y</p:attrName>
                                        </p:attrNameLst>
                                      </p:cBhvr>
                                      <p:tavLst>
                                        <p:tav tm="0">
                                          <p:val>
                                            <p:strVal val="1+#ppt_h/2"/>
                                          </p:val>
                                        </p:tav>
                                        <p:tav tm="100000">
                                          <p:val>
                                            <p:strVal val="#ppt_y"/>
                                          </p:val>
                                        </p:tav>
                                      </p:tavLst>
                                    </p:anim>
                                  </p:childTnLst>
                                </p:cTn>
                              </p:par>
                            </p:childTnLst>
                          </p:cTn>
                        </p:par>
                        <p:par>
                          <p:cTn id="46" fill="hold">
                            <p:stCondLst>
                              <p:cond delay="3000"/>
                            </p:stCondLst>
                            <p:childTnLst>
                              <p:par>
                                <p:cTn id="47" presetID="2" presetClass="entr" presetSubtype="4" fill="hold" grpId="0" nodeType="afterEffect">
                                  <p:stCondLst>
                                    <p:cond delay="0"/>
                                  </p:stCondLst>
                                  <p:childTnLst>
                                    <p:set>
                                      <p:cBhvr>
                                        <p:cTn id="48" dur="1" fill="hold">
                                          <p:stCondLst>
                                            <p:cond delay="0"/>
                                          </p:stCondLst>
                                        </p:cTn>
                                        <p:tgtEl>
                                          <p:spTgt spid="72"/>
                                        </p:tgtEl>
                                        <p:attrNameLst>
                                          <p:attrName>style.visibility</p:attrName>
                                        </p:attrNameLst>
                                      </p:cBhvr>
                                      <p:to>
                                        <p:strVal val="visible"/>
                                      </p:to>
                                    </p:set>
                                    <p:anim calcmode="lin" valueType="num">
                                      <p:cBhvr additive="base">
                                        <p:cTn id="49" dur="500" fill="hold"/>
                                        <p:tgtEl>
                                          <p:spTgt spid="72"/>
                                        </p:tgtEl>
                                        <p:attrNameLst>
                                          <p:attrName>ppt_x</p:attrName>
                                        </p:attrNameLst>
                                      </p:cBhvr>
                                      <p:tavLst>
                                        <p:tav tm="0">
                                          <p:val>
                                            <p:strVal val="#ppt_x"/>
                                          </p:val>
                                        </p:tav>
                                        <p:tav tm="100000">
                                          <p:val>
                                            <p:strVal val="#ppt_x"/>
                                          </p:val>
                                        </p:tav>
                                      </p:tavLst>
                                    </p:anim>
                                    <p:anim calcmode="lin" valueType="num">
                                      <p:cBhvr additive="base">
                                        <p:cTn id="50" dur="500" fill="hold"/>
                                        <p:tgtEl>
                                          <p:spTgt spid="72"/>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73"/>
                                        </p:tgtEl>
                                        <p:attrNameLst>
                                          <p:attrName>style.visibility</p:attrName>
                                        </p:attrNameLst>
                                      </p:cBhvr>
                                      <p:to>
                                        <p:strVal val="visible"/>
                                      </p:to>
                                    </p:set>
                                    <p:anim calcmode="lin" valueType="num">
                                      <p:cBhvr additive="base">
                                        <p:cTn id="53" dur="500" fill="hold"/>
                                        <p:tgtEl>
                                          <p:spTgt spid="73"/>
                                        </p:tgtEl>
                                        <p:attrNameLst>
                                          <p:attrName>ppt_x</p:attrName>
                                        </p:attrNameLst>
                                      </p:cBhvr>
                                      <p:tavLst>
                                        <p:tav tm="0">
                                          <p:val>
                                            <p:strVal val="#ppt_x"/>
                                          </p:val>
                                        </p:tav>
                                        <p:tav tm="100000">
                                          <p:val>
                                            <p:strVal val="#ppt_x"/>
                                          </p:val>
                                        </p:tav>
                                      </p:tavLst>
                                    </p:anim>
                                    <p:anim calcmode="lin" valueType="num">
                                      <p:cBhvr additive="base">
                                        <p:cTn id="54" dur="500" fill="hold"/>
                                        <p:tgtEl>
                                          <p:spTgt spid="73"/>
                                        </p:tgtEl>
                                        <p:attrNameLst>
                                          <p:attrName>ppt_y</p:attrName>
                                        </p:attrNameLst>
                                      </p:cBhvr>
                                      <p:tavLst>
                                        <p:tav tm="0">
                                          <p:val>
                                            <p:strVal val="1+#ppt_h/2"/>
                                          </p:val>
                                        </p:tav>
                                        <p:tav tm="100000">
                                          <p:val>
                                            <p:strVal val="#ppt_y"/>
                                          </p:val>
                                        </p:tav>
                                      </p:tavLst>
                                    </p:anim>
                                  </p:childTnLst>
                                </p:cTn>
                              </p:par>
                            </p:childTnLst>
                          </p:cTn>
                        </p:par>
                        <p:par>
                          <p:cTn id="55" fill="hold">
                            <p:stCondLst>
                              <p:cond delay="3500"/>
                            </p:stCondLst>
                            <p:childTnLst>
                              <p:par>
                                <p:cTn id="56" presetID="2" presetClass="entr" presetSubtype="4" fill="hold" grpId="0" nodeType="afterEffect">
                                  <p:stCondLst>
                                    <p:cond delay="0"/>
                                  </p:stCondLst>
                                  <p:childTnLst>
                                    <p:set>
                                      <p:cBhvr>
                                        <p:cTn id="57" dur="1" fill="hold">
                                          <p:stCondLst>
                                            <p:cond delay="0"/>
                                          </p:stCondLst>
                                        </p:cTn>
                                        <p:tgtEl>
                                          <p:spTgt spid="74"/>
                                        </p:tgtEl>
                                        <p:attrNameLst>
                                          <p:attrName>style.visibility</p:attrName>
                                        </p:attrNameLst>
                                      </p:cBhvr>
                                      <p:to>
                                        <p:strVal val="visible"/>
                                      </p:to>
                                    </p:set>
                                    <p:anim calcmode="lin" valueType="num">
                                      <p:cBhvr additive="base">
                                        <p:cTn id="58" dur="500" fill="hold"/>
                                        <p:tgtEl>
                                          <p:spTgt spid="74"/>
                                        </p:tgtEl>
                                        <p:attrNameLst>
                                          <p:attrName>ppt_x</p:attrName>
                                        </p:attrNameLst>
                                      </p:cBhvr>
                                      <p:tavLst>
                                        <p:tav tm="0">
                                          <p:val>
                                            <p:strVal val="#ppt_x"/>
                                          </p:val>
                                        </p:tav>
                                        <p:tav tm="100000">
                                          <p:val>
                                            <p:strVal val="#ppt_x"/>
                                          </p:val>
                                        </p:tav>
                                      </p:tavLst>
                                    </p:anim>
                                    <p:anim calcmode="lin" valueType="num">
                                      <p:cBhvr additive="base">
                                        <p:cTn id="59" dur="500" fill="hold"/>
                                        <p:tgtEl>
                                          <p:spTgt spid="74"/>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75"/>
                                        </p:tgtEl>
                                        <p:attrNameLst>
                                          <p:attrName>style.visibility</p:attrName>
                                        </p:attrNameLst>
                                      </p:cBhvr>
                                      <p:to>
                                        <p:strVal val="visible"/>
                                      </p:to>
                                    </p:set>
                                    <p:anim calcmode="lin" valueType="num">
                                      <p:cBhvr additive="base">
                                        <p:cTn id="62" dur="500" fill="hold"/>
                                        <p:tgtEl>
                                          <p:spTgt spid="75"/>
                                        </p:tgtEl>
                                        <p:attrNameLst>
                                          <p:attrName>ppt_x</p:attrName>
                                        </p:attrNameLst>
                                      </p:cBhvr>
                                      <p:tavLst>
                                        <p:tav tm="0">
                                          <p:val>
                                            <p:strVal val="#ppt_x"/>
                                          </p:val>
                                        </p:tav>
                                        <p:tav tm="100000">
                                          <p:val>
                                            <p:strVal val="#ppt_x"/>
                                          </p:val>
                                        </p:tav>
                                      </p:tavLst>
                                    </p:anim>
                                    <p:anim calcmode="lin" valueType="num">
                                      <p:cBhvr additive="base">
                                        <p:cTn id="63" dur="500" fill="hold"/>
                                        <p:tgtEl>
                                          <p:spTgt spid="75"/>
                                        </p:tgtEl>
                                        <p:attrNameLst>
                                          <p:attrName>ppt_y</p:attrName>
                                        </p:attrNameLst>
                                      </p:cBhvr>
                                      <p:tavLst>
                                        <p:tav tm="0">
                                          <p:val>
                                            <p:strVal val="1+#ppt_h/2"/>
                                          </p:val>
                                        </p:tav>
                                        <p:tav tm="100000">
                                          <p:val>
                                            <p:strVal val="#ppt_y"/>
                                          </p:val>
                                        </p:tav>
                                      </p:tavLst>
                                    </p:anim>
                                  </p:childTnLst>
                                </p:cTn>
                              </p:par>
                            </p:childTnLst>
                          </p:cTn>
                        </p:par>
                        <p:par>
                          <p:cTn id="64" fill="hold">
                            <p:stCondLst>
                              <p:cond delay="4000"/>
                            </p:stCondLst>
                            <p:childTnLst>
                              <p:par>
                                <p:cTn id="65" presetID="2" presetClass="entr" presetSubtype="4" fill="hold" grpId="0" nodeType="afterEffect">
                                  <p:stCondLst>
                                    <p:cond delay="0"/>
                                  </p:stCondLst>
                                  <p:childTnLst>
                                    <p:set>
                                      <p:cBhvr>
                                        <p:cTn id="66" dur="1" fill="hold">
                                          <p:stCondLst>
                                            <p:cond delay="0"/>
                                          </p:stCondLst>
                                        </p:cTn>
                                        <p:tgtEl>
                                          <p:spTgt spid="76"/>
                                        </p:tgtEl>
                                        <p:attrNameLst>
                                          <p:attrName>style.visibility</p:attrName>
                                        </p:attrNameLst>
                                      </p:cBhvr>
                                      <p:to>
                                        <p:strVal val="visible"/>
                                      </p:to>
                                    </p:set>
                                    <p:anim calcmode="lin" valueType="num">
                                      <p:cBhvr additive="base">
                                        <p:cTn id="67" dur="500" fill="hold"/>
                                        <p:tgtEl>
                                          <p:spTgt spid="76"/>
                                        </p:tgtEl>
                                        <p:attrNameLst>
                                          <p:attrName>ppt_x</p:attrName>
                                        </p:attrNameLst>
                                      </p:cBhvr>
                                      <p:tavLst>
                                        <p:tav tm="0">
                                          <p:val>
                                            <p:strVal val="#ppt_x"/>
                                          </p:val>
                                        </p:tav>
                                        <p:tav tm="100000">
                                          <p:val>
                                            <p:strVal val="#ppt_x"/>
                                          </p:val>
                                        </p:tav>
                                      </p:tavLst>
                                    </p:anim>
                                    <p:anim calcmode="lin" valueType="num">
                                      <p:cBhvr additive="base">
                                        <p:cTn id="68" dur="500" fill="hold"/>
                                        <p:tgtEl>
                                          <p:spTgt spid="76"/>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77"/>
                                        </p:tgtEl>
                                        <p:attrNameLst>
                                          <p:attrName>style.visibility</p:attrName>
                                        </p:attrNameLst>
                                      </p:cBhvr>
                                      <p:to>
                                        <p:strVal val="visible"/>
                                      </p:to>
                                    </p:set>
                                    <p:anim calcmode="lin" valueType="num">
                                      <p:cBhvr additive="base">
                                        <p:cTn id="71" dur="500" fill="hold"/>
                                        <p:tgtEl>
                                          <p:spTgt spid="77"/>
                                        </p:tgtEl>
                                        <p:attrNameLst>
                                          <p:attrName>ppt_x</p:attrName>
                                        </p:attrNameLst>
                                      </p:cBhvr>
                                      <p:tavLst>
                                        <p:tav tm="0">
                                          <p:val>
                                            <p:strVal val="#ppt_x"/>
                                          </p:val>
                                        </p:tav>
                                        <p:tav tm="100000">
                                          <p:val>
                                            <p:strVal val="#ppt_x"/>
                                          </p:val>
                                        </p:tav>
                                      </p:tavLst>
                                    </p:anim>
                                    <p:anim calcmode="lin" valueType="num">
                                      <p:cBhvr additive="base">
                                        <p:cTn id="72" dur="500" fill="hold"/>
                                        <p:tgtEl>
                                          <p:spTgt spid="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54" grpId="0"/>
      <p:bldP spid="55" grpId="0"/>
      <p:bldP spid="68" grpId="0"/>
      <p:bldP spid="69" grpId="0"/>
      <p:bldP spid="70" grpId="0"/>
      <p:bldP spid="71" grpId="0"/>
      <p:bldP spid="72" grpId="0"/>
      <p:bldP spid="73" grpId="0"/>
      <p:bldP spid="74" grpId="0"/>
      <p:bldP spid="75" grpId="0"/>
      <p:bldP spid="76" grpId="0"/>
      <p:bldP spid="7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Box 115"/>
          <p:cNvSpPr txBox="1"/>
          <p:nvPr/>
        </p:nvSpPr>
        <p:spPr>
          <a:xfrm>
            <a:off x="10735436" y="1132411"/>
            <a:ext cx="1674477" cy="429354"/>
          </a:xfrm>
          <a:prstGeom prst="rect">
            <a:avLst/>
          </a:prstGeom>
          <a:noFill/>
        </p:spPr>
        <p:txBody>
          <a:bodyPr wrap="square" lIns="68587" tIns="34293" rIns="68587" bIns="34293" rtlCol="0">
            <a:spAutoFit/>
          </a:bodyPr>
          <a:lstStyle/>
          <a:p>
            <a:pPr algn="ctr">
              <a:lnSpc>
                <a:spcPct val="130000"/>
              </a:lnSpc>
            </a:pPr>
            <a:r>
              <a:rPr lang="zh-CN" altLang="en-US" sz="900" dirty="0">
                <a:solidFill>
                  <a:schemeClr val="bg1">
                    <a:lumMod val="75000"/>
                  </a:schemeClr>
                </a:solidFill>
                <a:latin typeface="微软雅黑" panose="020B0503020204020204" pitchFamily="34" charset="-122"/>
                <a:ea typeface="微软雅黑" panose="020B0503020204020204" pitchFamily="34" charset="-122"/>
              </a:rPr>
              <a:t>您的内容打在这里，或者通过复制您的文本后，</a:t>
            </a:r>
          </a:p>
        </p:txBody>
      </p:sp>
      <p:sp>
        <p:nvSpPr>
          <p:cNvPr id="117" name="TextBox 116"/>
          <p:cNvSpPr txBox="1"/>
          <p:nvPr/>
        </p:nvSpPr>
        <p:spPr>
          <a:xfrm>
            <a:off x="10903848" y="786058"/>
            <a:ext cx="1330938" cy="346249"/>
          </a:xfrm>
          <a:prstGeom prst="rect">
            <a:avLst/>
          </a:prstGeom>
          <a:noFill/>
        </p:spPr>
        <p:txBody>
          <a:bodyPr wrap="square" lIns="68587" tIns="0" rIns="68587" bIns="0" rtlCol="0" anchor="t">
            <a:spAutoFit/>
          </a:bodyPr>
          <a:lstStyle/>
          <a:p>
            <a:pPr algn="ctr">
              <a:lnSpc>
                <a:spcPct val="150000"/>
              </a:lnSpc>
            </a:pPr>
            <a:r>
              <a:rPr lang="zh-CN" altLang="en-US" sz="1500" dirty="0">
                <a:solidFill>
                  <a:schemeClr val="bg1">
                    <a:lumMod val="75000"/>
                  </a:schemeClr>
                </a:solidFill>
                <a:latin typeface="微软雅黑" panose="020B0503020204020204" pitchFamily="34" charset="-122"/>
                <a:ea typeface="微软雅黑" panose="020B0503020204020204" pitchFamily="34" charset="-122"/>
                <a:cs typeface="华文黑体" pitchFamily="2" charset="-122"/>
              </a:rPr>
              <a:t>添加标题</a:t>
            </a:r>
          </a:p>
        </p:txBody>
      </p:sp>
      <p:sp>
        <p:nvSpPr>
          <p:cNvPr id="119" name="TextBox 118"/>
          <p:cNvSpPr txBox="1"/>
          <p:nvPr/>
        </p:nvSpPr>
        <p:spPr>
          <a:xfrm>
            <a:off x="13768475" y="792242"/>
            <a:ext cx="1330938" cy="346249"/>
          </a:xfrm>
          <a:prstGeom prst="rect">
            <a:avLst/>
          </a:prstGeom>
          <a:noFill/>
        </p:spPr>
        <p:txBody>
          <a:bodyPr wrap="square" lIns="68587" tIns="0" rIns="68587" bIns="0" rtlCol="0" anchor="t">
            <a:spAutoFit/>
          </a:bodyPr>
          <a:lstStyle/>
          <a:p>
            <a:pPr algn="ctr">
              <a:lnSpc>
                <a:spcPct val="150000"/>
              </a:lnSpc>
            </a:pPr>
            <a:r>
              <a:rPr lang="zh-CN" altLang="en-US" sz="1500" dirty="0">
                <a:solidFill>
                  <a:schemeClr val="bg1">
                    <a:lumMod val="75000"/>
                  </a:schemeClr>
                </a:solidFill>
                <a:latin typeface="微软雅黑" panose="020B0503020204020204" pitchFamily="34" charset="-122"/>
                <a:ea typeface="微软雅黑" panose="020B0503020204020204" pitchFamily="34" charset="-122"/>
                <a:cs typeface="华文黑体" pitchFamily="2" charset="-122"/>
              </a:rPr>
              <a:t>添加标题</a:t>
            </a:r>
          </a:p>
        </p:txBody>
      </p:sp>
      <p:sp>
        <p:nvSpPr>
          <p:cNvPr id="124" name="TextBox 123"/>
          <p:cNvSpPr txBox="1"/>
          <p:nvPr/>
        </p:nvSpPr>
        <p:spPr>
          <a:xfrm>
            <a:off x="13627079" y="1138593"/>
            <a:ext cx="1674477" cy="429354"/>
          </a:xfrm>
          <a:prstGeom prst="rect">
            <a:avLst/>
          </a:prstGeom>
          <a:noFill/>
        </p:spPr>
        <p:txBody>
          <a:bodyPr wrap="square" lIns="68587" tIns="34293" rIns="68587" bIns="34293" rtlCol="0">
            <a:spAutoFit/>
          </a:bodyPr>
          <a:lstStyle/>
          <a:p>
            <a:pPr algn="ctr">
              <a:lnSpc>
                <a:spcPct val="130000"/>
              </a:lnSpc>
            </a:pPr>
            <a:r>
              <a:rPr lang="zh-CN" altLang="en-US" sz="900" dirty="0">
                <a:solidFill>
                  <a:schemeClr val="bg1">
                    <a:lumMod val="75000"/>
                  </a:schemeClr>
                </a:solidFill>
                <a:latin typeface="微软雅黑" panose="020B0503020204020204" pitchFamily="34" charset="-122"/>
                <a:ea typeface="微软雅黑" panose="020B0503020204020204" pitchFamily="34" charset="-122"/>
              </a:rPr>
              <a:t>您的内容打在这里，或者通过复制您的文本后，</a:t>
            </a:r>
          </a:p>
        </p:txBody>
      </p:sp>
      <p:sp>
        <p:nvSpPr>
          <p:cNvPr id="112" name="矩形 111"/>
          <p:cNvSpPr/>
          <p:nvPr/>
        </p:nvSpPr>
        <p:spPr>
          <a:xfrm>
            <a:off x="1564957" y="3473016"/>
            <a:ext cx="1021443" cy="21606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7" tIns="34293" rIns="68587" bIns="34293" spcCol="0" rtlCol="0" anchor="ctr"/>
          <a:lstStyle/>
          <a:p>
            <a:pPr algn="ctr"/>
            <a:endParaRPr lang="zh-CN" altLang="en-US"/>
          </a:p>
        </p:txBody>
      </p:sp>
      <p:sp>
        <p:nvSpPr>
          <p:cNvPr id="113" name="矩形 112"/>
          <p:cNvSpPr/>
          <p:nvPr/>
        </p:nvSpPr>
        <p:spPr>
          <a:xfrm>
            <a:off x="1565384" y="2964353"/>
            <a:ext cx="1518869" cy="21606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7" tIns="34293" rIns="68587" bIns="34293" spcCol="0" rtlCol="0" anchor="ctr"/>
          <a:lstStyle/>
          <a:p>
            <a:pPr algn="ctr"/>
            <a:endParaRPr lang="zh-CN" altLang="en-US"/>
          </a:p>
        </p:txBody>
      </p:sp>
      <p:sp>
        <p:nvSpPr>
          <p:cNvPr id="114" name="矩形 113"/>
          <p:cNvSpPr/>
          <p:nvPr/>
        </p:nvSpPr>
        <p:spPr>
          <a:xfrm>
            <a:off x="1565386" y="2455690"/>
            <a:ext cx="2139316" cy="2160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7" tIns="34293" rIns="68587" bIns="34293" spcCol="0" rtlCol="0" anchor="ctr"/>
          <a:lstStyle/>
          <a:p>
            <a:pPr algn="ctr"/>
            <a:endParaRPr lang="zh-CN" altLang="en-US"/>
          </a:p>
        </p:txBody>
      </p:sp>
      <p:sp>
        <p:nvSpPr>
          <p:cNvPr id="115" name="矩形 114"/>
          <p:cNvSpPr/>
          <p:nvPr/>
        </p:nvSpPr>
        <p:spPr>
          <a:xfrm>
            <a:off x="1565384" y="1947026"/>
            <a:ext cx="2339111" cy="21606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7" tIns="34293" rIns="68587" bIns="34293" spcCol="0" rtlCol="0" anchor="ctr"/>
          <a:lstStyle/>
          <a:p>
            <a:pPr algn="ctr"/>
            <a:endParaRPr lang="zh-CN" altLang="en-US"/>
          </a:p>
        </p:txBody>
      </p:sp>
      <p:grpSp>
        <p:nvGrpSpPr>
          <p:cNvPr id="2" name="组合 1"/>
          <p:cNvGrpSpPr/>
          <p:nvPr/>
        </p:nvGrpSpPr>
        <p:grpSpPr>
          <a:xfrm>
            <a:off x="1564956" y="1508429"/>
            <a:ext cx="2989299" cy="2525008"/>
            <a:chOff x="2085451" y="2010617"/>
            <a:chExt cx="3985040" cy="3365639"/>
          </a:xfrm>
        </p:grpSpPr>
        <p:cxnSp>
          <p:nvCxnSpPr>
            <p:cNvPr id="118" name="直接箭头连接符 117"/>
            <p:cNvCxnSpPr/>
            <p:nvPr/>
          </p:nvCxnSpPr>
          <p:spPr>
            <a:xfrm>
              <a:off x="2086024" y="5376256"/>
              <a:ext cx="3984467" cy="0"/>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0" name="直接箭头连接符 119"/>
            <p:cNvCxnSpPr/>
            <p:nvPr/>
          </p:nvCxnSpPr>
          <p:spPr>
            <a:xfrm flipV="1">
              <a:off x="2085451" y="2010617"/>
              <a:ext cx="571" cy="3344883"/>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123" name="TextBox 122"/>
          <p:cNvSpPr txBox="1"/>
          <p:nvPr/>
        </p:nvSpPr>
        <p:spPr>
          <a:xfrm>
            <a:off x="5689472" y="1167956"/>
            <a:ext cx="1104668" cy="253922"/>
          </a:xfrm>
          <a:prstGeom prst="rect">
            <a:avLst/>
          </a:prstGeom>
          <a:noFill/>
        </p:spPr>
        <p:txBody>
          <a:bodyPr wrap="square" lIns="68587" tIns="34293" rIns="68587" bIns="34293" rtlCol="0">
            <a:spAutoFit/>
          </a:bodyPr>
          <a:lstStyle/>
          <a:p>
            <a:r>
              <a:rPr lang="zh-CN" altLang="en-US" sz="1200" b="1" dirty="0">
                <a:solidFill>
                  <a:schemeClr val="bg1">
                    <a:lumMod val="50000"/>
                  </a:schemeClr>
                </a:solidFill>
                <a:latin typeface="黑体" panose="02010609060101010101" charset="-122"/>
                <a:ea typeface="黑体" panose="02010609060101010101" charset="-122"/>
              </a:rPr>
              <a:t>添加内容</a:t>
            </a:r>
          </a:p>
        </p:txBody>
      </p:sp>
      <p:pic>
        <p:nvPicPr>
          <p:cNvPr id="125" name="图片 124"/>
          <p:cNvPicPr>
            <a:picLocks noChangeAspect="1"/>
          </p:cNvPicPr>
          <p:nvPr/>
        </p:nvPicPr>
        <p:blipFill>
          <a:blip r:embed="rId3" cstate="print"/>
          <a:stretch>
            <a:fillRect/>
          </a:stretch>
        </p:blipFill>
        <p:spPr>
          <a:xfrm>
            <a:off x="5274995" y="2909456"/>
            <a:ext cx="2729672" cy="1229746"/>
          </a:xfrm>
          <a:prstGeom prst="rect">
            <a:avLst/>
          </a:prstGeom>
        </p:spPr>
      </p:pic>
      <p:sp>
        <p:nvSpPr>
          <p:cNvPr id="126" name="TextBox 125"/>
          <p:cNvSpPr txBox="1"/>
          <p:nvPr/>
        </p:nvSpPr>
        <p:spPr>
          <a:xfrm>
            <a:off x="5699980" y="1442205"/>
            <a:ext cx="2437828" cy="391780"/>
          </a:xfrm>
          <a:prstGeom prst="rect">
            <a:avLst/>
          </a:prstGeom>
          <a:noFill/>
        </p:spPr>
        <p:txBody>
          <a:bodyPr wrap="square" lIns="68587" tIns="34293" rIns="68587" bIns="34293" rtlCol="0">
            <a:spAutoFit/>
          </a:bodyPr>
          <a:lstStyle/>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lang="zh-CN" altLang="en-US" sz="900" dirty="0">
                <a:solidFill>
                  <a:schemeClr val="bg1">
                    <a:lumMod val="50000"/>
                  </a:schemeClr>
                </a:solidFill>
                <a:latin typeface="微软雅黑" panose="020B0503020204020204" pitchFamily="34" charset="-122"/>
                <a:ea typeface="微软雅黑" panose="020B0503020204020204" pitchFamily="34" charset="-122"/>
              </a:rPr>
              <a:t>。</a:t>
            </a:r>
          </a:p>
        </p:txBody>
      </p:sp>
      <p:sp>
        <p:nvSpPr>
          <p:cNvPr id="133" name="任意多边形 132"/>
          <p:cNvSpPr/>
          <p:nvPr/>
        </p:nvSpPr>
        <p:spPr>
          <a:xfrm>
            <a:off x="3450646" y="2035276"/>
            <a:ext cx="993154" cy="1986576"/>
          </a:xfrm>
          <a:custGeom>
            <a:avLst/>
            <a:gdLst>
              <a:gd name="connsiteX0" fmla="*/ 0 w 1323975"/>
              <a:gd name="connsiteY0" fmla="*/ 2647950 h 2647950"/>
              <a:gd name="connsiteX1" fmla="*/ 190500 w 1323975"/>
              <a:gd name="connsiteY1" fmla="*/ 2314575 h 2647950"/>
              <a:gd name="connsiteX2" fmla="*/ 219075 w 1323975"/>
              <a:gd name="connsiteY2" fmla="*/ 2238375 h 2647950"/>
              <a:gd name="connsiteX3" fmla="*/ 247650 w 1323975"/>
              <a:gd name="connsiteY3" fmla="*/ 2076450 h 2647950"/>
              <a:gd name="connsiteX4" fmla="*/ 276225 w 1323975"/>
              <a:gd name="connsiteY4" fmla="*/ 1905000 h 2647950"/>
              <a:gd name="connsiteX5" fmla="*/ 304800 w 1323975"/>
              <a:gd name="connsiteY5" fmla="*/ 1914525 h 2647950"/>
              <a:gd name="connsiteX6" fmla="*/ 371475 w 1323975"/>
              <a:gd name="connsiteY6" fmla="*/ 1990725 h 2647950"/>
              <a:gd name="connsiteX7" fmla="*/ 390525 w 1323975"/>
              <a:gd name="connsiteY7" fmla="*/ 2019300 h 2647950"/>
              <a:gd name="connsiteX8" fmla="*/ 447675 w 1323975"/>
              <a:gd name="connsiteY8" fmla="*/ 2066925 h 2647950"/>
              <a:gd name="connsiteX9" fmla="*/ 504825 w 1323975"/>
              <a:gd name="connsiteY9" fmla="*/ 2085975 h 2647950"/>
              <a:gd name="connsiteX10" fmla="*/ 542925 w 1323975"/>
              <a:gd name="connsiteY10" fmla="*/ 2076450 h 2647950"/>
              <a:gd name="connsiteX11" fmla="*/ 552450 w 1323975"/>
              <a:gd name="connsiteY11" fmla="*/ 2047875 h 2647950"/>
              <a:gd name="connsiteX12" fmla="*/ 571500 w 1323975"/>
              <a:gd name="connsiteY12" fmla="*/ 1981200 h 2647950"/>
              <a:gd name="connsiteX13" fmla="*/ 600075 w 1323975"/>
              <a:gd name="connsiteY13" fmla="*/ 1857375 h 2647950"/>
              <a:gd name="connsiteX14" fmla="*/ 619125 w 1323975"/>
              <a:gd name="connsiteY14" fmla="*/ 1762125 h 2647950"/>
              <a:gd name="connsiteX15" fmla="*/ 638175 w 1323975"/>
              <a:gd name="connsiteY15" fmla="*/ 1704975 h 2647950"/>
              <a:gd name="connsiteX16" fmla="*/ 657225 w 1323975"/>
              <a:gd name="connsiteY16" fmla="*/ 1638300 h 2647950"/>
              <a:gd name="connsiteX17" fmla="*/ 676275 w 1323975"/>
              <a:gd name="connsiteY17" fmla="*/ 1428750 h 2647950"/>
              <a:gd name="connsiteX18" fmla="*/ 685800 w 1323975"/>
              <a:gd name="connsiteY18" fmla="*/ 1362075 h 2647950"/>
              <a:gd name="connsiteX19" fmla="*/ 704850 w 1323975"/>
              <a:gd name="connsiteY19" fmla="*/ 1323975 h 2647950"/>
              <a:gd name="connsiteX20" fmla="*/ 790575 w 1323975"/>
              <a:gd name="connsiteY20" fmla="*/ 1323975 h 2647950"/>
              <a:gd name="connsiteX21" fmla="*/ 809625 w 1323975"/>
              <a:gd name="connsiteY21" fmla="*/ 1352550 h 2647950"/>
              <a:gd name="connsiteX22" fmla="*/ 885825 w 1323975"/>
              <a:gd name="connsiteY22" fmla="*/ 1428750 h 2647950"/>
              <a:gd name="connsiteX23" fmla="*/ 904875 w 1323975"/>
              <a:gd name="connsiteY23" fmla="*/ 1466850 h 2647950"/>
              <a:gd name="connsiteX24" fmla="*/ 962025 w 1323975"/>
              <a:gd name="connsiteY24" fmla="*/ 1504950 h 2647950"/>
              <a:gd name="connsiteX25" fmla="*/ 1009650 w 1323975"/>
              <a:gd name="connsiteY25" fmla="*/ 1276350 h 2647950"/>
              <a:gd name="connsiteX26" fmla="*/ 1038225 w 1323975"/>
              <a:gd name="connsiteY26" fmla="*/ 1143000 h 2647950"/>
              <a:gd name="connsiteX27" fmla="*/ 1057275 w 1323975"/>
              <a:gd name="connsiteY27" fmla="*/ 990600 h 2647950"/>
              <a:gd name="connsiteX28" fmla="*/ 1066800 w 1323975"/>
              <a:gd name="connsiteY28" fmla="*/ 895350 h 2647950"/>
              <a:gd name="connsiteX29" fmla="*/ 1104900 w 1323975"/>
              <a:gd name="connsiteY29" fmla="*/ 790575 h 2647950"/>
              <a:gd name="connsiteX30" fmla="*/ 1143000 w 1323975"/>
              <a:gd name="connsiteY30" fmla="*/ 638175 h 2647950"/>
              <a:gd name="connsiteX31" fmla="*/ 1238250 w 1323975"/>
              <a:gd name="connsiteY31" fmla="*/ 314325 h 2647950"/>
              <a:gd name="connsiteX32" fmla="*/ 1266825 w 1323975"/>
              <a:gd name="connsiteY32" fmla="*/ 200025 h 2647950"/>
              <a:gd name="connsiteX33" fmla="*/ 1304925 w 1323975"/>
              <a:gd name="connsiteY33" fmla="*/ 76200 h 2647950"/>
              <a:gd name="connsiteX34" fmla="*/ 1323975 w 1323975"/>
              <a:gd name="connsiteY34"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323975" h="2647950">
                <a:moveTo>
                  <a:pt x="0" y="2647950"/>
                </a:moveTo>
                <a:cubicBezTo>
                  <a:pt x="28342" y="2600123"/>
                  <a:pt x="147318" y="2413277"/>
                  <a:pt x="190500" y="2314575"/>
                </a:cubicBezTo>
                <a:cubicBezTo>
                  <a:pt x="201373" y="2289722"/>
                  <a:pt x="209550" y="2263775"/>
                  <a:pt x="219075" y="2238375"/>
                </a:cubicBezTo>
                <a:cubicBezTo>
                  <a:pt x="242936" y="2071348"/>
                  <a:pt x="210125" y="2292217"/>
                  <a:pt x="247650" y="2076450"/>
                </a:cubicBezTo>
                <a:cubicBezTo>
                  <a:pt x="290673" y="1829065"/>
                  <a:pt x="250171" y="2035272"/>
                  <a:pt x="276225" y="1905000"/>
                </a:cubicBezTo>
                <a:cubicBezTo>
                  <a:pt x="285750" y="1908175"/>
                  <a:pt x="296630" y="1908689"/>
                  <a:pt x="304800" y="1914525"/>
                </a:cubicBezTo>
                <a:cubicBezTo>
                  <a:pt x="329245" y="1931985"/>
                  <a:pt x="354115" y="1966421"/>
                  <a:pt x="371475" y="1990725"/>
                </a:cubicBezTo>
                <a:cubicBezTo>
                  <a:pt x="378129" y="2000040"/>
                  <a:pt x="383196" y="2010506"/>
                  <a:pt x="390525" y="2019300"/>
                </a:cubicBezTo>
                <a:cubicBezTo>
                  <a:pt x="403720" y="2035134"/>
                  <a:pt x="427842" y="2058110"/>
                  <a:pt x="447675" y="2066925"/>
                </a:cubicBezTo>
                <a:cubicBezTo>
                  <a:pt x="466025" y="2075080"/>
                  <a:pt x="485775" y="2079625"/>
                  <a:pt x="504825" y="2085975"/>
                </a:cubicBezTo>
                <a:cubicBezTo>
                  <a:pt x="517525" y="2082800"/>
                  <a:pt x="532703" y="2084628"/>
                  <a:pt x="542925" y="2076450"/>
                </a:cubicBezTo>
                <a:cubicBezTo>
                  <a:pt x="550765" y="2070178"/>
                  <a:pt x="549565" y="2057492"/>
                  <a:pt x="552450" y="2047875"/>
                </a:cubicBezTo>
                <a:cubicBezTo>
                  <a:pt x="559092" y="2025735"/>
                  <a:pt x="565894" y="2003624"/>
                  <a:pt x="571500" y="1981200"/>
                </a:cubicBezTo>
                <a:cubicBezTo>
                  <a:pt x="581774" y="1940105"/>
                  <a:pt x="591077" y="1898768"/>
                  <a:pt x="600075" y="1857375"/>
                </a:cubicBezTo>
                <a:cubicBezTo>
                  <a:pt x="606953" y="1825735"/>
                  <a:pt x="611272" y="1793537"/>
                  <a:pt x="619125" y="1762125"/>
                </a:cubicBezTo>
                <a:cubicBezTo>
                  <a:pt x="623995" y="1742644"/>
                  <a:pt x="632270" y="1724167"/>
                  <a:pt x="638175" y="1704975"/>
                </a:cubicBezTo>
                <a:cubicBezTo>
                  <a:pt x="644973" y="1682883"/>
                  <a:pt x="650875" y="1660525"/>
                  <a:pt x="657225" y="1638300"/>
                </a:cubicBezTo>
                <a:cubicBezTo>
                  <a:pt x="663575" y="1568450"/>
                  <a:pt x="669058" y="1498516"/>
                  <a:pt x="676275" y="1428750"/>
                </a:cubicBezTo>
                <a:cubicBezTo>
                  <a:pt x="678585" y="1406419"/>
                  <a:pt x="679893" y="1383735"/>
                  <a:pt x="685800" y="1362075"/>
                </a:cubicBezTo>
                <a:cubicBezTo>
                  <a:pt x="689536" y="1348376"/>
                  <a:pt x="698500" y="1336675"/>
                  <a:pt x="704850" y="1323975"/>
                </a:cubicBezTo>
                <a:cubicBezTo>
                  <a:pt x="718783" y="1254312"/>
                  <a:pt x="703360" y="1254203"/>
                  <a:pt x="790575" y="1323975"/>
                </a:cubicBezTo>
                <a:cubicBezTo>
                  <a:pt x="799514" y="1331126"/>
                  <a:pt x="801924" y="1344079"/>
                  <a:pt x="809625" y="1352550"/>
                </a:cubicBezTo>
                <a:cubicBezTo>
                  <a:pt x="833788" y="1379129"/>
                  <a:pt x="860425" y="1403350"/>
                  <a:pt x="885825" y="1428750"/>
                </a:cubicBezTo>
                <a:cubicBezTo>
                  <a:pt x="895865" y="1438790"/>
                  <a:pt x="896622" y="1455296"/>
                  <a:pt x="904875" y="1466850"/>
                </a:cubicBezTo>
                <a:cubicBezTo>
                  <a:pt x="927172" y="1498065"/>
                  <a:pt x="930642" y="1494489"/>
                  <a:pt x="962025" y="1504950"/>
                </a:cubicBezTo>
                <a:cubicBezTo>
                  <a:pt x="1015096" y="1310357"/>
                  <a:pt x="969513" y="1493091"/>
                  <a:pt x="1009650" y="1276350"/>
                </a:cubicBezTo>
                <a:cubicBezTo>
                  <a:pt x="1017928" y="1231651"/>
                  <a:pt x="1030752" y="1187841"/>
                  <a:pt x="1038225" y="1143000"/>
                </a:cubicBezTo>
                <a:cubicBezTo>
                  <a:pt x="1046641" y="1092501"/>
                  <a:pt x="1051407" y="1041458"/>
                  <a:pt x="1057275" y="990600"/>
                </a:cubicBezTo>
                <a:cubicBezTo>
                  <a:pt x="1060932" y="958902"/>
                  <a:pt x="1059409" y="926391"/>
                  <a:pt x="1066800" y="895350"/>
                </a:cubicBezTo>
                <a:cubicBezTo>
                  <a:pt x="1075408" y="859198"/>
                  <a:pt x="1094343" y="826206"/>
                  <a:pt x="1104900" y="790575"/>
                </a:cubicBezTo>
                <a:cubicBezTo>
                  <a:pt x="1119776" y="740369"/>
                  <a:pt x="1128881" y="688599"/>
                  <a:pt x="1143000" y="638175"/>
                </a:cubicBezTo>
                <a:cubicBezTo>
                  <a:pt x="1173339" y="529820"/>
                  <a:pt x="1210959" y="423488"/>
                  <a:pt x="1238250" y="314325"/>
                </a:cubicBezTo>
                <a:cubicBezTo>
                  <a:pt x="1247775" y="276225"/>
                  <a:pt x="1255540" y="237641"/>
                  <a:pt x="1266825" y="200025"/>
                </a:cubicBezTo>
                <a:cubicBezTo>
                  <a:pt x="1340507" y="-45582"/>
                  <a:pt x="1266553" y="242480"/>
                  <a:pt x="1304925" y="76200"/>
                </a:cubicBezTo>
                <a:cubicBezTo>
                  <a:pt x="1310812" y="50689"/>
                  <a:pt x="1323975" y="0"/>
                  <a:pt x="1323975" y="0"/>
                </a:cubicBezTo>
              </a:path>
            </a:pathLst>
          </a:cu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lIns="68587" tIns="34293" rIns="68587" bIns="34293" spcCol="0" rtlCol="0" anchor="ctr"/>
          <a:lstStyle/>
          <a:p>
            <a:pPr algn="ctr"/>
            <a:endParaRPr lang="zh-CN" altLang="en-US"/>
          </a:p>
        </p:txBody>
      </p:sp>
      <p:grpSp>
        <p:nvGrpSpPr>
          <p:cNvPr id="3" name="组合 3"/>
          <p:cNvGrpSpPr/>
          <p:nvPr/>
        </p:nvGrpSpPr>
        <p:grpSpPr>
          <a:xfrm>
            <a:off x="2593825" y="1947027"/>
            <a:ext cx="1812944" cy="1849497"/>
            <a:chOff x="3457037" y="2595233"/>
            <a:chExt cx="2416838" cy="2465234"/>
          </a:xfrm>
        </p:grpSpPr>
        <p:sp>
          <p:nvSpPr>
            <p:cNvPr id="134" name="TextBox 133"/>
            <p:cNvSpPr txBox="1"/>
            <p:nvPr/>
          </p:nvSpPr>
          <p:spPr>
            <a:xfrm>
              <a:off x="5204296" y="2595233"/>
              <a:ext cx="669579" cy="461655"/>
            </a:xfrm>
            <a:prstGeom prst="rect">
              <a:avLst/>
            </a:prstGeom>
            <a:noFill/>
          </p:spPr>
          <p:txBody>
            <a:bodyPr wrap="square" lIns="68573" tIns="34286" rIns="68573" bIns="34286" rtlCol="0">
              <a:spAutoFit/>
            </a:bodyPr>
            <a:lstStyle/>
            <a:p>
              <a:r>
                <a:rPr lang="en-US" altLang="zh-CN" spc="-113" dirty="0">
                  <a:solidFill>
                    <a:schemeClr val="bg1">
                      <a:lumMod val="50000"/>
                    </a:schemeClr>
                  </a:solidFill>
                </a:rPr>
                <a:t>82%</a:t>
              </a:r>
              <a:endParaRPr lang="zh-CN" altLang="en-US" spc="-113" dirty="0">
                <a:solidFill>
                  <a:schemeClr val="bg1">
                    <a:lumMod val="50000"/>
                  </a:schemeClr>
                </a:solidFill>
              </a:endParaRPr>
            </a:p>
          </p:txBody>
        </p:sp>
        <p:sp>
          <p:nvSpPr>
            <p:cNvPr id="135" name="TextBox 134"/>
            <p:cNvSpPr txBox="1"/>
            <p:nvPr/>
          </p:nvSpPr>
          <p:spPr>
            <a:xfrm>
              <a:off x="4937951" y="3273242"/>
              <a:ext cx="669578" cy="461655"/>
            </a:xfrm>
            <a:prstGeom prst="rect">
              <a:avLst/>
            </a:prstGeom>
            <a:noFill/>
          </p:spPr>
          <p:txBody>
            <a:bodyPr wrap="square" lIns="68573" tIns="34286" rIns="68573" bIns="34286" rtlCol="0">
              <a:spAutoFit/>
            </a:bodyPr>
            <a:lstStyle/>
            <a:p>
              <a:r>
                <a:rPr lang="en-US" altLang="zh-CN" spc="-113" dirty="0">
                  <a:solidFill>
                    <a:schemeClr val="bg1">
                      <a:lumMod val="50000"/>
                    </a:schemeClr>
                  </a:solidFill>
                </a:rPr>
                <a:t>73%</a:t>
              </a:r>
              <a:endParaRPr lang="zh-CN" altLang="en-US" spc="-113" dirty="0">
                <a:solidFill>
                  <a:schemeClr val="bg1">
                    <a:lumMod val="50000"/>
                  </a:schemeClr>
                </a:solidFill>
              </a:endParaRPr>
            </a:p>
          </p:txBody>
        </p:sp>
        <p:sp>
          <p:nvSpPr>
            <p:cNvPr id="136" name="TextBox 135"/>
            <p:cNvSpPr txBox="1"/>
            <p:nvPr/>
          </p:nvSpPr>
          <p:spPr>
            <a:xfrm>
              <a:off x="4110827" y="3953598"/>
              <a:ext cx="669578" cy="461655"/>
            </a:xfrm>
            <a:prstGeom prst="rect">
              <a:avLst/>
            </a:prstGeom>
            <a:noFill/>
          </p:spPr>
          <p:txBody>
            <a:bodyPr wrap="square" lIns="68573" tIns="34286" rIns="68573" bIns="34286" rtlCol="0">
              <a:spAutoFit/>
            </a:bodyPr>
            <a:lstStyle/>
            <a:p>
              <a:r>
                <a:rPr lang="en-US" altLang="zh-CN" spc="-113" dirty="0">
                  <a:solidFill>
                    <a:schemeClr val="bg1">
                      <a:lumMod val="50000"/>
                    </a:schemeClr>
                  </a:solidFill>
                </a:rPr>
                <a:t>56%</a:t>
              </a:r>
              <a:endParaRPr lang="zh-CN" altLang="en-US" spc="-113" dirty="0">
                <a:solidFill>
                  <a:schemeClr val="bg1">
                    <a:lumMod val="50000"/>
                  </a:schemeClr>
                </a:solidFill>
              </a:endParaRPr>
            </a:p>
          </p:txBody>
        </p:sp>
        <p:sp>
          <p:nvSpPr>
            <p:cNvPr id="137" name="TextBox 136"/>
            <p:cNvSpPr txBox="1"/>
            <p:nvPr/>
          </p:nvSpPr>
          <p:spPr>
            <a:xfrm>
              <a:off x="3457037" y="4598812"/>
              <a:ext cx="669578" cy="461655"/>
            </a:xfrm>
            <a:prstGeom prst="rect">
              <a:avLst/>
            </a:prstGeom>
            <a:noFill/>
          </p:spPr>
          <p:txBody>
            <a:bodyPr wrap="square" lIns="68573" tIns="34286" rIns="68573" bIns="34286" rtlCol="0">
              <a:spAutoFit/>
            </a:bodyPr>
            <a:lstStyle/>
            <a:p>
              <a:r>
                <a:rPr lang="en-US" altLang="zh-CN" spc="-113" dirty="0">
                  <a:solidFill>
                    <a:schemeClr val="bg1">
                      <a:lumMod val="50000"/>
                    </a:schemeClr>
                  </a:solidFill>
                </a:rPr>
                <a:t>32%</a:t>
              </a:r>
              <a:endParaRPr lang="zh-CN" altLang="en-US" spc="-113" dirty="0">
                <a:solidFill>
                  <a:schemeClr val="bg1">
                    <a:lumMod val="50000"/>
                  </a:schemeClr>
                </a:solidFill>
              </a:endParaRPr>
            </a:p>
          </p:txBody>
        </p:sp>
      </p:grpSp>
      <p:grpSp>
        <p:nvGrpSpPr>
          <p:cNvPr id="4" name="组合 2"/>
          <p:cNvGrpSpPr/>
          <p:nvPr/>
        </p:nvGrpSpPr>
        <p:grpSpPr>
          <a:xfrm>
            <a:off x="1073969" y="1932649"/>
            <a:ext cx="540154" cy="2141045"/>
            <a:chOff x="1430916" y="2576071"/>
            <a:chExt cx="720080" cy="2853844"/>
          </a:xfrm>
        </p:grpSpPr>
        <p:sp>
          <p:nvSpPr>
            <p:cNvPr id="129" name="TextBox 128"/>
            <p:cNvSpPr txBox="1"/>
            <p:nvPr/>
          </p:nvSpPr>
          <p:spPr>
            <a:xfrm>
              <a:off x="1430916" y="4598930"/>
              <a:ext cx="720080" cy="830985"/>
            </a:xfrm>
            <a:prstGeom prst="rect">
              <a:avLst/>
            </a:prstGeom>
            <a:noFill/>
          </p:spPr>
          <p:txBody>
            <a:bodyPr wrap="square" lIns="68573" tIns="34286" rIns="68573" bIns="34286" rtlCol="0">
              <a:spAutoFit/>
            </a:bodyPr>
            <a:lstStyle/>
            <a:p>
              <a:r>
                <a:rPr lang="zh-CN" altLang="en-US" spc="-113" dirty="0">
                  <a:solidFill>
                    <a:schemeClr val="bg1">
                      <a:lumMod val="50000"/>
                    </a:schemeClr>
                  </a:solidFill>
                </a:rPr>
                <a:t>项目</a:t>
              </a:r>
            </a:p>
          </p:txBody>
        </p:sp>
        <p:sp>
          <p:nvSpPr>
            <p:cNvPr id="138" name="TextBox 137"/>
            <p:cNvSpPr txBox="1"/>
            <p:nvPr/>
          </p:nvSpPr>
          <p:spPr>
            <a:xfrm>
              <a:off x="1430916" y="3951250"/>
              <a:ext cx="720080" cy="830985"/>
            </a:xfrm>
            <a:prstGeom prst="rect">
              <a:avLst/>
            </a:prstGeom>
            <a:noFill/>
          </p:spPr>
          <p:txBody>
            <a:bodyPr wrap="square" lIns="68573" tIns="34286" rIns="68573" bIns="34286" rtlCol="0">
              <a:spAutoFit/>
            </a:bodyPr>
            <a:lstStyle/>
            <a:p>
              <a:r>
                <a:rPr lang="zh-CN" altLang="en-US" spc="-113" dirty="0">
                  <a:solidFill>
                    <a:schemeClr val="bg1">
                      <a:lumMod val="50000"/>
                    </a:schemeClr>
                  </a:solidFill>
                </a:rPr>
                <a:t>项目</a:t>
              </a:r>
            </a:p>
          </p:txBody>
        </p:sp>
        <p:sp>
          <p:nvSpPr>
            <p:cNvPr id="139" name="TextBox 138"/>
            <p:cNvSpPr txBox="1"/>
            <p:nvPr/>
          </p:nvSpPr>
          <p:spPr>
            <a:xfrm>
              <a:off x="1430916" y="3292707"/>
              <a:ext cx="720080" cy="830985"/>
            </a:xfrm>
            <a:prstGeom prst="rect">
              <a:avLst/>
            </a:prstGeom>
            <a:noFill/>
          </p:spPr>
          <p:txBody>
            <a:bodyPr wrap="square" lIns="68573" tIns="34286" rIns="68573" bIns="34286" rtlCol="0">
              <a:spAutoFit/>
            </a:bodyPr>
            <a:lstStyle/>
            <a:p>
              <a:r>
                <a:rPr lang="zh-CN" altLang="en-US" spc="-113" dirty="0">
                  <a:solidFill>
                    <a:schemeClr val="bg1">
                      <a:lumMod val="50000"/>
                    </a:schemeClr>
                  </a:solidFill>
                </a:rPr>
                <a:t>项目</a:t>
              </a:r>
            </a:p>
          </p:txBody>
        </p:sp>
        <p:sp>
          <p:nvSpPr>
            <p:cNvPr id="140" name="TextBox 139"/>
            <p:cNvSpPr txBox="1"/>
            <p:nvPr/>
          </p:nvSpPr>
          <p:spPr>
            <a:xfrm>
              <a:off x="1430916" y="2576071"/>
              <a:ext cx="720080" cy="830985"/>
            </a:xfrm>
            <a:prstGeom prst="rect">
              <a:avLst/>
            </a:prstGeom>
            <a:noFill/>
          </p:spPr>
          <p:txBody>
            <a:bodyPr wrap="square" lIns="68573" tIns="34286" rIns="68573" bIns="34286" rtlCol="0">
              <a:spAutoFit/>
            </a:bodyPr>
            <a:lstStyle/>
            <a:p>
              <a:r>
                <a:rPr lang="zh-CN" altLang="en-US" spc="-113" dirty="0">
                  <a:solidFill>
                    <a:schemeClr val="bg1">
                      <a:lumMod val="50000"/>
                    </a:schemeClr>
                  </a:solidFill>
                </a:rPr>
                <a:t>项目</a:t>
              </a:r>
            </a:p>
          </p:txBody>
        </p:sp>
      </p:grpSp>
      <p:sp>
        <p:nvSpPr>
          <p:cNvPr id="141" name="圆角矩形 140"/>
          <p:cNvSpPr/>
          <p:nvPr/>
        </p:nvSpPr>
        <p:spPr>
          <a:xfrm>
            <a:off x="5174332" y="1217841"/>
            <a:ext cx="444556" cy="41100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7" tIns="34293" rIns="68587" bIns="34293" rtlCol="0" anchor="ctr"/>
          <a:lstStyle/>
          <a:p>
            <a:pPr algn="ctr"/>
            <a:r>
              <a:rPr lang="en-US" altLang="zh-CN" sz="2400" dirty="0">
                <a:solidFill>
                  <a:prstClr val="white"/>
                </a:solidFill>
              </a:rPr>
              <a:t>A</a:t>
            </a:r>
            <a:endParaRPr lang="zh-CN" altLang="en-US" sz="2400" dirty="0">
              <a:solidFill>
                <a:prstClr val="white"/>
              </a:solidFill>
            </a:endParaRPr>
          </a:p>
        </p:txBody>
      </p:sp>
      <p:sp>
        <p:nvSpPr>
          <p:cNvPr id="76" name="TextBox 75"/>
          <p:cNvSpPr txBox="1"/>
          <p:nvPr/>
        </p:nvSpPr>
        <p:spPr>
          <a:xfrm>
            <a:off x="5689472" y="2113208"/>
            <a:ext cx="1104668" cy="253922"/>
          </a:xfrm>
          <a:prstGeom prst="rect">
            <a:avLst/>
          </a:prstGeom>
          <a:noFill/>
        </p:spPr>
        <p:txBody>
          <a:bodyPr wrap="square" lIns="68587" tIns="34293" rIns="68587" bIns="34293" rtlCol="0">
            <a:spAutoFit/>
          </a:bodyPr>
          <a:lstStyle/>
          <a:p>
            <a:r>
              <a:rPr lang="zh-CN" altLang="en-US" sz="1200" b="1" dirty="0">
                <a:solidFill>
                  <a:schemeClr val="bg1">
                    <a:lumMod val="50000"/>
                  </a:schemeClr>
                </a:solidFill>
                <a:latin typeface="黑体" panose="02010609060101010101" charset="-122"/>
                <a:ea typeface="黑体" panose="02010609060101010101" charset="-122"/>
              </a:rPr>
              <a:t>添加内容</a:t>
            </a:r>
          </a:p>
        </p:txBody>
      </p:sp>
      <p:sp>
        <p:nvSpPr>
          <p:cNvPr id="77" name="TextBox 76"/>
          <p:cNvSpPr txBox="1"/>
          <p:nvPr/>
        </p:nvSpPr>
        <p:spPr>
          <a:xfrm>
            <a:off x="5699980" y="2387457"/>
            <a:ext cx="2437828" cy="391780"/>
          </a:xfrm>
          <a:prstGeom prst="rect">
            <a:avLst/>
          </a:prstGeom>
          <a:noFill/>
        </p:spPr>
        <p:txBody>
          <a:bodyPr wrap="square" lIns="68587" tIns="34293" rIns="68587" bIns="34293" rtlCol="0">
            <a:spAutoFit/>
          </a:bodyPr>
          <a:lstStyle/>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lang="zh-CN" altLang="en-US" sz="900" dirty="0">
                <a:solidFill>
                  <a:schemeClr val="bg1">
                    <a:lumMod val="50000"/>
                  </a:schemeClr>
                </a:solidFill>
                <a:latin typeface="微软雅黑" panose="020B0503020204020204" pitchFamily="34" charset="-122"/>
                <a:ea typeface="微软雅黑" panose="020B0503020204020204" pitchFamily="34" charset="-122"/>
              </a:rPr>
              <a:t>。</a:t>
            </a:r>
          </a:p>
        </p:txBody>
      </p:sp>
      <p:sp>
        <p:nvSpPr>
          <p:cNvPr id="78" name="圆角矩形 77"/>
          <p:cNvSpPr/>
          <p:nvPr/>
        </p:nvSpPr>
        <p:spPr>
          <a:xfrm>
            <a:off x="5174332" y="2163093"/>
            <a:ext cx="444556" cy="41100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7" tIns="34293" rIns="68587" bIns="34293" rtlCol="0" anchor="ctr"/>
          <a:lstStyle/>
          <a:p>
            <a:pPr algn="ctr"/>
            <a:r>
              <a:rPr lang="en-US" altLang="zh-CN" sz="2400" dirty="0">
                <a:solidFill>
                  <a:prstClr val="white"/>
                </a:solidFill>
              </a:rPr>
              <a:t>A</a:t>
            </a:r>
            <a:endParaRPr lang="zh-CN" altLang="en-US" sz="2400" dirty="0">
              <a:solidFill>
                <a:prstClr val="white"/>
              </a:solidFill>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par>
                                <p:cTn id="8" presetID="22" presetClass="entr" presetSubtype="2"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right)">
                                      <p:cBhvr>
                                        <p:cTn id="10" dur="500"/>
                                        <p:tgtEl>
                                          <p:spTgt spid="4"/>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12"/>
                                        </p:tgtEl>
                                        <p:attrNameLst>
                                          <p:attrName>style.visibility</p:attrName>
                                        </p:attrNameLst>
                                      </p:cBhvr>
                                      <p:to>
                                        <p:strVal val="visible"/>
                                      </p:to>
                                    </p:set>
                                    <p:animEffect transition="in" filter="wipe(left)">
                                      <p:cBhvr>
                                        <p:cTn id="14" dur="300"/>
                                        <p:tgtEl>
                                          <p:spTgt spid="112"/>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13"/>
                                        </p:tgtEl>
                                        <p:attrNameLst>
                                          <p:attrName>style.visibility</p:attrName>
                                        </p:attrNameLst>
                                      </p:cBhvr>
                                      <p:to>
                                        <p:strVal val="visible"/>
                                      </p:to>
                                    </p:set>
                                    <p:animEffect transition="in" filter="wipe(left)">
                                      <p:cBhvr>
                                        <p:cTn id="18" dur="300"/>
                                        <p:tgtEl>
                                          <p:spTgt spid="113"/>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14"/>
                                        </p:tgtEl>
                                        <p:attrNameLst>
                                          <p:attrName>style.visibility</p:attrName>
                                        </p:attrNameLst>
                                      </p:cBhvr>
                                      <p:to>
                                        <p:strVal val="visible"/>
                                      </p:to>
                                    </p:set>
                                    <p:animEffect transition="in" filter="wipe(left)">
                                      <p:cBhvr>
                                        <p:cTn id="22" dur="300"/>
                                        <p:tgtEl>
                                          <p:spTgt spid="114"/>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115"/>
                                        </p:tgtEl>
                                        <p:attrNameLst>
                                          <p:attrName>style.visibility</p:attrName>
                                        </p:attrNameLst>
                                      </p:cBhvr>
                                      <p:to>
                                        <p:strVal val="visible"/>
                                      </p:to>
                                    </p:set>
                                    <p:animEffect transition="in" filter="wipe(left)">
                                      <p:cBhvr>
                                        <p:cTn id="26" dur="300"/>
                                        <p:tgtEl>
                                          <p:spTgt spid="115"/>
                                        </p:tgtEl>
                                      </p:cBhvr>
                                    </p:animEffect>
                                  </p:childTnLst>
                                </p:cTn>
                              </p:par>
                            </p:childTnLst>
                          </p:cTn>
                        </p:par>
                        <p:par>
                          <p:cTn id="27" fill="hold">
                            <p:stCondLst>
                              <p:cond delay="2500"/>
                            </p:stCondLst>
                            <p:childTnLst>
                              <p:par>
                                <p:cTn id="28" presetID="10" presetClass="entr" presetSubtype="0"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300"/>
                                        <p:tgtEl>
                                          <p:spTgt spid="3"/>
                                        </p:tgtEl>
                                      </p:cBhvr>
                                    </p:animEffect>
                                  </p:childTnLst>
                                </p:cTn>
                              </p:par>
                            </p:childTnLst>
                          </p:cTn>
                        </p:par>
                        <p:par>
                          <p:cTn id="31" fill="hold">
                            <p:stCondLst>
                              <p:cond delay="3000"/>
                            </p:stCondLst>
                            <p:childTnLst>
                              <p:par>
                                <p:cTn id="32" presetID="22" presetClass="entr" presetSubtype="4" fill="hold" grpId="0" nodeType="afterEffect">
                                  <p:stCondLst>
                                    <p:cond delay="0"/>
                                  </p:stCondLst>
                                  <p:childTnLst>
                                    <p:set>
                                      <p:cBhvr>
                                        <p:cTn id="33" dur="1" fill="hold">
                                          <p:stCondLst>
                                            <p:cond delay="0"/>
                                          </p:stCondLst>
                                        </p:cTn>
                                        <p:tgtEl>
                                          <p:spTgt spid="133"/>
                                        </p:tgtEl>
                                        <p:attrNameLst>
                                          <p:attrName>style.visibility</p:attrName>
                                        </p:attrNameLst>
                                      </p:cBhvr>
                                      <p:to>
                                        <p:strVal val="visible"/>
                                      </p:to>
                                    </p:set>
                                    <p:animEffect transition="in" filter="wipe(down)">
                                      <p:cBhvr>
                                        <p:cTn id="34" dur="300"/>
                                        <p:tgtEl>
                                          <p:spTgt spid="133"/>
                                        </p:tgtEl>
                                      </p:cBhvr>
                                    </p:animEffect>
                                  </p:childTnLst>
                                </p:cTn>
                              </p:par>
                            </p:childTnLst>
                          </p:cTn>
                        </p:par>
                        <p:par>
                          <p:cTn id="35" fill="hold">
                            <p:stCondLst>
                              <p:cond delay="3500"/>
                            </p:stCondLst>
                            <p:childTnLst>
                              <p:par>
                                <p:cTn id="36" presetID="45" presetClass="entr" presetSubtype="0" fill="hold" grpId="0" nodeType="afterEffect">
                                  <p:stCondLst>
                                    <p:cond delay="0"/>
                                  </p:stCondLst>
                                  <p:childTnLst>
                                    <p:set>
                                      <p:cBhvr>
                                        <p:cTn id="37" dur="1" fill="hold">
                                          <p:stCondLst>
                                            <p:cond delay="0"/>
                                          </p:stCondLst>
                                        </p:cTn>
                                        <p:tgtEl>
                                          <p:spTgt spid="141"/>
                                        </p:tgtEl>
                                        <p:attrNameLst>
                                          <p:attrName>style.visibility</p:attrName>
                                        </p:attrNameLst>
                                      </p:cBhvr>
                                      <p:to>
                                        <p:strVal val="visible"/>
                                      </p:to>
                                    </p:set>
                                    <p:animEffect transition="in" filter="fade">
                                      <p:cBhvr>
                                        <p:cTn id="38" dur="500"/>
                                        <p:tgtEl>
                                          <p:spTgt spid="141"/>
                                        </p:tgtEl>
                                      </p:cBhvr>
                                    </p:animEffect>
                                    <p:anim calcmode="lin" valueType="num">
                                      <p:cBhvr>
                                        <p:cTn id="39" dur="500" fill="hold"/>
                                        <p:tgtEl>
                                          <p:spTgt spid="141"/>
                                        </p:tgtEl>
                                        <p:attrNameLst>
                                          <p:attrName>ppt_w</p:attrName>
                                        </p:attrNameLst>
                                      </p:cBhvr>
                                      <p:tavLst>
                                        <p:tav tm="0" fmla="#ppt_w*sin(2.5*pi*$)">
                                          <p:val>
                                            <p:fltVal val="0"/>
                                          </p:val>
                                        </p:tav>
                                        <p:tav tm="100000">
                                          <p:val>
                                            <p:fltVal val="1"/>
                                          </p:val>
                                        </p:tav>
                                      </p:tavLst>
                                    </p:anim>
                                    <p:anim calcmode="lin" valueType="num">
                                      <p:cBhvr>
                                        <p:cTn id="40" dur="500" fill="hold"/>
                                        <p:tgtEl>
                                          <p:spTgt spid="141"/>
                                        </p:tgtEl>
                                        <p:attrNameLst>
                                          <p:attrName>ppt_h</p:attrName>
                                        </p:attrNameLst>
                                      </p:cBhvr>
                                      <p:tavLst>
                                        <p:tav tm="0">
                                          <p:val>
                                            <p:strVal val="#ppt_h"/>
                                          </p:val>
                                        </p:tav>
                                        <p:tav tm="100000">
                                          <p:val>
                                            <p:strVal val="#ppt_h"/>
                                          </p:val>
                                        </p:tav>
                                      </p:tavLst>
                                    </p:anim>
                                  </p:childTnLst>
                                </p:cTn>
                              </p:par>
                            </p:childTnLst>
                          </p:cTn>
                        </p:par>
                        <p:par>
                          <p:cTn id="41" fill="hold">
                            <p:stCondLst>
                              <p:cond delay="4000"/>
                            </p:stCondLst>
                            <p:childTnLst>
                              <p:par>
                                <p:cTn id="42" presetID="12" presetClass="entr" presetSubtype="2" fill="hold" grpId="0" nodeType="afterEffect">
                                  <p:stCondLst>
                                    <p:cond delay="0"/>
                                  </p:stCondLst>
                                  <p:childTnLst>
                                    <p:set>
                                      <p:cBhvr>
                                        <p:cTn id="43" dur="1" fill="hold">
                                          <p:stCondLst>
                                            <p:cond delay="0"/>
                                          </p:stCondLst>
                                        </p:cTn>
                                        <p:tgtEl>
                                          <p:spTgt spid="123"/>
                                        </p:tgtEl>
                                        <p:attrNameLst>
                                          <p:attrName>style.visibility</p:attrName>
                                        </p:attrNameLst>
                                      </p:cBhvr>
                                      <p:to>
                                        <p:strVal val="visible"/>
                                      </p:to>
                                    </p:set>
                                    <p:anim calcmode="lin" valueType="num">
                                      <p:cBhvr additive="base">
                                        <p:cTn id="44" dur="500"/>
                                        <p:tgtEl>
                                          <p:spTgt spid="123"/>
                                        </p:tgtEl>
                                        <p:attrNameLst>
                                          <p:attrName>ppt_x</p:attrName>
                                        </p:attrNameLst>
                                      </p:cBhvr>
                                      <p:tavLst>
                                        <p:tav tm="0">
                                          <p:val>
                                            <p:strVal val="#ppt_x+#ppt_w*1.125000"/>
                                          </p:val>
                                        </p:tav>
                                        <p:tav tm="100000">
                                          <p:val>
                                            <p:strVal val="#ppt_x"/>
                                          </p:val>
                                        </p:tav>
                                      </p:tavLst>
                                    </p:anim>
                                    <p:animEffect transition="in" filter="wipe(left)">
                                      <p:cBhvr>
                                        <p:cTn id="45" dur="500"/>
                                        <p:tgtEl>
                                          <p:spTgt spid="123"/>
                                        </p:tgtEl>
                                      </p:cBhvr>
                                    </p:animEffect>
                                  </p:childTnLst>
                                </p:cTn>
                              </p:par>
                              <p:par>
                                <p:cTn id="46" presetID="12" presetClass="entr" presetSubtype="2" fill="hold" grpId="0" nodeType="withEffect">
                                  <p:stCondLst>
                                    <p:cond delay="0"/>
                                  </p:stCondLst>
                                  <p:childTnLst>
                                    <p:set>
                                      <p:cBhvr>
                                        <p:cTn id="47" dur="1" fill="hold">
                                          <p:stCondLst>
                                            <p:cond delay="0"/>
                                          </p:stCondLst>
                                        </p:cTn>
                                        <p:tgtEl>
                                          <p:spTgt spid="126"/>
                                        </p:tgtEl>
                                        <p:attrNameLst>
                                          <p:attrName>style.visibility</p:attrName>
                                        </p:attrNameLst>
                                      </p:cBhvr>
                                      <p:to>
                                        <p:strVal val="visible"/>
                                      </p:to>
                                    </p:set>
                                    <p:anim calcmode="lin" valueType="num">
                                      <p:cBhvr additive="base">
                                        <p:cTn id="48" dur="500"/>
                                        <p:tgtEl>
                                          <p:spTgt spid="126"/>
                                        </p:tgtEl>
                                        <p:attrNameLst>
                                          <p:attrName>ppt_x</p:attrName>
                                        </p:attrNameLst>
                                      </p:cBhvr>
                                      <p:tavLst>
                                        <p:tav tm="0">
                                          <p:val>
                                            <p:strVal val="#ppt_x+#ppt_w*1.125000"/>
                                          </p:val>
                                        </p:tav>
                                        <p:tav tm="100000">
                                          <p:val>
                                            <p:strVal val="#ppt_x"/>
                                          </p:val>
                                        </p:tav>
                                      </p:tavLst>
                                    </p:anim>
                                    <p:animEffect transition="in" filter="wipe(left)">
                                      <p:cBhvr>
                                        <p:cTn id="49" dur="500"/>
                                        <p:tgtEl>
                                          <p:spTgt spid="126"/>
                                        </p:tgtEl>
                                      </p:cBhvr>
                                    </p:animEffect>
                                  </p:childTnLst>
                                </p:cTn>
                              </p:par>
                            </p:childTnLst>
                          </p:cTn>
                        </p:par>
                        <p:par>
                          <p:cTn id="50" fill="hold">
                            <p:stCondLst>
                              <p:cond delay="4500"/>
                            </p:stCondLst>
                            <p:childTnLst>
                              <p:par>
                                <p:cTn id="51" presetID="45" presetClass="entr" presetSubtype="0" fill="hold" grpId="0" nodeType="afterEffect">
                                  <p:stCondLst>
                                    <p:cond delay="0"/>
                                  </p:stCondLst>
                                  <p:childTnLst>
                                    <p:set>
                                      <p:cBhvr>
                                        <p:cTn id="52" dur="1" fill="hold">
                                          <p:stCondLst>
                                            <p:cond delay="0"/>
                                          </p:stCondLst>
                                        </p:cTn>
                                        <p:tgtEl>
                                          <p:spTgt spid="78"/>
                                        </p:tgtEl>
                                        <p:attrNameLst>
                                          <p:attrName>style.visibility</p:attrName>
                                        </p:attrNameLst>
                                      </p:cBhvr>
                                      <p:to>
                                        <p:strVal val="visible"/>
                                      </p:to>
                                    </p:set>
                                    <p:animEffect transition="in" filter="fade">
                                      <p:cBhvr>
                                        <p:cTn id="53" dur="500"/>
                                        <p:tgtEl>
                                          <p:spTgt spid="78"/>
                                        </p:tgtEl>
                                      </p:cBhvr>
                                    </p:animEffect>
                                    <p:anim calcmode="lin" valueType="num">
                                      <p:cBhvr>
                                        <p:cTn id="54" dur="500" fill="hold"/>
                                        <p:tgtEl>
                                          <p:spTgt spid="78"/>
                                        </p:tgtEl>
                                        <p:attrNameLst>
                                          <p:attrName>ppt_w</p:attrName>
                                        </p:attrNameLst>
                                      </p:cBhvr>
                                      <p:tavLst>
                                        <p:tav tm="0" fmla="#ppt_w*sin(2.5*pi*$)">
                                          <p:val>
                                            <p:fltVal val="0"/>
                                          </p:val>
                                        </p:tav>
                                        <p:tav tm="100000">
                                          <p:val>
                                            <p:fltVal val="1"/>
                                          </p:val>
                                        </p:tav>
                                      </p:tavLst>
                                    </p:anim>
                                    <p:anim calcmode="lin" valueType="num">
                                      <p:cBhvr>
                                        <p:cTn id="55" dur="500" fill="hold"/>
                                        <p:tgtEl>
                                          <p:spTgt spid="78"/>
                                        </p:tgtEl>
                                        <p:attrNameLst>
                                          <p:attrName>ppt_h</p:attrName>
                                        </p:attrNameLst>
                                      </p:cBhvr>
                                      <p:tavLst>
                                        <p:tav tm="0">
                                          <p:val>
                                            <p:strVal val="#ppt_h"/>
                                          </p:val>
                                        </p:tav>
                                        <p:tav tm="100000">
                                          <p:val>
                                            <p:strVal val="#ppt_h"/>
                                          </p:val>
                                        </p:tav>
                                      </p:tavLst>
                                    </p:anim>
                                  </p:childTnLst>
                                </p:cTn>
                              </p:par>
                            </p:childTnLst>
                          </p:cTn>
                        </p:par>
                        <p:par>
                          <p:cTn id="56" fill="hold">
                            <p:stCondLst>
                              <p:cond delay="5000"/>
                            </p:stCondLst>
                            <p:childTnLst>
                              <p:par>
                                <p:cTn id="57" presetID="12" presetClass="entr" presetSubtype="2" fill="hold" grpId="0" nodeType="afterEffect">
                                  <p:stCondLst>
                                    <p:cond delay="0"/>
                                  </p:stCondLst>
                                  <p:childTnLst>
                                    <p:set>
                                      <p:cBhvr>
                                        <p:cTn id="58" dur="1" fill="hold">
                                          <p:stCondLst>
                                            <p:cond delay="0"/>
                                          </p:stCondLst>
                                        </p:cTn>
                                        <p:tgtEl>
                                          <p:spTgt spid="76"/>
                                        </p:tgtEl>
                                        <p:attrNameLst>
                                          <p:attrName>style.visibility</p:attrName>
                                        </p:attrNameLst>
                                      </p:cBhvr>
                                      <p:to>
                                        <p:strVal val="visible"/>
                                      </p:to>
                                    </p:set>
                                    <p:anim calcmode="lin" valueType="num">
                                      <p:cBhvr additive="base">
                                        <p:cTn id="59" dur="500"/>
                                        <p:tgtEl>
                                          <p:spTgt spid="76"/>
                                        </p:tgtEl>
                                        <p:attrNameLst>
                                          <p:attrName>ppt_x</p:attrName>
                                        </p:attrNameLst>
                                      </p:cBhvr>
                                      <p:tavLst>
                                        <p:tav tm="0">
                                          <p:val>
                                            <p:strVal val="#ppt_x+#ppt_w*1.125000"/>
                                          </p:val>
                                        </p:tav>
                                        <p:tav tm="100000">
                                          <p:val>
                                            <p:strVal val="#ppt_x"/>
                                          </p:val>
                                        </p:tav>
                                      </p:tavLst>
                                    </p:anim>
                                    <p:animEffect transition="in" filter="wipe(left)">
                                      <p:cBhvr>
                                        <p:cTn id="60" dur="500"/>
                                        <p:tgtEl>
                                          <p:spTgt spid="76"/>
                                        </p:tgtEl>
                                      </p:cBhvr>
                                    </p:animEffect>
                                  </p:childTnLst>
                                </p:cTn>
                              </p:par>
                              <p:par>
                                <p:cTn id="61" presetID="12" presetClass="entr" presetSubtype="2" fill="hold" grpId="0" nodeType="withEffect">
                                  <p:stCondLst>
                                    <p:cond delay="0"/>
                                  </p:stCondLst>
                                  <p:childTnLst>
                                    <p:set>
                                      <p:cBhvr>
                                        <p:cTn id="62" dur="1" fill="hold">
                                          <p:stCondLst>
                                            <p:cond delay="0"/>
                                          </p:stCondLst>
                                        </p:cTn>
                                        <p:tgtEl>
                                          <p:spTgt spid="77"/>
                                        </p:tgtEl>
                                        <p:attrNameLst>
                                          <p:attrName>style.visibility</p:attrName>
                                        </p:attrNameLst>
                                      </p:cBhvr>
                                      <p:to>
                                        <p:strVal val="visible"/>
                                      </p:to>
                                    </p:set>
                                    <p:anim calcmode="lin" valueType="num">
                                      <p:cBhvr additive="base">
                                        <p:cTn id="63" dur="500"/>
                                        <p:tgtEl>
                                          <p:spTgt spid="77"/>
                                        </p:tgtEl>
                                        <p:attrNameLst>
                                          <p:attrName>ppt_x</p:attrName>
                                        </p:attrNameLst>
                                      </p:cBhvr>
                                      <p:tavLst>
                                        <p:tav tm="0">
                                          <p:val>
                                            <p:strVal val="#ppt_x+#ppt_w*1.125000"/>
                                          </p:val>
                                        </p:tav>
                                        <p:tav tm="100000">
                                          <p:val>
                                            <p:strVal val="#ppt_x"/>
                                          </p:val>
                                        </p:tav>
                                      </p:tavLst>
                                    </p:anim>
                                    <p:animEffect transition="in" filter="wipe(left)">
                                      <p:cBhvr>
                                        <p:cTn id="64" dur="500"/>
                                        <p:tgtEl>
                                          <p:spTgt spid="77"/>
                                        </p:tgtEl>
                                      </p:cBhvr>
                                    </p:animEffect>
                                  </p:childTnLst>
                                </p:cTn>
                              </p:par>
                            </p:childTnLst>
                          </p:cTn>
                        </p:par>
                        <p:par>
                          <p:cTn id="65" fill="hold">
                            <p:stCondLst>
                              <p:cond delay="5500"/>
                            </p:stCondLst>
                            <p:childTnLst>
                              <p:par>
                                <p:cTn id="66" presetID="42" presetClass="entr" presetSubtype="0" fill="hold" nodeType="afterEffect">
                                  <p:stCondLst>
                                    <p:cond delay="0"/>
                                  </p:stCondLst>
                                  <p:childTnLst>
                                    <p:set>
                                      <p:cBhvr>
                                        <p:cTn id="67" dur="1" fill="hold">
                                          <p:stCondLst>
                                            <p:cond delay="0"/>
                                          </p:stCondLst>
                                        </p:cTn>
                                        <p:tgtEl>
                                          <p:spTgt spid="125"/>
                                        </p:tgtEl>
                                        <p:attrNameLst>
                                          <p:attrName>style.visibility</p:attrName>
                                        </p:attrNameLst>
                                      </p:cBhvr>
                                      <p:to>
                                        <p:strVal val="visible"/>
                                      </p:to>
                                    </p:set>
                                    <p:animEffect transition="in" filter="fade">
                                      <p:cBhvr>
                                        <p:cTn id="68" dur="300"/>
                                        <p:tgtEl>
                                          <p:spTgt spid="125"/>
                                        </p:tgtEl>
                                      </p:cBhvr>
                                    </p:animEffect>
                                    <p:anim calcmode="lin" valueType="num">
                                      <p:cBhvr>
                                        <p:cTn id="69" dur="300" fill="hold"/>
                                        <p:tgtEl>
                                          <p:spTgt spid="125"/>
                                        </p:tgtEl>
                                        <p:attrNameLst>
                                          <p:attrName>ppt_x</p:attrName>
                                        </p:attrNameLst>
                                      </p:cBhvr>
                                      <p:tavLst>
                                        <p:tav tm="0">
                                          <p:val>
                                            <p:strVal val="#ppt_x"/>
                                          </p:val>
                                        </p:tav>
                                        <p:tav tm="100000">
                                          <p:val>
                                            <p:strVal val="#ppt_x"/>
                                          </p:val>
                                        </p:tav>
                                      </p:tavLst>
                                    </p:anim>
                                    <p:anim calcmode="lin" valueType="num">
                                      <p:cBhvr>
                                        <p:cTn id="70" dur="300" fill="hold"/>
                                        <p:tgtEl>
                                          <p:spTgt spid="1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113" grpId="0" animBg="1"/>
      <p:bldP spid="114" grpId="0" animBg="1"/>
      <p:bldP spid="115" grpId="0" animBg="1"/>
      <p:bldP spid="123" grpId="0"/>
      <p:bldP spid="126" grpId="0"/>
      <p:bldP spid="133" grpId="0" animBg="1"/>
      <p:bldP spid="141" grpId="0" animBg="1"/>
      <p:bldP spid="76" grpId="0"/>
      <p:bldP spid="77" grpId="0"/>
      <p:bldP spid="7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Box 115"/>
          <p:cNvSpPr txBox="1"/>
          <p:nvPr/>
        </p:nvSpPr>
        <p:spPr>
          <a:xfrm>
            <a:off x="10735436" y="1132411"/>
            <a:ext cx="1674477" cy="429354"/>
          </a:xfrm>
          <a:prstGeom prst="rect">
            <a:avLst/>
          </a:prstGeom>
          <a:noFill/>
        </p:spPr>
        <p:txBody>
          <a:bodyPr wrap="square" lIns="68587" tIns="34293" rIns="68587" bIns="34293" rtlCol="0">
            <a:spAutoFit/>
          </a:bodyPr>
          <a:lstStyle/>
          <a:p>
            <a:pPr algn="ctr">
              <a:lnSpc>
                <a:spcPct val="130000"/>
              </a:lnSpc>
            </a:pPr>
            <a:r>
              <a:rPr lang="zh-CN" altLang="en-US" sz="900" dirty="0">
                <a:solidFill>
                  <a:schemeClr val="bg1">
                    <a:lumMod val="75000"/>
                  </a:schemeClr>
                </a:solidFill>
                <a:latin typeface="微软雅黑" panose="020B0503020204020204" pitchFamily="34" charset="-122"/>
                <a:ea typeface="微软雅黑" panose="020B0503020204020204" pitchFamily="34" charset="-122"/>
              </a:rPr>
              <a:t>您的内容打在这里，或者通过复制您的文本后，</a:t>
            </a:r>
          </a:p>
        </p:txBody>
      </p:sp>
      <p:sp>
        <p:nvSpPr>
          <p:cNvPr id="117" name="TextBox 116"/>
          <p:cNvSpPr txBox="1"/>
          <p:nvPr/>
        </p:nvSpPr>
        <p:spPr>
          <a:xfrm>
            <a:off x="10903848" y="786058"/>
            <a:ext cx="1330938" cy="346249"/>
          </a:xfrm>
          <a:prstGeom prst="rect">
            <a:avLst/>
          </a:prstGeom>
          <a:noFill/>
        </p:spPr>
        <p:txBody>
          <a:bodyPr wrap="square" lIns="68587" tIns="0" rIns="68587" bIns="0" rtlCol="0" anchor="t">
            <a:spAutoFit/>
          </a:bodyPr>
          <a:lstStyle/>
          <a:p>
            <a:pPr algn="ctr">
              <a:lnSpc>
                <a:spcPct val="150000"/>
              </a:lnSpc>
            </a:pPr>
            <a:r>
              <a:rPr lang="zh-CN" altLang="en-US" sz="1500" dirty="0">
                <a:solidFill>
                  <a:schemeClr val="bg1">
                    <a:lumMod val="75000"/>
                  </a:schemeClr>
                </a:solidFill>
                <a:latin typeface="微软雅黑" panose="020B0503020204020204" pitchFamily="34" charset="-122"/>
                <a:ea typeface="微软雅黑" panose="020B0503020204020204" pitchFamily="34" charset="-122"/>
                <a:cs typeface="华文黑体" pitchFamily="2" charset="-122"/>
              </a:rPr>
              <a:t>添加标题</a:t>
            </a:r>
          </a:p>
        </p:txBody>
      </p:sp>
      <p:sp>
        <p:nvSpPr>
          <p:cNvPr id="119" name="TextBox 118"/>
          <p:cNvSpPr txBox="1"/>
          <p:nvPr/>
        </p:nvSpPr>
        <p:spPr>
          <a:xfrm>
            <a:off x="13768475" y="792242"/>
            <a:ext cx="1330938" cy="346249"/>
          </a:xfrm>
          <a:prstGeom prst="rect">
            <a:avLst/>
          </a:prstGeom>
          <a:noFill/>
        </p:spPr>
        <p:txBody>
          <a:bodyPr wrap="square" lIns="68587" tIns="0" rIns="68587" bIns="0" rtlCol="0" anchor="t">
            <a:spAutoFit/>
          </a:bodyPr>
          <a:lstStyle/>
          <a:p>
            <a:pPr algn="ctr">
              <a:lnSpc>
                <a:spcPct val="150000"/>
              </a:lnSpc>
            </a:pPr>
            <a:r>
              <a:rPr lang="zh-CN" altLang="en-US" sz="1500" dirty="0">
                <a:solidFill>
                  <a:schemeClr val="bg1">
                    <a:lumMod val="75000"/>
                  </a:schemeClr>
                </a:solidFill>
                <a:latin typeface="微软雅黑" panose="020B0503020204020204" pitchFamily="34" charset="-122"/>
                <a:ea typeface="微软雅黑" panose="020B0503020204020204" pitchFamily="34" charset="-122"/>
                <a:cs typeface="华文黑体" pitchFamily="2" charset="-122"/>
              </a:rPr>
              <a:t>添加标题</a:t>
            </a:r>
          </a:p>
        </p:txBody>
      </p:sp>
      <p:sp>
        <p:nvSpPr>
          <p:cNvPr id="124" name="TextBox 123"/>
          <p:cNvSpPr txBox="1"/>
          <p:nvPr/>
        </p:nvSpPr>
        <p:spPr>
          <a:xfrm>
            <a:off x="13627079" y="1138593"/>
            <a:ext cx="1674477" cy="429354"/>
          </a:xfrm>
          <a:prstGeom prst="rect">
            <a:avLst/>
          </a:prstGeom>
          <a:noFill/>
        </p:spPr>
        <p:txBody>
          <a:bodyPr wrap="square" lIns="68587" tIns="34293" rIns="68587" bIns="34293" rtlCol="0">
            <a:spAutoFit/>
          </a:bodyPr>
          <a:lstStyle/>
          <a:p>
            <a:pPr algn="ctr">
              <a:lnSpc>
                <a:spcPct val="130000"/>
              </a:lnSpc>
            </a:pPr>
            <a:r>
              <a:rPr lang="zh-CN" altLang="en-US" sz="900" dirty="0">
                <a:solidFill>
                  <a:schemeClr val="bg1">
                    <a:lumMod val="75000"/>
                  </a:schemeClr>
                </a:solidFill>
                <a:latin typeface="微软雅黑" panose="020B0503020204020204" pitchFamily="34" charset="-122"/>
                <a:ea typeface="微软雅黑" panose="020B0503020204020204" pitchFamily="34" charset="-122"/>
              </a:rPr>
              <a:t>您的内容打在这里，或者通过复制您的文本后，</a:t>
            </a:r>
          </a:p>
        </p:txBody>
      </p:sp>
      <p:grpSp>
        <p:nvGrpSpPr>
          <p:cNvPr id="2" name="组合 3"/>
          <p:cNvGrpSpPr/>
          <p:nvPr/>
        </p:nvGrpSpPr>
        <p:grpSpPr>
          <a:xfrm>
            <a:off x="1095236" y="1480424"/>
            <a:ext cx="2725666" cy="2059034"/>
            <a:chOff x="1061987" y="1994163"/>
            <a:chExt cx="4169575" cy="2926069"/>
          </a:xfrm>
        </p:grpSpPr>
        <p:sp>
          <p:nvSpPr>
            <p:cNvPr id="80" name="矩形 79"/>
            <p:cNvSpPr/>
            <p:nvPr/>
          </p:nvSpPr>
          <p:spPr>
            <a:xfrm rot="16200000">
              <a:off x="4044692" y="3940802"/>
              <a:ext cx="929078" cy="3726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spcCol="0" rtlCol="0" anchor="ctr"/>
            <a:lstStyle/>
            <a:p>
              <a:pPr algn="ctr"/>
              <a:endParaRPr lang="zh-CN" altLang="en-US"/>
            </a:p>
          </p:txBody>
        </p:sp>
        <p:sp>
          <p:nvSpPr>
            <p:cNvPr id="81" name="矩形 80"/>
            <p:cNvSpPr/>
            <p:nvPr/>
          </p:nvSpPr>
          <p:spPr>
            <a:xfrm rot="16200000">
              <a:off x="2915758" y="3570745"/>
              <a:ext cx="1668414" cy="37269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spcCol="0" rtlCol="0" anchor="ctr"/>
            <a:lstStyle/>
            <a:p>
              <a:pPr algn="ctr"/>
              <a:endParaRPr lang="zh-CN" altLang="en-US"/>
            </a:p>
          </p:txBody>
        </p:sp>
        <p:sp>
          <p:nvSpPr>
            <p:cNvPr id="89" name="矩形 88"/>
            <p:cNvSpPr/>
            <p:nvPr/>
          </p:nvSpPr>
          <p:spPr>
            <a:xfrm rot="16200000">
              <a:off x="1953189" y="3367444"/>
              <a:ext cx="2075017" cy="3726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spcCol="0" rtlCol="0" anchor="ctr"/>
            <a:lstStyle/>
            <a:p>
              <a:pPr algn="ctr"/>
              <a:endParaRPr lang="zh-CN" altLang="en-US"/>
            </a:p>
          </p:txBody>
        </p:sp>
        <p:sp>
          <p:nvSpPr>
            <p:cNvPr id="90" name="矩形 89"/>
            <p:cNvSpPr/>
            <p:nvPr/>
          </p:nvSpPr>
          <p:spPr>
            <a:xfrm rot="16200000">
              <a:off x="1540667" y="3714190"/>
              <a:ext cx="1381522" cy="3726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spcCol="0" rtlCol="0" anchor="ctr"/>
            <a:lstStyle/>
            <a:p>
              <a:pPr algn="ctr"/>
              <a:endParaRPr lang="zh-CN" altLang="en-US"/>
            </a:p>
          </p:txBody>
        </p:sp>
        <p:sp>
          <p:nvSpPr>
            <p:cNvPr id="96" name="TextBox 95"/>
            <p:cNvSpPr txBox="1"/>
            <p:nvPr/>
          </p:nvSpPr>
          <p:spPr>
            <a:xfrm>
              <a:off x="1988380" y="2915203"/>
              <a:ext cx="669579" cy="360937"/>
            </a:xfrm>
            <a:prstGeom prst="rect">
              <a:avLst/>
            </a:prstGeom>
            <a:noFill/>
          </p:spPr>
          <p:txBody>
            <a:bodyPr wrap="square" lIns="68573" tIns="34286" rIns="68573" bIns="34286" rtlCol="0">
              <a:spAutoFit/>
            </a:bodyPr>
            <a:lstStyle/>
            <a:p>
              <a:r>
                <a:rPr lang="en-US" altLang="zh-CN" sz="1200" spc="-113" dirty="0">
                  <a:solidFill>
                    <a:schemeClr val="bg1">
                      <a:lumMod val="50000"/>
                    </a:schemeClr>
                  </a:solidFill>
                  <a:latin typeface="微软雅黑" panose="020B0503020204020204" pitchFamily="34" charset="-122"/>
                  <a:ea typeface="微软雅黑" panose="020B0503020204020204" pitchFamily="34" charset="-122"/>
                </a:rPr>
                <a:t>66%</a:t>
              </a:r>
              <a:endParaRPr lang="zh-CN" altLang="en-US" sz="1200" spc="-113"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03" name="TextBox 102"/>
            <p:cNvSpPr txBox="1"/>
            <p:nvPr/>
          </p:nvSpPr>
          <p:spPr>
            <a:xfrm>
              <a:off x="3512306" y="2634258"/>
              <a:ext cx="669579" cy="404563"/>
            </a:xfrm>
            <a:prstGeom prst="rect">
              <a:avLst/>
            </a:prstGeom>
            <a:noFill/>
          </p:spPr>
          <p:txBody>
            <a:bodyPr wrap="square" lIns="68573" tIns="34286" rIns="68573" bIns="34286" rtlCol="0">
              <a:spAutoFit/>
            </a:bodyPr>
            <a:lstStyle/>
            <a:p>
              <a:r>
                <a:rPr lang="en-US" altLang="zh-CN" sz="1400" spc="-113" dirty="0">
                  <a:solidFill>
                    <a:schemeClr val="bg1">
                      <a:lumMod val="50000"/>
                    </a:schemeClr>
                  </a:solidFill>
                </a:rPr>
                <a:t>79%</a:t>
              </a:r>
              <a:endParaRPr lang="zh-CN" altLang="en-US" sz="1400" spc="-113" dirty="0">
                <a:solidFill>
                  <a:schemeClr val="bg1">
                    <a:lumMod val="50000"/>
                  </a:schemeClr>
                </a:solidFill>
              </a:endParaRPr>
            </a:p>
          </p:txBody>
        </p:sp>
        <p:sp>
          <p:nvSpPr>
            <p:cNvPr id="104" name="TextBox 103"/>
            <p:cNvSpPr txBox="1"/>
            <p:nvPr/>
          </p:nvSpPr>
          <p:spPr>
            <a:xfrm>
              <a:off x="4259098" y="3364068"/>
              <a:ext cx="669579" cy="404563"/>
            </a:xfrm>
            <a:prstGeom prst="rect">
              <a:avLst/>
            </a:prstGeom>
            <a:noFill/>
          </p:spPr>
          <p:txBody>
            <a:bodyPr wrap="square" lIns="68573" tIns="34286" rIns="68573" bIns="34286" rtlCol="0">
              <a:spAutoFit/>
            </a:bodyPr>
            <a:lstStyle/>
            <a:p>
              <a:r>
                <a:rPr lang="en-US" altLang="zh-CN" sz="1400" spc="-113" dirty="0">
                  <a:solidFill>
                    <a:schemeClr val="bg1">
                      <a:lumMod val="50000"/>
                    </a:schemeClr>
                  </a:solidFill>
                </a:rPr>
                <a:t>43%</a:t>
              </a:r>
              <a:endParaRPr lang="zh-CN" altLang="en-US" sz="1400" spc="-113" dirty="0">
                <a:solidFill>
                  <a:schemeClr val="bg1">
                    <a:lumMod val="50000"/>
                  </a:schemeClr>
                </a:solidFill>
              </a:endParaRPr>
            </a:p>
          </p:txBody>
        </p:sp>
        <p:sp>
          <p:nvSpPr>
            <p:cNvPr id="105" name="TextBox 104"/>
            <p:cNvSpPr txBox="1"/>
            <p:nvPr/>
          </p:nvSpPr>
          <p:spPr>
            <a:xfrm>
              <a:off x="2751607" y="2243684"/>
              <a:ext cx="669579" cy="360937"/>
            </a:xfrm>
            <a:prstGeom prst="rect">
              <a:avLst/>
            </a:prstGeom>
            <a:noFill/>
          </p:spPr>
          <p:txBody>
            <a:bodyPr wrap="square" lIns="68573" tIns="34286" rIns="68573" bIns="34286" rtlCol="0">
              <a:spAutoFit/>
            </a:bodyPr>
            <a:lstStyle/>
            <a:p>
              <a:r>
                <a:rPr lang="en-US" altLang="zh-CN" sz="1200" spc="-113" dirty="0">
                  <a:solidFill>
                    <a:schemeClr val="bg1">
                      <a:lumMod val="50000"/>
                    </a:schemeClr>
                  </a:solidFill>
                </a:rPr>
                <a:t>95%</a:t>
              </a:r>
              <a:endParaRPr lang="zh-CN" altLang="en-US" sz="1200" spc="-113" dirty="0">
                <a:solidFill>
                  <a:schemeClr val="bg1">
                    <a:lumMod val="50000"/>
                  </a:schemeClr>
                </a:solidFill>
              </a:endParaRPr>
            </a:p>
          </p:txBody>
        </p:sp>
        <p:sp>
          <p:nvSpPr>
            <p:cNvPr id="148" name="TextBox 147"/>
            <p:cNvSpPr txBox="1"/>
            <p:nvPr/>
          </p:nvSpPr>
          <p:spPr>
            <a:xfrm>
              <a:off x="1989161" y="4663798"/>
              <a:ext cx="487256" cy="256434"/>
            </a:xfrm>
            <a:prstGeom prst="rect">
              <a:avLst/>
            </a:prstGeom>
            <a:noFill/>
          </p:spPr>
          <p:txBody>
            <a:bodyPr wrap="none" lIns="52918" tIns="26459" rIns="52918" bIns="26459" rtlCol="0">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标题</a:t>
              </a:r>
            </a:p>
          </p:txBody>
        </p:sp>
        <p:sp>
          <p:nvSpPr>
            <p:cNvPr id="149" name="TextBox 148"/>
            <p:cNvSpPr txBox="1"/>
            <p:nvPr/>
          </p:nvSpPr>
          <p:spPr>
            <a:xfrm>
              <a:off x="2826646" y="4663797"/>
              <a:ext cx="487256" cy="256434"/>
            </a:xfrm>
            <a:prstGeom prst="rect">
              <a:avLst/>
            </a:prstGeom>
            <a:noFill/>
          </p:spPr>
          <p:txBody>
            <a:bodyPr wrap="none" lIns="52918" tIns="26459" rIns="52918" bIns="26459" rtlCol="0">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标题</a:t>
              </a:r>
            </a:p>
          </p:txBody>
        </p:sp>
        <p:sp>
          <p:nvSpPr>
            <p:cNvPr id="150" name="TextBox 149"/>
            <p:cNvSpPr txBox="1"/>
            <p:nvPr/>
          </p:nvSpPr>
          <p:spPr>
            <a:xfrm>
              <a:off x="3496225" y="4663797"/>
              <a:ext cx="487256" cy="256434"/>
            </a:xfrm>
            <a:prstGeom prst="rect">
              <a:avLst/>
            </a:prstGeom>
            <a:noFill/>
          </p:spPr>
          <p:txBody>
            <a:bodyPr wrap="none" lIns="52918" tIns="26459" rIns="52918" bIns="26459" rtlCol="0">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标题</a:t>
              </a:r>
            </a:p>
          </p:txBody>
        </p:sp>
        <p:sp>
          <p:nvSpPr>
            <p:cNvPr id="151" name="TextBox 150"/>
            <p:cNvSpPr txBox="1"/>
            <p:nvPr/>
          </p:nvSpPr>
          <p:spPr>
            <a:xfrm>
              <a:off x="4309946" y="4663797"/>
              <a:ext cx="487256" cy="256434"/>
            </a:xfrm>
            <a:prstGeom prst="rect">
              <a:avLst/>
            </a:prstGeom>
            <a:noFill/>
          </p:spPr>
          <p:txBody>
            <a:bodyPr wrap="none" lIns="52918" tIns="26459" rIns="52918" bIns="26459" rtlCol="0">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标题</a:t>
              </a:r>
            </a:p>
          </p:txBody>
        </p:sp>
        <p:grpSp>
          <p:nvGrpSpPr>
            <p:cNvPr id="3" name="组合 2"/>
            <p:cNvGrpSpPr/>
            <p:nvPr/>
          </p:nvGrpSpPr>
          <p:grpSpPr>
            <a:xfrm>
              <a:off x="1061987" y="1994163"/>
              <a:ext cx="4169575" cy="2597744"/>
              <a:chOff x="1061987" y="1994163"/>
              <a:chExt cx="4169575" cy="2597744"/>
            </a:xfrm>
          </p:grpSpPr>
          <p:cxnSp>
            <p:nvCxnSpPr>
              <p:cNvPr id="91" name="直接箭头连接符 90"/>
              <p:cNvCxnSpPr/>
              <p:nvPr/>
            </p:nvCxnSpPr>
            <p:spPr>
              <a:xfrm flipV="1">
                <a:off x="1650042" y="1994163"/>
                <a:ext cx="0" cy="2597744"/>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2" name="直接箭头连接符 91"/>
              <p:cNvCxnSpPr/>
              <p:nvPr/>
            </p:nvCxnSpPr>
            <p:spPr>
              <a:xfrm>
                <a:off x="1610809" y="4591453"/>
                <a:ext cx="3620753" cy="0"/>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a:off x="1061987" y="4318601"/>
                <a:ext cx="406320" cy="256434"/>
              </a:xfrm>
              <a:prstGeom prst="rect">
                <a:avLst/>
              </a:prstGeom>
              <a:noFill/>
            </p:spPr>
            <p:txBody>
              <a:bodyPr wrap="none" lIns="52918" tIns="26459" rIns="52918" bIns="26459" rtlCol="0">
                <a:spAutoFit/>
              </a:bodyPr>
              <a:lstStyle/>
              <a:p>
                <a:r>
                  <a:rPr lang="en-US" altLang="zh-CN" sz="800" dirty="0">
                    <a:solidFill>
                      <a:schemeClr val="bg1">
                        <a:lumMod val="50000"/>
                      </a:schemeClr>
                    </a:solidFill>
                  </a:rPr>
                  <a:t>100</a:t>
                </a:r>
                <a:endParaRPr lang="zh-CN" altLang="en-US" sz="800" dirty="0">
                  <a:solidFill>
                    <a:schemeClr val="bg1">
                      <a:lumMod val="50000"/>
                    </a:schemeClr>
                  </a:solidFill>
                </a:endParaRPr>
              </a:p>
            </p:txBody>
          </p:sp>
          <p:sp>
            <p:nvSpPr>
              <p:cNvPr id="132" name="TextBox 131"/>
              <p:cNvSpPr txBox="1"/>
              <p:nvPr/>
            </p:nvSpPr>
            <p:spPr>
              <a:xfrm>
                <a:off x="1061987" y="4109016"/>
                <a:ext cx="406320" cy="256434"/>
              </a:xfrm>
              <a:prstGeom prst="rect">
                <a:avLst/>
              </a:prstGeom>
              <a:noFill/>
            </p:spPr>
            <p:txBody>
              <a:bodyPr wrap="none" lIns="52918" tIns="26459" rIns="52918" bIns="26459" rtlCol="0">
                <a:spAutoFit/>
              </a:bodyPr>
              <a:lstStyle/>
              <a:p>
                <a:r>
                  <a:rPr lang="en-US" altLang="zh-CN" sz="800" dirty="0">
                    <a:solidFill>
                      <a:schemeClr val="bg1">
                        <a:lumMod val="50000"/>
                      </a:schemeClr>
                    </a:solidFill>
                  </a:rPr>
                  <a:t>200</a:t>
                </a:r>
                <a:endParaRPr lang="zh-CN" altLang="en-US" sz="800" dirty="0">
                  <a:solidFill>
                    <a:schemeClr val="bg1">
                      <a:lumMod val="50000"/>
                    </a:schemeClr>
                  </a:solidFill>
                </a:endParaRPr>
              </a:p>
            </p:txBody>
          </p:sp>
          <p:sp>
            <p:nvSpPr>
              <p:cNvPr id="143" name="TextBox 142"/>
              <p:cNvSpPr txBox="1"/>
              <p:nvPr/>
            </p:nvSpPr>
            <p:spPr>
              <a:xfrm>
                <a:off x="1061987" y="3871788"/>
                <a:ext cx="406320" cy="256434"/>
              </a:xfrm>
              <a:prstGeom prst="rect">
                <a:avLst/>
              </a:prstGeom>
              <a:noFill/>
            </p:spPr>
            <p:txBody>
              <a:bodyPr wrap="none" lIns="52918" tIns="26459" rIns="52918" bIns="26459" rtlCol="0">
                <a:spAutoFit/>
              </a:bodyPr>
              <a:lstStyle/>
              <a:p>
                <a:r>
                  <a:rPr lang="en-US" altLang="zh-CN" sz="800" dirty="0">
                    <a:solidFill>
                      <a:schemeClr val="bg1">
                        <a:lumMod val="50000"/>
                      </a:schemeClr>
                    </a:solidFill>
                  </a:rPr>
                  <a:t>300</a:t>
                </a:r>
                <a:endParaRPr lang="zh-CN" altLang="en-US" sz="800" dirty="0">
                  <a:solidFill>
                    <a:schemeClr val="bg1">
                      <a:lumMod val="50000"/>
                    </a:schemeClr>
                  </a:solidFill>
                </a:endParaRPr>
              </a:p>
            </p:txBody>
          </p:sp>
          <p:sp>
            <p:nvSpPr>
              <p:cNvPr id="144" name="TextBox 143"/>
              <p:cNvSpPr txBox="1"/>
              <p:nvPr/>
            </p:nvSpPr>
            <p:spPr>
              <a:xfrm>
                <a:off x="1061987" y="3634563"/>
                <a:ext cx="406320" cy="256434"/>
              </a:xfrm>
              <a:prstGeom prst="rect">
                <a:avLst/>
              </a:prstGeom>
              <a:noFill/>
            </p:spPr>
            <p:txBody>
              <a:bodyPr wrap="none" lIns="52918" tIns="26459" rIns="52918" bIns="26459" rtlCol="0">
                <a:spAutoFit/>
              </a:bodyPr>
              <a:lstStyle/>
              <a:p>
                <a:r>
                  <a:rPr lang="en-US" altLang="zh-CN" sz="800" dirty="0">
                    <a:solidFill>
                      <a:schemeClr val="bg1">
                        <a:lumMod val="50000"/>
                      </a:schemeClr>
                    </a:solidFill>
                  </a:rPr>
                  <a:t>400</a:t>
                </a:r>
                <a:endParaRPr lang="zh-CN" altLang="en-US" sz="800" dirty="0">
                  <a:solidFill>
                    <a:schemeClr val="bg1">
                      <a:lumMod val="50000"/>
                    </a:schemeClr>
                  </a:solidFill>
                </a:endParaRPr>
              </a:p>
            </p:txBody>
          </p:sp>
          <p:sp>
            <p:nvSpPr>
              <p:cNvPr id="145" name="TextBox 144"/>
              <p:cNvSpPr txBox="1"/>
              <p:nvPr/>
            </p:nvSpPr>
            <p:spPr>
              <a:xfrm>
                <a:off x="1061987" y="3397337"/>
                <a:ext cx="406320" cy="256434"/>
              </a:xfrm>
              <a:prstGeom prst="rect">
                <a:avLst/>
              </a:prstGeom>
              <a:noFill/>
            </p:spPr>
            <p:txBody>
              <a:bodyPr wrap="none" lIns="52918" tIns="26459" rIns="52918" bIns="26459" rtlCol="0">
                <a:spAutoFit/>
              </a:bodyPr>
              <a:lstStyle/>
              <a:p>
                <a:r>
                  <a:rPr lang="en-US" altLang="zh-CN" sz="800" dirty="0">
                    <a:solidFill>
                      <a:schemeClr val="bg1">
                        <a:lumMod val="50000"/>
                      </a:schemeClr>
                    </a:solidFill>
                  </a:rPr>
                  <a:t>500</a:t>
                </a:r>
                <a:endParaRPr lang="zh-CN" altLang="en-US" sz="800" dirty="0">
                  <a:solidFill>
                    <a:schemeClr val="bg1">
                      <a:lumMod val="50000"/>
                    </a:schemeClr>
                  </a:solidFill>
                </a:endParaRPr>
              </a:p>
            </p:txBody>
          </p:sp>
          <p:sp>
            <p:nvSpPr>
              <p:cNvPr id="146" name="TextBox 145"/>
              <p:cNvSpPr txBox="1"/>
              <p:nvPr/>
            </p:nvSpPr>
            <p:spPr>
              <a:xfrm>
                <a:off x="1061987" y="3160109"/>
                <a:ext cx="406320" cy="256434"/>
              </a:xfrm>
              <a:prstGeom prst="rect">
                <a:avLst/>
              </a:prstGeom>
              <a:noFill/>
            </p:spPr>
            <p:txBody>
              <a:bodyPr wrap="none" lIns="52918" tIns="26459" rIns="52918" bIns="26459" rtlCol="0">
                <a:spAutoFit/>
              </a:bodyPr>
              <a:lstStyle/>
              <a:p>
                <a:r>
                  <a:rPr lang="en-US" altLang="zh-CN" sz="800" dirty="0">
                    <a:solidFill>
                      <a:schemeClr val="bg1">
                        <a:lumMod val="50000"/>
                      </a:schemeClr>
                    </a:solidFill>
                  </a:rPr>
                  <a:t>600</a:t>
                </a:r>
                <a:endParaRPr lang="zh-CN" altLang="en-US" sz="800" dirty="0">
                  <a:solidFill>
                    <a:schemeClr val="bg1">
                      <a:lumMod val="50000"/>
                    </a:schemeClr>
                  </a:solidFill>
                </a:endParaRPr>
              </a:p>
            </p:txBody>
          </p:sp>
          <p:sp>
            <p:nvSpPr>
              <p:cNvPr id="147" name="TextBox 146"/>
              <p:cNvSpPr txBox="1"/>
              <p:nvPr/>
            </p:nvSpPr>
            <p:spPr>
              <a:xfrm>
                <a:off x="1061987" y="2922884"/>
                <a:ext cx="406320" cy="256434"/>
              </a:xfrm>
              <a:prstGeom prst="rect">
                <a:avLst/>
              </a:prstGeom>
              <a:noFill/>
            </p:spPr>
            <p:txBody>
              <a:bodyPr wrap="none" lIns="52918" tIns="26459" rIns="52918" bIns="26459" rtlCol="0">
                <a:spAutoFit/>
              </a:bodyPr>
              <a:lstStyle/>
              <a:p>
                <a:r>
                  <a:rPr lang="en-US" altLang="zh-CN" sz="800" dirty="0">
                    <a:solidFill>
                      <a:schemeClr val="bg1">
                        <a:lumMod val="50000"/>
                      </a:schemeClr>
                    </a:solidFill>
                  </a:rPr>
                  <a:t>700</a:t>
                </a:r>
                <a:endParaRPr lang="zh-CN" altLang="en-US" sz="800" dirty="0">
                  <a:solidFill>
                    <a:schemeClr val="bg1">
                      <a:lumMod val="50000"/>
                    </a:schemeClr>
                  </a:solidFill>
                </a:endParaRPr>
              </a:p>
            </p:txBody>
          </p:sp>
          <p:sp>
            <p:nvSpPr>
              <p:cNvPr id="180" name="TextBox 179"/>
              <p:cNvSpPr txBox="1"/>
              <p:nvPr/>
            </p:nvSpPr>
            <p:spPr>
              <a:xfrm>
                <a:off x="1061987" y="2695449"/>
                <a:ext cx="406320" cy="256434"/>
              </a:xfrm>
              <a:prstGeom prst="rect">
                <a:avLst/>
              </a:prstGeom>
              <a:noFill/>
            </p:spPr>
            <p:txBody>
              <a:bodyPr wrap="none" lIns="52918" tIns="26459" rIns="52918" bIns="26459" rtlCol="0">
                <a:spAutoFit/>
              </a:bodyPr>
              <a:lstStyle/>
              <a:p>
                <a:r>
                  <a:rPr lang="en-US" altLang="zh-CN" sz="800" dirty="0">
                    <a:solidFill>
                      <a:schemeClr val="bg1">
                        <a:lumMod val="50000"/>
                      </a:schemeClr>
                    </a:solidFill>
                  </a:rPr>
                  <a:t>800</a:t>
                </a:r>
                <a:endParaRPr lang="zh-CN" altLang="en-US" sz="800" dirty="0">
                  <a:solidFill>
                    <a:schemeClr val="bg1">
                      <a:lumMod val="50000"/>
                    </a:schemeClr>
                  </a:solidFill>
                </a:endParaRPr>
              </a:p>
            </p:txBody>
          </p:sp>
          <p:sp>
            <p:nvSpPr>
              <p:cNvPr id="181" name="TextBox 180"/>
              <p:cNvSpPr txBox="1"/>
              <p:nvPr/>
            </p:nvSpPr>
            <p:spPr>
              <a:xfrm>
                <a:off x="1061987" y="2516281"/>
                <a:ext cx="406320" cy="256434"/>
              </a:xfrm>
              <a:prstGeom prst="rect">
                <a:avLst/>
              </a:prstGeom>
              <a:noFill/>
            </p:spPr>
            <p:txBody>
              <a:bodyPr wrap="none" lIns="52918" tIns="26459" rIns="52918" bIns="26459" rtlCol="0">
                <a:spAutoFit/>
              </a:bodyPr>
              <a:lstStyle/>
              <a:p>
                <a:r>
                  <a:rPr lang="en-US" altLang="zh-CN" sz="800" dirty="0">
                    <a:solidFill>
                      <a:schemeClr val="bg1">
                        <a:lumMod val="50000"/>
                      </a:schemeClr>
                    </a:solidFill>
                  </a:rPr>
                  <a:t>900</a:t>
                </a:r>
                <a:endParaRPr lang="zh-CN" altLang="en-US" sz="800" dirty="0">
                  <a:solidFill>
                    <a:schemeClr val="bg1">
                      <a:lumMod val="50000"/>
                    </a:schemeClr>
                  </a:solidFill>
                </a:endParaRPr>
              </a:p>
            </p:txBody>
          </p:sp>
          <p:sp>
            <p:nvSpPr>
              <p:cNvPr id="182" name="TextBox 181"/>
              <p:cNvSpPr txBox="1"/>
              <p:nvPr/>
            </p:nvSpPr>
            <p:spPr>
              <a:xfrm>
                <a:off x="1061987" y="2326314"/>
                <a:ext cx="487256" cy="256434"/>
              </a:xfrm>
              <a:prstGeom prst="rect">
                <a:avLst/>
              </a:prstGeom>
              <a:noFill/>
            </p:spPr>
            <p:txBody>
              <a:bodyPr wrap="none" lIns="52918" tIns="26459" rIns="52918" bIns="26459" rtlCol="0">
                <a:spAutoFit/>
              </a:bodyPr>
              <a:lstStyle/>
              <a:p>
                <a:r>
                  <a:rPr lang="en-US" altLang="zh-CN" sz="800" dirty="0">
                    <a:solidFill>
                      <a:schemeClr val="bg1">
                        <a:lumMod val="50000"/>
                      </a:schemeClr>
                    </a:solidFill>
                  </a:rPr>
                  <a:t>1000</a:t>
                </a:r>
                <a:endParaRPr lang="zh-CN" altLang="en-US" sz="800" dirty="0">
                  <a:solidFill>
                    <a:schemeClr val="bg1">
                      <a:lumMod val="50000"/>
                    </a:schemeClr>
                  </a:solidFill>
                </a:endParaRPr>
              </a:p>
            </p:txBody>
          </p:sp>
          <p:sp>
            <p:nvSpPr>
              <p:cNvPr id="106" name="Line 6"/>
              <p:cNvSpPr>
                <a:spLocks noChangeShapeType="1"/>
              </p:cNvSpPr>
              <p:nvPr/>
            </p:nvSpPr>
            <p:spPr bwMode="auto">
              <a:xfrm>
                <a:off x="1396955" y="3081174"/>
                <a:ext cx="3691197" cy="0"/>
              </a:xfrm>
              <a:prstGeom prst="line">
                <a:avLst/>
              </a:prstGeom>
              <a:noFill/>
              <a:ln w="5" cap="flat">
                <a:solidFill>
                  <a:schemeClr val="bg1">
                    <a:lumMod val="50000"/>
                    <a:alpha val="25000"/>
                  </a:schemeClr>
                </a:solidFill>
                <a:prstDash val="solid"/>
                <a:miter lim="800000"/>
              </a:ln>
              <a:extLst>
                <a:ext uri="{909E8E84-426E-40DD-AFC4-6F175D3DCCD1}">
                  <a14:hiddenFill xmlns:a14="http://schemas.microsoft.com/office/drawing/2010/main">
                    <a:noFill/>
                  </a14:hiddenFill>
                </a:ext>
              </a:extLst>
            </p:spPr>
            <p:txBody>
              <a:bodyPr vert="horz" wrap="square" lIns="52918" tIns="26459" rIns="52918" bIns="26459" numCol="1" anchor="t" anchorCtr="0" compatLnSpc="1"/>
              <a:lstStyle/>
              <a:p>
                <a:endParaRPr lang="zh-CN" altLang="en-US"/>
              </a:p>
            </p:txBody>
          </p:sp>
          <p:sp>
            <p:nvSpPr>
              <p:cNvPr id="107" name="Line 7"/>
              <p:cNvSpPr>
                <a:spLocks noChangeShapeType="1"/>
              </p:cNvSpPr>
              <p:nvPr/>
            </p:nvSpPr>
            <p:spPr bwMode="auto">
              <a:xfrm>
                <a:off x="1396955" y="3310689"/>
                <a:ext cx="3691197" cy="0"/>
              </a:xfrm>
              <a:prstGeom prst="line">
                <a:avLst/>
              </a:prstGeom>
              <a:noFill/>
              <a:ln w="5" cap="flat">
                <a:solidFill>
                  <a:schemeClr val="bg1">
                    <a:lumMod val="50000"/>
                    <a:alpha val="25000"/>
                  </a:schemeClr>
                </a:solidFill>
                <a:prstDash val="solid"/>
                <a:miter lim="800000"/>
              </a:ln>
              <a:extLst>
                <a:ext uri="{909E8E84-426E-40DD-AFC4-6F175D3DCCD1}">
                  <a14:hiddenFill xmlns:a14="http://schemas.microsoft.com/office/drawing/2010/main">
                    <a:noFill/>
                  </a14:hiddenFill>
                </a:ext>
              </a:extLst>
            </p:spPr>
            <p:txBody>
              <a:bodyPr vert="horz" wrap="square" lIns="52918" tIns="26459" rIns="52918" bIns="26459" numCol="1" anchor="t" anchorCtr="0" compatLnSpc="1"/>
              <a:lstStyle/>
              <a:p>
                <a:endParaRPr lang="zh-CN" altLang="en-US"/>
              </a:p>
            </p:txBody>
          </p:sp>
          <p:sp>
            <p:nvSpPr>
              <p:cNvPr id="108" name="Line 8"/>
              <p:cNvSpPr>
                <a:spLocks noChangeShapeType="1"/>
              </p:cNvSpPr>
              <p:nvPr/>
            </p:nvSpPr>
            <p:spPr bwMode="auto">
              <a:xfrm>
                <a:off x="1396955" y="3534805"/>
                <a:ext cx="3691197" cy="0"/>
              </a:xfrm>
              <a:prstGeom prst="line">
                <a:avLst/>
              </a:prstGeom>
              <a:noFill/>
              <a:ln w="5" cap="flat">
                <a:solidFill>
                  <a:schemeClr val="bg1">
                    <a:lumMod val="50000"/>
                    <a:alpha val="25000"/>
                  </a:schemeClr>
                </a:solidFill>
                <a:prstDash val="solid"/>
                <a:miter lim="800000"/>
              </a:ln>
              <a:extLst>
                <a:ext uri="{909E8E84-426E-40DD-AFC4-6F175D3DCCD1}">
                  <a14:hiddenFill xmlns:a14="http://schemas.microsoft.com/office/drawing/2010/main">
                    <a:noFill/>
                  </a14:hiddenFill>
                </a:ext>
              </a:extLst>
            </p:spPr>
            <p:txBody>
              <a:bodyPr vert="horz" wrap="square" lIns="52918" tIns="26459" rIns="52918" bIns="26459" numCol="1" anchor="t" anchorCtr="0" compatLnSpc="1"/>
              <a:lstStyle/>
              <a:p>
                <a:endParaRPr lang="zh-CN" altLang="en-US"/>
              </a:p>
            </p:txBody>
          </p:sp>
          <p:sp>
            <p:nvSpPr>
              <p:cNvPr id="109" name="Line 9"/>
              <p:cNvSpPr>
                <a:spLocks noChangeShapeType="1"/>
              </p:cNvSpPr>
              <p:nvPr/>
            </p:nvSpPr>
            <p:spPr bwMode="auto">
              <a:xfrm>
                <a:off x="1396955" y="3764321"/>
                <a:ext cx="3691197" cy="0"/>
              </a:xfrm>
              <a:prstGeom prst="line">
                <a:avLst/>
              </a:prstGeom>
              <a:noFill/>
              <a:ln w="5" cap="flat">
                <a:solidFill>
                  <a:schemeClr val="bg1">
                    <a:lumMod val="50000"/>
                    <a:alpha val="25000"/>
                  </a:schemeClr>
                </a:solidFill>
                <a:prstDash val="solid"/>
                <a:miter lim="800000"/>
              </a:ln>
              <a:extLst>
                <a:ext uri="{909E8E84-426E-40DD-AFC4-6F175D3DCCD1}">
                  <a14:hiddenFill xmlns:a14="http://schemas.microsoft.com/office/drawing/2010/main">
                    <a:noFill/>
                  </a14:hiddenFill>
                </a:ext>
              </a:extLst>
            </p:spPr>
            <p:txBody>
              <a:bodyPr vert="horz" wrap="square" lIns="52918" tIns="26459" rIns="52918" bIns="26459" numCol="1" anchor="t" anchorCtr="0" compatLnSpc="1"/>
              <a:lstStyle/>
              <a:p>
                <a:endParaRPr lang="zh-CN" altLang="en-US"/>
              </a:p>
            </p:txBody>
          </p:sp>
          <p:sp>
            <p:nvSpPr>
              <p:cNvPr id="110" name="Line 10"/>
              <p:cNvSpPr>
                <a:spLocks noChangeShapeType="1"/>
              </p:cNvSpPr>
              <p:nvPr/>
            </p:nvSpPr>
            <p:spPr bwMode="auto">
              <a:xfrm>
                <a:off x="1396955" y="3993837"/>
                <a:ext cx="3691197" cy="0"/>
              </a:xfrm>
              <a:prstGeom prst="line">
                <a:avLst/>
              </a:prstGeom>
              <a:noFill/>
              <a:ln w="5" cap="flat">
                <a:solidFill>
                  <a:schemeClr val="bg1">
                    <a:lumMod val="50000"/>
                    <a:alpha val="25000"/>
                  </a:schemeClr>
                </a:solidFill>
                <a:prstDash val="solid"/>
                <a:miter lim="800000"/>
              </a:ln>
              <a:extLst>
                <a:ext uri="{909E8E84-426E-40DD-AFC4-6F175D3DCCD1}">
                  <a14:hiddenFill xmlns:a14="http://schemas.microsoft.com/office/drawing/2010/main">
                    <a:noFill/>
                  </a14:hiddenFill>
                </a:ext>
              </a:extLst>
            </p:spPr>
            <p:txBody>
              <a:bodyPr vert="horz" wrap="square" lIns="52918" tIns="26459" rIns="52918" bIns="26459" numCol="1" anchor="t" anchorCtr="0" compatLnSpc="1"/>
              <a:lstStyle/>
              <a:p>
                <a:endParaRPr lang="zh-CN" altLang="en-US"/>
              </a:p>
            </p:txBody>
          </p:sp>
          <p:sp>
            <p:nvSpPr>
              <p:cNvPr id="111" name="Line 11"/>
              <p:cNvSpPr>
                <a:spLocks noChangeShapeType="1"/>
              </p:cNvSpPr>
              <p:nvPr/>
            </p:nvSpPr>
            <p:spPr bwMode="auto">
              <a:xfrm>
                <a:off x="1396955" y="4223352"/>
                <a:ext cx="3691197" cy="0"/>
              </a:xfrm>
              <a:prstGeom prst="line">
                <a:avLst/>
              </a:prstGeom>
              <a:noFill/>
              <a:ln w="5" cap="flat">
                <a:solidFill>
                  <a:schemeClr val="bg1">
                    <a:lumMod val="50000"/>
                    <a:alpha val="25000"/>
                  </a:schemeClr>
                </a:solidFill>
                <a:prstDash val="solid"/>
                <a:miter lim="800000"/>
              </a:ln>
              <a:extLst>
                <a:ext uri="{909E8E84-426E-40DD-AFC4-6F175D3DCCD1}">
                  <a14:hiddenFill xmlns:a14="http://schemas.microsoft.com/office/drawing/2010/main">
                    <a:noFill/>
                  </a14:hiddenFill>
                </a:ext>
              </a:extLst>
            </p:spPr>
            <p:txBody>
              <a:bodyPr vert="horz" wrap="square" lIns="52918" tIns="26459" rIns="52918" bIns="26459" numCol="1" anchor="t" anchorCtr="0" compatLnSpc="1"/>
              <a:lstStyle/>
              <a:p>
                <a:endParaRPr lang="zh-CN" altLang="en-US"/>
              </a:p>
            </p:txBody>
          </p:sp>
          <p:sp>
            <p:nvSpPr>
              <p:cNvPr id="121" name="Line 12"/>
              <p:cNvSpPr>
                <a:spLocks noChangeShapeType="1"/>
              </p:cNvSpPr>
              <p:nvPr/>
            </p:nvSpPr>
            <p:spPr bwMode="auto">
              <a:xfrm>
                <a:off x="1396955" y="4426304"/>
                <a:ext cx="3691197" cy="0"/>
              </a:xfrm>
              <a:prstGeom prst="line">
                <a:avLst/>
              </a:prstGeom>
              <a:noFill/>
              <a:ln w="5" cap="flat">
                <a:solidFill>
                  <a:schemeClr val="bg1">
                    <a:lumMod val="50000"/>
                    <a:alpha val="25000"/>
                  </a:schemeClr>
                </a:solidFill>
                <a:prstDash val="solid"/>
                <a:miter lim="800000"/>
              </a:ln>
              <a:extLst>
                <a:ext uri="{909E8E84-426E-40DD-AFC4-6F175D3DCCD1}">
                  <a14:hiddenFill xmlns:a14="http://schemas.microsoft.com/office/drawing/2010/main">
                    <a:noFill/>
                  </a14:hiddenFill>
                </a:ext>
              </a:extLst>
            </p:spPr>
            <p:txBody>
              <a:bodyPr vert="horz" wrap="square" lIns="52918" tIns="26459" rIns="52918" bIns="26459" numCol="1" anchor="t" anchorCtr="0" compatLnSpc="1"/>
              <a:lstStyle/>
              <a:p>
                <a:endParaRPr lang="zh-CN" altLang="en-US"/>
              </a:p>
            </p:txBody>
          </p:sp>
          <p:sp>
            <p:nvSpPr>
              <p:cNvPr id="177" name="Line 10"/>
              <p:cNvSpPr>
                <a:spLocks noChangeShapeType="1"/>
              </p:cNvSpPr>
              <p:nvPr/>
            </p:nvSpPr>
            <p:spPr bwMode="auto">
              <a:xfrm>
                <a:off x="1540366" y="2411493"/>
                <a:ext cx="3547789" cy="0"/>
              </a:xfrm>
              <a:prstGeom prst="line">
                <a:avLst/>
              </a:prstGeom>
              <a:noFill/>
              <a:ln w="5" cap="flat">
                <a:solidFill>
                  <a:schemeClr val="bg1">
                    <a:lumMod val="50000"/>
                    <a:alpha val="25000"/>
                  </a:schemeClr>
                </a:solidFill>
                <a:prstDash val="solid"/>
                <a:miter lim="800000"/>
              </a:ln>
              <a:extLst>
                <a:ext uri="{909E8E84-426E-40DD-AFC4-6F175D3DCCD1}">
                  <a14:hiddenFill xmlns:a14="http://schemas.microsoft.com/office/drawing/2010/main">
                    <a:noFill/>
                  </a14:hiddenFill>
                </a:ext>
              </a:extLst>
            </p:spPr>
            <p:txBody>
              <a:bodyPr vert="horz" wrap="square" lIns="52918" tIns="26459" rIns="52918" bIns="26459" numCol="1" anchor="t" anchorCtr="0" compatLnSpc="1"/>
              <a:lstStyle/>
              <a:p>
                <a:endParaRPr lang="zh-CN" altLang="en-US"/>
              </a:p>
            </p:txBody>
          </p:sp>
          <p:sp>
            <p:nvSpPr>
              <p:cNvPr id="178" name="Line 11"/>
              <p:cNvSpPr>
                <a:spLocks noChangeShapeType="1"/>
              </p:cNvSpPr>
              <p:nvPr/>
            </p:nvSpPr>
            <p:spPr bwMode="auto">
              <a:xfrm>
                <a:off x="1540365" y="2641008"/>
                <a:ext cx="3547787" cy="0"/>
              </a:xfrm>
              <a:prstGeom prst="line">
                <a:avLst/>
              </a:prstGeom>
              <a:noFill/>
              <a:ln w="5" cap="flat">
                <a:solidFill>
                  <a:schemeClr val="bg1">
                    <a:lumMod val="50000"/>
                    <a:alpha val="25000"/>
                  </a:schemeClr>
                </a:solidFill>
                <a:prstDash val="solid"/>
                <a:miter lim="800000"/>
              </a:ln>
              <a:extLst>
                <a:ext uri="{909E8E84-426E-40DD-AFC4-6F175D3DCCD1}">
                  <a14:hiddenFill xmlns:a14="http://schemas.microsoft.com/office/drawing/2010/main">
                    <a:noFill/>
                  </a14:hiddenFill>
                </a:ext>
              </a:extLst>
            </p:spPr>
            <p:txBody>
              <a:bodyPr vert="horz" wrap="square" lIns="52918" tIns="26459" rIns="52918" bIns="26459" numCol="1" anchor="t" anchorCtr="0" compatLnSpc="1"/>
              <a:lstStyle/>
              <a:p>
                <a:endParaRPr lang="zh-CN" altLang="en-US"/>
              </a:p>
            </p:txBody>
          </p:sp>
          <p:sp>
            <p:nvSpPr>
              <p:cNvPr id="179" name="Line 12"/>
              <p:cNvSpPr>
                <a:spLocks noChangeShapeType="1"/>
              </p:cNvSpPr>
              <p:nvPr/>
            </p:nvSpPr>
            <p:spPr bwMode="auto">
              <a:xfrm>
                <a:off x="1509073" y="2843960"/>
                <a:ext cx="3579080" cy="0"/>
              </a:xfrm>
              <a:prstGeom prst="line">
                <a:avLst/>
              </a:prstGeom>
              <a:noFill/>
              <a:ln w="5" cap="flat">
                <a:solidFill>
                  <a:schemeClr val="bg1">
                    <a:lumMod val="50000"/>
                    <a:alpha val="25000"/>
                  </a:schemeClr>
                </a:solidFill>
                <a:prstDash val="solid"/>
                <a:miter lim="800000"/>
              </a:ln>
              <a:extLst>
                <a:ext uri="{909E8E84-426E-40DD-AFC4-6F175D3DCCD1}">
                  <a14:hiddenFill xmlns:a14="http://schemas.microsoft.com/office/drawing/2010/main">
                    <a:noFill/>
                  </a14:hiddenFill>
                </a:ext>
              </a:extLst>
            </p:spPr>
            <p:txBody>
              <a:bodyPr vert="horz" wrap="square" lIns="52918" tIns="26459" rIns="52918" bIns="26459" numCol="1" anchor="t" anchorCtr="0" compatLnSpc="1"/>
              <a:lstStyle/>
              <a:p>
                <a:endParaRPr lang="zh-CN" altLang="en-US"/>
              </a:p>
            </p:txBody>
          </p:sp>
          <p:sp>
            <p:nvSpPr>
              <p:cNvPr id="183" name="Line 10"/>
              <p:cNvSpPr>
                <a:spLocks noChangeShapeType="1"/>
              </p:cNvSpPr>
              <p:nvPr/>
            </p:nvSpPr>
            <p:spPr bwMode="auto">
              <a:xfrm>
                <a:off x="1540366" y="2172083"/>
                <a:ext cx="3547788" cy="0"/>
              </a:xfrm>
              <a:prstGeom prst="line">
                <a:avLst/>
              </a:prstGeom>
              <a:noFill/>
              <a:ln w="5" cap="flat">
                <a:solidFill>
                  <a:schemeClr val="bg1">
                    <a:lumMod val="50000"/>
                    <a:alpha val="25000"/>
                  </a:schemeClr>
                </a:solidFill>
                <a:prstDash val="solid"/>
                <a:miter lim="800000"/>
              </a:ln>
              <a:extLst>
                <a:ext uri="{909E8E84-426E-40DD-AFC4-6F175D3DCCD1}">
                  <a14:hiddenFill xmlns:a14="http://schemas.microsoft.com/office/drawing/2010/main">
                    <a:noFill/>
                  </a14:hiddenFill>
                </a:ext>
              </a:extLst>
            </p:spPr>
            <p:txBody>
              <a:bodyPr vert="horz" wrap="square" lIns="52918" tIns="26459" rIns="52918" bIns="26459" numCol="1" anchor="t" anchorCtr="0" compatLnSpc="1"/>
              <a:lstStyle/>
              <a:p>
                <a:endParaRPr lang="zh-CN" altLang="en-US"/>
              </a:p>
            </p:txBody>
          </p:sp>
        </p:grpSp>
      </p:grpSp>
      <p:grpSp>
        <p:nvGrpSpPr>
          <p:cNvPr id="4" name="组合 4"/>
          <p:cNvGrpSpPr/>
          <p:nvPr/>
        </p:nvGrpSpPr>
        <p:grpSpPr>
          <a:xfrm>
            <a:off x="5578173" y="1480424"/>
            <a:ext cx="2725666" cy="2059034"/>
            <a:chOff x="7038199" y="1994163"/>
            <a:chExt cx="4169575" cy="2926069"/>
          </a:xfrm>
        </p:grpSpPr>
        <p:sp>
          <p:nvSpPr>
            <p:cNvPr id="185" name="矩形 184"/>
            <p:cNvSpPr/>
            <p:nvPr/>
          </p:nvSpPr>
          <p:spPr>
            <a:xfrm rot="16200000">
              <a:off x="9537325" y="3457222"/>
              <a:ext cx="1896238" cy="3726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spcCol="0" rtlCol="0" anchor="ctr"/>
            <a:lstStyle/>
            <a:p>
              <a:pPr algn="ctr"/>
              <a:endParaRPr lang="zh-CN" altLang="en-US"/>
            </a:p>
          </p:txBody>
        </p:sp>
        <p:sp>
          <p:nvSpPr>
            <p:cNvPr id="186" name="矩形 185"/>
            <p:cNvSpPr/>
            <p:nvPr/>
          </p:nvSpPr>
          <p:spPr>
            <a:xfrm rot="16200000">
              <a:off x="9010585" y="3689357"/>
              <a:ext cx="1431187" cy="37269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spcCol="0" rtlCol="0" anchor="ctr"/>
            <a:lstStyle/>
            <a:p>
              <a:pPr algn="ctr"/>
              <a:endParaRPr lang="zh-CN" altLang="en-US"/>
            </a:p>
          </p:txBody>
        </p:sp>
        <p:sp>
          <p:nvSpPr>
            <p:cNvPr id="187" name="矩形 186"/>
            <p:cNvSpPr/>
            <p:nvPr/>
          </p:nvSpPr>
          <p:spPr>
            <a:xfrm rot="16200000">
              <a:off x="7929401" y="3367444"/>
              <a:ext cx="2075017" cy="3726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spcCol="0" rtlCol="0" anchor="ctr"/>
            <a:lstStyle/>
            <a:p>
              <a:pPr algn="ctr"/>
              <a:endParaRPr lang="zh-CN" altLang="en-US"/>
            </a:p>
          </p:txBody>
        </p:sp>
        <p:sp>
          <p:nvSpPr>
            <p:cNvPr id="188" name="矩形 187"/>
            <p:cNvSpPr/>
            <p:nvPr/>
          </p:nvSpPr>
          <p:spPr>
            <a:xfrm rot="16200000">
              <a:off x="7124673" y="3321984"/>
              <a:ext cx="2165935" cy="3726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spcCol="0" rtlCol="0" anchor="ctr"/>
            <a:lstStyle/>
            <a:p>
              <a:pPr algn="ctr"/>
              <a:endParaRPr lang="zh-CN" altLang="en-US"/>
            </a:p>
          </p:txBody>
        </p:sp>
        <p:cxnSp>
          <p:nvCxnSpPr>
            <p:cNvPr id="189" name="直接箭头连接符 188"/>
            <p:cNvCxnSpPr/>
            <p:nvPr/>
          </p:nvCxnSpPr>
          <p:spPr>
            <a:xfrm flipV="1">
              <a:off x="7626254" y="1994163"/>
              <a:ext cx="0" cy="2597744"/>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0" name="直接箭头连接符 189"/>
            <p:cNvCxnSpPr/>
            <p:nvPr/>
          </p:nvCxnSpPr>
          <p:spPr>
            <a:xfrm>
              <a:off x="7587021" y="4591453"/>
              <a:ext cx="3620753" cy="0"/>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sp>
          <p:nvSpPr>
            <p:cNvPr id="191" name="TextBox 190"/>
            <p:cNvSpPr txBox="1"/>
            <p:nvPr/>
          </p:nvSpPr>
          <p:spPr>
            <a:xfrm>
              <a:off x="7953435" y="2133288"/>
              <a:ext cx="669579" cy="360937"/>
            </a:xfrm>
            <a:prstGeom prst="rect">
              <a:avLst/>
            </a:prstGeom>
            <a:noFill/>
          </p:spPr>
          <p:txBody>
            <a:bodyPr wrap="square" lIns="68573" tIns="34286" rIns="68573" bIns="34286" rtlCol="0">
              <a:spAutoFit/>
            </a:bodyPr>
            <a:lstStyle/>
            <a:p>
              <a:r>
                <a:rPr lang="en-US" altLang="zh-CN" sz="1200" spc="-113" dirty="0">
                  <a:solidFill>
                    <a:schemeClr val="bg1">
                      <a:lumMod val="50000"/>
                    </a:schemeClr>
                  </a:solidFill>
                  <a:latin typeface="微软雅黑" panose="020B0503020204020204" pitchFamily="34" charset="-122"/>
                  <a:ea typeface="微软雅黑" panose="020B0503020204020204" pitchFamily="34" charset="-122"/>
                </a:rPr>
                <a:t>99%</a:t>
              </a:r>
              <a:endParaRPr lang="zh-CN" altLang="en-US" sz="1200" spc="-113"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92" name="TextBox 191"/>
            <p:cNvSpPr txBox="1"/>
            <p:nvPr/>
          </p:nvSpPr>
          <p:spPr>
            <a:xfrm>
              <a:off x="9459489" y="2839693"/>
              <a:ext cx="669579" cy="404563"/>
            </a:xfrm>
            <a:prstGeom prst="rect">
              <a:avLst/>
            </a:prstGeom>
            <a:noFill/>
          </p:spPr>
          <p:txBody>
            <a:bodyPr wrap="square" lIns="68573" tIns="34286" rIns="68573" bIns="34286" rtlCol="0">
              <a:spAutoFit/>
            </a:bodyPr>
            <a:lstStyle/>
            <a:p>
              <a:r>
                <a:rPr lang="en-US" altLang="zh-CN" sz="1400" spc="-113" dirty="0">
                  <a:solidFill>
                    <a:schemeClr val="bg1">
                      <a:lumMod val="50000"/>
                    </a:schemeClr>
                  </a:solidFill>
                </a:rPr>
                <a:t>69%</a:t>
              </a:r>
              <a:endParaRPr lang="zh-CN" altLang="en-US" sz="1400" spc="-113" dirty="0">
                <a:solidFill>
                  <a:schemeClr val="bg1">
                    <a:lumMod val="50000"/>
                  </a:schemeClr>
                </a:solidFill>
              </a:endParaRPr>
            </a:p>
          </p:txBody>
        </p:sp>
        <p:sp>
          <p:nvSpPr>
            <p:cNvPr id="193" name="TextBox 192"/>
            <p:cNvSpPr txBox="1"/>
            <p:nvPr/>
          </p:nvSpPr>
          <p:spPr>
            <a:xfrm>
              <a:off x="10207190" y="2401664"/>
              <a:ext cx="669579" cy="404563"/>
            </a:xfrm>
            <a:prstGeom prst="rect">
              <a:avLst/>
            </a:prstGeom>
            <a:noFill/>
          </p:spPr>
          <p:txBody>
            <a:bodyPr wrap="square" lIns="68573" tIns="34286" rIns="68573" bIns="34286" rtlCol="0">
              <a:spAutoFit/>
            </a:bodyPr>
            <a:lstStyle/>
            <a:p>
              <a:r>
                <a:rPr lang="en-US" altLang="zh-CN" sz="1400" spc="-113" dirty="0">
                  <a:solidFill>
                    <a:schemeClr val="bg1">
                      <a:lumMod val="50000"/>
                    </a:schemeClr>
                  </a:solidFill>
                </a:rPr>
                <a:t>88%</a:t>
              </a:r>
              <a:endParaRPr lang="zh-CN" altLang="en-US" sz="1400" spc="-113" dirty="0">
                <a:solidFill>
                  <a:schemeClr val="bg1">
                    <a:lumMod val="50000"/>
                  </a:schemeClr>
                </a:solidFill>
              </a:endParaRPr>
            </a:p>
          </p:txBody>
        </p:sp>
        <p:sp>
          <p:nvSpPr>
            <p:cNvPr id="194" name="TextBox 193"/>
            <p:cNvSpPr txBox="1"/>
            <p:nvPr/>
          </p:nvSpPr>
          <p:spPr>
            <a:xfrm>
              <a:off x="8727819" y="2243684"/>
              <a:ext cx="669579" cy="360937"/>
            </a:xfrm>
            <a:prstGeom prst="rect">
              <a:avLst/>
            </a:prstGeom>
            <a:noFill/>
          </p:spPr>
          <p:txBody>
            <a:bodyPr wrap="square" lIns="68573" tIns="34286" rIns="68573" bIns="34286" rtlCol="0">
              <a:spAutoFit/>
            </a:bodyPr>
            <a:lstStyle/>
            <a:p>
              <a:r>
                <a:rPr lang="en-US" altLang="zh-CN" sz="1200" spc="-113" dirty="0">
                  <a:solidFill>
                    <a:schemeClr val="bg1">
                      <a:lumMod val="50000"/>
                    </a:schemeClr>
                  </a:solidFill>
                </a:rPr>
                <a:t>95%</a:t>
              </a:r>
              <a:endParaRPr lang="zh-CN" altLang="en-US" sz="1200" spc="-113" dirty="0">
                <a:solidFill>
                  <a:schemeClr val="bg1">
                    <a:lumMod val="50000"/>
                  </a:schemeClr>
                </a:solidFill>
              </a:endParaRPr>
            </a:p>
          </p:txBody>
        </p:sp>
        <p:sp>
          <p:nvSpPr>
            <p:cNvPr id="195" name="TextBox 194"/>
            <p:cNvSpPr txBox="1"/>
            <p:nvPr/>
          </p:nvSpPr>
          <p:spPr>
            <a:xfrm>
              <a:off x="7038199" y="4318602"/>
              <a:ext cx="406320" cy="256434"/>
            </a:xfrm>
            <a:prstGeom prst="rect">
              <a:avLst/>
            </a:prstGeom>
            <a:noFill/>
          </p:spPr>
          <p:txBody>
            <a:bodyPr wrap="none" lIns="52918" tIns="26459" rIns="52918" bIns="26459" rtlCol="0">
              <a:spAutoFit/>
            </a:bodyPr>
            <a:lstStyle/>
            <a:p>
              <a:r>
                <a:rPr lang="en-US" altLang="zh-CN" sz="800" dirty="0">
                  <a:solidFill>
                    <a:schemeClr val="bg1">
                      <a:lumMod val="50000"/>
                    </a:schemeClr>
                  </a:solidFill>
                </a:rPr>
                <a:t>100</a:t>
              </a:r>
              <a:endParaRPr lang="zh-CN" altLang="en-US" sz="800" dirty="0">
                <a:solidFill>
                  <a:schemeClr val="bg1">
                    <a:lumMod val="50000"/>
                  </a:schemeClr>
                </a:solidFill>
              </a:endParaRPr>
            </a:p>
          </p:txBody>
        </p:sp>
        <p:sp>
          <p:nvSpPr>
            <p:cNvPr id="196" name="TextBox 195"/>
            <p:cNvSpPr txBox="1"/>
            <p:nvPr/>
          </p:nvSpPr>
          <p:spPr>
            <a:xfrm>
              <a:off x="7038199" y="4109017"/>
              <a:ext cx="406320" cy="256434"/>
            </a:xfrm>
            <a:prstGeom prst="rect">
              <a:avLst/>
            </a:prstGeom>
            <a:noFill/>
          </p:spPr>
          <p:txBody>
            <a:bodyPr wrap="none" lIns="52918" tIns="26459" rIns="52918" bIns="26459" rtlCol="0">
              <a:spAutoFit/>
            </a:bodyPr>
            <a:lstStyle/>
            <a:p>
              <a:r>
                <a:rPr lang="en-US" altLang="zh-CN" sz="800" dirty="0">
                  <a:solidFill>
                    <a:schemeClr val="bg1">
                      <a:lumMod val="50000"/>
                    </a:schemeClr>
                  </a:solidFill>
                </a:rPr>
                <a:t>200</a:t>
              </a:r>
              <a:endParaRPr lang="zh-CN" altLang="en-US" sz="800" dirty="0">
                <a:solidFill>
                  <a:schemeClr val="bg1">
                    <a:lumMod val="50000"/>
                  </a:schemeClr>
                </a:solidFill>
              </a:endParaRPr>
            </a:p>
          </p:txBody>
        </p:sp>
        <p:sp>
          <p:nvSpPr>
            <p:cNvPr id="197" name="TextBox 196"/>
            <p:cNvSpPr txBox="1"/>
            <p:nvPr/>
          </p:nvSpPr>
          <p:spPr>
            <a:xfrm>
              <a:off x="7038199" y="3871789"/>
              <a:ext cx="406320" cy="256434"/>
            </a:xfrm>
            <a:prstGeom prst="rect">
              <a:avLst/>
            </a:prstGeom>
            <a:noFill/>
          </p:spPr>
          <p:txBody>
            <a:bodyPr wrap="none" lIns="52918" tIns="26459" rIns="52918" bIns="26459" rtlCol="0">
              <a:spAutoFit/>
            </a:bodyPr>
            <a:lstStyle/>
            <a:p>
              <a:r>
                <a:rPr lang="en-US" altLang="zh-CN" sz="800" dirty="0">
                  <a:solidFill>
                    <a:schemeClr val="bg1">
                      <a:lumMod val="50000"/>
                    </a:schemeClr>
                  </a:solidFill>
                </a:rPr>
                <a:t>300</a:t>
              </a:r>
              <a:endParaRPr lang="zh-CN" altLang="en-US" sz="800" dirty="0">
                <a:solidFill>
                  <a:schemeClr val="bg1">
                    <a:lumMod val="50000"/>
                  </a:schemeClr>
                </a:solidFill>
              </a:endParaRPr>
            </a:p>
          </p:txBody>
        </p:sp>
        <p:sp>
          <p:nvSpPr>
            <p:cNvPr id="198" name="TextBox 197"/>
            <p:cNvSpPr txBox="1"/>
            <p:nvPr/>
          </p:nvSpPr>
          <p:spPr>
            <a:xfrm>
              <a:off x="7038199" y="3634563"/>
              <a:ext cx="406320" cy="256434"/>
            </a:xfrm>
            <a:prstGeom prst="rect">
              <a:avLst/>
            </a:prstGeom>
            <a:noFill/>
          </p:spPr>
          <p:txBody>
            <a:bodyPr wrap="none" lIns="52918" tIns="26459" rIns="52918" bIns="26459" rtlCol="0">
              <a:spAutoFit/>
            </a:bodyPr>
            <a:lstStyle/>
            <a:p>
              <a:r>
                <a:rPr lang="en-US" altLang="zh-CN" sz="800" dirty="0">
                  <a:solidFill>
                    <a:schemeClr val="bg1">
                      <a:lumMod val="50000"/>
                    </a:schemeClr>
                  </a:solidFill>
                </a:rPr>
                <a:t>400</a:t>
              </a:r>
              <a:endParaRPr lang="zh-CN" altLang="en-US" sz="800" dirty="0">
                <a:solidFill>
                  <a:schemeClr val="bg1">
                    <a:lumMod val="50000"/>
                  </a:schemeClr>
                </a:solidFill>
              </a:endParaRPr>
            </a:p>
          </p:txBody>
        </p:sp>
        <p:sp>
          <p:nvSpPr>
            <p:cNvPr id="199" name="TextBox 198"/>
            <p:cNvSpPr txBox="1"/>
            <p:nvPr/>
          </p:nvSpPr>
          <p:spPr>
            <a:xfrm>
              <a:off x="7038199" y="3397336"/>
              <a:ext cx="406320" cy="256434"/>
            </a:xfrm>
            <a:prstGeom prst="rect">
              <a:avLst/>
            </a:prstGeom>
            <a:noFill/>
          </p:spPr>
          <p:txBody>
            <a:bodyPr wrap="none" lIns="52918" tIns="26459" rIns="52918" bIns="26459" rtlCol="0">
              <a:spAutoFit/>
            </a:bodyPr>
            <a:lstStyle/>
            <a:p>
              <a:r>
                <a:rPr lang="en-US" altLang="zh-CN" sz="800" dirty="0">
                  <a:solidFill>
                    <a:schemeClr val="bg1">
                      <a:lumMod val="50000"/>
                    </a:schemeClr>
                  </a:solidFill>
                </a:rPr>
                <a:t>500</a:t>
              </a:r>
              <a:endParaRPr lang="zh-CN" altLang="en-US" sz="800" dirty="0">
                <a:solidFill>
                  <a:schemeClr val="bg1">
                    <a:lumMod val="50000"/>
                  </a:schemeClr>
                </a:solidFill>
              </a:endParaRPr>
            </a:p>
          </p:txBody>
        </p:sp>
        <p:sp>
          <p:nvSpPr>
            <p:cNvPr id="200" name="TextBox 199"/>
            <p:cNvSpPr txBox="1"/>
            <p:nvPr/>
          </p:nvSpPr>
          <p:spPr>
            <a:xfrm>
              <a:off x="7038199" y="3160110"/>
              <a:ext cx="406320" cy="256434"/>
            </a:xfrm>
            <a:prstGeom prst="rect">
              <a:avLst/>
            </a:prstGeom>
            <a:noFill/>
          </p:spPr>
          <p:txBody>
            <a:bodyPr wrap="none" lIns="52918" tIns="26459" rIns="52918" bIns="26459" rtlCol="0">
              <a:spAutoFit/>
            </a:bodyPr>
            <a:lstStyle/>
            <a:p>
              <a:r>
                <a:rPr lang="en-US" altLang="zh-CN" sz="800" dirty="0">
                  <a:solidFill>
                    <a:schemeClr val="bg1">
                      <a:lumMod val="50000"/>
                    </a:schemeClr>
                  </a:solidFill>
                </a:rPr>
                <a:t>600</a:t>
              </a:r>
              <a:endParaRPr lang="zh-CN" altLang="en-US" sz="800" dirty="0">
                <a:solidFill>
                  <a:schemeClr val="bg1">
                    <a:lumMod val="50000"/>
                  </a:schemeClr>
                </a:solidFill>
              </a:endParaRPr>
            </a:p>
          </p:txBody>
        </p:sp>
        <p:sp>
          <p:nvSpPr>
            <p:cNvPr id="201" name="TextBox 200"/>
            <p:cNvSpPr txBox="1"/>
            <p:nvPr/>
          </p:nvSpPr>
          <p:spPr>
            <a:xfrm>
              <a:off x="7038199" y="2922884"/>
              <a:ext cx="406320" cy="256434"/>
            </a:xfrm>
            <a:prstGeom prst="rect">
              <a:avLst/>
            </a:prstGeom>
            <a:noFill/>
          </p:spPr>
          <p:txBody>
            <a:bodyPr wrap="none" lIns="52918" tIns="26459" rIns="52918" bIns="26459" rtlCol="0">
              <a:spAutoFit/>
            </a:bodyPr>
            <a:lstStyle/>
            <a:p>
              <a:r>
                <a:rPr lang="en-US" altLang="zh-CN" sz="800" dirty="0">
                  <a:solidFill>
                    <a:schemeClr val="bg1">
                      <a:lumMod val="50000"/>
                    </a:schemeClr>
                  </a:solidFill>
                </a:rPr>
                <a:t>700</a:t>
              </a:r>
              <a:endParaRPr lang="zh-CN" altLang="en-US" sz="800" dirty="0">
                <a:solidFill>
                  <a:schemeClr val="bg1">
                    <a:lumMod val="50000"/>
                  </a:schemeClr>
                </a:solidFill>
              </a:endParaRPr>
            </a:p>
          </p:txBody>
        </p:sp>
        <p:sp>
          <p:nvSpPr>
            <p:cNvPr id="202" name="TextBox 201"/>
            <p:cNvSpPr txBox="1"/>
            <p:nvPr/>
          </p:nvSpPr>
          <p:spPr>
            <a:xfrm>
              <a:off x="7965373" y="4663798"/>
              <a:ext cx="487256" cy="256434"/>
            </a:xfrm>
            <a:prstGeom prst="rect">
              <a:avLst/>
            </a:prstGeom>
            <a:noFill/>
          </p:spPr>
          <p:txBody>
            <a:bodyPr wrap="none" lIns="52918" tIns="26459" rIns="52918" bIns="26459" rtlCol="0">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标题</a:t>
              </a:r>
            </a:p>
          </p:txBody>
        </p:sp>
        <p:sp>
          <p:nvSpPr>
            <p:cNvPr id="203" name="TextBox 202"/>
            <p:cNvSpPr txBox="1"/>
            <p:nvPr/>
          </p:nvSpPr>
          <p:spPr>
            <a:xfrm>
              <a:off x="8802858" y="4663797"/>
              <a:ext cx="487256" cy="256434"/>
            </a:xfrm>
            <a:prstGeom prst="rect">
              <a:avLst/>
            </a:prstGeom>
            <a:noFill/>
          </p:spPr>
          <p:txBody>
            <a:bodyPr wrap="none" lIns="52918" tIns="26459" rIns="52918" bIns="26459" rtlCol="0">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标题</a:t>
              </a:r>
            </a:p>
          </p:txBody>
        </p:sp>
        <p:sp>
          <p:nvSpPr>
            <p:cNvPr id="204" name="TextBox 203"/>
            <p:cNvSpPr txBox="1"/>
            <p:nvPr/>
          </p:nvSpPr>
          <p:spPr>
            <a:xfrm>
              <a:off x="9472437" y="4663797"/>
              <a:ext cx="487256" cy="256434"/>
            </a:xfrm>
            <a:prstGeom prst="rect">
              <a:avLst/>
            </a:prstGeom>
            <a:noFill/>
          </p:spPr>
          <p:txBody>
            <a:bodyPr wrap="none" lIns="52918" tIns="26459" rIns="52918" bIns="26459" rtlCol="0">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标题</a:t>
              </a:r>
            </a:p>
          </p:txBody>
        </p:sp>
        <p:sp>
          <p:nvSpPr>
            <p:cNvPr id="205" name="TextBox 204"/>
            <p:cNvSpPr txBox="1"/>
            <p:nvPr/>
          </p:nvSpPr>
          <p:spPr>
            <a:xfrm>
              <a:off x="10286158" y="4663797"/>
              <a:ext cx="487256" cy="256434"/>
            </a:xfrm>
            <a:prstGeom prst="rect">
              <a:avLst/>
            </a:prstGeom>
            <a:noFill/>
          </p:spPr>
          <p:txBody>
            <a:bodyPr wrap="none" lIns="52918" tIns="26459" rIns="52918" bIns="26459" rtlCol="0">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rPr>
                <a:t>标题</a:t>
              </a:r>
            </a:p>
          </p:txBody>
        </p:sp>
        <p:sp>
          <p:nvSpPr>
            <p:cNvPr id="206" name="TextBox 205"/>
            <p:cNvSpPr txBox="1"/>
            <p:nvPr/>
          </p:nvSpPr>
          <p:spPr>
            <a:xfrm>
              <a:off x="7038199" y="2695449"/>
              <a:ext cx="406320" cy="256434"/>
            </a:xfrm>
            <a:prstGeom prst="rect">
              <a:avLst/>
            </a:prstGeom>
            <a:noFill/>
          </p:spPr>
          <p:txBody>
            <a:bodyPr wrap="none" lIns="52918" tIns="26459" rIns="52918" bIns="26459" rtlCol="0">
              <a:spAutoFit/>
            </a:bodyPr>
            <a:lstStyle/>
            <a:p>
              <a:r>
                <a:rPr lang="en-US" altLang="zh-CN" sz="800" dirty="0">
                  <a:solidFill>
                    <a:schemeClr val="bg1">
                      <a:lumMod val="50000"/>
                    </a:schemeClr>
                  </a:solidFill>
                </a:rPr>
                <a:t>800</a:t>
              </a:r>
              <a:endParaRPr lang="zh-CN" altLang="en-US" sz="800" dirty="0">
                <a:solidFill>
                  <a:schemeClr val="bg1">
                    <a:lumMod val="50000"/>
                  </a:schemeClr>
                </a:solidFill>
              </a:endParaRPr>
            </a:p>
          </p:txBody>
        </p:sp>
        <p:sp>
          <p:nvSpPr>
            <p:cNvPr id="207" name="TextBox 206"/>
            <p:cNvSpPr txBox="1"/>
            <p:nvPr/>
          </p:nvSpPr>
          <p:spPr>
            <a:xfrm>
              <a:off x="7038199" y="2516281"/>
              <a:ext cx="406320" cy="256434"/>
            </a:xfrm>
            <a:prstGeom prst="rect">
              <a:avLst/>
            </a:prstGeom>
            <a:noFill/>
          </p:spPr>
          <p:txBody>
            <a:bodyPr wrap="none" lIns="52918" tIns="26459" rIns="52918" bIns="26459" rtlCol="0">
              <a:spAutoFit/>
            </a:bodyPr>
            <a:lstStyle/>
            <a:p>
              <a:r>
                <a:rPr lang="en-US" altLang="zh-CN" sz="800" dirty="0">
                  <a:solidFill>
                    <a:schemeClr val="bg1">
                      <a:lumMod val="50000"/>
                    </a:schemeClr>
                  </a:solidFill>
                </a:rPr>
                <a:t>900</a:t>
              </a:r>
              <a:endParaRPr lang="zh-CN" altLang="en-US" sz="800" dirty="0">
                <a:solidFill>
                  <a:schemeClr val="bg1">
                    <a:lumMod val="50000"/>
                  </a:schemeClr>
                </a:solidFill>
              </a:endParaRPr>
            </a:p>
          </p:txBody>
        </p:sp>
        <p:sp>
          <p:nvSpPr>
            <p:cNvPr id="208" name="TextBox 207"/>
            <p:cNvSpPr txBox="1"/>
            <p:nvPr/>
          </p:nvSpPr>
          <p:spPr>
            <a:xfrm>
              <a:off x="7038199" y="2326314"/>
              <a:ext cx="487256" cy="256434"/>
            </a:xfrm>
            <a:prstGeom prst="rect">
              <a:avLst/>
            </a:prstGeom>
            <a:noFill/>
          </p:spPr>
          <p:txBody>
            <a:bodyPr wrap="none" lIns="52918" tIns="26459" rIns="52918" bIns="26459" rtlCol="0">
              <a:spAutoFit/>
            </a:bodyPr>
            <a:lstStyle/>
            <a:p>
              <a:r>
                <a:rPr lang="en-US" altLang="zh-CN" sz="800" dirty="0">
                  <a:solidFill>
                    <a:schemeClr val="bg1">
                      <a:lumMod val="50000"/>
                    </a:schemeClr>
                  </a:solidFill>
                </a:rPr>
                <a:t>1000</a:t>
              </a:r>
              <a:endParaRPr lang="zh-CN" altLang="en-US" sz="800" dirty="0">
                <a:solidFill>
                  <a:schemeClr val="bg1">
                    <a:lumMod val="50000"/>
                  </a:schemeClr>
                </a:solidFill>
              </a:endParaRPr>
            </a:p>
          </p:txBody>
        </p:sp>
        <p:sp>
          <p:nvSpPr>
            <p:cNvPr id="209" name="Line 6"/>
            <p:cNvSpPr>
              <a:spLocks noChangeShapeType="1"/>
            </p:cNvSpPr>
            <p:nvPr/>
          </p:nvSpPr>
          <p:spPr bwMode="auto">
            <a:xfrm>
              <a:off x="7373167" y="3081174"/>
              <a:ext cx="3691197" cy="0"/>
            </a:xfrm>
            <a:prstGeom prst="line">
              <a:avLst/>
            </a:prstGeom>
            <a:noFill/>
            <a:ln w="5" cap="flat">
              <a:solidFill>
                <a:schemeClr val="bg1">
                  <a:lumMod val="50000"/>
                  <a:alpha val="21000"/>
                </a:schemeClr>
              </a:solidFill>
              <a:prstDash val="solid"/>
              <a:miter lim="800000"/>
            </a:ln>
            <a:extLst>
              <a:ext uri="{909E8E84-426E-40DD-AFC4-6F175D3DCCD1}">
                <a14:hiddenFill xmlns:a14="http://schemas.microsoft.com/office/drawing/2010/main">
                  <a:noFill/>
                </a14:hiddenFill>
              </a:ext>
            </a:extLst>
          </p:spPr>
          <p:txBody>
            <a:bodyPr vert="horz" wrap="square" lIns="52918" tIns="26459" rIns="52918" bIns="26459" numCol="1" anchor="t" anchorCtr="0" compatLnSpc="1"/>
            <a:lstStyle/>
            <a:p>
              <a:endParaRPr lang="zh-CN" altLang="en-US"/>
            </a:p>
          </p:txBody>
        </p:sp>
        <p:sp>
          <p:nvSpPr>
            <p:cNvPr id="210" name="Line 7"/>
            <p:cNvSpPr>
              <a:spLocks noChangeShapeType="1"/>
            </p:cNvSpPr>
            <p:nvPr/>
          </p:nvSpPr>
          <p:spPr bwMode="auto">
            <a:xfrm>
              <a:off x="7373167" y="3310689"/>
              <a:ext cx="3691197" cy="0"/>
            </a:xfrm>
            <a:prstGeom prst="line">
              <a:avLst/>
            </a:prstGeom>
            <a:noFill/>
            <a:ln w="5" cap="flat">
              <a:solidFill>
                <a:schemeClr val="bg1">
                  <a:lumMod val="50000"/>
                  <a:alpha val="21000"/>
                </a:schemeClr>
              </a:solidFill>
              <a:prstDash val="solid"/>
              <a:miter lim="800000"/>
            </a:ln>
            <a:extLst>
              <a:ext uri="{909E8E84-426E-40DD-AFC4-6F175D3DCCD1}">
                <a14:hiddenFill xmlns:a14="http://schemas.microsoft.com/office/drawing/2010/main">
                  <a:noFill/>
                </a14:hiddenFill>
              </a:ext>
            </a:extLst>
          </p:spPr>
          <p:txBody>
            <a:bodyPr vert="horz" wrap="square" lIns="52918" tIns="26459" rIns="52918" bIns="26459" numCol="1" anchor="t" anchorCtr="0" compatLnSpc="1"/>
            <a:lstStyle/>
            <a:p>
              <a:endParaRPr lang="zh-CN" altLang="en-US"/>
            </a:p>
          </p:txBody>
        </p:sp>
        <p:sp>
          <p:nvSpPr>
            <p:cNvPr id="211" name="Line 8"/>
            <p:cNvSpPr>
              <a:spLocks noChangeShapeType="1"/>
            </p:cNvSpPr>
            <p:nvPr/>
          </p:nvSpPr>
          <p:spPr bwMode="auto">
            <a:xfrm>
              <a:off x="7373167" y="3534805"/>
              <a:ext cx="3691197" cy="0"/>
            </a:xfrm>
            <a:prstGeom prst="line">
              <a:avLst/>
            </a:prstGeom>
            <a:noFill/>
            <a:ln w="5" cap="flat">
              <a:solidFill>
                <a:schemeClr val="bg1">
                  <a:lumMod val="50000"/>
                  <a:alpha val="21000"/>
                </a:schemeClr>
              </a:solidFill>
              <a:prstDash val="solid"/>
              <a:miter lim="800000"/>
            </a:ln>
            <a:extLst>
              <a:ext uri="{909E8E84-426E-40DD-AFC4-6F175D3DCCD1}">
                <a14:hiddenFill xmlns:a14="http://schemas.microsoft.com/office/drawing/2010/main">
                  <a:noFill/>
                </a14:hiddenFill>
              </a:ext>
            </a:extLst>
          </p:spPr>
          <p:txBody>
            <a:bodyPr vert="horz" wrap="square" lIns="52918" tIns="26459" rIns="52918" bIns="26459" numCol="1" anchor="t" anchorCtr="0" compatLnSpc="1"/>
            <a:lstStyle/>
            <a:p>
              <a:endParaRPr lang="zh-CN" altLang="en-US"/>
            </a:p>
          </p:txBody>
        </p:sp>
        <p:sp>
          <p:nvSpPr>
            <p:cNvPr id="212" name="Line 9"/>
            <p:cNvSpPr>
              <a:spLocks noChangeShapeType="1"/>
            </p:cNvSpPr>
            <p:nvPr/>
          </p:nvSpPr>
          <p:spPr bwMode="auto">
            <a:xfrm>
              <a:off x="7373167" y="3764321"/>
              <a:ext cx="3691197" cy="0"/>
            </a:xfrm>
            <a:prstGeom prst="line">
              <a:avLst/>
            </a:prstGeom>
            <a:noFill/>
            <a:ln w="5" cap="flat">
              <a:solidFill>
                <a:schemeClr val="bg1">
                  <a:lumMod val="50000"/>
                  <a:alpha val="21000"/>
                </a:schemeClr>
              </a:solidFill>
              <a:prstDash val="solid"/>
              <a:miter lim="800000"/>
            </a:ln>
            <a:extLst>
              <a:ext uri="{909E8E84-426E-40DD-AFC4-6F175D3DCCD1}">
                <a14:hiddenFill xmlns:a14="http://schemas.microsoft.com/office/drawing/2010/main">
                  <a:noFill/>
                </a14:hiddenFill>
              </a:ext>
            </a:extLst>
          </p:spPr>
          <p:txBody>
            <a:bodyPr vert="horz" wrap="square" lIns="52918" tIns="26459" rIns="52918" bIns="26459" numCol="1" anchor="t" anchorCtr="0" compatLnSpc="1"/>
            <a:lstStyle/>
            <a:p>
              <a:endParaRPr lang="zh-CN" altLang="en-US"/>
            </a:p>
          </p:txBody>
        </p:sp>
        <p:sp>
          <p:nvSpPr>
            <p:cNvPr id="213" name="Line 10"/>
            <p:cNvSpPr>
              <a:spLocks noChangeShapeType="1"/>
            </p:cNvSpPr>
            <p:nvPr/>
          </p:nvSpPr>
          <p:spPr bwMode="auto">
            <a:xfrm>
              <a:off x="7373167" y="3993837"/>
              <a:ext cx="3691197" cy="0"/>
            </a:xfrm>
            <a:prstGeom prst="line">
              <a:avLst/>
            </a:prstGeom>
            <a:noFill/>
            <a:ln w="5" cap="flat">
              <a:solidFill>
                <a:schemeClr val="bg1">
                  <a:lumMod val="50000"/>
                  <a:alpha val="21000"/>
                </a:schemeClr>
              </a:solidFill>
              <a:prstDash val="solid"/>
              <a:miter lim="800000"/>
            </a:ln>
            <a:extLst>
              <a:ext uri="{909E8E84-426E-40DD-AFC4-6F175D3DCCD1}">
                <a14:hiddenFill xmlns:a14="http://schemas.microsoft.com/office/drawing/2010/main">
                  <a:noFill/>
                </a14:hiddenFill>
              </a:ext>
            </a:extLst>
          </p:spPr>
          <p:txBody>
            <a:bodyPr vert="horz" wrap="square" lIns="52918" tIns="26459" rIns="52918" bIns="26459" numCol="1" anchor="t" anchorCtr="0" compatLnSpc="1"/>
            <a:lstStyle/>
            <a:p>
              <a:endParaRPr lang="zh-CN" altLang="en-US"/>
            </a:p>
          </p:txBody>
        </p:sp>
        <p:sp>
          <p:nvSpPr>
            <p:cNvPr id="214" name="Line 11"/>
            <p:cNvSpPr>
              <a:spLocks noChangeShapeType="1"/>
            </p:cNvSpPr>
            <p:nvPr/>
          </p:nvSpPr>
          <p:spPr bwMode="auto">
            <a:xfrm>
              <a:off x="7373167" y="4223352"/>
              <a:ext cx="3691197" cy="0"/>
            </a:xfrm>
            <a:prstGeom prst="line">
              <a:avLst/>
            </a:prstGeom>
            <a:noFill/>
            <a:ln w="5" cap="flat">
              <a:solidFill>
                <a:schemeClr val="bg1">
                  <a:lumMod val="50000"/>
                  <a:alpha val="21000"/>
                </a:schemeClr>
              </a:solidFill>
              <a:prstDash val="solid"/>
              <a:miter lim="800000"/>
            </a:ln>
            <a:extLst>
              <a:ext uri="{909E8E84-426E-40DD-AFC4-6F175D3DCCD1}">
                <a14:hiddenFill xmlns:a14="http://schemas.microsoft.com/office/drawing/2010/main">
                  <a:noFill/>
                </a14:hiddenFill>
              </a:ext>
            </a:extLst>
          </p:spPr>
          <p:txBody>
            <a:bodyPr vert="horz" wrap="square" lIns="52918" tIns="26459" rIns="52918" bIns="26459" numCol="1" anchor="t" anchorCtr="0" compatLnSpc="1"/>
            <a:lstStyle/>
            <a:p>
              <a:endParaRPr lang="zh-CN" altLang="en-US"/>
            </a:p>
          </p:txBody>
        </p:sp>
        <p:sp>
          <p:nvSpPr>
            <p:cNvPr id="215" name="Line 12"/>
            <p:cNvSpPr>
              <a:spLocks noChangeShapeType="1"/>
            </p:cNvSpPr>
            <p:nvPr/>
          </p:nvSpPr>
          <p:spPr bwMode="auto">
            <a:xfrm>
              <a:off x="7373167" y="4426304"/>
              <a:ext cx="3691197" cy="0"/>
            </a:xfrm>
            <a:prstGeom prst="line">
              <a:avLst/>
            </a:prstGeom>
            <a:noFill/>
            <a:ln w="5" cap="flat">
              <a:solidFill>
                <a:schemeClr val="bg1">
                  <a:lumMod val="50000"/>
                  <a:alpha val="21000"/>
                </a:schemeClr>
              </a:solidFill>
              <a:prstDash val="solid"/>
              <a:miter lim="800000"/>
            </a:ln>
            <a:extLst>
              <a:ext uri="{909E8E84-426E-40DD-AFC4-6F175D3DCCD1}">
                <a14:hiddenFill xmlns:a14="http://schemas.microsoft.com/office/drawing/2010/main">
                  <a:noFill/>
                </a14:hiddenFill>
              </a:ext>
            </a:extLst>
          </p:spPr>
          <p:txBody>
            <a:bodyPr vert="horz" wrap="square" lIns="52918" tIns="26459" rIns="52918" bIns="26459" numCol="1" anchor="t" anchorCtr="0" compatLnSpc="1"/>
            <a:lstStyle/>
            <a:p>
              <a:endParaRPr lang="zh-CN" altLang="en-US"/>
            </a:p>
          </p:txBody>
        </p:sp>
        <p:sp>
          <p:nvSpPr>
            <p:cNvPr id="216" name="Line 10"/>
            <p:cNvSpPr>
              <a:spLocks noChangeShapeType="1"/>
            </p:cNvSpPr>
            <p:nvPr/>
          </p:nvSpPr>
          <p:spPr bwMode="auto">
            <a:xfrm>
              <a:off x="7516578" y="2411492"/>
              <a:ext cx="3547788" cy="0"/>
            </a:xfrm>
            <a:prstGeom prst="line">
              <a:avLst/>
            </a:prstGeom>
            <a:noFill/>
            <a:ln w="5" cap="flat">
              <a:solidFill>
                <a:schemeClr val="bg1">
                  <a:lumMod val="50000"/>
                  <a:alpha val="21000"/>
                </a:schemeClr>
              </a:solidFill>
              <a:prstDash val="solid"/>
              <a:miter lim="800000"/>
            </a:ln>
            <a:extLst>
              <a:ext uri="{909E8E84-426E-40DD-AFC4-6F175D3DCCD1}">
                <a14:hiddenFill xmlns:a14="http://schemas.microsoft.com/office/drawing/2010/main">
                  <a:noFill/>
                </a14:hiddenFill>
              </a:ext>
            </a:extLst>
          </p:spPr>
          <p:txBody>
            <a:bodyPr vert="horz" wrap="square" lIns="52918" tIns="26459" rIns="52918" bIns="26459" numCol="1" anchor="t" anchorCtr="0" compatLnSpc="1"/>
            <a:lstStyle/>
            <a:p>
              <a:endParaRPr lang="zh-CN" altLang="en-US"/>
            </a:p>
          </p:txBody>
        </p:sp>
        <p:sp>
          <p:nvSpPr>
            <p:cNvPr id="217" name="Line 11"/>
            <p:cNvSpPr>
              <a:spLocks noChangeShapeType="1"/>
            </p:cNvSpPr>
            <p:nvPr/>
          </p:nvSpPr>
          <p:spPr bwMode="auto">
            <a:xfrm>
              <a:off x="7516577" y="2641008"/>
              <a:ext cx="3547787" cy="0"/>
            </a:xfrm>
            <a:prstGeom prst="line">
              <a:avLst/>
            </a:prstGeom>
            <a:noFill/>
            <a:ln w="5" cap="flat">
              <a:solidFill>
                <a:schemeClr val="bg1">
                  <a:lumMod val="50000"/>
                  <a:alpha val="21000"/>
                </a:schemeClr>
              </a:solidFill>
              <a:prstDash val="solid"/>
              <a:miter lim="800000"/>
            </a:ln>
            <a:extLst>
              <a:ext uri="{909E8E84-426E-40DD-AFC4-6F175D3DCCD1}">
                <a14:hiddenFill xmlns:a14="http://schemas.microsoft.com/office/drawing/2010/main">
                  <a:noFill/>
                </a14:hiddenFill>
              </a:ext>
            </a:extLst>
          </p:spPr>
          <p:txBody>
            <a:bodyPr vert="horz" wrap="square" lIns="52918" tIns="26459" rIns="52918" bIns="26459" numCol="1" anchor="t" anchorCtr="0" compatLnSpc="1"/>
            <a:lstStyle/>
            <a:p>
              <a:endParaRPr lang="zh-CN" altLang="en-US"/>
            </a:p>
          </p:txBody>
        </p:sp>
        <p:sp>
          <p:nvSpPr>
            <p:cNvPr id="218" name="Line 12"/>
            <p:cNvSpPr>
              <a:spLocks noChangeShapeType="1"/>
            </p:cNvSpPr>
            <p:nvPr/>
          </p:nvSpPr>
          <p:spPr bwMode="auto">
            <a:xfrm>
              <a:off x="7485285" y="2843960"/>
              <a:ext cx="3579080" cy="0"/>
            </a:xfrm>
            <a:prstGeom prst="line">
              <a:avLst/>
            </a:prstGeom>
            <a:noFill/>
            <a:ln w="5" cap="flat">
              <a:solidFill>
                <a:schemeClr val="bg1">
                  <a:lumMod val="50000"/>
                  <a:alpha val="21000"/>
                </a:schemeClr>
              </a:solidFill>
              <a:prstDash val="solid"/>
              <a:miter lim="800000"/>
            </a:ln>
            <a:extLst>
              <a:ext uri="{909E8E84-426E-40DD-AFC4-6F175D3DCCD1}">
                <a14:hiddenFill xmlns:a14="http://schemas.microsoft.com/office/drawing/2010/main">
                  <a:noFill/>
                </a14:hiddenFill>
              </a:ext>
            </a:extLst>
          </p:spPr>
          <p:txBody>
            <a:bodyPr vert="horz" wrap="square" lIns="52918" tIns="26459" rIns="52918" bIns="26459" numCol="1" anchor="t" anchorCtr="0" compatLnSpc="1"/>
            <a:lstStyle/>
            <a:p>
              <a:endParaRPr lang="zh-CN" altLang="en-US"/>
            </a:p>
          </p:txBody>
        </p:sp>
        <p:sp>
          <p:nvSpPr>
            <p:cNvPr id="219" name="Line 10"/>
            <p:cNvSpPr>
              <a:spLocks noChangeShapeType="1"/>
            </p:cNvSpPr>
            <p:nvPr/>
          </p:nvSpPr>
          <p:spPr bwMode="auto">
            <a:xfrm>
              <a:off x="7516578" y="2172083"/>
              <a:ext cx="3547788" cy="0"/>
            </a:xfrm>
            <a:prstGeom prst="line">
              <a:avLst/>
            </a:prstGeom>
            <a:noFill/>
            <a:ln w="5" cap="flat">
              <a:solidFill>
                <a:schemeClr val="bg1">
                  <a:lumMod val="50000"/>
                  <a:alpha val="21000"/>
                </a:schemeClr>
              </a:solidFill>
              <a:prstDash val="solid"/>
              <a:miter lim="800000"/>
            </a:ln>
            <a:extLst>
              <a:ext uri="{909E8E84-426E-40DD-AFC4-6F175D3DCCD1}">
                <a14:hiddenFill xmlns:a14="http://schemas.microsoft.com/office/drawing/2010/main">
                  <a:noFill/>
                </a14:hiddenFill>
              </a:ext>
            </a:extLst>
          </p:spPr>
          <p:txBody>
            <a:bodyPr vert="horz" wrap="square" lIns="52918" tIns="26459" rIns="52918" bIns="26459" numCol="1" anchor="t" anchorCtr="0" compatLnSpc="1"/>
            <a:lstStyle/>
            <a:p>
              <a:endParaRPr lang="zh-CN" altLang="en-US"/>
            </a:p>
          </p:txBody>
        </p:sp>
      </p:grpSp>
      <p:grpSp>
        <p:nvGrpSpPr>
          <p:cNvPr id="5" name="组合 6"/>
          <p:cNvGrpSpPr/>
          <p:nvPr/>
        </p:nvGrpSpPr>
        <p:grpSpPr>
          <a:xfrm>
            <a:off x="4416803" y="1420416"/>
            <a:ext cx="790786" cy="1987873"/>
            <a:chOff x="5489974" y="1916832"/>
            <a:chExt cx="1209702" cy="2824944"/>
          </a:xfrm>
          <a:solidFill>
            <a:schemeClr val="accent1"/>
          </a:solidFill>
        </p:grpSpPr>
        <p:cxnSp>
          <p:nvCxnSpPr>
            <p:cNvPr id="20" name="直接连接符 19"/>
            <p:cNvCxnSpPr/>
            <p:nvPr/>
          </p:nvCxnSpPr>
          <p:spPr>
            <a:xfrm>
              <a:off x="6102733" y="1916832"/>
              <a:ext cx="0" cy="2824944"/>
            </a:xfrm>
            <a:prstGeom prst="line">
              <a:avLst/>
            </a:prstGeom>
            <a:grpFill/>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椭圆 16"/>
            <p:cNvSpPr/>
            <p:nvPr/>
          </p:nvSpPr>
          <p:spPr>
            <a:xfrm>
              <a:off x="5489974" y="2562739"/>
              <a:ext cx="1209702" cy="1147008"/>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TextBox 15"/>
          <p:cNvSpPr txBox="1"/>
          <p:nvPr/>
        </p:nvSpPr>
        <p:spPr>
          <a:xfrm>
            <a:off x="4416803" y="1823296"/>
            <a:ext cx="894366" cy="854344"/>
          </a:xfrm>
          <a:prstGeom prst="rect">
            <a:avLst/>
          </a:prstGeom>
          <a:noFill/>
        </p:spPr>
        <p:txBody>
          <a:bodyPr wrap="square" lIns="91458" tIns="45729" rIns="91458" bIns="45729" rtlCol="0">
            <a:spAutoFit/>
          </a:bodyPr>
          <a:lstStyle/>
          <a:p>
            <a:r>
              <a:rPr lang="en-US" altLang="zh-CN" sz="5000" dirty="0" err="1">
                <a:solidFill>
                  <a:schemeClr val="bg1"/>
                </a:solidFill>
                <a:latin typeface="方正大黑_GBK" pitchFamily="65" charset="-122"/>
                <a:ea typeface="方正大黑_GBK" pitchFamily="65" charset="-122"/>
              </a:rPr>
              <a:t>vs</a:t>
            </a:r>
            <a:endParaRPr lang="zh-CN" altLang="en-US" sz="5000" dirty="0">
              <a:solidFill>
                <a:schemeClr val="bg1"/>
              </a:solidFill>
              <a:latin typeface="方正大黑_GBK" pitchFamily="65" charset="-122"/>
              <a:ea typeface="方正大黑_GBK" pitchFamily="65" charset="-122"/>
            </a:endParaRPr>
          </a:p>
        </p:txBody>
      </p:sp>
      <p:sp>
        <p:nvSpPr>
          <p:cNvPr id="222" name="TextBox 221"/>
          <p:cNvSpPr txBox="1"/>
          <p:nvPr/>
        </p:nvSpPr>
        <p:spPr>
          <a:xfrm>
            <a:off x="6043861" y="3926639"/>
            <a:ext cx="1757368" cy="411785"/>
          </a:xfrm>
          <a:prstGeom prst="rect">
            <a:avLst/>
          </a:prstGeom>
          <a:noFill/>
        </p:spPr>
        <p:txBody>
          <a:bodyPr wrap="square" lIns="68587" tIns="34293" rIns="68587" bIns="34293" rtlCol="0">
            <a:spAutoFit/>
          </a:bodyPr>
          <a:lstStyle/>
          <a:p>
            <a:pPr>
              <a:lnSpc>
                <a:spcPct val="13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a:t>
            </a:r>
          </a:p>
        </p:txBody>
      </p:sp>
      <p:sp>
        <p:nvSpPr>
          <p:cNvPr id="223" name="TextBox 222"/>
          <p:cNvSpPr txBox="1"/>
          <p:nvPr/>
        </p:nvSpPr>
        <p:spPr>
          <a:xfrm>
            <a:off x="6077263" y="3627696"/>
            <a:ext cx="902805" cy="346249"/>
          </a:xfrm>
          <a:prstGeom prst="rect">
            <a:avLst/>
          </a:prstGeom>
          <a:noFill/>
        </p:spPr>
        <p:txBody>
          <a:bodyPr wrap="square" lIns="68587" tIns="0" rIns="68587" bIns="0" rtlCol="0" anchor="t">
            <a:spAutoFit/>
          </a:bodyPr>
          <a:lstStyle/>
          <a:p>
            <a:pPr>
              <a:lnSpc>
                <a:spcPct val="150000"/>
              </a:lnSpc>
            </a:pPr>
            <a:r>
              <a:rPr lang="en-US" altLang="zh-CN" sz="1500" dirty="0" smtClean="0">
                <a:solidFill>
                  <a:schemeClr val="bg1">
                    <a:lumMod val="50000"/>
                  </a:schemeClr>
                </a:solidFill>
                <a:latin typeface="方正黑体_GBK" pitchFamily="65" charset="-122"/>
                <a:ea typeface="方正黑体_GBK" pitchFamily="65" charset="-122"/>
                <a:cs typeface="华文黑体" pitchFamily="2" charset="-122"/>
              </a:rPr>
              <a:t>2030</a:t>
            </a:r>
            <a:r>
              <a:rPr lang="zh-CN" altLang="en-US" sz="1500" dirty="0" smtClean="0">
                <a:solidFill>
                  <a:schemeClr val="bg1">
                    <a:lumMod val="50000"/>
                  </a:schemeClr>
                </a:solidFill>
                <a:latin typeface="方正黑体_GBK" pitchFamily="65" charset="-122"/>
                <a:ea typeface="方正黑体_GBK" pitchFamily="65" charset="-122"/>
                <a:cs typeface="华文黑体" pitchFamily="2" charset="-122"/>
              </a:rPr>
              <a:t>年</a:t>
            </a:r>
            <a:endParaRPr lang="zh-CN" altLang="en-US" sz="1500" dirty="0">
              <a:solidFill>
                <a:schemeClr val="bg1">
                  <a:lumMod val="50000"/>
                </a:schemeClr>
              </a:solidFill>
              <a:latin typeface="方正黑体_GBK" pitchFamily="65" charset="-122"/>
              <a:ea typeface="方正黑体_GBK" pitchFamily="65" charset="-122"/>
              <a:cs typeface="华文黑体" pitchFamily="2" charset="-122"/>
            </a:endParaRPr>
          </a:p>
        </p:txBody>
      </p:sp>
      <p:sp>
        <p:nvSpPr>
          <p:cNvPr id="224" name="圆角矩形 223"/>
          <p:cNvSpPr/>
          <p:nvPr/>
        </p:nvSpPr>
        <p:spPr>
          <a:xfrm>
            <a:off x="5573005" y="3719060"/>
            <a:ext cx="514414" cy="19587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7" tIns="34293" rIns="68587" bIns="34293" rtlCol="0" anchor="ctr"/>
          <a:lstStyle/>
          <a:p>
            <a:pPr algn="ctr"/>
            <a:r>
              <a:rPr lang="zh-CN" altLang="en-US" sz="1100" dirty="0">
                <a:solidFill>
                  <a:prstClr val="white"/>
                </a:solidFill>
                <a:latin typeface="微软雅黑" panose="020B0503020204020204" pitchFamily="34" charset="-122"/>
                <a:ea typeface="微软雅黑" panose="020B0503020204020204" pitchFamily="34" charset="-122"/>
              </a:rPr>
              <a:t>去年</a:t>
            </a:r>
          </a:p>
        </p:txBody>
      </p:sp>
      <p:sp>
        <p:nvSpPr>
          <p:cNvPr id="228" name="TextBox 227"/>
          <p:cNvSpPr txBox="1"/>
          <p:nvPr/>
        </p:nvSpPr>
        <p:spPr>
          <a:xfrm>
            <a:off x="1626021" y="3926639"/>
            <a:ext cx="1757368" cy="411785"/>
          </a:xfrm>
          <a:prstGeom prst="rect">
            <a:avLst/>
          </a:prstGeom>
          <a:noFill/>
        </p:spPr>
        <p:txBody>
          <a:bodyPr wrap="square" lIns="68587" tIns="34293" rIns="68587" bIns="34293" rtlCol="0">
            <a:spAutoFit/>
          </a:bodyPr>
          <a:lstStyle/>
          <a:p>
            <a:pPr>
              <a:lnSpc>
                <a:spcPct val="13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a:t>
            </a:r>
          </a:p>
        </p:txBody>
      </p:sp>
      <p:sp>
        <p:nvSpPr>
          <p:cNvPr id="229" name="TextBox 228"/>
          <p:cNvSpPr txBox="1"/>
          <p:nvPr/>
        </p:nvSpPr>
        <p:spPr>
          <a:xfrm>
            <a:off x="1664750" y="3627696"/>
            <a:ext cx="902805" cy="305468"/>
          </a:xfrm>
          <a:prstGeom prst="rect">
            <a:avLst/>
          </a:prstGeom>
          <a:noFill/>
        </p:spPr>
        <p:txBody>
          <a:bodyPr wrap="square" lIns="68587" tIns="0" rIns="68587" bIns="0" rtlCol="0" anchor="t">
            <a:spAutoFit/>
          </a:bodyPr>
          <a:lstStyle/>
          <a:p>
            <a:pPr>
              <a:lnSpc>
                <a:spcPct val="150000"/>
              </a:lnSpc>
            </a:pPr>
            <a:r>
              <a:rPr lang="en-US" altLang="zh-CN" sz="1500" dirty="0" smtClean="0">
                <a:solidFill>
                  <a:schemeClr val="bg1">
                    <a:lumMod val="50000"/>
                  </a:schemeClr>
                </a:solidFill>
                <a:latin typeface="方正黑体_GBK" pitchFamily="65" charset="-122"/>
                <a:ea typeface="方正黑体_GBK" pitchFamily="65" charset="-122"/>
                <a:cs typeface="华文黑体" pitchFamily="2" charset="-122"/>
              </a:rPr>
              <a:t>2018</a:t>
            </a:r>
            <a:r>
              <a:rPr lang="zh-CN" altLang="en-US" sz="1500" dirty="0" smtClean="0">
                <a:solidFill>
                  <a:schemeClr val="bg1">
                    <a:lumMod val="50000"/>
                  </a:schemeClr>
                </a:solidFill>
                <a:latin typeface="方正黑体_GBK" pitchFamily="65" charset="-122"/>
                <a:ea typeface="方正黑体_GBK" pitchFamily="65" charset="-122"/>
                <a:cs typeface="华文黑体" pitchFamily="2" charset="-122"/>
              </a:rPr>
              <a:t>年</a:t>
            </a:r>
            <a:endParaRPr lang="zh-CN" altLang="en-US" sz="1500" dirty="0">
              <a:solidFill>
                <a:schemeClr val="bg1">
                  <a:lumMod val="50000"/>
                </a:schemeClr>
              </a:solidFill>
              <a:latin typeface="方正黑体_GBK" pitchFamily="65" charset="-122"/>
              <a:ea typeface="方正黑体_GBK" pitchFamily="65" charset="-122"/>
              <a:cs typeface="华文黑体" pitchFamily="2" charset="-122"/>
            </a:endParaRPr>
          </a:p>
        </p:txBody>
      </p:sp>
      <p:sp>
        <p:nvSpPr>
          <p:cNvPr id="230" name="圆角矩形 229"/>
          <p:cNvSpPr/>
          <p:nvPr/>
        </p:nvSpPr>
        <p:spPr>
          <a:xfrm>
            <a:off x="1082640" y="3719060"/>
            <a:ext cx="573325" cy="19587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7" tIns="34293" rIns="68587" bIns="34293" rtlCol="0" anchor="ctr"/>
          <a:lstStyle/>
          <a:p>
            <a:pPr algn="ctr"/>
            <a:r>
              <a:rPr lang="zh-CN" altLang="en-US" sz="1100" dirty="0">
                <a:solidFill>
                  <a:prstClr val="white"/>
                </a:solidFill>
                <a:latin typeface="微软雅黑" panose="020B0503020204020204" pitchFamily="34" charset="-122"/>
                <a:ea typeface="微软雅黑" panose="020B0503020204020204" pitchFamily="34" charset="-122"/>
              </a:rPr>
              <a:t>今年</a:t>
            </a: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223"/>
                                        </p:tgtEl>
                                        <p:attrNameLst>
                                          <p:attrName>style.visibility</p:attrName>
                                        </p:attrNameLst>
                                      </p:cBhvr>
                                      <p:to>
                                        <p:strVal val="visible"/>
                                      </p:to>
                                    </p:set>
                                    <p:anim calcmode="lin" valueType="num">
                                      <p:cBhvr additive="base">
                                        <p:cTn id="7" dur="500"/>
                                        <p:tgtEl>
                                          <p:spTgt spid="223"/>
                                        </p:tgtEl>
                                        <p:attrNameLst>
                                          <p:attrName>ppt_x</p:attrName>
                                        </p:attrNameLst>
                                      </p:cBhvr>
                                      <p:tavLst>
                                        <p:tav tm="0">
                                          <p:val>
                                            <p:strVal val="#ppt_x+#ppt_w*1.125000"/>
                                          </p:val>
                                        </p:tav>
                                        <p:tav tm="100000">
                                          <p:val>
                                            <p:strVal val="#ppt_x"/>
                                          </p:val>
                                        </p:tav>
                                      </p:tavLst>
                                    </p:anim>
                                    <p:animEffect transition="in" filter="wipe(left)">
                                      <p:cBhvr>
                                        <p:cTn id="8" dur="500"/>
                                        <p:tgtEl>
                                          <p:spTgt spid="223"/>
                                        </p:tgtEl>
                                      </p:cBhvr>
                                    </p:animEffect>
                                  </p:childTnLst>
                                </p:cTn>
                              </p:par>
                              <p:par>
                                <p:cTn id="9" presetID="12" presetClass="entr" presetSubtype="2" fill="hold" grpId="0" nodeType="withEffect">
                                  <p:stCondLst>
                                    <p:cond delay="0"/>
                                  </p:stCondLst>
                                  <p:childTnLst>
                                    <p:set>
                                      <p:cBhvr>
                                        <p:cTn id="10" dur="1" fill="hold">
                                          <p:stCondLst>
                                            <p:cond delay="0"/>
                                          </p:stCondLst>
                                        </p:cTn>
                                        <p:tgtEl>
                                          <p:spTgt spid="222"/>
                                        </p:tgtEl>
                                        <p:attrNameLst>
                                          <p:attrName>style.visibility</p:attrName>
                                        </p:attrNameLst>
                                      </p:cBhvr>
                                      <p:to>
                                        <p:strVal val="visible"/>
                                      </p:to>
                                    </p:set>
                                    <p:anim calcmode="lin" valueType="num">
                                      <p:cBhvr additive="base">
                                        <p:cTn id="11" dur="500"/>
                                        <p:tgtEl>
                                          <p:spTgt spid="222"/>
                                        </p:tgtEl>
                                        <p:attrNameLst>
                                          <p:attrName>ppt_x</p:attrName>
                                        </p:attrNameLst>
                                      </p:cBhvr>
                                      <p:tavLst>
                                        <p:tav tm="0">
                                          <p:val>
                                            <p:strVal val="#ppt_x+#ppt_w*1.125000"/>
                                          </p:val>
                                        </p:tav>
                                        <p:tav tm="100000">
                                          <p:val>
                                            <p:strVal val="#ppt_x"/>
                                          </p:val>
                                        </p:tav>
                                      </p:tavLst>
                                    </p:anim>
                                    <p:animEffect transition="in" filter="wipe(left)">
                                      <p:cBhvr>
                                        <p:cTn id="12" dur="500"/>
                                        <p:tgtEl>
                                          <p:spTgt spid="222"/>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224"/>
                                        </p:tgtEl>
                                        <p:attrNameLst>
                                          <p:attrName>style.visibility</p:attrName>
                                        </p:attrNameLst>
                                      </p:cBhvr>
                                      <p:to>
                                        <p:strVal val="visible"/>
                                      </p:to>
                                    </p:set>
                                    <p:anim calcmode="lin" valueType="num">
                                      <p:cBhvr>
                                        <p:cTn id="15" dur="500" fill="hold"/>
                                        <p:tgtEl>
                                          <p:spTgt spid="224"/>
                                        </p:tgtEl>
                                        <p:attrNameLst>
                                          <p:attrName>ppt_w</p:attrName>
                                        </p:attrNameLst>
                                      </p:cBhvr>
                                      <p:tavLst>
                                        <p:tav tm="0">
                                          <p:val>
                                            <p:fltVal val="0"/>
                                          </p:val>
                                        </p:tav>
                                        <p:tav tm="100000">
                                          <p:val>
                                            <p:strVal val="#ppt_w"/>
                                          </p:val>
                                        </p:tav>
                                      </p:tavLst>
                                    </p:anim>
                                    <p:anim calcmode="lin" valueType="num">
                                      <p:cBhvr>
                                        <p:cTn id="16" dur="500" fill="hold"/>
                                        <p:tgtEl>
                                          <p:spTgt spid="224"/>
                                        </p:tgtEl>
                                        <p:attrNameLst>
                                          <p:attrName>ppt_h</p:attrName>
                                        </p:attrNameLst>
                                      </p:cBhvr>
                                      <p:tavLst>
                                        <p:tav tm="0">
                                          <p:val>
                                            <p:fltVal val="0"/>
                                          </p:val>
                                        </p:tav>
                                        <p:tav tm="100000">
                                          <p:val>
                                            <p:strVal val="#ppt_h"/>
                                          </p:val>
                                        </p:tav>
                                      </p:tavLst>
                                    </p:anim>
                                    <p:animEffect transition="in" filter="fade">
                                      <p:cBhvr>
                                        <p:cTn id="17" dur="500"/>
                                        <p:tgtEl>
                                          <p:spTgt spid="224"/>
                                        </p:tgtEl>
                                      </p:cBhvr>
                                    </p:animEffect>
                                  </p:childTnLst>
                                </p:cTn>
                              </p:par>
                            </p:childTnLst>
                          </p:cTn>
                        </p:par>
                        <p:par>
                          <p:cTn id="18" fill="hold">
                            <p:stCondLst>
                              <p:cond delay="500"/>
                            </p:stCondLst>
                            <p:childTnLst>
                              <p:par>
                                <p:cTn id="19" presetID="12" presetClass="entr" presetSubtype="2" fill="hold" grpId="0" nodeType="afterEffect">
                                  <p:stCondLst>
                                    <p:cond delay="0"/>
                                  </p:stCondLst>
                                  <p:childTnLst>
                                    <p:set>
                                      <p:cBhvr>
                                        <p:cTn id="20" dur="1" fill="hold">
                                          <p:stCondLst>
                                            <p:cond delay="0"/>
                                          </p:stCondLst>
                                        </p:cTn>
                                        <p:tgtEl>
                                          <p:spTgt spid="229"/>
                                        </p:tgtEl>
                                        <p:attrNameLst>
                                          <p:attrName>style.visibility</p:attrName>
                                        </p:attrNameLst>
                                      </p:cBhvr>
                                      <p:to>
                                        <p:strVal val="visible"/>
                                      </p:to>
                                    </p:set>
                                    <p:anim calcmode="lin" valueType="num">
                                      <p:cBhvr additive="base">
                                        <p:cTn id="21" dur="500"/>
                                        <p:tgtEl>
                                          <p:spTgt spid="229"/>
                                        </p:tgtEl>
                                        <p:attrNameLst>
                                          <p:attrName>ppt_x</p:attrName>
                                        </p:attrNameLst>
                                      </p:cBhvr>
                                      <p:tavLst>
                                        <p:tav tm="0">
                                          <p:val>
                                            <p:strVal val="#ppt_x+#ppt_w*1.125000"/>
                                          </p:val>
                                        </p:tav>
                                        <p:tav tm="100000">
                                          <p:val>
                                            <p:strVal val="#ppt_x"/>
                                          </p:val>
                                        </p:tav>
                                      </p:tavLst>
                                    </p:anim>
                                    <p:animEffect transition="in" filter="wipe(left)">
                                      <p:cBhvr>
                                        <p:cTn id="22" dur="500"/>
                                        <p:tgtEl>
                                          <p:spTgt spid="229"/>
                                        </p:tgtEl>
                                      </p:cBhvr>
                                    </p:animEffect>
                                  </p:childTnLst>
                                </p:cTn>
                              </p:par>
                              <p:par>
                                <p:cTn id="23" presetID="12" presetClass="entr" presetSubtype="2" fill="hold" grpId="0" nodeType="withEffect">
                                  <p:stCondLst>
                                    <p:cond delay="0"/>
                                  </p:stCondLst>
                                  <p:childTnLst>
                                    <p:set>
                                      <p:cBhvr>
                                        <p:cTn id="24" dur="1" fill="hold">
                                          <p:stCondLst>
                                            <p:cond delay="0"/>
                                          </p:stCondLst>
                                        </p:cTn>
                                        <p:tgtEl>
                                          <p:spTgt spid="228"/>
                                        </p:tgtEl>
                                        <p:attrNameLst>
                                          <p:attrName>style.visibility</p:attrName>
                                        </p:attrNameLst>
                                      </p:cBhvr>
                                      <p:to>
                                        <p:strVal val="visible"/>
                                      </p:to>
                                    </p:set>
                                    <p:anim calcmode="lin" valueType="num">
                                      <p:cBhvr additive="base">
                                        <p:cTn id="25" dur="500"/>
                                        <p:tgtEl>
                                          <p:spTgt spid="228"/>
                                        </p:tgtEl>
                                        <p:attrNameLst>
                                          <p:attrName>ppt_x</p:attrName>
                                        </p:attrNameLst>
                                      </p:cBhvr>
                                      <p:tavLst>
                                        <p:tav tm="0">
                                          <p:val>
                                            <p:strVal val="#ppt_x+#ppt_w*1.125000"/>
                                          </p:val>
                                        </p:tav>
                                        <p:tav tm="100000">
                                          <p:val>
                                            <p:strVal val="#ppt_x"/>
                                          </p:val>
                                        </p:tav>
                                      </p:tavLst>
                                    </p:anim>
                                    <p:animEffect transition="in" filter="wipe(left)">
                                      <p:cBhvr>
                                        <p:cTn id="26" dur="500"/>
                                        <p:tgtEl>
                                          <p:spTgt spid="228"/>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230"/>
                                        </p:tgtEl>
                                        <p:attrNameLst>
                                          <p:attrName>style.visibility</p:attrName>
                                        </p:attrNameLst>
                                      </p:cBhvr>
                                      <p:to>
                                        <p:strVal val="visible"/>
                                      </p:to>
                                    </p:set>
                                    <p:anim calcmode="lin" valueType="num">
                                      <p:cBhvr>
                                        <p:cTn id="29" dur="500" fill="hold"/>
                                        <p:tgtEl>
                                          <p:spTgt spid="230"/>
                                        </p:tgtEl>
                                        <p:attrNameLst>
                                          <p:attrName>ppt_w</p:attrName>
                                        </p:attrNameLst>
                                      </p:cBhvr>
                                      <p:tavLst>
                                        <p:tav tm="0">
                                          <p:val>
                                            <p:fltVal val="0"/>
                                          </p:val>
                                        </p:tav>
                                        <p:tav tm="100000">
                                          <p:val>
                                            <p:strVal val="#ppt_w"/>
                                          </p:val>
                                        </p:tav>
                                      </p:tavLst>
                                    </p:anim>
                                    <p:anim calcmode="lin" valueType="num">
                                      <p:cBhvr>
                                        <p:cTn id="30" dur="500" fill="hold"/>
                                        <p:tgtEl>
                                          <p:spTgt spid="230"/>
                                        </p:tgtEl>
                                        <p:attrNameLst>
                                          <p:attrName>ppt_h</p:attrName>
                                        </p:attrNameLst>
                                      </p:cBhvr>
                                      <p:tavLst>
                                        <p:tav tm="0">
                                          <p:val>
                                            <p:fltVal val="0"/>
                                          </p:val>
                                        </p:tav>
                                        <p:tav tm="100000">
                                          <p:val>
                                            <p:strVal val="#ppt_h"/>
                                          </p:val>
                                        </p:tav>
                                      </p:tavLst>
                                    </p:anim>
                                    <p:animEffect transition="in" filter="fade">
                                      <p:cBhvr>
                                        <p:cTn id="31" dur="500"/>
                                        <p:tgtEl>
                                          <p:spTgt spid="230"/>
                                        </p:tgtEl>
                                      </p:cBhvr>
                                    </p:animEffect>
                                  </p:childTnLst>
                                </p:cTn>
                              </p:par>
                            </p:childTnLst>
                          </p:cTn>
                        </p:par>
                        <p:par>
                          <p:cTn id="32" fill="hold">
                            <p:stCondLst>
                              <p:cond delay="1000"/>
                            </p:stCondLst>
                            <p:childTnLst>
                              <p:par>
                                <p:cTn id="33" presetID="22" presetClass="entr" presetSubtype="4"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wipe(down)">
                                      <p:cBhvr>
                                        <p:cTn id="35" dur="500"/>
                                        <p:tgtEl>
                                          <p:spTgt spid="2"/>
                                        </p:tgtEl>
                                      </p:cBhvr>
                                    </p:animEffect>
                                  </p:childTnLst>
                                </p:cTn>
                              </p:par>
                            </p:childTnLst>
                          </p:cTn>
                        </p:par>
                        <p:par>
                          <p:cTn id="36" fill="hold">
                            <p:stCondLst>
                              <p:cond delay="1500"/>
                            </p:stCondLst>
                            <p:childTnLst>
                              <p:par>
                                <p:cTn id="37" presetID="22" presetClass="entr" presetSubtype="4"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down)">
                                      <p:cBhvr>
                                        <p:cTn id="39" dur="500"/>
                                        <p:tgtEl>
                                          <p:spTgt spid="4"/>
                                        </p:tgtEl>
                                      </p:cBhvr>
                                    </p:animEffect>
                                  </p:childTnLst>
                                </p:cTn>
                              </p:par>
                            </p:childTnLst>
                          </p:cTn>
                        </p:par>
                        <p:par>
                          <p:cTn id="40" fill="hold">
                            <p:stCondLst>
                              <p:cond delay="2000"/>
                            </p:stCondLst>
                            <p:childTnLst>
                              <p:par>
                                <p:cTn id="41" presetID="45" presetClass="entr" presetSubtype="0" fill="hold" nodeType="after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500"/>
                                        <p:tgtEl>
                                          <p:spTgt spid="5"/>
                                        </p:tgtEl>
                                      </p:cBhvr>
                                    </p:animEffect>
                                    <p:anim calcmode="lin" valueType="num">
                                      <p:cBhvr>
                                        <p:cTn id="44" dur="500" fill="hold"/>
                                        <p:tgtEl>
                                          <p:spTgt spid="5"/>
                                        </p:tgtEl>
                                        <p:attrNameLst>
                                          <p:attrName>ppt_w</p:attrName>
                                        </p:attrNameLst>
                                      </p:cBhvr>
                                      <p:tavLst>
                                        <p:tav tm="0" fmla="#ppt_w*sin(2.5*pi*$)">
                                          <p:val>
                                            <p:fltVal val="0"/>
                                          </p:val>
                                        </p:tav>
                                        <p:tav tm="100000">
                                          <p:val>
                                            <p:fltVal val="1"/>
                                          </p:val>
                                        </p:tav>
                                      </p:tavLst>
                                    </p:anim>
                                    <p:anim calcmode="lin" valueType="num">
                                      <p:cBhvr>
                                        <p:cTn id="45" dur="500" fill="hold"/>
                                        <p:tgtEl>
                                          <p:spTgt spid="5"/>
                                        </p:tgtEl>
                                        <p:attrNameLst>
                                          <p:attrName>ppt_h</p:attrName>
                                        </p:attrNameLst>
                                      </p:cBhvr>
                                      <p:tavLst>
                                        <p:tav tm="0">
                                          <p:val>
                                            <p:strVal val="#ppt_h"/>
                                          </p:val>
                                        </p:tav>
                                        <p:tav tm="100000">
                                          <p:val>
                                            <p:strVal val="#ppt_h"/>
                                          </p:val>
                                        </p:tav>
                                      </p:tavLst>
                                    </p:anim>
                                  </p:childTnLst>
                                </p:cTn>
                              </p:par>
                            </p:childTnLst>
                          </p:cTn>
                        </p:par>
                        <p:par>
                          <p:cTn id="46" fill="hold">
                            <p:stCondLst>
                              <p:cond delay="2500"/>
                            </p:stCondLst>
                            <p:childTnLst>
                              <p:par>
                                <p:cTn id="47" presetID="23" presetClass="entr" presetSubtype="32"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strVal val="4*#ppt_w"/>
                                          </p:val>
                                        </p:tav>
                                        <p:tav tm="100000">
                                          <p:val>
                                            <p:strVal val="#ppt_w"/>
                                          </p:val>
                                        </p:tav>
                                      </p:tavLst>
                                    </p:anim>
                                    <p:anim calcmode="lin" valueType="num">
                                      <p:cBhvr>
                                        <p:cTn id="50" dur="500" fill="hold"/>
                                        <p:tgtEl>
                                          <p:spTgt spid="16"/>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22" grpId="0"/>
      <p:bldP spid="223" grpId="0"/>
      <p:bldP spid="224" grpId="0" animBg="1"/>
      <p:bldP spid="228" grpId="0"/>
      <p:bldP spid="229" grpId="0"/>
      <p:bldP spid="23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Box 82"/>
          <p:cNvSpPr txBox="1"/>
          <p:nvPr/>
        </p:nvSpPr>
        <p:spPr>
          <a:xfrm>
            <a:off x="1276140" y="1762205"/>
            <a:ext cx="1104668" cy="253922"/>
          </a:xfrm>
          <a:prstGeom prst="rect">
            <a:avLst/>
          </a:prstGeom>
          <a:noFill/>
        </p:spPr>
        <p:txBody>
          <a:bodyPr wrap="square" lIns="68587" tIns="34293" rIns="68587" bIns="34293" rtlCol="0">
            <a:spAutoFit/>
          </a:bodyPr>
          <a:lstStyle/>
          <a:p>
            <a:r>
              <a:rPr lang="zh-CN" altLang="en-US" sz="1200" b="1" dirty="0">
                <a:solidFill>
                  <a:schemeClr val="bg1">
                    <a:lumMod val="50000"/>
                  </a:schemeClr>
                </a:solidFill>
                <a:latin typeface="黑体" panose="02010609060101010101" charset="-122"/>
                <a:ea typeface="黑体" panose="02010609060101010101" charset="-122"/>
              </a:rPr>
              <a:t>添加内容</a:t>
            </a:r>
          </a:p>
        </p:txBody>
      </p:sp>
      <p:sp>
        <p:nvSpPr>
          <p:cNvPr id="84" name="TextBox 83"/>
          <p:cNvSpPr txBox="1"/>
          <p:nvPr/>
        </p:nvSpPr>
        <p:spPr>
          <a:xfrm>
            <a:off x="1215776" y="2053952"/>
            <a:ext cx="1952620" cy="1832174"/>
          </a:xfrm>
          <a:prstGeom prst="rect">
            <a:avLst/>
          </a:prstGeom>
          <a:noFill/>
        </p:spPr>
        <p:txBody>
          <a:bodyPr wrap="square" lIns="68587" tIns="34293" rIns="68587" bIns="34293" rtlCol="0">
            <a:spAutoFit/>
          </a:bodyPr>
          <a:lstStyle/>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您的内容打在这里，或者通过复制您的文本后，在此框中选择粘贴，您的内容打在这里，或者通过复制您的文本后，在此框中选择粘贴，</a:t>
            </a:r>
          </a:p>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a:t>
            </a:r>
          </a:p>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a:t>
            </a:r>
          </a:p>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a:t>
            </a:r>
          </a:p>
          <a:p>
            <a:pPr>
              <a:lnSpc>
                <a:spcPct val="130000"/>
              </a:lnSpc>
            </a:pPr>
            <a:endPar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 name="圆角矩形 1"/>
          <p:cNvSpPr/>
          <p:nvPr/>
        </p:nvSpPr>
        <p:spPr>
          <a:xfrm>
            <a:off x="1072983" y="1518930"/>
            <a:ext cx="2203443" cy="2671129"/>
          </a:xfrm>
          <a:prstGeom prst="roundRect">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rtlCol="0" anchor="ctr"/>
          <a:lstStyle/>
          <a:p>
            <a:pPr algn="ctr"/>
            <a:endParaRPr lang="zh-CN" altLang="en-US"/>
          </a:p>
        </p:txBody>
      </p:sp>
      <p:grpSp>
        <p:nvGrpSpPr>
          <p:cNvPr id="3" name="组合 2"/>
          <p:cNvGrpSpPr/>
          <p:nvPr/>
        </p:nvGrpSpPr>
        <p:grpSpPr>
          <a:xfrm>
            <a:off x="1583213" y="1343438"/>
            <a:ext cx="1258427" cy="324136"/>
            <a:chOff x="2109790" y="1790699"/>
            <a:chExt cx="1677610" cy="432048"/>
          </a:xfrm>
        </p:grpSpPr>
        <p:sp>
          <p:nvSpPr>
            <p:cNvPr id="73" name="圆角矩形 72"/>
            <p:cNvSpPr/>
            <p:nvPr/>
          </p:nvSpPr>
          <p:spPr>
            <a:xfrm>
              <a:off x="2109790" y="1790699"/>
              <a:ext cx="1440160" cy="43204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 name="TextBox 116"/>
            <p:cNvSpPr txBox="1"/>
            <p:nvPr/>
          </p:nvSpPr>
          <p:spPr>
            <a:xfrm>
              <a:off x="2314766" y="1820157"/>
              <a:ext cx="1472634" cy="379462"/>
            </a:xfrm>
            <a:prstGeom prst="rect">
              <a:avLst/>
            </a:prstGeom>
            <a:noFill/>
          </p:spPr>
          <p:txBody>
            <a:bodyPr wrap="square" lIns="68573" tIns="34286" rIns="68573" bIns="34286" rtlCol="0">
              <a:spAutoFit/>
            </a:bodyPr>
            <a:lstStyle/>
            <a:p>
              <a:r>
                <a:rPr lang="zh-CN" altLang="en-US" sz="1400" dirty="0">
                  <a:solidFill>
                    <a:schemeClr val="bg1"/>
                  </a:solidFill>
                  <a:latin typeface="黑体" panose="02010609060101010101" charset="-122"/>
                  <a:ea typeface="黑体" panose="02010609060101010101" charset="-122"/>
                </a:rPr>
                <a:t>完成概述</a:t>
              </a:r>
            </a:p>
          </p:txBody>
        </p:sp>
      </p:grpSp>
      <p:grpSp>
        <p:nvGrpSpPr>
          <p:cNvPr id="7" name="组合 8"/>
          <p:cNvGrpSpPr/>
          <p:nvPr/>
        </p:nvGrpSpPr>
        <p:grpSpPr>
          <a:xfrm>
            <a:off x="3276425" y="1912505"/>
            <a:ext cx="2108656" cy="2010767"/>
            <a:chOff x="4367014" y="2549219"/>
            <a:chExt cx="681712" cy="2680195"/>
          </a:xfrm>
        </p:grpSpPr>
        <p:cxnSp>
          <p:nvCxnSpPr>
            <p:cNvPr id="11" name="直接连接符 10"/>
            <p:cNvCxnSpPr>
              <a:endCxn id="4" idx="1"/>
            </p:cNvCxnSpPr>
            <p:nvPr/>
          </p:nvCxnSpPr>
          <p:spPr>
            <a:xfrm>
              <a:off x="4367014" y="2549219"/>
              <a:ext cx="681712" cy="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7" name="直接连接符 176"/>
            <p:cNvCxnSpPr/>
            <p:nvPr/>
          </p:nvCxnSpPr>
          <p:spPr>
            <a:xfrm>
              <a:off x="4367014" y="3449940"/>
              <a:ext cx="681712" cy="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8" name="直接连接符 177"/>
            <p:cNvCxnSpPr/>
            <p:nvPr/>
          </p:nvCxnSpPr>
          <p:spPr>
            <a:xfrm>
              <a:off x="4367014" y="4313409"/>
              <a:ext cx="681712" cy="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9" name="直接连接符 178"/>
            <p:cNvCxnSpPr/>
            <p:nvPr/>
          </p:nvCxnSpPr>
          <p:spPr>
            <a:xfrm>
              <a:off x="4367014" y="5229413"/>
              <a:ext cx="681712" cy="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9" name="组合 9"/>
          <p:cNvGrpSpPr/>
          <p:nvPr/>
        </p:nvGrpSpPr>
        <p:grpSpPr>
          <a:xfrm>
            <a:off x="5385081" y="1345916"/>
            <a:ext cx="3104971" cy="2844142"/>
            <a:chOff x="7178067" y="1794000"/>
            <a:chExt cx="4139243" cy="3791019"/>
          </a:xfrm>
        </p:grpSpPr>
        <p:grpSp>
          <p:nvGrpSpPr>
            <p:cNvPr id="10" name="组合 6"/>
            <p:cNvGrpSpPr/>
            <p:nvPr/>
          </p:nvGrpSpPr>
          <p:grpSpPr>
            <a:xfrm>
              <a:off x="7178067" y="3893558"/>
              <a:ext cx="4139243" cy="1691461"/>
              <a:chOff x="7445805" y="4025024"/>
              <a:chExt cx="4092125" cy="1691461"/>
            </a:xfrm>
          </p:grpSpPr>
          <p:pic>
            <p:nvPicPr>
              <p:cNvPr id="120" name="Picture 3" descr="F:\出售\PPT\______________图片素材\59f5225d4dd36b09f8ade3e55c755816.jpg"/>
              <p:cNvPicPr>
                <a:picLocks noChangeAspect="1" noChangeArrowheads="1"/>
              </p:cNvPicPr>
              <p:nvPr/>
            </p:nvPicPr>
            <p:blipFill rotWithShape="1">
              <a:blip r:embed="rId3" cstate="screen"/>
              <a:srcRect/>
              <a:stretch>
                <a:fillRect/>
              </a:stretch>
            </p:blipFill>
            <p:spPr bwMode="auto">
              <a:xfrm>
                <a:off x="9458303" y="4025024"/>
                <a:ext cx="2079627" cy="1691461"/>
              </a:xfrm>
              <a:prstGeom prst="rect">
                <a:avLst/>
              </a:prstGeom>
              <a:noFill/>
              <a:extLst>
                <a:ext uri="{909E8E84-426E-40DD-AFC4-6F175D3DCCD1}">
                  <a14:hiddenFill xmlns:a14="http://schemas.microsoft.com/office/drawing/2010/main">
                    <a:solidFill>
                      <a:srgbClr val="FFFFFF"/>
                    </a:solidFill>
                  </a14:hiddenFill>
                </a:ext>
              </a:extLst>
            </p:spPr>
          </p:pic>
          <p:pic>
            <p:nvPicPr>
              <p:cNvPr id="5" name="图片 4"/>
              <p:cNvPicPr>
                <a:picLocks noChangeAspect="1"/>
              </p:cNvPicPr>
              <p:nvPr/>
            </p:nvPicPr>
            <p:blipFill>
              <a:blip r:embed="rId4" cstate="screen"/>
              <a:stretch>
                <a:fillRect/>
              </a:stretch>
            </p:blipFill>
            <p:spPr>
              <a:xfrm>
                <a:off x="7445805" y="4025024"/>
                <a:ext cx="1947470" cy="1691461"/>
              </a:xfrm>
              <a:prstGeom prst="rect">
                <a:avLst/>
              </a:prstGeom>
            </p:spPr>
          </p:pic>
        </p:grpSp>
        <p:pic>
          <p:nvPicPr>
            <p:cNvPr id="6" name="图片 5"/>
            <p:cNvPicPr>
              <a:picLocks noChangeAspect="1"/>
            </p:cNvPicPr>
            <p:nvPr/>
          </p:nvPicPr>
          <p:blipFill>
            <a:blip r:embed="rId5" cstate="screen"/>
            <a:stretch>
              <a:fillRect/>
            </a:stretch>
          </p:blipFill>
          <p:spPr>
            <a:xfrm>
              <a:off x="7178067" y="1794000"/>
              <a:ext cx="4139243" cy="1825218"/>
            </a:xfrm>
            <a:prstGeom prst="rect">
              <a:avLst/>
            </a:prstGeom>
          </p:spPr>
        </p:pic>
      </p:grpSp>
      <p:grpSp>
        <p:nvGrpSpPr>
          <p:cNvPr id="12" name="组合 14"/>
          <p:cNvGrpSpPr/>
          <p:nvPr/>
        </p:nvGrpSpPr>
        <p:grpSpPr>
          <a:xfrm>
            <a:off x="3787798" y="1741961"/>
            <a:ext cx="1149067" cy="338227"/>
            <a:chOff x="5048726" y="2321898"/>
            <a:chExt cx="1531822" cy="450830"/>
          </a:xfrm>
          <a:solidFill>
            <a:srgbClr val="CB1B3D"/>
          </a:solidFill>
        </p:grpSpPr>
        <p:sp>
          <p:nvSpPr>
            <p:cNvPr id="4" name="圆角矩形 3"/>
            <p:cNvSpPr/>
            <p:nvPr/>
          </p:nvSpPr>
          <p:spPr>
            <a:xfrm>
              <a:off x="5048726" y="2325711"/>
              <a:ext cx="1531822" cy="44701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9" name="TextBox 168"/>
            <p:cNvSpPr txBox="1"/>
            <p:nvPr/>
          </p:nvSpPr>
          <p:spPr>
            <a:xfrm>
              <a:off x="5231110" y="2321898"/>
              <a:ext cx="1244303" cy="338439"/>
            </a:xfrm>
            <a:prstGeom prst="rect">
              <a:avLst/>
            </a:prstGeom>
            <a:noFill/>
          </p:spPr>
          <p:txBody>
            <a:bodyPr wrap="square" lIns="68573" tIns="34286" rIns="68573" bIns="34286" rtlCol="0">
              <a:spAutoFit/>
            </a:bodyPr>
            <a:lstStyle/>
            <a:p>
              <a:r>
                <a:rPr lang="zh-CN" altLang="en-US" sz="1200" dirty="0">
                  <a:solidFill>
                    <a:schemeClr val="bg1"/>
                  </a:solidFill>
                  <a:latin typeface="黑体" panose="02010609060101010101" charset="-122"/>
                  <a:ea typeface="黑体" panose="02010609060101010101" charset="-122"/>
                </a:rPr>
                <a:t>添加内容</a:t>
              </a:r>
              <a:endParaRPr lang="zh-CN" altLang="en-US" sz="1600" dirty="0">
                <a:solidFill>
                  <a:schemeClr val="bg1"/>
                </a:solidFill>
                <a:latin typeface="黑体" panose="02010609060101010101" charset="-122"/>
                <a:ea typeface="黑体" panose="02010609060101010101" charset="-122"/>
              </a:endParaRPr>
            </a:p>
          </p:txBody>
        </p:sp>
      </p:grpSp>
      <p:grpSp>
        <p:nvGrpSpPr>
          <p:cNvPr id="13" name="组合 13"/>
          <p:cNvGrpSpPr/>
          <p:nvPr/>
        </p:nvGrpSpPr>
        <p:grpSpPr>
          <a:xfrm>
            <a:off x="3787798" y="2423436"/>
            <a:ext cx="1149067" cy="335367"/>
            <a:chOff x="5048726" y="3230247"/>
            <a:chExt cx="1531822" cy="447017"/>
          </a:xfrm>
          <a:solidFill>
            <a:srgbClr val="CB1B3D"/>
          </a:solidFill>
        </p:grpSpPr>
        <p:sp>
          <p:nvSpPr>
            <p:cNvPr id="125" name="圆角矩形 124"/>
            <p:cNvSpPr/>
            <p:nvPr/>
          </p:nvSpPr>
          <p:spPr>
            <a:xfrm>
              <a:off x="5048726" y="3230247"/>
              <a:ext cx="1531822" cy="44701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0" name="TextBox 169"/>
            <p:cNvSpPr txBox="1"/>
            <p:nvPr/>
          </p:nvSpPr>
          <p:spPr>
            <a:xfrm>
              <a:off x="5231110" y="3257581"/>
              <a:ext cx="1244303" cy="338439"/>
            </a:xfrm>
            <a:prstGeom prst="rect">
              <a:avLst/>
            </a:prstGeom>
            <a:noFill/>
          </p:spPr>
          <p:txBody>
            <a:bodyPr wrap="square" lIns="68573" tIns="34286" rIns="68573" bIns="34286" rtlCol="0">
              <a:spAutoFit/>
            </a:bodyPr>
            <a:lstStyle/>
            <a:p>
              <a:r>
                <a:rPr lang="zh-CN" altLang="en-US" sz="1200" dirty="0">
                  <a:solidFill>
                    <a:schemeClr val="bg1"/>
                  </a:solidFill>
                  <a:latin typeface="黑体" panose="02010609060101010101" charset="-122"/>
                  <a:ea typeface="黑体" panose="02010609060101010101" charset="-122"/>
                </a:rPr>
                <a:t>添加内容</a:t>
              </a:r>
            </a:p>
          </p:txBody>
        </p:sp>
      </p:grpSp>
      <p:grpSp>
        <p:nvGrpSpPr>
          <p:cNvPr id="14" name="组合 12"/>
          <p:cNvGrpSpPr/>
          <p:nvPr/>
        </p:nvGrpSpPr>
        <p:grpSpPr>
          <a:xfrm>
            <a:off x="3787798" y="3092956"/>
            <a:ext cx="1149067" cy="335401"/>
            <a:chOff x="5048726" y="4122666"/>
            <a:chExt cx="1531822" cy="447064"/>
          </a:xfrm>
          <a:solidFill>
            <a:srgbClr val="CB1B3D"/>
          </a:solidFill>
        </p:grpSpPr>
        <p:sp>
          <p:nvSpPr>
            <p:cNvPr id="126" name="圆角矩形 125"/>
            <p:cNvSpPr/>
            <p:nvPr/>
          </p:nvSpPr>
          <p:spPr>
            <a:xfrm>
              <a:off x="5048726" y="4122713"/>
              <a:ext cx="1531822" cy="447017"/>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1" name="TextBox 170"/>
            <p:cNvSpPr txBox="1"/>
            <p:nvPr/>
          </p:nvSpPr>
          <p:spPr>
            <a:xfrm>
              <a:off x="5231110" y="4122666"/>
              <a:ext cx="1244303" cy="338440"/>
            </a:xfrm>
            <a:prstGeom prst="rect">
              <a:avLst/>
            </a:prstGeom>
            <a:noFill/>
          </p:spPr>
          <p:txBody>
            <a:bodyPr wrap="square" lIns="68573" tIns="34286" rIns="68573" bIns="34286" rtlCol="0">
              <a:spAutoFit/>
            </a:bodyPr>
            <a:lstStyle/>
            <a:p>
              <a:r>
                <a:rPr lang="zh-CN" altLang="en-US" sz="1200" dirty="0">
                  <a:solidFill>
                    <a:schemeClr val="bg1"/>
                  </a:solidFill>
                  <a:latin typeface="黑体" panose="02010609060101010101" charset="-122"/>
                  <a:ea typeface="黑体" panose="02010609060101010101" charset="-122"/>
                </a:rPr>
                <a:t>添加内容</a:t>
              </a:r>
            </a:p>
          </p:txBody>
        </p:sp>
      </p:grpSp>
      <p:grpSp>
        <p:nvGrpSpPr>
          <p:cNvPr id="15" name="组合 11"/>
          <p:cNvGrpSpPr/>
          <p:nvPr/>
        </p:nvGrpSpPr>
        <p:grpSpPr>
          <a:xfrm>
            <a:off x="3787798" y="3755581"/>
            <a:ext cx="1149067" cy="335366"/>
            <a:chOff x="5048726" y="5005906"/>
            <a:chExt cx="1531822" cy="447017"/>
          </a:xfrm>
          <a:solidFill>
            <a:srgbClr val="CB1B3D"/>
          </a:solidFill>
        </p:grpSpPr>
        <p:sp>
          <p:nvSpPr>
            <p:cNvPr id="127" name="圆角矩形 126"/>
            <p:cNvSpPr/>
            <p:nvPr/>
          </p:nvSpPr>
          <p:spPr>
            <a:xfrm>
              <a:off x="5048726" y="5005906"/>
              <a:ext cx="1531822" cy="447017"/>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2" name="TextBox 171"/>
            <p:cNvSpPr txBox="1"/>
            <p:nvPr/>
          </p:nvSpPr>
          <p:spPr>
            <a:xfrm>
              <a:off x="5231110" y="5015543"/>
              <a:ext cx="1244303" cy="338440"/>
            </a:xfrm>
            <a:prstGeom prst="rect">
              <a:avLst/>
            </a:prstGeom>
            <a:noFill/>
          </p:spPr>
          <p:txBody>
            <a:bodyPr wrap="square" lIns="68573" tIns="34286" rIns="68573" bIns="34286" rtlCol="0">
              <a:spAutoFit/>
            </a:bodyPr>
            <a:lstStyle/>
            <a:p>
              <a:r>
                <a:rPr lang="zh-CN" altLang="en-US" sz="1200" dirty="0">
                  <a:solidFill>
                    <a:schemeClr val="bg1"/>
                  </a:solidFill>
                  <a:latin typeface="黑体" panose="02010609060101010101" charset="-122"/>
                  <a:ea typeface="黑体" panose="02010609060101010101" charset="-122"/>
                </a:rPr>
                <a:t>添加内容</a:t>
              </a:r>
            </a:p>
          </p:txBody>
        </p:sp>
      </p:grpSp>
      <p:sp>
        <p:nvSpPr>
          <p:cNvPr id="8" name="燕尾形 7"/>
          <p:cNvSpPr/>
          <p:nvPr/>
        </p:nvSpPr>
        <p:spPr>
          <a:xfrm rot="5400000">
            <a:off x="4275685" y="1398878"/>
            <a:ext cx="162068" cy="240449"/>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rtlCol="0" anchor="ctr"/>
          <a:lstStyle/>
          <a:p>
            <a:pPr algn="ctr"/>
            <a:endParaRPr lang="zh-CN" altLang="en-US">
              <a:solidFill>
                <a:schemeClr val="tx1"/>
              </a:solidFill>
            </a:endParaRPr>
          </a:p>
        </p:txBody>
      </p:sp>
      <p:sp>
        <p:nvSpPr>
          <p:cNvPr id="173" name="燕尾形 172"/>
          <p:cNvSpPr/>
          <p:nvPr/>
        </p:nvSpPr>
        <p:spPr>
          <a:xfrm rot="5400000">
            <a:off x="4275685" y="2155334"/>
            <a:ext cx="162068" cy="240449"/>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rtlCol="0" anchor="ctr"/>
          <a:lstStyle/>
          <a:p>
            <a:pPr algn="ctr"/>
            <a:endParaRPr lang="zh-CN" altLang="en-US">
              <a:solidFill>
                <a:schemeClr val="tx1"/>
              </a:solidFill>
            </a:endParaRPr>
          </a:p>
        </p:txBody>
      </p:sp>
      <p:sp>
        <p:nvSpPr>
          <p:cNvPr id="174" name="燕尾形 173"/>
          <p:cNvSpPr/>
          <p:nvPr/>
        </p:nvSpPr>
        <p:spPr>
          <a:xfrm rot="5400000">
            <a:off x="4275685" y="2816759"/>
            <a:ext cx="162068" cy="240449"/>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rtlCol="0" anchor="ctr"/>
          <a:lstStyle/>
          <a:p>
            <a:pPr algn="ctr"/>
            <a:endParaRPr lang="zh-CN" altLang="en-US">
              <a:solidFill>
                <a:schemeClr val="tx1"/>
              </a:solidFill>
            </a:endParaRPr>
          </a:p>
        </p:txBody>
      </p:sp>
      <p:sp>
        <p:nvSpPr>
          <p:cNvPr id="175" name="燕尾形 174"/>
          <p:cNvSpPr/>
          <p:nvPr/>
        </p:nvSpPr>
        <p:spPr>
          <a:xfrm rot="5400000">
            <a:off x="4275685" y="3457196"/>
            <a:ext cx="162068" cy="240449"/>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rtlCol="0" anchor="ctr"/>
          <a:lstStyle/>
          <a:p>
            <a:pPr algn="ctr"/>
            <a:endParaRPr lang="zh-CN" altLang="en-US">
              <a:solidFill>
                <a:schemeClr val="tx1"/>
              </a:solidFill>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2" presetClass="entr" presetSubtype="4"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par>
                          <p:cTn id="14" fill="hold">
                            <p:stCondLst>
                              <p:cond delay="1000"/>
                            </p:stCondLst>
                            <p:childTnLst>
                              <p:par>
                                <p:cTn id="15" presetID="14" presetClass="entr" presetSubtype="10" fill="hold" grpId="0" nodeType="afterEffect">
                                  <p:stCondLst>
                                    <p:cond delay="0"/>
                                  </p:stCondLst>
                                  <p:childTnLst>
                                    <p:set>
                                      <p:cBhvr>
                                        <p:cTn id="16" dur="1" fill="hold">
                                          <p:stCondLst>
                                            <p:cond delay="0"/>
                                          </p:stCondLst>
                                        </p:cTn>
                                        <p:tgtEl>
                                          <p:spTgt spid="84"/>
                                        </p:tgtEl>
                                        <p:attrNameLst>
                                          <p:attrName>style.visibility</p:attrName>
                                        </p:attrNameLst>
                                      </p:cBhvr>
                                      <p:to>
                                        <p:strVal val="visible"/>
                                      </p:to>
                                    </p:set>
                                    <p:animEffect transition="in" filter="randombar(horizontal)">
                                      <p:cBhvr>
                                        <p:cTn id="17" dur="500"/>
                                        <p:tgtEl>
                                          <p:spTgt spid="84"/>
                                        </p:tgtEl>
                                      </p:cBhvr>
                                    </p:animEffect>
                                  </p:childTnLst>
                                </p:cTn>
                              </p:par>
                            </p:childTnLst>
                          </p:cTn>
                        </p:par>
                        <p:par>
                          <p:cTn id="18" fill="hold">
                            <p:stCondLst>
                              <p:cond delay="1500"/>
                            </p:stCondLst>
                            <p:childTnLst>
                              <p:par>
                                <p:cTn id="19" presetID="14" presetClass="entr" presetSubtype="10" fill="hold" grpId="0" nodeType="afterEffect">
                                  <p:stCondLst>
                                    <p:cond delay="0"/>
                                  </p:stCondLst>
                                  <p:childTnLst>
                                    <p:set>
                                      <p:cBhvr>
                                        <p:cTn id="20" dur="1" fill="hold">
                                          <p:stCondLst>
                                            <p:cond delay="0"/>
                                          </p:stCondLst>
                                        </p:cTn>
                                        <p:tgtEl>
                                          <p:spTgt spid="83"/>
                                        </p:tgtEl>
                                        <p:attrNameLst>
                                          <p:attrName>style.visibility</p:attrName>
                                        </p:attrNameLst>
                                      </p:cBhvr>
                                      <p:to>
                                        <p:strVal val="visible"/>
                                      </p:to>
                                    </p:set>
                                    <p:animEffect transition="in" filter="randombar(horizontal)">
                                      <p:cBhvr>
                                        <p:cTn id="21" dur="500"/>
                                        <p:tgtEl>
                                          <p:spTgt spid="83"/>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par>
                          <p:cTn id="26" fill="hold">
                            <p:stCondLst>
                              <p:cond delay="2500"/>
                            </p:stCondLst>
                            <p:childTnLst>
                              <p:par>
                                <p:cTn id="27" presetID="49" presetClass="entr" presetSubtype="0" decel="100000" fill="hold" nodeType="after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500" fill="hold"/>
                                        <p:tgtEl>
                                          <p:spTgt spid="9"/>
                                        </p:tgtEl>
                                        <p:attrNameLst>
                                          <p:attrName>ppt_w</p:attrName>
                                        </p:attrNameLst>
                                      </p:cBhvr>
                                      <p:tavLst>
                                        <p:tav tm="0">
                                          <p:val>
                                            <p:fltVal val="0"/>
                                          </p:val>
                                        </p:tav>
                                        <p:tav tm="100000">
                                          <p:val>
                                            <p:strVal val="#ppt_w"/>
                                          </p:val>
                                        </p:tav>
                                      </p:tavLst>
                                    </p:anim>
                                    <p:anim calcmode="lin" valueType="num">
                                      <p:cBhvr>
                                        <p:cTn id="30" dur="500" fill="hold"/>
                                        <p:tgtEl>
                                          <p:spTgt spid="9"/>
                                        </p:tgtEl>
                                        <p:attrNameLst>
                                          <p:attrName>ppt_h</p:attrName>
                                        </p:attrNameLst>
                                      </p:cBhvr>
                                      <p:tavLst>
                                        <p:tav tm="0">
                                          <p:val>
                                            <p:fltVal val="0"/>
                                          </p:val>
                                        </p:tav>
                                        <p:tav tm="100000">
                                          <p:val>
                                            <p:strVal val="#ppt_h"/>
                                          </p:val>
                                        </p:tav>
                                      </p:tavLst>
                                    </p:anim>
                                    <p:anim calcmode="lin" valueType="num">
                                      <p:cBhvr>
                                        <p:cTn id="31" dur="500" fill="hold"/>
                                        <p:tgtEl>
                                          <p:spTgt spid="9"/>
                                        </p:tgtEl>
                                        <p:attrNameLst>
                                          <p:attrName>style.rotation</p:attrName>
                                        </p:attrNameLst>
                                      </p:cBhvr>
                                      <p:tavLst>
                                        <p:tav tm="0">
                                          <p:val>
                                            <p:fltVal val="360"/>
                                          </p:val>
                                        </p:tav>
                                        <p:tav tm="100000">
                                          <p:val>
                                            <p:fltVal val="0"/>
                                          </p:val>
                                        </p:tav>
                                      </p:tavLst>
                                    </p:anim>
                                    <p:animEffect transition="in" filter="fade">
                                      <p:cBhvr>
                                        <p:cTn id="32" dur="500"/>
                                        <p:tgtEl>
                                          <p:spTgt spid="9"/>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500"/>
                                        <p:tgtEl>
                                          <p:spTgt spid="8"/>
                                        </p:tgtEl>
                                      </p:cBhvr>
                                    </p:animEffect>
                                  </p:childTnLst>
                                </p:cTn>
                              </p:par>
                              <p:par>
                                <p:cTn id="37" presetID="2" presetClass="entr" presetSubtype="4" fill="hold"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childTnLst>
                          </p:cTn>
                        </p:par>
                        <p:par>
                          <p:cTn id="41" fill="hold">
                            <p:stCondLst>
                              <p:cond delay="3500"/>
                            </p:stCondLst>
                            <p:childTnLst>
                              <p:par>
                                <p:cTn id="42" presetID="10" presetClass="entr" presetSubtype="0" fill="hold" grpId="0" nodeType="afterEffect">
                                  <p:stCondLst>
                                    <p:cond delay="0"/>
                                  </p:stCondLst>
                                  <p:childTnLst>
                                    <p:set>
                                      <p:cBhvr>
                                        <p:cTn id="43" dur="1" fill="hold">
                                          <p:stCondLst>
                                            <p:cond delay="0"/>
                                          </p:stCondLst>
                                        </p:cTn>
                                        <p:tgtEl>
                                          <p:spTgt spid="173"/>
                                        </p:tgtEl>
                                        <p:attrNameLst>
                                          <p:attrName>style.visibility</p:attrName>
                                        </p:attrNameLst>
                                      </p:cBhvr>
                                      <p:to>
                                        <p:strVal val="visible"/>
                                      </p:to>
                                    </p:set>
                                    <p:animEffect transition="in" filter="fade">
                                      <p:cBhvr>
                                        <p:cTn id="44" dur="500"/>
                                        <p:tgtEl>
                                          <p:spTgt spid="173"/>
                                        </p:tgtEl>
                                      </p:cBhvr>
                                    </p:animEffect>
                                  </p:childTnLst>
                                </p:cTn>
                              </p:par>
                              <p:par>
                                <p:cTn id="45" presetID="2" presetClass="entr" presetSubtype="4"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par>
                          <p:cTn id="49" fill="hold">
                            <p:stCondLst>
                              <p:cond delay="4000"/>
                            </p:stCondLst>
                            <p:childTnLst>
                              <p:par>
                                <p:cTn id="50" presetID="10" presetClass="entr" presetSubtype="0" fill="hold" grpId="0" nodeType="afterEffect">
                                  <p:stCondLst>
                                    <p:cond delay="0"/>
                                  </p:stCondLst>
                                  <p:childTnLst>
                                    <p:set>
                                      <p:cBhvr>
                                        <p:cTn id="51" dur="1" fill="hold">
                                          <p:stCondLst>
                                            <p:cond delay="0"/>
                                          </p:stCondLst>
                                        </p:cTn>
                                        <p:tgtEl>
                                          <p:spTgt spid="174"/>
                                        </p:tgtEl>
                                        <p:attrNameLst>
                                          <p:attrName>style.visibility</p:attrName>
                                        </p:attrNameLst>
                                      </p:cBhvr>
                                      <p:to>
                                        <p:strVal val="visible"/>
                                      </p:to>
                                    </p:set>
                                    <p:animEffect transition="in" filter="fade">
                                      <p:cBhvr>
                                        <p:cTn id="52" dur="500"/>
                                        <p:tgtEl>
                                          <p:spTgt spid="174"/>
                                        </p:tgtEl>
                                      </p:cBhvr>
                                    </p:animEffect>
                                  </p:childTnLst>
                                </p:cTn>
                              </p:par>
                              <p:par>
                                <p:cTn id="53" presetID="2" presetClass="entr" presetSubtype="4" fill="hold"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par>
                          <p:cTn id="57" fill="hold">
                            <p:stCondLst>
                              <p:cond delay="4500"/>
                            </p:stCondLst>
                            <p:childTnLst>
                              <p:par>
                                <p:cTn id="58" presetID="10" presetClass="entr" presetSubtype="0" fill="hold" grpId="0" nodeType="afterEffect">
                                  <p:stCondLst>
                                    <p:cond delay="0"/>
                                  </p:stCondLst>
                                  <p:childTnLst>
                                    <p:set>
                                      <p:cBhvr>
                                        <p:cTn id="59" dur="1" fill="hold">
                                          <p:stCondLst>
                                            <p:cond delay="0"/>
                                          </p:stCondLst>
                                        </p:cTn>
                                        <p:tgtEl>
                                          <p:spTgt spid="175"/>
                                        </p:tgtEl>
                                        <p:attrNameLst>
                                          <p:attrName>style.visibility</p:attrName>
                                        </p:attrNameLst>
                                      </p:cBhvr>
                                      <p:to>
                                        <p:strVal val="visible"/>
                                      </p:to>
                                    </p:set>
                                    <p:animEffect transition="in" filter="fade">
                                      <p:cBhvr>
                                        <p:cTn id="60" dur="500"/>
                                        <p:tgtEl>
                                          <p:spTgt spid="175"/>
                                        </p:tgtEl>
                                      </p:cBhvr>
                                    </p:animEffect>
                                  </p:childTnLst>
                                </p:cTn>
                              </p:par>
                              <p:par>
                                <p:cTn id="61" presetID="2" presetClass="entr" presetSubtype="4" fill="hold" nodeType="with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additive="base">
                                        <p:cTn id="63" dur="500" fill="hold"/>
                                        <p:tgtEl>
                                          <p:spTgt spid="15"/>
                                        </p:tgtEl>
                                        <p:attrNameLst>
                                          <p:attrName>ppt_x</p:attrName>
                                        </p:attrNameLst>
                                      </p:cBhvr>
                                      <p:tavLst>
                                        <p:tav tm="0">
                                          <p:val>
                                            <p:strVal val="#ppt_x"/>
                                          </p:val>
                                        </p:tav>
                                        <p:tav tm="100000">
                                          <p:val>
                                            <p:strVal val="#ppt_x"/>
                                          </p:val>
                                        </p:tav>
                                      </p:tavLst>
                                    </p:anim>
                                    <p:anim calcmode="lin" valueType="num">
                                      <p:cBhvr additive="base">
                                        <p:cTn id="6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4" grpId="0"/>
      <p:bldP spid="2" grpId="0" animBg="1"/>
      <p:bldP spid="8" grpId="0" animBg="1"/>
      <p:bldP spid="173" grpId="0" animBg="1"/>
      <p:bldP spid="174" grpId="0" animBg="1"/>
      <p:bldP spid="17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Administrator\Desktop\1457d4fe0d80f91.jpg"/>
          <p:cNvPicPr>
            <a:picLocks noChangeAspect="1" noChangeArrowheads="1"/>
          </p:cNvPicPr>
          <p:nvPr/>
        </p:nvPicPr>
        <p:blipFill>
          <a:blip r:embed="rId3" cstate="print"/>
          <a:srcRect/>
          <a:stretch>
            <a:fillRect/>
          </a:stretch>
        </p:blipFill>
        <p:spPr bwMode="auto">
          <a:xfrm>
            <a:off x="0" y="0"/>
            <a:ext cx="5111130" cy="5111130"/>
          </a:xfrm>
          <a:prstGeom prst="rect">
            <a:avLst/>
          </a:prstGeom>
          <a:noFill/>
        </p:spPr>
      </p:pic>
      <p:sp>
        <p:nvSpPr>
          <p:cNvPr id="6148" name="文本框 3080"/>
          <p:cNvSpPr txBox="1">
            <a:spLocks noChangeArrowheads="1"/>
          </p:cNvSpPr>
          <p:nvPr/>
        </p:nvSpPr>
        <p:spPr bwMode="auto">
          <a:xfrm>
            <a:off x="4926561" y="2217485"/>
            <a:ext cx="1252447" cy="9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032" tIns="32516" rIns="65032" bIns="32516">
            <a:spAutoFit/>
          </a:bodyPr>
          <a:lstStyle/>
          <a:p>
            <a:pPr algn="ctr"/>
            <a:r>
              <a:rPr lang="en-US" altLang="zh-CN" sz="6000" dirty="0" smtClean="0">
                <a:solidFill>
                  <a:schemeClr val="accent1"/>
                </a:solidFill>
                <a:latin typeface="Arial" panose="020B0604020202020204" pitchFamily="34" charset="0"/>
                <a:ea typeface="微软雅黑" panose="020B0503020204020204" pitchFamily="34" charset="-122"/>
                <a:sym typeface="Arial" panose="020B0604020202020204" pitchFamily="34" charset="0"/>
              </a:rPr>
              <a:t>04</a:t>
            </a:r>
            <a:endParaRPr lang="en-US" altLang="zh-CN" sz="60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6153" name="椭圆 3087"/>
          <p:cNvSpPr>
            <a:spLocks noChangeArrowheads="1"/>
          </p:cNvSpPr>
          <p:nvPr/>
        </p:nvSpPr>
        <p:spPr bwMode="auto">
          <a:xfrm>
            <a:off x="5059903" y="1592152"/>
            <a:ext cx="342874" cy="342939"/>
          </a:xfrm>
          <a:prstGeom prst="ellipse">
            <a:avLst/>
          </a:prstGeom>
          <a:solidFill>
            <a:schemeClr val="accent1"/>
          </a:solidFill>
          <a:ln>
            <a:noFill/>
          </a:ln>
        </p:spPr>
        <p:txBody>
          <a:bodyPr lIns="65032" tIns="32516" rIns="65032" bIns="32516"/>
          <a:lstStyle/>
          <a:p>
            <a:endParaRPr lang="zh-CN" altLang="en-US" sz="1900" dirty="0">
              <a:latin typeface="Arial" panose="020B0604020202020204" pitchFamily="34" charset="0"/>
              <a:ea typeface="微软雅黑" panose="020B0503020204020204" pitchFamily="34" charset="-122"/>
              <a:sym typeface="Arial" panose="020B0604020202020204" pitchFamily="34" charset="0"/>
            </a:endParaRPr>
          </a:p>
        </p:txBody>
      </p:sp>
      <p:sp>
        <p:nvSpPr>
          <p:cNvPr id="9" name="矩形 8"/>
          <p:cNvSpPr/>
          <p:nvPr/>
        </p:nvSpPr>
        <p:spPr>
          <a:xfrm>
            <a:off x="5991480" y="2333008"/>
            <a:ext cx="2030590" cy="400110"/>
          </a:xfrm>
          <a:prstGeom prst="rect">
            <a:avLst/>
          </a:prstGeom>
        </p:spPr>
        <p:txBody>
          <a:bodyPr wrap="square" lIns="0" tIns="0" rIns="0" bIns="0">
            <a:spAutoFit/>
          </a:bodyPr>
          <a:lstStyle/>
          <a:p>
            <a:pPr>
              <a:lnSpc>
                <a:spcPct val="130000"/>
              </a:lnSpc>
            </a:pPr>
            <a:r>
              <a:rPr lang="zh-CN" altLang="en-US" sz="2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10" name="文本框 9"/>
          <p:cNvSpPr txBox="1"/>
          <p:nvPr/>
        </p:nvSpPr>
        <p:spPr>
          <a:xfrm>
            <a:off x="5991480" y="2725234"/>
            <a:ext cx="2829786" cy="323165"/>
          </a:xfrm>
          <a:prstGeom prst="rect">
            <a:avLst/>
          </a:prstGeom>
          <a:noFill/>
        </p:spPr>
        <p:txBody>
          <a:bodyPr wrap="square" lIns="0" tIns="0" rIns="0" bIns="0" rtlCol="0">
            <a:spAutoFit/>
          </a:bodyPr>
          <a:lstStyle/>
          <a:p>
            <a:pPr algn="just">
              <a:lnSpc>
                <a:spcPct val="150000"/>
              </a:lnSpc>
            </a:pPr>
            <a:r>
              <a:rPr lang="zh-CN" alt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p>
        </p:txBody>
      </p:sp>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250"/>
                                  </p:stCondLst>
                                  <p:childTnLst>
                                    <p:set>
                                      <p:cBhvr>
                                        <p:cTn id="10" dur="1" fill="hold">
                                          <p:stCondLst>
                                            <p:cond delay="0"/>
                                          </p:stCondLst>
                                        </p:cTn>
                                        <p:tgtEl>
                                          <p:spTgt spid="6153"/>
                                        </p:tgtEl>
                                        <p:attrNameLst>
                                          <p:attrName>style.visibility</p:attrName>
                                        </p:attrNameLst>
                                      </p:cBhvr>
                                      <p:to>
                                        <p:strVal val="visible"/>
                                      </p:to>
                                    </p:set>
                                    <p:anim calcmode="lin" valueType="num">
                                      <p:cBhvr>
                                        <p:cTn id="11" dur="750" fill="hold"/>
                                        <p:tgtEl>
                                          <p:spTgt spid="6153"/>
                                        </p:tgtEl>
                                        <p:attrNameLst>
                                          <p:attrName>ppt_w</p:attrName>
                                        </p:attrNameLst>
                                      </p:cBhvr>
                                      <p:tavLst>
                                        <p:tav tm="0">
                                          <p:val>
                                            <p:fltVal val="0"/>
                                          </p:val>
                                        </p:tav>
                                        <p:tav tm="100000">
                                          <p:val>
                                            <p:strVal val="#ppt_w"/>
                                          </p:val>
                                        </p:tav>
                                      </p:tavLst>
                                    </p:anim>
                                    <p:anim calcmode="lin" valueType="num">
                                      <p:cBhvr>
                                        <p:cTn id="12" dur="750" fill="hold"/>
                                        <p:tgtEl>
                                          <p:spTgt spid="6153"/>
                                        </p:tgtEl>
                                        <p:attrNameLst>
                                          <p:attrName>ppt_h</p:attrName>
                                        </p:attrNameLst>
                                      </p:cBhvr>
                                      <p:tavLst>
                                        <p:tav tm="0">
                                          <p:val>
                                            <p:fltVal val="0"/>
                                          </p:val>
                                        </p:tav>
                                        <p:tav tm="100000">
                                          <p:val>
                                            <p:strVal val="#ppt_h"/>
                                          </p:val>
                                        </p:tav>
                                      </p:tavLst>
                                    </p:anim>
                                    <p:animEffect transition="in" filter="fade">
                                      <p:cBhvr>
                                        <p:cTn id="13" dur="750"/>
                                        <p:tgtEl>
                                          <p:spTgt spid="6153"/>
                                        </p:tgtEl>
                                      </p:cBhvr>
                                    </p:animEffect>
                                  </p:childTnLst>
                                </p:cTn>
                              </p:par>
                            </p:childTnLst>
                          </p:cTn>
                        </p:par>
                        <p:par>
                          <p:cTn id="14" fill="hold">
                            <p:stCondLst>
                              <p:cond delay="500"/>
                            </p:stCondLst>
                            <p:childTnLst>
                              <p:par>
                                <p:cTn id="15" presetID="53" presetClass="entr" presetSubtype="16" fill="hold" grpId="0" nodeType="afterEffect">
                                  <p:stCondLst>
                                    <p:cond delay="0"/>
                                  </p:stCondLst>
                                  <p:childTnLst>
                                    <p:set>
                                      <p:cBhvr>
                                        <p:cTn id="16" dur="1" fill="hold">
                                          <p:stCondLst>
                                            <p:cond delay="0"/>
                                          </p:stCondLst>
                                        </p:cTn>
                                        <p:tgtEl>
                                          <p:spTgt spid="6148"/>
                                        </p:tgtEl>
                                        <p:attrNameLst>
                                          <p:attrName>style.visibility</p:attrName>
                                        </p:attrNameLst>
                                      </p:cBhvr>
                                      <p:to>
                                        <p:strVal val="visible"/>
                                      </p:to>
                                    </p:set>
                                    <p:anim calcmode="lin" valueType="num">
                                      <p:cBhvr>
                                        <p:cTn id="17" dur="500" fill="hold"/>
                                        <p:tgtEl>
                                          <p:spTgt spid="6148"/>
                                        </p:tgtEl>
                                        <p:attrNameLst>
                                          <p:attrName>ppt_w</p:attrName>
                                        </p:attrNameLst>
                                      </p:cBhvr>
                                      <p:tavLst>
                                        <p:tav tm="0">
                                          <p:val>
                                            <p:fltVal val="0"/>
                                          </p:val>
                                        </p:tav>
                                        <p:tav tm="100000">
                                          <p:val>
                                            <p:strVal val="#ppt_w"/>
                                          </p:val>
                                        </p:tav>
                                      </p:tavLst>
                                    </p:anim>
                                    <p:anim calcmode="lin" valueType="num">
                                      <p:cBhvr>
                                        <p:cTn id="18" dur="500" fill="hold"/>
                                        <p:tgtEl>
                                          <p:spTgt spid="6148"/>
                                        </p:tgtEl>
                                        <p:attrNameLst>
                                          <p:attrName>ppt_h</p:attrName>
                                        </p:attrNameLst>
                                      </p:cBhvr>
                                      <p:tavLst>
                                        <p:tav tm="0">
                                          <p:val>
                                            <p:fltVal val="0"/>
                                          </p:val>
                                        </p:tav>
                                        <p:tav tm="100000">
                                          <p:val>
                                            <p:strVal val="#ppt_h"/>
                                          </p:val>
                                        </p:tav>
                                      </p:tavLst>
                                    </p:anim>
                                    <p:animEffect transition="in" filter="fade">
                                      <p:cBhvr>
                                        <p:cTn id="19" dur="500"/>
                                        <p:tgtEl>
                                          <p:spTgt spid="6148"/>
                                        </p:tgtEl>
                                      </p:cBhvr>
                                    </p:animEffect>
                                  </p:childTnLst>
                                </p:cTn>
                              </p:par>
                            </p:childTnLst>
                          </p:cTn>
                        </p:par>
                      </p:childTnLst>
                    </p:cTn>
                  </p:par>
                  <p:par>
                    <p:cTn id="20" fill="hold">
                      <p:stCondLst>
                        <p:cond delay="indefinite"/>
                      </p:stCondLst>
                      <p:childTnLst>
                        <p:par>
                          <p:cTn id="21" fill="hold">
                            <p:stCondLst>
                              <p:cond delay="0"/>
                            </p:stCondLst>
                            <p:childTnLst>
                              <p:par>
                                <p:cTn id="22" presetID="23" presetClass="entr" presetSubtype="32"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strVal val="4*#ppt_w"/>
                                          </p:val>
                                        </p:tav>
                                        <p:tav tm="100000">
                                          <p:val>
                                            <p:strVal val="#ppt_w"/>
                                          </p:val>
                                        </p:tav>
                                      </p:tavLst>
                                    </p:anim>
                                    <p:anim calcmode="lin" valueType="num">
                                      <p:cBhvr>
                                        <p:cTn id="25" dur="500" fill="hold"/>
                                        <p:tgtEl>
                                          <p:spTgt spid="9"/>
                                        </p:tgtEl>
                                        <p:attrNameLst>
                                          <p:attrName>ppt_h</p:attrName>
                                        </p:attrNameLst>
                                      </p:cBhvr>
                                      <p:tavLst>
                                        <p:tav tm="0">
                                          <p:val>
                                            <p:strVal val="4*#ppt_h"/>
                                          </p:val>
                                        </p:tav>
                                        <p:tav tm="100000">
                                          <p:val>
                                            <p:strVal val="#ppt_h"/>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53" grpId="0" animBg="1"/>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
          <p:cNvGrpSpPr/>
          <p:nvPr/>
        </p:nvGrpSpPr>
        <p:grpSpPr>
          <a:xfrm>
            <a:off x="4651839" y="1608653"/>
            <a:ext cx="1628626" cy="972508"/>
            <a:chOff x="6200581" y="2144208"/>
            <a:chExt cx="2171124" cy="1296277"/>
          </a:xfrm>
          <a:solidFill>
            <a:schemeClr val="accent1"/>
          </a:solidFill>
        </p:grpSpPr>
        <p:sp>
          <p:nvSpPr>
            <p:cNvPr id="90" name="椭圆 1"/>
            <p:cNvSpPr>
              <a:spLocks noChangeArrowheads="1"/>
            </p:cNvSpPr>
            <p:nvPr/>
          </p:nvSpPr>
          <p:spPr bwMode="auto">
            <a:xfrm>
              <a:off x="7225894" y="2294674"/>
              <a:ext cx="1145811" cy="1145811"/>
            </a:xfrm>
            <a:custGeom>
              <a:avLst/>
              <a:gdLst>
                <a:gd name="T0" fmla="*/ 0 w 1648346"/>
                <a:gd name="T1" fmla="*/ 0 h 1656184"/>
                <a:gd name="T2" fmla="*/ 1648346 w 1648346"/>
                <a:gd name="T3" fmla="*/ 1656184 h 1656184"/>
              </a:gdLst>
              <a:ahLst/>
              <a:cxnLst/>
              <a:rect l="T0" t="T1" r="T2" b="T3"/>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grpFill/>
            <a:ln>
              <a:noFill/>
            </a:ln>
          </p:spPr>
          <p:txBody>
            <a:bodyPr anchor="ctr"/>
            <a:lstStyle/>
            <a:p>
              <a:pPr algn="ctr"/>
              <a:endParaRPr lang="zh-CN" altLang="zh-CN" sz="1500" b="1"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8" name="椭圆 1"/>
            <p:cNvSpPr>
              <a:spLocks noChangeArrowheads="1"/>
            </p:cNvSpPr>
            <p:nvPr/>
          </p:nvSpPr>
          <p:spPr bwMode="auto">
            <a:xfrm rot="10800000">
              <a:off x="6200581" y="2144208"/>
              <a:ext cx="1147131" cy="1147131"/>
            </a:xfrm>
            <a:custGeom>
              <a:avLst/>
              <a:gdLst>
                <a:gd name="T0" fmla="*/ 0 w 1648346"/>
                <a:gd name="T1" fmla="*/ 0 h 1656184"/>
                <a:gd name="T2" fmla="*/ 1648346 w 1648346"/>
                <a:gd name="T3" fmla="*/ 1656184 h 1656184"/>
              </a:gdLst>
              <a:ahLst/>
              <a:cxnLst/>
              <a:rect l="T0" t="T1" r="T2" b="T3"/>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grpFill/>
            <a:ln>
              <a:noFill/>
            </a:ln>
          </p:spPr>
          <p:txBody>
            <a:bodyPr anchor="ctr"/>
            <a:lstStyle/>
            <a:p>
              <a:pPr algn="ctr"/>
              <a:endParaRPr lang="zh-CN" altLang="zh-CN">
                <a:solidFill>
                  <a:srgbClr val="FFFFFF"/>
                </a:solidFill>
                <a:latin typeface="Calibri" panose="020F0502020204030204" pitchFamily="34" charset="0"/>
                <a:sym typeface="宋体" panose="02010600030101010101" pitchFamily="2" charset="-122"/>
              </a:endParaRPr>
            </a:p>
          </p:txBody>
        </p:sp>
      </p:grpSp>
      <p:sp>
        <p:nvSpPr>
          <p:cNvPr id="99" name="圆角矩形 14"/>
          <p:cNvSpPr>
            <a:spLocks noChangeArrowheads="1"/>
          </p:cNvSpPr>
          <p:nvPr/>
        </p:nvSpPr>
        <p:spPr bwMode="auto">
          <a:xfrm>
            <a:off x="6201248" y="1929511"/>
            <a:ext cx="2066582" cy="335729"/>
          </a:xfrm>
          <a:custGeom>
            <a:avLst/>
            <a:gdLst>
              <a:gd name="T0" fmla="*/ 0 w 3960440"/>
              <a:gd name="T1" fmla="*/ 0 h 648072"/>
              <a:gd name="T2" fmla="*/ 3960440 w 3960440"/>
              <a:gd name="T3" fmla="*/ 648072 h 648072"/>
            </a:gdLst>
            <a:ahLst/>
            <a:cxnLst/>
            <a:rect l="T0" t="T1" r="T2" b="T3"/>
            <a:pathLst>
              <a:path w="3960440" h="648072">
                <a:moveTo>
                  <a:pt x="0" y="0"/>
                </a:moveTo>
                <a:lnTo>
                  <a:pt x="3636404" y="0"/>
                </a:lnTo>
                <a:cubicBezTo>
                  <a:pt x="3815364" y="0"/>
                  <a:pt x="3960440" y="145076"/>
                  <a:pt x="3960440" y="324036"/>
                </a:cubicBezTo>
                <a:cubicBezTo>
                  <a:pt x="3960440" y="502996"/>
                  <a:pt x="3815364" y="648072"/>
                  <a:pt x="3636404" y="648072"/>
                </a:cubicBezTo>
                <a:lnTo>
                  <a:pt x="0" y="648072"/>
                </a:lnTo>
                <a:close/>
              </a:path>
            </a:pathLst>
          </a:custGeom>
          <a:solidFill>
            <a:schemeClr val="accent1"/>
          </a:solidFill>
          <a:ln>
            <a:noFill/>
          </a:ln>
        </p:spPr>
        <p:txBody>
          <a:bodyPr lIns="91458" tIns="45729" rIns="91458" bIns="45729" anchor="ctr"/>
          <a:lstStyle/>
          <a:p>
            <a:r>
              <a:rPr lang="zh-CN" altLang="en-US" sz="1200" b="1"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       添加标题</a:t>
            </a:r>
          </a:p>
        </p:txBody>
      </p:sp>
      <p:sp>
        <p:nvSpPr>
          <p:cNvPr id="100" name="圆角矩形 14"/>
          <p:cNvSpPr>
            <a:spLocks noChangeArrowheads="1"/>
          </p:cNvSpPr>
          <p:nvPr/>
        </p:nvSpPr>
        <p:spPr bwMode="auto">
          <a:xfrm>
            <a:off x="6026970" y="3388296"/>
            <a:ext cx="2105201" cy="336719"/>
          </a:xfrm>
          <a:custGeom>
            <a:avLst/>
            <a:gdLst>
              <a:gd name="T0" fmla="*/ 0 w 4033295"/>
              <a:gd name="T1" fmla="*/ 0 h 648072"/>
              <a:gd name="T2" fmla="*/ 3709259 w 4033295"/>
              <a:gd name="T3" fmla="*/ 0 h 648072"/>
              <a:gd name="T4" fmla="*/ 4033295 w 4033295"/>
              <a:gd name="T5" fmla="*/ 324036 h 648072"/>
              <a:gd name="T6" fmla="*/ 3709259 w 4033295"/>
              <a:gd name="T7" fmla="*/ 648072 h 648072"/>
              <a:gd name="T8" fmla="*/ 72855 w 4033295"/>
              <a:gd name="T9" fmla="*/ 648072 h 648072"/>
              <a:gd name="T10" fmla="*/ 0 w 4033295"/>
              <a:gd name="T11" fmla="*/ 0 h 648072"/>
              <a:gd name="T12" fmla="*/ 0 60000 65536"/>
              <a:gd name="T13" fmla="*/ 0 60000 65536"/>
              <a:gd name="T14" fmla="*/ 0 60000 65536"/>
              <a:gd name="T15" fmla="*/ 0 60000 65536"/>
              <a:gd name="T16" fmla="*/ 0 60000 65536"/>
              <a:gd name="T17" fmla="*/ 0 60000 65536"/>
              <a:gd name="T18" fmla="*/ 0 w 4033295"/>
              <a:gd name="T19" fmla="*/ 0 h 648072"/>
              <a:gd name="T20" fmla="*/ 4033295 w 4033295"/>
              <a:gd name="T21" fmla="*/ 648072 h 648072"/>
            </a:gdLst>
            <a:ahLst/>
            <a:cxnLst>
              <a:cxn ang="T12">
                <a:pos x="T0" y="T1"/>
              </a:cxn>
              <a:cxn ang="T13">
                <a:pos x="T2" y="T3"/>
              </a:cxn>
              <a:cxn ang="T14">
                <a:pos x="T4" y="T5"/>
              </a:cxn>
              <a:cxn ang="T15">
                <a:pos x="T6" y="T7"/>
              </a:cxn>
              <a:cxn ang="T16">
                <a:pos x="T8" y="T9"/>
              </a:cxn>
              <a:cxn ang="T17">
                <a:pos x="T10" y="T11"/>
              </a:cxn>
            </a:cxnLst>
            <a:rect l="T18" t="T19" r="T20" b="T21"/>
            <a:pathLst>
              <a:path w="4033295" h="648072">
                <a:moveTo>
                  <a:pt x="0" y="0"/>
                </a:moveTo>
                <a:lnTo>
                  <a:pt x="3709259" y="0"/>
                </a:lnTo>
                <a:cubicBezTo>
                  <a:pt x="3888219" y="0"/>
                  <a:pt x="4033295" y="145076"/>
                  <a:pt x="4033295" y="324036"/>
                </a:cubicBezTo>
                <a:cubicBezTo>
                  <a:pt x="4033295" y="502996"/>
                  <a:pt x="3888219" y="648072"/>
                  <a:pt x="3709259" y="648072"/>
                </a:cubicBezTo>
                <a:lnTo>
                  <a:pt x="72855" y="648072"/>
                </a:lnTo>
                <a:cubicBezTo>
                  <a:pt x="72855" y="432048"/>
                  <a:pt x="0" y="216024"/>
                  <a:pt x="0" y="0"/>
                </a:cubicBezTo>
                <a:close/>
              </a:path>
            </a:pathLst>
          </a:custGeom>
          <a:solidFill>
            <a:schemeClr val="accent3"/>
          </a:solidFill>
          <a:ln>
            <a:noFill/>
          </a:ln>
        </p:spPr>
        <p:txBody>
          <a:bodyPr lIns="91458" tIns="45729" rIns="91458" bIns="45729" anchor="ctr"/>
          <a:lstStyle/>
          <a:p>
            <a:pPr algn="ctr"/>
            <a:r>
              <a:rPr lang="zh-CN" altLang="en-US" sz="1200" b="1"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添加标题</a:t>
            </a:r>
          </a:p>
        </p:txBody>
      </p:sp>
      <p:sp>
        <p:nvSpPr>
          <p:cNvPr id="101" name="TextBox 45"/>
          <p:cNvSpPr>
            <a:spLocks noChangeArrowheads="1"/>
          </p:cNvSpPr>
          <p:nvPr/>
        </p:nvSpPr>
        <p:spPr bwMode="auto">
          <a:xfrm>
            <a:off x="5555767" y="1843395"/>
            <a:ext cx="315879" cy="461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58" tIns="45729" rIns="91458" bIns="45729">
            <a:spAutoFit/>
          </a:bodyPr>
          <a:lstStyle/>
          <a:p>
            <a:r>
              <a:rPr lang="en-US" sz="2400" b="1" dirty="0">
                <a:solidFill>
                  <a:schemeClr val="accent1"/>
                </a:solidFill>
                <a:latin typeface="Arial Black" panose="020B0A04020102020204" pitchFamily="34" charset="0"/>
                <a:ea typeface="微软雅黑" panose="020B0503020204020204" pitchFamily="34" charset="-122"/>
                <a:sym typeface="Arial Black" panose="020B0A04020102020204" pitchFamily="34" charset="0"/>
              </a:rPr>
              <a:t>A</a:t>
            </a:r>
            <a:endParaRPr lang="zh-CN" altLang="en-US" sz="2400" b="1" dirty="0">
              <a:solidFill>
                <a:schemeClr val="accent1"/>
              </a:solidFill>
              <a:latin typeface="Arial Black" panose="020B0A04020102020204" pitchFamily="34" charset="0"/>
              <a:ea typeface="微软雅黑" panose="020B0503020204020204" pitchFamily="34" charset="-122"/>
              <a:sym typeface="Arial Black" panose="020B0A04020102020204" pitchFamily="34" charset="0"/>
            </a:endParaRPr>
          </a:p>
        </p:txBody>
      </p:sp>
      <p:sp>
        <p:nvSpPr>
          <p:cNvPr id="102" name="TextBox 46"/>
          <p:cNvSpPr>
            <a:spLocks noChangeArrowheads="1"/>
          </p:cNvSpPr>
          <p:nvPr/>
        </p:nvSpPr>
        <p:spPr bwMode="auto">
          <a:xfrm>
            <a:off x="5528890" y="3382884"/>
            <a:ext cx="315879" cy="461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58" tIns="45729" rIns="91458" bIns="45729">
            <a:spAutoFit/>
          </a:bodyPr>
          <a:lstStyle/>
          <a:p>
            <a:r>
              <a:rPr lang="en-US" sz="2400" b="1" dirty="0">
                <a:solidFill>
                  <a:schemeClr val="accent3"/>
                </a:solidFill>
                <a:latin typeface="Arial Black" panose="020B0A04020102020204" pitchFamily="34" charset="0"/>
                <a:ea typeface="微软雅黑" panose="020B0503020204020204" pitchFamily="34" charset="-122"/>
                <a:sym typeface="Arial Black" panose="020B0A04020102020204" pitchFamily="34" charset="0"/>
              </a:rPr>
              <a:t>B</a:t>
            </a:r>
            <a:endParaRPr lang="zh-CN" altLang="en-US" sz="2400" b="1" dirty="0">
              <a:solidFill>
                <a:schemeClr val="accent3"/>
              </a:solidFill>
              <a:latin typeface="Arial Black" panose="020B0A04020102020204" pitchFamily="34" charset="0"/>
              <a:ea typeface="微软雅黑" panose="020B0503020204020204" pitchFamily="34" charset="-122"/>
              <a:sym typeface="Arial Black" panose="020B0A04020102020204" pitchFamily="34" charset="0"/>
            </a:endParaRPr>
          </a:p>
        </p:txBody>
      </p:sp>
      <p:sp>
        <p:nvSpPr>
          <p:cNvPr id="103" name="TextBox 47"/>
          <p:cNvSpPr>
            <a:spLocks noChangeArrowheads="1"/>
          </p:cNvSpPr>
          <p:nvPr/>
        </p:nvSpPr>
        <p:spPr bwMode="auto">
          <a:xfrm>
            <a:off x="6262640" y="2340505"/>
            <a:ext cx="2315126" cy="396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58" tIns="45729" rIns="91458" bIns="45729">
            <a:spAutoFit/>
          </a:bodyPr>
          <a:lstStyle/>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您的内容打在这里，或通过复制您的文本后在此框中选择粘贴并选择只</a:t>
            </a:r>
            <a:endParaRPr 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4" name="TextBox 48"/>
          <p:cNvSpPr>
            <a:spLocks noChangeArrowheads="1"/>
          </p:cNvSpPr>
          <p:nvPr/>
        </p:nvSpPr>
        <p:spPr bwMode="auto">
          <a:xfrm>
            <a:off x="6201248" y="3725015"/>
            <a:ext cx="2487424" cy="574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58" tIns="45729" rIns="91458" bIns="45729">
            <a:spAutoFit/>
          </a:bodyPr>
          <a:lstStyle/>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您的内容打在这里，或通过复制您的文本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在此框中选择粘贴并选择只</a:t>
            </a:r>
            <a:endParaRPr lang="en-US" altLang="zh-CN"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30000"/>
              </a:lnSpc>
            </a:pPr>
            <a:endParaRPr lang="en-US" sz="900" dirty="0">
              <a:solidFill>
                <a:srgbClr val="0C0C0C"/>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3" name="组合 6"/>
          <p:cNvGrpSpPr/>
          <p:nvPr/>
        </p:nvGrpSpPr>
        <p:grpSpPr>
          <a:xfrm>
            <a:off x="4537944" y="2475193"/>
            <a:ext cx="1604882" cy="1622193"/>
            <a:chOff x="6048747" y="3299238"/>
            <a:chExt cx="2139471" cy="2162256"/>
          </a:xfrm>
          <a:solidFill>
            <a:srgbClr val="CB1B3D"/>
          </a:solidFill>
        </p:grpSpPr>
        <p:grpSp>
          <p:nvGrpSpPr>
            <p:cNvPr id="4" name="组合 5"/>
            <p:cNvGrpSpPr/>
            <p:nvPr/>
          </p:nvGrpSpPr>
          <p:grpSpPr>
            <a:xfrm>
              <a:off x="7035806" y="3299238"/>
              <a:ext cx="1152412" cy="2162256"/>
              <a:chOff x="7035806" y="3299238"/>
              <a:chExt cx="1152412" cy="2162256"/>
            </a:xfrm>
            <a:grpFill/>
          </p:grpSpPr>
          <p:sp>
            <p:nvSpPr>
              <p:cNvPr id="96" name="椭圆 1"/>
              <p:cNvSpPr>
                <a:spLocks noChangeArrowheads="1"/>
              </p:cNvSpPr>
              <p:nvPr/>
            </p:nvSpPr>
            <p:spPr bwMode="auto">
              <a:xfrm>
                <a:off x="7120289" y="3299238"/>
                <a:ext cx="575546" cy="1147132"/>
              </a:xfrm>
              <a:custGeom>
                <a:avLst/>
                <a:gdLst>
                  <a:gd name="T0" fmla="*/ 0 w 828092"/>
                  <a:gd name="T1" fmla="*/ 0 h 1656184"/>
                  <a:gd name="T2" fmla="*/ 828092 w 828092"/>
                  <a:gd name="T3" fmla="*/ 1656184 h 1656184"/>
                </a:gdLst>
                <a:ahLst/>
                <a:cxnLst/>
                <a:rect l="T0" t="T1" r="T2" b="T3"/>
                <a:pathLst>
                  <a:path w="828092" h="1656184">
                    <a:moveTo>
                      <a:pt x="828092" y="0"/>
                    </a:moveTo>
                    <a:lnTo>
                      <a:pt x="828092" y="180020"/>
                    </a:lnTo>
                    <a:cubicBezTo>
                      <a:pt x="470172" y="180020"/>
                      <a:pt x="180020" y="470172"/>
                      <a:pt x="180020" y="828092"/>
                    </a:cubicBezTo>
                    <a:cubicBezTo>
                      <a:pt x="180020" y="1186012"/>
                      <a:pt x="470172" y="1476164"/>
                      <a:pt x="828092" y="1476164"/>
                    </a:cubicBezTo>
                    <a:lnTo>
                      <a:pt x="828092" y="1656184"/>
                    </a:lnTo>
                    <a:cubicBezTo>
                      <a:pt x="370749" y="1656184"/>
                      <a:pt x="0" y="1285435"/>
                      <a:pt x="0" y="828092"/>
                    </a:cubicBezTo>
                    <a:cubicBezTo>
                      <a:pt x="0" y="370749"/>
                      <a:pt x="370749" y="0"/>
                      <a:pt x="828092" y="0"/>
                    </a:cubicBezTo>
                    <a:close/>
                  </a:path>
                </a:pathLst>
              </a:custGeom>
              <a:solidFill>
                <a:schemeClr val="accent2"/>
              </a:solidFill>
              <a:ln>
                <a:noFill/>
              </a:ln>
            </p:spPr>
            <p:txBody>
              <a:bodyPr anchor="ctr"/>
              <a:lstStyle/>
              <a:p>
                <a:pPr algn="ctr"/>
                <a:endParaRPr lang="zh-CN" altLang="zh-CN">
                  <a:solidFill>
                    <a:srgbClr val="FFFFFF"/>
                  </a:solidFill>
                  <a:latin typeface="Calibri" panose="020F0502020204030204" pitchFamily="34" charset="0"/>
                  <a:sym typeface="宋体" panose="02010600030101010101" pitchFamily="2" charset="-122"/>
                </a:endParaRPr>
              </a:p>
            </p:txBody>
          </p:sp>
          <p:sp>
            <p:nvSpPr>
              <p:cNvPr id="97" name="椭圆 1"/>
              <p:cNvSpPr>
                <a:spLocks noChangeArrowheads="1"/>
              </p:cNvSpPr>
              <p:nvPr/>
            </p:nvSpPr>
            <p:spPr bwMode="auto">
              <a:xfrm rot="5400000">
                <a:off x="7041746" y="4315023"/>
                <a:ext cx="1140531" cy="1152412"/>
              </a:xfrm>
              <a:custGeom>
                <a:avLst/>
                <a:gdLst>
                  <a:gd name="T0" fmla="*/ 0 w 1648346"/>
                  <a:gd name="T1" fmla="*/ 0 h 1656184"/>
                  <a:gd name="T2" fmla="*/ 1648346 w 1648346"/>
                  <a:gd name="T3" fmla="*/ 1656184 h 1656184"/>
                </a:gdLst>
                <a:ahLst/>
                <a:cxnLst/>
                <a:rect l="T0" t="T1" r="T2" b="T3"/>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chemeClr val="accent3"/>
              </a:solidFill>
              <a:ln>
                <a:noFill/>
              </a:ln>
            </p:spPr>
            <p:txBody>
              <a:bodyPr anchor="ctr"/>
              <a:lstStyle/>
              <a:p>
                <a:pPr algn="ctr"/>
                <a:endParaRPr lang="zh-CN" altLang="zh-CN" sz="1500" b="1" dirty="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05" name="椭圆 1"/>
            <p:cNvSpPr>
              <a:spLocks noChangeArrowheads="1"/>
            </p:cNvSpPr>
            <p:nvPr/>
          </p:nvSpPr>
          <p:spPr bwMode="auto">
            <a:xfrm rot="5637942">
              <a:off x="6334540" y="3904033"/>
              <a:ext cx="575546" cy="1147132"/>
            </a:xfrm>
            <a:custGeom>
              <a:avLst/>
              <a:gdLst>
                <a:gd name="T0" fmla="*/ 0 w 828092"/>
                <a:gd name="T1" fmla="*/ 0 h 1656184"/>
                <a:gd name="T2" fmla="*/ 828092 w 828092"/>
                <a:gd name="T3" fmla="*/ 1656184 h 1656184"/>
              </a:gdLst>
              <a:ahLst/>
              <a:cxnLst/>
              <a:rect l="T0" t="T1" r="T2" b="T3"/>
              <a:pathLst>
                <a:path w="828092" h="1656184">
                  <a:moveTo>
                    <a:pt x="828092" y="0"/>
                  </a:moveTo>
                  <a:lnTo>
                    <a:pt x="828092" y="180020"/>
                  </a:lnTo>
                  <a:cubicBezTo>
                    <a:pt x="470172" y="180020"/>
                    <a:pt x="180020" y="470172"/>
                    <a:pt x="180020" y="828092"/>
                  </a:cubicBezTo>
                  <a:cubicBezTo>
                    <a:pt x="180020" y="1186012"/>
                    <a:pt x="470172" y="1476164"/>
                    <a:pt x="828092" y="1476164"/>
                  </a:cubicBezTo>
                  <a:lnTo>
                    <a:pt x="828092" y="1656184"/>
                  </a:lnTo>
                  <a:cubicBezTo>
                    <a:pt x="370749" y="1656184"/>
                    <a:pt x="0" y="1285435"/>
                    <a:pt x="0" y="828092"/>
                  </a:cubicBezTo>
                  <a:cubicBezTo>
                    <a:pt x="0" y="370749"/>
                    <a:pt x="370749" y="0"/>
                    <a:pt x="828092" y="0"/>
                  </a:cubicBezTo>
                  <a:close/>
                </a:path>
              </a:pathLst>
            </a:custGeom>
            <a:solidFill>
              <a:schemeClr val="accent3"/>
            </a:solidFill>
            <a:ln>
              <a:noFill/>
            </a:ln>
          </p:spPr>
          <p:txBody>
            <a:bodyPr anchor="ctr"/>
            <a:lstStyle/>
            <a:p>
              <a:pPr algn="ctr"/>
              <a:endParaRPr lang="zh-CN" altLang="zh-CN">
                <a:solidFill>
                  <a:srgbClr val="FFFFFF"/>
                </a:solidFill>
                <a:latin typeface="Calibri" panose="020F0502020204030204" pitchFamily="34" charset="0"/>
                <a:sym typeface="宋体" panose="02010600030101010101" pitchFamily="2" charset="-122"/>
              </a:endParaRPr>
            </a:p>
          </p:txBody>
        </p:sp>
      </p:grpSp>
      <p:sp>
        <p:nvSpPr>
          <p:cNvPr id="106" name="矩形 105"/>
          <p:cNvSpPr/>
          <p:nvPr/>
        </p:nvSpPr>
        <p:spPr>
          <a:xfrm>
            <a:off x="1138475" y="3458132"/>
            <a:ext cx="1021443" cy="21606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7" tIns="34293" rIns="68587" bIns="34293" spcCol="0" rtlCol="0" anchor="ctr"/>
          <a:lstStyle/>
          <a:p>
            <a:pPr algn="ctr"/>
            <a:endParaRPr lang="zh-CN" altLang="en-US"/>
          </a:p>
        </p:txBody>
      </p:sp>
      <p:sp>
        <p:nvSpPr>
          <p:cNvPr id="107" name="矩形 106"/>
          <p:cNvSpPr/>
          <p:nvPr/>
        </p:nvSpPr>
        <p:spPr>
          <a:xfrm>
            <a:off x="1138902" y="2949469"/>
            <a:ext cx="1518869" cy="21606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7" tIns="34293" rIns="68587" bIns="34293" spcCol="0" rtlCol="0" anchor="ctr"/>
          <a:lstStyle/>
          <a:p>
            <a:pPr algn="ctr"/>
            <a:endParaRPr lang="zh-CN" altLang="en-US"/>
          </a:p>
        </p:txBody>
      </p:sp>
      <p:sp>
        <p:nvSpPr>
          <p:cNvPr id="108" name="矩形 107"/>
          <p:cNvSpPr/>
          <p:nvPr/>
        </p:nvSpPr>
        <p:spPr>
          <a:xfrm>
            <a:off x="1138903" y="2440805"/>
            <a:ext cx="2139316" cy="2160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7" tIns="34293" rIns="68587" bIns="34293" spcCol="0" rtlCol="0" anchor="ctr"/>
          <a:lstStyle/>
          <a:p>
            <a:pPr algn="ctr"/>
            <a:endParaRPr lang="zh-CN" altLang="en-US"/>
          </a:p>
        </p:txBody>
      </p:sp>
      <p:sp>
        <p:nvSpPr>
          <p:cNvPr id="109" name="矩形 108"/>
          <p:cNvSpPr/>
          <p:nvPr/>
        </p:nvSpPr>
        <p:spPr>
          <a:xfrm>
            <a:off x="1138902" y="1932142"/>
            <a:ext cx="2339111" cy="21606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7" tIns="34293" rIns="68587" bIns="34293" spcCol="0" rtlCol="0" anchor="ctr"/>
          <a:lstStyle/>
          <a:p>
            <a:pPr algn="ctr"/>
            <a:endParaRPr lang="zh-CN" altLang="en-US"/>
          </a:p>
        </p:txBody>
      </p:sp>
      <p:grpSp>
        <p:nvGrpSpPr>
          <p:cNvPr id="5" name="组合 2"/>
          <p:cNvGrpSpPr/>
          <p:nvPr/>
        </p:nvGrpSpPr>
        <p:grpSpPr>
          <a:xfrm>
            <a:off x="1138474" y="1493546"/>
            <a:ext cx="2989299" cy="2525008"/>
            <a:chOff x="1516907" y="1990778"/>
            <a:chExt cx="3985040" cy="3365639"/>
          </a:xfrm>
        </p:grpSpPr>
        <p:cxnSp>
          <p:nvCxnSpPr>
            <p:cNvPr id="110" name="直接箭头连接符 109"/>
            <p:cNvCxnSpPr/>
            <p:nvPr/>
          </p:nvCxnSpPr>
          <p:spPr>
            <a:xfrm>
              <a:off x="1517480" y="5356417"/>
              <a:ext cx="3984467" cy="0"/>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1" name="直接箭头连接符 110"/>
            <p:cNvCxnSpPr/>
            <p:nvPr/>
          </p:nvCxnSpPr>
          <p:spPr>
            <a:xfrm flipV="1">
              <a:off x="1516907" y="1990778"/>
              <a:ext cx="571" cy="3344883"/>
            </a:xfrm>
            <a:prstGeom prst="straightConnector1">
              <a:avLst/>
            </a:prstGeom>
            <a:ln>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6" name="组合 1"/>
          <p:cNvGrpSpPr/>
          <p:nvPr/>
        </p:nvGrpSpPr>
        <p:grpSpPr>
          <a:xfrm>
            <a:off x="324322" y="1909390"/>
            <a:ext cx="863319" cy="2149422"/>
            <a:chOff x="862372" y="2545066"/>
            <a:chExt cx="720080" cy="2865012"/>
          </a:xfrm>
        </p:grpSpPr>
        <p:sp>
          <p:nvSpPr>
            <p:cNvPr id="117" name="TextBox 116"/>
            <p:cNvSpPr txBox="1"/>
            <p:nvPr/>
          </p:nvSpPr>
          <p:spPr>
            <a:xfrm>
              <a:off x="862372" y="4579093"/>
              <a:ext cx="720080" cy="830985"/>
            </a:xfrm>
            <a:prstGeom prst="rect">
              <a:avLst/>
            </a:prstGeom>
            <a:noFill/>
          </p:spPr>
          <p:txBody>
            <a:bodyPr wrap="square" lIns="68573" tIns="34286" rIns="68573" bIns="34286" rtlCol="0">
              <a:spAutoFit/>
            </a:bodyPr>
            <a:lstStyle/>
            <a:p>
              <a:r>
                <a:rPr lang="en-US" altLang="zh-CN" spc="-113" dirty="0">
                  <a:solidFill>
                    <a:schemeClr val="bg1">
                      <a:lumMod val="50000"/>
                    </a:schemeClr>
                  </a:solidFill>
                </a:rPr>
                <a:t>2014</a:t>
              </a:r>
              <a:endParaRPr lang="zh-CN" altLang="en-US" spc="-113" dirty="0">
                <a:solidFill>
                  <a:schemeClr val="bg1">
                    <a:lumMod val="50000"/>
                  </a:schemeClr>
                </a:solidFill>
              </a:endParaRPr>
            </a:p>
          </p:txBody>
        </p:sp>
        <p:sp>
          <p:nvSpPr>
            <p:cNvPr id="118" name="TextBox 117"/>
            <p:cNvSpPr txBox="1"/>
            <p:nvPr/>
          </p:nvSpPr>
          <p:spPr>
            <a:xfrm>
              <a:off x="862372" y="3916249"/>
              <a:ext cx="720080" cy="830985"/>
            </a:xfrm>
            <a:prstGeom prst="rect">
              <a:avLst/>
            </a:prstGeom>
            <a:noFill/>
          </p:spPr>
          <p:txBody>
            <a:bodyPr wrap="square" lIns="68573" tIns="34286" rIns="68573" bIns="34286" rtlCol="0">
              <a:spAutoFit/>
            </a:bodyPr>
            <a:lstStyle/>
            <a:p>
              <a:r>
                <a:rPr lang="en-US" altLang="zh-CN" spc="-113" dirty="0">
                  <a:solidFill>
                    <a:schemeClr val="bg1">
                      <a:lumMod val="50000"/>
                    </a:schemeClr>
                  </a:solidFill>
                </a:rPr>
                <a:t>2015</a:t>
              </a:r>
              <a:endParaRPr lang="zh-CN" altLang="en-US" spc="-113" dirty="0">
                <a:solidFill>
                  <a:schemeClr val="bg1">
                    <a:lumMod val="50000"/>
                  </a:schemeClr>
                </a:solidFill>
              </a:endParaRPr>
            </a:p>
          </p:txBody>
        </p:sp>
        <p:sp>
          <p:nvSpPr>
            <p:cNvPr id="119" name="TextBox 118"/>
            <p:cNvSpPr txBox="1"/>
            <p:nvPr/>
          </p:nvSpPr>
          <p:spPr>
            <a:xfrm>
              <a:off x="862372" y="3279557"/>
              <a:ext cx="720080" cy="830985"/>
            </a:xfrm>
            <a:prstGeom prst="rect">
              <a:avLst/>
            </a:prstGeom>
            <a:noFill/>
          </p:spPr>
          <p:txBody>
            <a:bodyPr wrap="square" lIns="68573" tIns="34286" rIns="68573" bIns="34286" rtlCol="0">
              <a:spAutoFit/>
            </a:bodyPr>
            <a:lstStyle/>
            <a:p>
              <a:r>
                <a:rPr lang="en-US" altLang="zh-CN" spc="-113" dirty="0">
                  <a:solidFill>
                    <a:schemeClr val="bg1">
                      <a:lumMod val="50000"/>
                    </a:schemeClr>
                  </a:solidFill>
                </a:rPr>
                <a:t>2016</a:t>
              </a:r>
              <a:endParaRPr lang="zh-CN" altLang="en-US" spc="-113" dirty="0">
                <a:solidFill>
                  <a:schemeClr val="bg1">
                    <a:lumMod val="50000"/>
                  </a:schemeClr>
                </a:solidFill>
              </a:endParaRPr>
            </a:p>
          </p:txBody>
        </p:sp>
        <p:sp>
          <p:nvSpPr>
            <p:cNvPr id="120" name="TextBox 119"/>
            <p:cNvSpPr txBox="1"/>
            <p:nvPr/>
          </p:nvSpPr>
          <p:spPr>
            <a:xfrm>
              <a:off x="862372" y="2545066"/>
              <a:ext cx="720080" cy="830985"/>
            </a:xfrm>
            <a:prstGeom prst="rect">
              <a:avLst/>
            </a:prstGeom>
            <a:noFill/>
          </p:spPr>
          <p:txBody>
            <a:bodyPr wrap="square" lIns="68573" tIns="34286" rIns="68573" bIns="34286" rtlCol="0">
              <a:spAutoFit/>
            </a:bodyPr>
            <a:lstStyle/>
            <a:p>
              <a:r>
                <a:rPr lang="en-US" altLang="zh-CN" spc="-113" dirty="0" smtClean="0">
                  <a:solidFill>
                    <a:schemeClr val="bg1">
                      <a:lumMod val="50000"/>
                    </a:schemeClr>
                  </a:solidFill>
                </a:rPr>
                <a:t>2030</a:t>
              </a:r>
              <a:endParaRPr lang="zh-CN" altLang="en-US" spc="-113" dirty="0">
                <a:solidFill>
                  <a:schemeClr val="bg1">
                    <a:lumMod val="50000"/>
                  </a:schemeClr>
                </a:solidFill>
              </a:endParaRPr>
            </a:p>
          </p:txBody>
        </p:sp>
      </p:grpSp>
      <p:sp>
        <p:nvSpPr>
          <p:cNvPr id="121" name="任意多边形 120"/>
          <p:cNvSpPr/>
          <p:nvPr/>
        </p:nvSpPr>
        <p:spPr>
          <a:xfrm>
            <a:off x="3024164" y="2020392"/>
            <a:ext cx="993154" cy="1986576"/>
          </a:xfrm>
          <a:custGeom>
            <a:avLst/>
            <a:gdLst>
              <a:gd name="connsiteX0" fmla="*/ 0 w 1323975"/>
              <a:gd name="connsiteY0" fmla="*/ 2647950 h 2647950"/>
              <a:gd name="connsiteX1" fmla="*/ 190500 w 1323975"/>
              <a:gd name="connsiteY1" fmla="*/ 2314575 h 2647950"/>
              <a:gd name="connsiteX2" fmla="*/ 219075 w 1323975"/>
              <a:gd name="connsiteY2" fmla="*/ 2238375 h 2647950"/>
              <a:gd name="connsiteX3" fmla="*/ 247650 w 1323975"/>
              <a:gd name="connsiteY3" fmla="*/ 2076450 h 2647950"/>
              <a:gd name="connsiteX4" fmla="*/ 276225 w 1323975"/>
              <a:gd name="connsiteY4" fmla="*/ 1905000 h 2647950"/>
              <a:gd name="connsiteX5" fmla="*/ 304800 w 1323975"/>
              <a:gd name="connsiteY5" fmla="*/ 1914525 h 2647950"/>
              <a:gd name="connsiteX6" fmla="*/ 371475 w 1323975"/>
              <a:gd name="connsiteY6" fmla="*/ 1990725 h 2647950"/>
              <a:gd name="connsiteX7" fmla="*/ 390525 w 1323975"/>
              <a:gd name="connsiteY7" fmla="*/ 2019300 h 2647950"/>
              <a:gd name="connsiteX8" fmla="*/ 447675 w 1323975"/>
              <a:gd name="connsiteY8" fmla="*/ 2066925 h 2647950"/>
              <a:gd name="connsiteX9" fmla="*/ 504825 w 1323975"/>
              <a:gd name="connsiteY9" fmla="*/ 2085975 h 2647950"/>
              <a:gd name="connsiteX10" fmla="*/ 542925 w 1323975"/>
              <a:gd name="connsiteY10" fmla="*/ 2076450 h 2647950"/>
              <a:gd name="connsiteX11" fmla="*/ 552450 w 1323975"/>
              <a:gd name="connsiteY11" fmla="*/ 2047875 h 2647950"/>
              <a:gd name="connsiteX12" fmla="*/ 571500 w 1323975"/>
              <a:gd name="connsiteY12" fmla="*/ 1981200 h 2647950"/>
              <a:gd name="connsiteX13" fmla="*/ 600075 w 1323975"/>
              <a:gd name="connsiteY13" fmla="*/ 1857375 h 2647950"/>
              <a:gd name="connsiteX14" fmla="*/ 619125 w 1323975"/>
              <a:gd name="connsiteY14" fmla="*/ 1762125 h 2647950"/>
              <a:gd name="connsiteX15" fmla="*/ 638175 w 1323975"/>
              <a:gd name="connsiteY15" fmla="*/ 1704975 h 2647950"/>
              <a:gd name="connsiteX16" fmla="*/ 657225 w 1323975"/>
              <a:gd name="connsiteY16" fmla="*/ 1638300 h 2647950"/>
              <a:gd name="connsiteX17" fmla="*/ 676275 w 1323975"/>
              <a:gd name="connsiteY17" fmla="*/ 1428750 h 2647950"/>
              <a:gd name="connsiteX18" fmla="*/ 685800 w 1323975"/>
              <a:gd name="connsiteY18" fmla="*/ 1362075 h 2647950"/>
              <a:gd name="connsiteX19" fmla="*/ 704850 w 1323975"/>
              <a:gd name="connsiteY19" fmla="*/ 1323975 h 2647950"/>
              <a:gd name="connsiteX20" fmla="*/ 790575 w 1323975"/>
              <a:gd name="connsiteY20" fmla="*/ 1323975 h 2647950"/>
              <a:gd name="connsiteX21" fmla="*/ 809625 w 1323975"/>
              <a:gd name="connsiteY21" fmla="*/ 1352550 h 2647950"/>
              <a:gd name="connsiteX22" fmla="*/ 885825 w 1323975"/>
              <a:gd name="connsiteY22" fmla="*/ 1428750 h 2647950"/>
              <a:gd name="connsiteX23" fmla="*/ 904875 w 1323975"/>
              <a:gd name="connsiteY23" fmla="*/ 1466850 h 2647950"/>
              <a:gd name="connsiteX24" fmla="*/ 962025 w 1323975"/>
              <a:gd name="connsiteY24" fmla="*/ 1504950 h 2647950"/>
              <a:gd name="connsiteX25" fmla="*/ 1009650 w 1323975"/>
              <a:gd name="connsiteY25" fmla="*/ 1276350 h 2647950"/>
              <a:gd name="connsiteX26" fmla="*/ 1038225 w 1323975"/>
              <a:gd name="connsiteY26" fmla="*/ 1143000 h 2647950"/>
              <a:gd name="connsiteX27" fmla="*/ 1057275 w 1323975"/>
              <a:gd name="connsiteY27" fmla="*/ 990600 h 2647950"/>
              <a:gd name="connsiteX28" fmla="*/ 1066800 w 1323975"/>
              <a:gd name="connsiteY28" fmla="*/ 895350 h 2647950"/>
              <a:gd name="connsiteX29" fmla="*/ 1104900 w 1323975"/>
              <a:gd name="connsiteY29" fmla="*/ 790575 h 2647950"/>
              <a:gd name="connsiteX30" fmla="*/ 1143000 w 1323975"/>
              <a:gd name="connsiteY30" fmla="*/ 638175 h 2647950"/>
              <a:gd name="connsiteX31" fmla="*/ 1238250 w 1323975"/>
              <a:gd name="connsiteY31" fmla="*/ 314325 h 2647950"/>
              <a:gd name="connsiteX32" fmla="*/ 1266825 w 1323975"/>
              <a:gd name="connsiteY32" fmla="*/ 200025 h 2647950"/>
              <a:gd name="connsiteX33" fmla="*/ 1304925 w 1323975"/>
              <a:gd name="connsiteY33" fmla="*/ 76200 h 2647950"/>
              <a:gd name="connsiteX34" fmla="*/ 1323975 w 1323975"/>
              <a:gd name="connsiteY34"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323975" h="2647950">
                <a:moveTo>
                  <a:pt x="0" y="2647950"/>
                </a:moveTo>
                <a:cubicBezTo>
                  <a:pt x="28342" y="2600123"/>
                  <a:pt x="147318" y="2413277"/>
                  <a:pt x="190500" y="2314575"/>
                </a:cubicBezTo>
                <a:cubicBezTo>
                  <a:pt x="201373" y="2289722"/>
                  <a:pt x="209550" y="2263775"/>
                  <a:pt x="219075" y="2238375"/>
                </a:cubicBezTo>
                <a:cubicBezTo>
                  <a:pt x="242936" y="2071348"/>
                  <a:pt x="210125" y="2292217"/>
                  <a:pt x="247650" y="2076450"/>
                </a:cubicBezTo>
                <a:cubicBezTo>
                  <a:pt x="290673" y="1829065"/>
                  <a:pt x="250171" y="2035272"/>
                  <a:pt x="276225" y="1905000"/>
                </a:cubicBezTo>
                <a:cubicBezTo>
                  <a:pt x="285750" y="1908175"/>
                  <a:pt x="296630" y="1908689"/>
                  <a:pt x="304800" y="1914525"/>
                </a:cubicBezTo>
                <a:cubicBezTo>
                  <a:pt x="329245" y="1931985"/>
                  <a:pt x="354115" y="1966421"/>
                  <a:pt x="371475" y="1990725"/>
                </a:cubicBezTo>
                <a:cubicBezTo>
                  <a:pt x="378129" y="2000040"/>
                  <a:pt x="383196" y="2010506"/>
                  <a:pt x="390525" y="2019300"/>
                </a:cubicBezTo>
                <a:cubicBezTo>
                  <a:pt x="403720" y="2035134"/>
                  <a:pt x="427842" y="2058110"/>
                  <a:pt x="447675" y="2066925"/>
                </a:cubicBezTo>
                <a:cubicBezTo>
                  <a:pt x="466025" y="2075080"/>
                  <a:pt x="485775" y="2079625"/>
                  <a:pt x="504825" y="2085975"/>
                </a:cubicBezTo>
                <a:cubicBezTo>
                  <a:pt x="517525" y="2082800"/>
                  <a:pt x="532703" y="2084628"/>
                  <a:pt x="542925" y="2076450"/>
                </a:cubicBezTo>
                <a:cubicBezTo>
                  <a:pt x="550765" y="2070178"/>
                  <a:pt x="549565" y="2057492"/>
                  <a:pt x="552450" y="2047875"/>
                </a:cubicBezTo>
                <a:cubicBezTo>
                  <a:pt x="559092" y="2025735"/>
                  <a:pt x="565894" y="2003624"/>
                  <a:pt x="571500" y="1981200"/>
                </a:cubicBezTo>
                <a:cubicBezTo>
                  <a:pt x="581774" y="1940105"/>
                  <a:pt x="591077" y="1898768"/>
                  <a:pt x="600075" y="1857375"/>
                </a:cubicBezTo>
                <a:cubicBezTo>
                  <a:pt x="606953" y="1825735"/>
                  <a:pt x="611272" y="1793537"/>
                  <a:pt x="619125" y="1762125"/>
                </a:cubicBezTo>
                <a:cubicBezTo>
                  <a:pt x="623995" y="1742644"/>
                  <a:pt x="632270" y="1724167"/>
                  <a:pt x="638175" y="1704975"/>
                </a:cubicBezTo>
                <a:cubicBezTo>
                  <a:pt x="644973" y="1682883"/>
                  <a:pt x="650875" y="1660525"/>
                  <a:pt x="657225" y="1638300"/>
                </a:cubicBezTo>
                <a:cubicBezTo>
                  <a:pt x="663575" y="1568450"/>
                  <a:pt x="669058" y="1498516"/>
                  <a:pt x="676275" y="1428750"/>
                </a:cubicBezTo>
                <a:cubicBezTo>
                  <a:pt x="678585" y="1406419"/>
                  <a:pt x="679893" y="1383735"/>
                  <a:pt x="685800" y="1362075"/>
                </a:cubicBezTo>
                <a:cubicBezTo>
                  <a:pt x="689536" y="1348376"/>
                  <a:pt x="698500" y="1336675"/>
                  <a:pt x="704850" y="1323975"/>
                </a:cubicBezTo>
                <a:cubicBezTo>
                  <a:pt x="718783" y="1254312"/>
                  <a:pt x="703360" y="1254203"/>
                  <a:pt x="790575" y="1323975"/>
                </a:cubicBezTo>
                <a:cubicBezTo>
                  <a:pt x="799514" y="1331126"/>
                  <a:pt x="801924" y="1344079"/>
                  <a:pt x="809625" y="1352550"/>
                </a:cubicBezTo>
                <a:cubicBezTo>
                  <a:pt x="833788" y="1379129"/>
                  <a:pt x="860425" y="1403350"/>
                  <a:pt x="885825" y="1428750"/>
                </a:cubicBezTo>
                <a:cubicBezTo>
                  <a:pt x="895865" y="1438790"/>
                  <a:pt x="896622" y="1455296"/>
                  <a:pt x="904875" y="1466850"/>
                </a:cubicBezTo>
                <a:cubicBezTo>
                  <a:pt x="927172" y="1498065"/>
                  <a:pt x="930642" y="1494489"/>
                  <a:pt x="962025" y="1504950"/>
                </a:cubicBezTo>
                <a:cubicBezTo>
                  <a:pt x="1015096" y="1310357"/>
                  <a:pt x="969513" y="1493091"/>
                  <a:pt x="1009650" y="1276350"/>
                </a:cubicBezTo>
                <a:cubicBezTo>
                  <a:pt x="1017928" y="1231651"/>
                  <a:pt x="1030752" y="1187841"/>
                  <a:pt x="1038225" y="1143000"/>
                </a:cubicBezTo>
                <a:cubicBezTo>
                  <a:pt x="1046641" y="1092501"/>
                  <a:pt x="1051407" y="1041458"/>
                  <a:pt x="1057275" y="990600"/>
                </a:cubicBezTo>
                <a:cubicBezTo>
                  <a:pt x="1060932" y="958902"/>
                  <a:pt x="1059409" y="926391"/>
                  <a:pt x="1066800" y="895350"/>
                </a:cubicBezTo>
                <a:cubicBezTo>
                  <a:pt x="1075408" y="859198"/>
                  <a:pt x="1094343" y="826206"/>
                  <a:pt x="1104900" y="790575"/>
                </a:cubicBezTo>
                <a:cubicBezTo>
                  <a:pt x="1119776" y="740369"/>
                  <a:pt x="1128881" y="688599"/>
                  <a:pt x="1143000" y="638175"/>
                </a:cubicBezTo>
                <a:cubicBezTo>
                  <a:pt x="1173339" y="529820"/>
                  <a:pt x="1210959" y="423488"/>
                  <a:pt x="1238250" y="314325"/>
                </a:cubicBezTo>
                <a:cubicBezTo>
                  <a:pt x="1247775" y="276225"/>
                  <a:pt x="1255540" y="237641"/>
                  <a:pt x="1266825" y="200025"/>
                </a:cubicBezTo>
                <a:cubicBezTo>
                  <a:pt x="1340507" y="-45582"/>
                  <a:pt x="1266553" y="242480"/>
                  <a:pt x="1304925" y="76200"/>
                </a:cubicBezTo>
                <a:cubicBezTo>
                  <a:pt x="1310812" y="50689"/>
                  <a:pt x="1323975" y="0"/>
                  <a:pt x="1323975" y="0"/>
                </a:cubicBezTo>
              </a:path>
            </a:pathLst>
          </a:cu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lIns="68587" tIns="34293" rIns="68587" bIns="34293" spcCol="0" rtlCol="0" anchor="ctr"/>
          <a:lstStyle/>
          <a:p>
            <a:pPr algn="ctr"/>
            <a:endParaRPr lang="zh-CN" altLang="en-US"/>
          </a:p>
        </p:txBody>
      </p:sp>
      <p:sp>
        <p:nvSpPr>
          <p:cNvPr id="122" name="TextBox 121"/>
          <p:cNvSpPr txBox="1"/>
          <p:nvPr/>
        </p:nvSpPr>
        <p:spPr>
          <a:xfrm>
            <a:off x="3478013" y="1932142"/>
            <a:ext cx="502271" cy="346348"/>
          </a:xfrm>
          <a:prstGeom prst="rect">
            <a:avLst/>
          </a:prstGeom>
          <a:noFill/>
        </p:spPr>
        <p:txBody>
          <a:bodyPr wrap="square" lIns="68587" tIns="34293" rIns="68587" bIns="34293" rtlCol="0">
            <a:spAutoFit/>
          </a:bodyPr>
          <a:lstStyle/>
          <a:p>
            <a:r>
              <a:rPr lang="en-US" altLang="zh-CN" spc="-113" dirty="0">
                <a:solidFill>
                  <a:schemeClr val="bg1">
                    <a:lumMod val="50000"/>
                  </a:schemeClr>
                </a:solidFill>
              </a:rPr>
              <a:t>82%</a:t>
            </a:r>
            <a:endParaRPr lang="zh-CN" altLang="en-US" spc="-113" dirty="0">
              <a:solidFill>
                <a:schemeClr val="bg1">
                  <a:lumMod val="50000"/>
                </a:schemeClr>
              </a:solidFill>
            </a:endParaRPr>
          </a:p>
        </p:txBody>
      </p:sp>
      <p:sp>
        <p:nvSpPr>
          <p:cNvPr id="123" name="TextBox 122"/>
          <p:cNvSpPr txBox="1"/>
          <p:nvPr/>
        </p:nvSpPr>
        <p:spPr>
          <a:xfrm>
            <a:off x="3278220" y="2440806"/>
            <a:ext cx="502271" cy="346348"/>
          </a:xfrm>
          <a:prstGeom prst="rect">
            <a:avLst/>
          </a:prstGeom>
          <a:noFill/>
        </p:spPr>
        <p:txBody>
          <a:bodyPr wrap="square" lIns="68587" tIns="34293" rIns="68587" bIns="34293" rtlCol="0">
            <a:spAutoFit/>
          </a:bodyPr>
          <a:lstStyle/>
          <a:p>
            <a:r>
              <a:rPr lang="en-US" altLang="zh-CN" spc="-113" dirty="0">
                <a:solidFill>
                  <a:schemeClr val="bg1">
                    <a:lumMod val="50000"/>
                  </a:schemeClr>
                </a:solidFill>
              </a:rPr>
              <a:t>73%</a:t>
            </a:r>
            <a:endParaRPr lang="zh-CN" altLang="en-US" spc="-113" dirty="0">
              <a:solidFill>
                <a:schemeClr val="bg1">
                  <a:lumMod val="50000"/>
                </a:schemeClr>
              </a:solidFill>
            </a:endParaRPr>
          </a:p>
        </p:txBody>
      </p:sp>
      <p:sp>
        <p:nvSpPr>
          <p:cNvPr id="124" name="TextBox 123"/>
          <p:cNvSpPr txBox="1"/>
          <p:nvPr/>
        </p:nvSpPr>
        <p:spPr>
          <a:xfrm>
            <a:off x="2657770" y="2951230"/>
            <a:ext cx="502271" cy="346348"/>
          </a:xfrm>
          <a:prstGeom prst="rect">
            <a:avLst/>
          </a:prstGeom>
          <a:noFill/>
        </p:spPr>
        <p:txBody>
          <a:bodyPr wrap="square" lIns="68587" tIns="34293" rIns="68587" bIns="34293" rtlCol="0">
            <a:spAutoFit/>
          </a:bodyPr>
          <a:lstStyle/>
          <a:p>
            <a:r>
              <a:rPr lang="en-US" altLang="zh-CN" spc="-113" dirty="0">
                <a:solidFill>
                  <a:schemeClr val="bg1">
                    <a:lumMod val="50000"/>
                  </a:schemeClr>
                </a:solidFill>
              </a:rPr>
              <a:t>56%</a:t>
            </a:r>
            <a:endParaRPr lang="zh-CN" altLang="en-US" spc="-113" dirty="0">
              <a:solidFill>
                <a:schemeClr val="bg1">
                  <a:lumMod val="50000"/>
                </a:schemeClr>
              </a:solidFill>
            </a:endParaRPr>
          </a:p>
        </p:txBody>
      </p:sp>
      <p:sp>
        <p:nvSpPr>
          <p:cNvPr id="127" name="TextBox 126"/>
          <p:cNvSpPr txBox="1"/>
          <p:nvPr/>
        </p:nvSpPr>
        <p:spPr>
          <a:xfrm>
            <a:off x="2167341" y="3435290"/>
            <a:ext cx="502271" cy="346348"/>
          </a:xfrm>
          <a:prstGeom prst="rect">
            <a:avLst/>
          </a:prstGeom>
          <a:noFill/>
        </p:spPr>
        <p:txBody>
          <a:bodyPr wrap="square" lIns="68587" tIns="34293" rIns="68587" bIns="34293" rtlCol="0">
            <a:spAutoFit/>
          </a:bodyPr>
          <a:lstStyle/>
          <a:p>
            <a:r>
              <a:rPr lang="en-US" altLang="zh-CN" spc="-113" dirty="0">
                <a:solidFill>
                  <a:schemeClr val="bg1">
                    <a:lumMod val="50000"/>
                  </a:schemeClr>
                </a:solidFill>
              </a:rPr>
              <a:t>32%</a:t>
            </a:r>
            <a:endParaRPr lang="zh-CN" altLang="en-US" spc="-113" dirty="0">
              <a:solidFill>
                <a:schemeClr val="bg1">
                  <a:lumMod val="50000"/>
                </a:schemeClr>
              </a:solidFill>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300"/>
                                        <p:tgtEl>
                                          <p:spTgt spid="5"/>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300"/>
                                        <p:tgtEl>
                                          <p:spTgt spid="6"/>
                                        </p:tgtEl>
                                        <p:attrNameLst>
                                          <p:attrName>ppt_x</p:attrName>
                                        </p:attrNameLst>
                                      </p:cBhvr>
                                      <p:tavLst>
                                        <p:tav tm="0">
                                          <p:val>
                                            <p:strVal val="#ppt_x+#ppt_w*1.125000"/>
                                          </p:val>
                                        </p:tav>
                                        <p:tav tm="100000">
                                          <p:val>
                                            <p:strVal val="#ppt_x"/>
                                          </p:val>
                                        </p:tav>
                                      </p:tavLst>
                                    </p:anim>
                                    <p:animEffect transition="in" filter="wipe(left)">
                                      <p:cBhvr>
                                        <p:cTn id="12" dur="300"/>
                                        <p:tgtEl>
                                          <p:spTgt spid="6"/>
                                        </p:tgtEl>
                                      </p:cBhvr>
                                    </p:animEffect>
                                  </p:childTnLst>
                                </p:cTn>
                              </p:par>
                            </p:childTnLst>
                          </p:cTn>
                        </p:par>
                        <p:par>
                          <p:cTn id="13" fill="hold">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106"/>
                                        </p:tgtEl>
                                        <p:attrNameLst>
                                          <p:attrName>style.visibility</p:attrName>
                                        </p:attrNameLst>
                                      </p:cBhvr>
                                      <p:to>
                                        <p:strVal val="visible"/>
                                      </p:to>
                                    </p:set>
                                    <p:anim calcmode="lin" valueType="num">
                                      <p:cBhvr additive="base">
                                        <p:cTn id="16" dur="300"/>
                                        <p:tgtEl>
                                          <p:spTgt spid="106"/>
                                        </p:tgtEl>
                                        <p:attrNameLst>
                                          <p:attrName>ppt_x</p:attrName>
                                        </p:attrNameLst>
                                      </p:cBhvr>
                                      <p:tavLst>
                                        <p:tav tm="0">
                                          <p:val>
                                            <p:strVal val="#ppt_x-#ppt_w*1.125000"/>
                                          </p:val>
                                        </p:tav>
                                        <p:tav tm="100000">
                                          <p:val>
                                            <p:strVal val="#ppt_x"/>
                                          </p:val>
                                        </p:tav>
                                      </p:tavLst>
                                    </p:anim>
                                    <p:animEffect transition="in" filter="wipe(right)">
                                      <p:cBhvr>
                                        <p:cTn id="17" dur="300"/>
                                        <p:tgtEl>
                                          <p:spTgt spid="106"/>
                                        </p:tgtEl>
                                      </p:cBhvr>
                                    </p:animEffect>
                                  </p:childTnLst>
                                </p:cTn>
                              </p:par>
                            </p:childTnLst>
                          </p:cTn>
                        </p:par>
                        <p:par>
                          <p:cTn id="18" fill="hold">
                            <p:stCondLst>
                              <p:cond delay="1500"/>
                            </p:stCondLst>
                            <p:childTnLst>
                              <p:par>
                                <p:cTn id="19" presetID="12" presetClass="entr" presetSubtype="8" fill="hold" grpId="0" nodeType="afterEffect">
                                  <p:stCondLst>
                                    <p:cond delay="0"/>
                                  </p:stCondLst>
                                  <p:childTnLst>
                                    <p:set>
                                      <p:cBhvr>
                                        <p:cTn id="20" dur="1" fill="hold">
                                          <p:stCondLst>
                                            <p:cond delay="0"/>
                                          </p:stCondLst>
                                        </p:cTn>
                                        <p:tgtEl>
                                          <p:spTgt spid="107"/>
                                        </p:tgtEl>
                                        <p:attrNameLst>
                                          <p:attrName>style.visibility</p:attrName>
                                        </p:attrNameLst>
                                      </p:cBhvr>
                                      <p:to>
                                        <p:strVal val="visible"/>
                                      </p:to>
                                    </p:set>
                                    <p:anim calcmode="lin" valueType="num">
                                      <p:cBhvr additive="base">
                                        <p:cTn id="21" dur="300"/>
                                        <p:tgtEl>
                                          <p:spTgt spid="107"/>
                                        </p:tgtEl>
                                        <p:attrNameLst>
                                          <p:attrName>ppt_x</p:attrName>
                                        </p:attrNameLst>
                                      </p:cBhvr>
                                      <p:tavLst>
                                        <p:tav tm="0">
                                          <p:val>
                                            <p:strVal val="#ppt_x-#ppt_w*1.125000"/>
                                          </p:val>
                                        </p:tav>
                                        <p:tav tm="100000">
                                          <p:val>
                                            <p:strVal val="#ppt_x"/>
                                          </p:val>
                                        </p:tav>
                                      </p:tavLst>
                                    </p:anim>
                                    <p:animEffect transition="in" filter="wipe(right)">
                                      <p:cBhvr>
                                        <p:cTn id="22" dur="300"/>
                                        <p:tgtEl>
                                          <p:spTgt spid="107"/>
                                        </p:tgtEl>
                                      </p:cBhvr>
                                    </p:animEffect>
                                  </p:childTnLst>
                                </p:cTn>
                              </p:par>
                            </p:childTnLst>
                          </p:cTn>
                        </p:par>
                        <p:par>
                          <p:cTn id="23" fill="hold">
                            <p:stCondLst>
                              <p:cond delay="2000"/>
                            </p:stCondLst>
                            <p:childTnLst>
                              <p:par>
                                <p:cTn id="24" presetID="12" presetClass="entr" presetSubtype="8" fill="hold" grpId="0" nodeType="afterEffect">
                                  <p:stCondLst>
                                    <p:cond delay="0"/>
                                  </p:stCondLst>
                                  <p:childTnLst>
                                    <p:set>
                                      <p:cBhvr>
                                        <p:cTn id="25" dur="1" fill="hold">
                                          <p:stCondLst>
                                            <p:cond delay="0"/>
                                          </p:stCondLst>
                                        </p:cTn>
                                        <p:tgtEl>
                                          <p:spTgt spid="108"/>
                                        </p:tgtEl>
                                        <p:attrNameLst>
                                          <p:attrName>style.visibility</p:attrName>
                                        </p:attrNameLst>
                                      </p:cBhvr>
                                      <p:to>
                                        <p:strVal val="visible"/>
                                      </p:to>
                                    </p:set>
                                    <p:anim calcmode="lin" valueType="num">
                                      <p:cBhvr additive="base">
                                        <p:cTn id="26" dur="300"/>
                                        <p:tgtEl>
                                          <p:spTgt spid="108"/>
                                        </p:tgtEl>
                                        <p:attrNameLst>
                                          <p:attrName>ppt_x</p:attrName>
                                        </p:attrNameLst>
                                      </p:cBhvr>
                                      <p:tavLst>
                                        <p:tav tm="0">
                                          <p:val>
                                            <p:strVal val="#ppt_x-#ppt_w*1.125000"/>
                                          </p:val>
                                        </p:tav>
                                        <p:tav tm="100000">
                                          <p:val>
                                            <p:strVal val="#ppt_x"/>
                                          </p:val>
                                        </p:tav>
                                      </p:tavLst>
                                    </p:anim>
                                    <p:animEffect transition="in" filter="wipe(right)">
                                      <p:cBhvr>
                                        <p:cTn id="27" dur="300"/>
                                        <p:tgtEl>
                                          <p:spTgt spid="108"/>
                                        </p:tgtEl>
                                      </p:cBhvr>
                                    </p:animEffect>
                                  </p:childTnLst>
                                </p:cTn>
                              </p:par>
                            </p:childTnLst>
                          </p:cTn>
                        </p:par>
                        <p:par>
                          <p:cTn id="28" fill="hold">
                            <p:stCondLst>
                              <p:cond delay="2500"/>
                            </p:stCondLst>
                            <p:childTnLst>
                              <p:par>
                                <p:cTn id="29" presetID="12" presetClass="entr" presetSubtype="8" fill="hold" grpId="0" nodeType="afterEffect">
                                  <p:stCondLst>
                                    <p:cond delay="0"/>
                                  </p:stCondLst>
                                  <p:childTnLst>
                                    <p:set>
                                      <p:cBhvr>
                                        <p:cTn id="30" dur="1" fill="hold">
                                          <p:stCondLst>
                                            <p:cond delay="0"/>
                                          </p:stCondLst>
                                        </p:cTn>
                                        <p:tgtEl>
                                          <p:spTgt spid="109"/>
                                        </p:tgtEl>
                                        <p:attrNameLst>
                                          <p:attrName>style.visibility</p:attrName>
                                        </p:attrNameLst>
                                      </p:cBhvr>
                                      <p:to>
                                        <p:strVal val="visible"/>
                                      </p:to>
                                    </p:set>
                                    <p:anim calcmode="lin" valueType="num">
                                      <p:cBhvr additive="base">
                                        <p:cTn id="31" dur="300"/>
                                        <p:tgtEl>
                                          <p:spTgt spid="109"/>
                                        </p:tgtEl>
                                        <p:attrNameLst>
                                          <p:attrName>ppt_x</p:attrName>
                                        </p:attrNameLst>
                                      </p:cBhvr>
                                      <p:tavLst>
                                        <p:tav tm="0">
                                          <p:val>
                                            <p:strVal val="#ppt_x-#ppt_w*1.125000"/>
                                          </p:val>
                                        </p:tav>
                                        <p:tav tm="100000">
                                          <p:val>
                                            <p:strVal val="#ppt_x"/>
                                          </p:val>
                                        </p:tav>
                                      </p:tavLst>
                                    </p:anim>
                                    <p:animEffect transition="in" filter="wipe(right)">
                                      <p:cBhvr>
                                        <p:cTn id="32" dur="300"/>
                                        <p:tgtEl>
                                          <p:spTgt spid="109"/>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127"/>
                                        </p:tgtEl>
                                        <p:attrNameLst>
                                          <p:attrName>style.visibility</p:attrName>
                                        </p:attrNameLst>
                                      </p:cBhvr>
                                      <p:to>
                                        <p:strVal val="visible"/>
                                      </p:to>
                                    </p:set>
                                    <p:animEffect transition="in" filter="fade">
                                      <p:cBhvr>
                                        <p:cTn id="36" dur="200"/>
                                        <p:tgtEl>
                                          <p:spTgt spid="127"/>
                                        </p:tgtEl>
                                      </p:cBhvr>
                                    </p:animEffect>
                                  </p:childTnLst>
                                </p:cTn>
                              </p:par>
                            </p:childTnLst>
                          </p:cTn>
                        </p:par>
                        <p:par>
                          <p:cTn id="37" fill="hold">
                            <p:stCondLst>
                              <p:cond delay="3500"/>
                            </p:stCondLst>
                            <p:childTnLst>
                              <p:par>
                                <p:cTn id="38" presetID="10" presetClass="entr" presetSubtype="0" fill="hold" grpId="0" nodeType="afterEffect">
                                  <p:stCondLst>
                                    <p:cond delay="0"/>
                                  </p:stCondLst>
                                  <p:childTnLst>
                                    <p:set>
                                      <p:cBhvr>
                                        <p:cTn id="39" dur="1" fill="hold">
                                          <p:stCondLst>
                                            <p:cond delay="0"/>
                                          </p:stCondLst>
                                        </p:cTn>
                                        <p:tgtEl>
                                          <p:spTgt spid="124"/>
                                        </p:tgtEl>
                                        <p:attrNameLst>
                                          <p:attrName>style.visibility</p:attrName>
                                        </p:attrNameLst>
                                      </p:cBhvr>
                                      <p:to>
                                        <p:strVal val="visible"/>
                                      </p:to>
                                    </p:set>
                                    <p:animEffect transition="in" filter="fade">
                                      <p:cBhvr>
                                        <p:cTn id="40" dur="200"/>
                                        <p:tgtEl>
                                          <p:spTgt spid="124"/>
                                        </p:tgtEl>
                                      </p:cBhvr>
                                    </p:animEffect>
                                  </p:childTnLst>
                                </p:cTn>
                              </p:par>
                            </p:childTnLst>
                          </p:cTn>
                        </p:par>
                        <p:par>
                          <p:cTn id="41" fill="hold">
                            <p:stCondLst>
                              <p:cond delay="4000"/>
                            </p:stCondLst>
                            <p:childTnLst>
                              <p:par>
                                <p:cTn id="42" presetID="10" presetClass="entr" presetSubtype="0" fill="hold" grpId="0" nodeType="afterEffect">
                                  <p:stCondLst>
                                    <p:cond delay="0"/>
                                  </p:stCondLst>
                                  <p:childTnLst>
                                    <p:set>
                                      <p:cBhvr>
                                        <p:cTn id="43" dur="1" fill="hold">
                                          <p:stCondLst>
                                            <p:cond delay="0"/>
                                          </p:stCondLst>
                                        </p:cTn>
                                        <p:tgtEl>
                                          <p:spTgt spid="123"/>
                                        </p:tgtEl>
                                        <p:attrNameLst>
                                          <p:attrName>style.visibility</p:attrName>
                                        </p:attrNameLst>
                                      </p:cBhvr>
                                      <p:to>
                                        <p:strVal val="visible"/>
                                      </p:to>
                                    </p:set>
                                    <p:animEffect transition="in" filter="fade">
                                      <p:cBhvr>
                                        <p:cTn id="44" dur="200"/>
                                        <p:tgtEl>
                                          <p:spTgt spid="123"/>
                                        </p:tgtEl>
                                      </p:cBhvr>
                                    </p:animEffect>
                                  </p:childTnLst>
                                </p:cTn>
                              </p:par>
                            </p:childTnLst>
                          </p:cTn>
                        </p:par>
                        <p:par>
                          <p:cTn id="45" fill="hold">
                            <p:stCondLst>
                              <p:cond delay="4500"/>
                            </p:stCondLst>
                            <p:childTnLst>
                              <p:par>
                                <p:cTn id="46" presetID="10" presetClass="entr" presetSubtype="0" fill="hold" grpId="0" nodeType="afterEffect">
                                  <p:stCondLst>
                                    <p:cond delay="0"/>
                                  </p:stCondLst>
                                  <p:childTnLst>
                                    <p:set>
                                      <p:cBhvr>
                                        <p:cTn id="47" dur="1" fill="hold">
                                          <p:stCondLst>
                                            <p:cond delay="0"/>
                                          </p:stCondLst>
                                        </p:cTn>
                                        <p:tgtEl>
                                          <p:spTgt spid="122"/>
                                        </p:tgtEl>
                                        <p:attrNameLst>
                                          <p:attrName>style.visibility</p:attrName>
                                        </p:attrNameLst>
                                      </p:cBhvr>
                                      <p:to>
                                        <p:strVal val="visible"/>
                                      </p:to>
                                    </p:set>
                                    <p:animEffect transition="in" filter="fade">
                                      <p:cBhvr>
                                        <p:cTn id="48" dur="200"/>
                                        <p:tgtEl>
                                          <p:spTgt spid="122"/>
                                        </p:tgtEl>
                                      </p:cBhvr>
                                    </p:animEffect>
                                  </p:childTnLst>
                                </p:cTn>
                              </p:par>
                            </p:childTnLst>
                          </p:cTn>
                        </p:par>
                        <p:par>
                          <p:cTn id="49" fill="hold">
                            <p:stCondLst>
                              <p:cond delay="5000"/>
                            </p:stCondLst>
                            <p:childTnLst>
                              <p:par>
                                <p:cTn id="50" presetID="22" presetClass="entr" presetSubtype="4" fill="hold" grpId="0" nodeType="afterEffect">
                                  <p:stCondLst>
                                    <p:cond delay="0"/>
                                  </p:stCondLst>
                                  <p:childTnLst>
                                    <p:set>
                                      <p:cBhvr>
                                        <p:cTn id="51" dur="1" fill="hold">
                                          <p:stCondLst>
                                            <p:cond delay="0"/>
                                          </p:stCondLst>
                                        </p:cTn>
                                        <p:tgtEl>
                                          <p:spTgt spid="121"/>
                                        </p:tgtEl>
                                        <p:attrNameLst>
                                          <p:attrName>style.visibility</p:attrName>
                                        </p:attrNameLst>
                                      </p:cBhvr>
                                      <p:to>
                                        <p:strVal val="visible"/>
                                      </p:to>
                                    </p:set>
                                    <p:animEffect transition="in" filter="wipe(down)">
                                      <p:cBhvr>
                                        <p:cTn id="52" dur="500"/>
                                        <p:tgtEl>
                                          <p:spTgt spid="121"/>
                                        </p:tgtEl>
                                      </p:cBhvr>
                                    </p:animEffect>
                                  </p:childTnLst>
                                </p:cTn>
                              </p:par>
                            </p:childTnLst>
                          </p:cTn>
                        </p:par>
                        <p:par>
                          <p:cTn id="53" fill="hold">
                            <p:stCondLst>
                              <p:cond delay="5500"/>
                            </p:stCondLst>
                            <p:childTnLst>
                              <p:par>
                                <p:cTn id="54" presetID="22" presetClass="entr" presetSubtype="8" fill="hold" nodeType="afterEffect">
                                  <p:stCondLst>
                                    <p:cond delay="0"/>
                                  </p:stCondLst>
                                  <p:childTnLst>
                                    <p:set>
                                      <p:cBhvr>
                                        <p:cTn id="55" dur="1" fill="hold">
                                          <p:stCondLst>
                                            <p:cond delay="0"/>
                                          </p:stCondLst>
                                        </p:cTn>
                                        <p:tgtEl>
                                          <p:spTgt spid="2"/>
                                        </p:tgtEl>
                                        <p:attrNameLst>
                                          <p:attrName>style.visibility</p:attrName>
                                        </p:attrNameLst>
                                      </p:cBhvr>
                                      <p:to>
                                        <p:strVal val="visible"/>
                                      </p:to>
                                    </p:set>
                                    <p:animEffect transition="in" filter="wipe(left)">
                                      <p:cBhvr>
                                        <p:cTn id="56" dur="500"/>
                                        <p:tgtEl>
                                          <p:spTgt spid="2"/>
                                        </p:tgtEl>
                                      </p:cBhvr>
                                    </p:animEffect>
                                  </p:childTnLst>
                                </p:cTn>
                              </p:par>
                            </p:childTnLst>
                          </p:cTn>
                        </p:par>
                        <p:par>
                          <p:cTn id="57" fill="hold">
                            <p:stCondLst>
                              <p:cond delay="6000"/>
                            </p:stCondLst>
                            <p:childTnLst>
                              <p:par>
                                <p:cTn id="58" presetID="14" presetClass="entr" presetSubtype="10" fill="hold" grpId="0" nodeType="afterEffect">
                                  <p:stCondLst>
                                    <p:cond delay="0"/>
                                  </p:stCondLst>
                                  <p:childTnLst>
                                    <p:set>
                                      <p:cBhvr>
                                        <p:cTn id="59" dur="1" fill="hold">
                                          <p:stCondLst>
                                            <p:cond delay="0"/>
                                          </p:stCondLst>
                                        </p:cTn>
                                        <p:tgtEl>
                                          <p:spTgt spid="101"/>
                                        </p:tgtEl>
                                        <p:attrNameLst>
                                          <p:attrName>style.visibility</p:attrName>
                                        </p:attrNameLst>
                                      </p:cBhvr>
                                      <p:to>
                                        <p:strVal val="visible"/>
                                      </p:to>
                                    </p:set>
                                    <p:animEffect transition="in" filter="randombar(horizontal)">
                                      <p:cBhvr>
                                        <p:cTn id="60" dur="500"/>
                                        <p:tgtEl>
                                          <p:spTgt spid="101"/>
                                        </p:tgtEl>
                                      </p:cBhvr>
                                    </p:animEffect>
                                  </p:childTnLst>
                                </p:cTn>
                              </p:par>
                              <p:par>
                                <p:cTn id="61" presetID="2" presetClass="entr" presetSubtype="2" fill="hold" grpId="0" nodeType="withEffect">
                                  <p:stCondLst>
                                    <p:cond delay="0"/>
                                  </p:stCondLst>
                                  <p:childTnLst>
                                    <p:set>
                                      <p:cBhvr>
                                        <p:cTn id="62" dur="1" fill="hold">
                                          <p:stCondLst>
                                            <p:cond delay="0"/>
                                          </p:stCondLst>
                                        </p:cTn>
                                        <p:tgtEl>
                                          <p:spTgt spid="99"/>
                                        </p:tgtEl>
                                        <p:attrNameLst>
                                          <p:attrName>style.visibility</p:attrName>
                                        </p:attrNameLst>
                                      </p:cBhvr>
                                      <p:to>
                                        <p:strVal val="visible"/>
                                      </p:to>
                                    </p:set>
                                    <p:anim calcmode="lin" valueType="num">
                                      <p:cBhvr additive="base">
                                        <p:cTn id="63" dur="500" fill="hold"/>
                                        <p:tgtEl>
                                          <p:spTgt spid="99"/>
                                        </p:tgtEl>
                                        <p:attrNameLst>
                                          <p:attrName>ppt_x</p:attrName>
                                        </p:attrNameLst>
                                      </p:cBhvr>
                                      <p:tavLst>
                                        <p:tav tm="0">
                                          <p:val>
                                            <p:strVal val="1+#ppt_w/2"/>
                                          </p:val>
                                        </p:tav>
                                        <p:tav tm="100000">
                                          <p:val>
                                            <p:strVal val="#ppt_x"/>
                                          </p:val>
                                        </p:tav>
                                      </p:tavLst>
                                    </p:anim>
                                    <p:anim calcmode="lin" valueType="num">
                                      <p:cBhvr additive="base">
                                        <p:cTn id="64" dur="500" fill="hold"/>
                                        <p:tgtEl>
                                          <p:spTgt spid="99"/>
                                        </p:tgtEl>
                                        <p:attrNameLst>
                                          <p:attrName>ppt_y</p:attrName>
                                        </p:attrNameLst>
                                      </p:cBhvr>
                                      <p:tavLst>
                                        <p:tav tm="0">
                                          <p:val>
                                            <p:strVal val="#ppt_y"/>
                                          </p:val>
                                        </p:tav>
                                        <p:tav tm="100000">
                                          <p:val>
                                            <p:strVal val="#ppt_y"/>
                                          </p:val>
                                        </p:tav>
                                      </p:tavLst>
                                    </p:anim>
                                  </p:childTnLst>
                                </p:cTn>
                              </p:par>
                            </p:childTnLst>
                          </p:cTn>
                        </p:par>
                        <p:par>
                          <p:cTn id="65" fill="hold">
                            <p:stCondLst>
                              <p:cond delay="6500"/>
                            </p:stCondLst>
                            <p:childTnLst>
                              <p:par>
                                <p:cTn id="66" presetID="14" presetClass="entr" presetSubtype="10" fill="hold" grpId="0" nodeType="afterEffect">
                                  <p:stCondLst>
                                    <p:cond delay="0"/>
                                  </p:stCondLst>
                                  <p:childTnLst>
                                    <p:set>
                                      <p:cBhvr>
                                        <p:cTn id="67" dur="1" fill="hold">
                                          <p:stCondLst>
                                            <p:cond delay="0"/>
                                          </p:stCondLst>
                                        </p:cTn>
                                        <p:tgtEl>
                                          <p:spTgt spid="103"/>
                                        </p:tgtEl>
                                        <p:attrNameLst>
                                          <p:attrName>style.visibility</p:attrName>
                                        </p:attrNameLst>
                                      </p:cBhvr>
                                      <p:to>
                                        <p:strVal val="visible"/>
                                      </p:to>
                                    </p:set>
                                    <p:animEffect transition="in" filter="randombar(horizontal)">
                                      <p:cBhvr>
                                        <p:cTn id="68" dur="500"/>
                                        <p:tgtEl>
                                          <p:spTgt spid="103"/>
                                        </p:tgtEl>
                                      </p:cBhvr>
                                    </p:animEffect>
                                  </p:childTnLst>
                                </p:cTn>
                              </p:par>
                            </p:childTnLst>
                          </p:cTn>
                        </p:par>
                        <p:par>
                          <p:cTn id="69" fill="hold">
                            <p:stCondLst>
                              <p:cond delay="7000"/>
                            </p:stCondLst>
                            <p:childTnLst>
                              <p:par>
                                <p:cTn id="70" presetID="22" presetClass="entr" presetSubtype="1" fill="hold" nodeType="afterEffect">
                                  <p:stCondLst>
                                    <p:cond delay="0"/>
                                  </p:stCondLst>
                                  <p:childTnLst>
                                    <p:set>
                                      <p:cBhvr>
                                        <p:cTn id="71" dur="1" fill="hold">
                                          <p:stCondLst>
                                            <p:cond delay="0"/>
                                          </p:stCondLst>
                                        </p:cTn>
                                        <p:tgtEl>
                                          <p:spTgt spid="3"/>
                                        </p:tgtEl>
                                        <p:attrNameLst>
                                          <p:attrName>style.visibility</p:attrName>
                                        </p:attrNameLst>
                                      </p:cBhvr>
                                      <p:to>
                                        <p:strVal val="visible"/>
                                      </p:to>
                                    </p:set>
                                    <p:animEffect transition="in" filter="wipe(up)">
                                      <p:cBhvr>
                                        <p:cTn id="72" dur="500"/>
                                        <p:tgtEl>
                                          <p:spTgt spid="3"/>
                                        </p:tgtEl>
                                      </p:cBhvr>
                                    </p:animEffect>
                                  </p:childTnLst>
                                </p:cTn>
                              </p:par>
                            </p:childTnLst>
                          </p:cTn>
                        </p:par>
                        <p:par>
                          <p:cTn id="73" fill="hold">
                            <p:stCondLst>
                              <p:cond delay="7500"/>
                            </p:stCondLst>
                            <p:childTnLst>
                              <p:par>
                                <p:cTn id="74" presetID="14" presetClass="entr" presetSubtype="10" fill="hold" grpId="0" nodeType="afterEffect">
                                  <p:stCondLst>
                                    <p:cond delay="0"/>
                                  </p:stCondLst>
                                  <p:childTnLst>
                                    <p:set>
                                      <p:cBhvr>
                                        <p:cTn id="75" dur="1" fill="hold">
                                          <p:stCondLst>
                                            <p:cond delay="0"/>
                                          </p:stCondLst>
                                        </p:cTn>
                                        <p:tgtEl>
                                          <p:spTgt spid="102"/>
                                        </p:tgtEl>
                                        <p:attrNameLst>
                                          <p:attrName>style.visibility</p:attrName>
                                        </p:attrNameLst>
                                      </p:cBhvr>
                                      <p:to>
                                        <p:strVal val="visible"/>
                                      </p:to>
                                    </p:set>
                                    <p:animEffect transition="in" filter="randombar(horizontal)">
                                      <p:cBhvr>
                                        <p:cTn id="76" dur="500"/>
                                        <p:tgtEl>
                                          <p:spTgt spid="102"/>
                                        </p:tgtEl>
                                      </p:cBhvr>
                                    </p:animEffect>
                                  </p:childTnLst>
                                </p:cTn>
                              </p:par>
                              <p:par>
                                <p:cTn id="77" presetID="2" presetClass="entr" presetSubtype="2" fill="hold" grpId="0" nodeType="withEffect">
                                  <p:stCondLst>
                                    <p:cond delay="0"/>
                                  </p:stCondLst>
                                  <p:childTnLst>
                                    <p:set>
                                      <p:cBhvr>
                                        <p:cTn id="78" dur="1" fill="hold">
                                          <p:stCondLst>
                                            <p:cond delay="0"/>
                                          </p:stCondLst>
                                        </p:cTn>
                                        <p:tgtEl>
                                          <p:spTgt spid="100"/>
                                        </p:tgtEl>
                                        <p:attrNameLst>
                                          <p:attrName>style.visibility</p:attrName>
                                        </p:attrNameLst>
                                      </p:cBhvr>
                                      <p:to>
                                        <p:strVal val="visible"/>
                                      </p:to>
                                    </p:set>
                                    <p:anim calcmode="lin" valueType="num">
                                      <p:cBhvr additive="base">
                                        <p:cTn id="79" dur="500" fill="hold"/>
                                        <p:tgtEl>
                                          <p:spTgt spid="100"/>
                                        </p:tgtEl>
                                        <p:attrNameLst>
                                          <p:attrName>ppt_x</p:attrName>
                                        </p:attrNameLst>
                                      </p:cBhvr>
                                      <p:tavLst>
                                        <p:tav tm="0">
                                          <p:val>
                                            <p:strVal val="1+#ppt_w/2"/>
                                          </p:val>
                                        </p:tav>
                                        <p:tav tm="100000">
                                          <p:val>
                                            <p:strVal val="#ppt_x"/>
                                          </p:val>
                                        </p:tav>
                                      </p:tavLst>
                                    </p:anim>
                                    <p:anim calcmode="lin" valueType="num">
                                      <p:cBhvr additive="base">
                                        <p:cTn id="80" dur="500" fill="hold"/>
                                        <p:tgtEl>
                                          <p:spTgt spid="100"/>
                                        </p:tgtEl>
                                        <p:attrNameLst>
                                          <p:attrName>ppt_y</p:attrName>
                                        </p:attrNameLst>
                                      </p:cBhvr>
                                      <p:tavLst>
                                        <p:tav tm="0">
                                          <p:val>
                                            <p:strVal val="#ppt_y"/>
                                          </p:val>
                                        </p:tav>
                                        <p:tav tm="100000">
                                          <p:val>
                                            <p:strVal val="#ppt_y"/>
                                          </p:val>
                                        </p:tav>
                                      </p:tavLst>
                                    </p:anim>
                                  </p:childTnLst>
                                </p:cTn>
                              </p:par>
                            </p:childTnLst>
                          </p:cTn>
                        </p:par>
                        <p:par>
                          <p:cTn id="81" fill="hold">
                            <p:stCondLst>
                              <p:cond delay="8000"/>
                            </p:stCondLst>
                            <p:childTnLst>
                              <p:par>
                                <p:cTn id="82" presetID="14" presetClass="entr" presetSubtype="10" fill="hold" grpId="0" nodeType="afterEffect">
                                  <p:stCondLst>
                                    <p:cond delay="0"/>
                                  </p:stCondLst>
                                  <p:childTnLst>
                                    <p:set>
                                      <p:cBhvr>
                                        <p:cTn id="83" dur="1" fill="hold">
                                          <p:stCondLst>
                                            <p:cond delay="0"/>
                                          </p:stCondLst>
                                        </p:cTn>
                                        <p:tgtEl>
                                          <p:spTgt spid="104"/>
                                        </p:tgtEl>
                                        <p:attrNameLst>
                                          <p:attrName>style.visibility</p:attrName>
                                        </p:attrNameLst>
                                      </p:cBhvr>
                                      <p:to>
                                        <p:strVal val="visible"/>
                                      </p:to>
                                    </p:set>
                                    <p:animEffect transition="in" filter="randombar(horizontal)">
                                      <p:cBhvr>
                                        <p:cTn id="84" dur="5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00" grpId="0" animBg="1"/>
      <p:bldP spid="101" grpId="0"/>
      <p:bldP spid="102" grpId="0"/>
      <p:bldP spid="103" grpId="0"/>
      <p:bldP spid="104" grpId="0"/>
      <p:bldP spid="106" grpId="0" animBg="1"/>
      <p:bldP spid="107" grpId="0" animBg="1"/>
      <p:bldP spid="108" grpId="0" animBg="1"/>
      <p:bldP spid="109" grpId="0" animBg="1"/>
      <p:bldP spid="121" grpId="0" animBg="1"/>
      <p:bldP spid="122" grpId="0"/>
      <p:bldP spid="123" grpId="0"/>
      <p:bldP spid="124" grpId="0"/>
      <p:bldP spid="1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H_Number_1"/>
          <p:cNvSpPr/>
          <p:nvPr>
            <p:custDataLst>
              <p:tags r:id="rId2"/>
            </p:custDataLst>
          </p:nvPr>
        </p:nvSpPr>
        <p:spPr>
          <a:xfrm>
            <a:off x="2269693" y="1083230"/>
            <a:ext cx="333014" cy="401942"/>
          </a:xfrm>
          <a:custGeom>
            <a:avLst/>
            <a:gdLst>
              <a:gd name="connsiteX0" fmla="*/ 167526 w 335051"/>
              <a:gd name="connsiteY0" fmla="*/ 0 h 404441"/>
              <a:gd name="connsiteX1" fmla="*/ 285984 w 335051"/>
              <a:gd name="connsiteY1" fmla="*/ 49067 h 404441"/>
              <a:gd name="connsiteX2" fmla="*/ 285984 w 335051"/>
              <a:gd name="connsiteY2" fmla="*/ 285983 h 404441"/>
              <a:gd name="connsiteX3" fmla="*/ 167526 w 335051"/>
              <a:gd name="connsiteY3" fmla="*/ 404441 h 404441"/>
              <a:gd name="connsiteX4" fmla="*/ 49068 w 335051"/>
              <a:gd name="connsiteY4" fmla="*/ 285983 h 404441"/>
              <a:gd name="connsiteX5" fmla="*/ 49068 w 335051"/>
              <a:gd name="connsiteY5" fmla="*/ 49067 h 404441"/>
              <a:gd name="connsiteX6" fmla="*/ 167526 w 335051"/>
              <a:gd name="connsiteY6" fmla="*/ 0 h 404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051" h="404441">
                <a:moveTo>
                  <a:pt x="167526" y="0"/>
                </a:moveTo>
                <a:cubicBezTo>
                  <a:pt x="210400" y="0"/>
                  <a:pt x="253273" y="16355"/>
                  <a:pt x="285984" y="49067"/>
                </a:cubicBezTo>
                <a:cubicBezTo>
                  <a:pt x="351407" y="114490"/>
                  <a:pt x="351407" y="220560"/>
                  <a:pt x="285984" y="285983"/>
                </a:cubicBezTo>
                <a:lnTo>
                  <a:pt x="167526" y="404441"/>
                </a:lnTo>
                <a:lnTo>
                  <a:pt x="49068" y="285983"/>
                </a:lnTo>
                <a:cubicBezTo>
                  <a:pt x="-16355" y="220560"/>
                  <a:pt x="-16355" y="114490"/>
                  <a:pt x="49068" y="49067"/>
                </a:cubicBezTo>
                <a:cubicBezTo>
                  <a:pt x="81780" y="16355"/>
                  <a:pt x="124653" y="0"/>
                  <a:pt x="167526" y="0"/>
                </a:cubicBezTo>
                <a:close/>
              </a:path>
            </a:pathLst>
          </a:custGeom>
          <a:solidFill>
            <a:schemeClr val="accent1"/>
          </a:solidFill>
          <a:ln w="12700" cap="flat" cmpd="sng" algn="ctr">
            <a:noFill/>
            <a:prstDash val="solid"/>
            <a:miter lim="800000"/>
          </a:ln>
          <a:effectLst/>
        </p:spPr>
        <p:txBody>
          <a:bodyPr lIns="65032" tIns="32516" rIns="65032" bIns="80996" anchor="ctr"/>
          <a:lstStyle/>
          <a:p>
            <a:pPr algn="ctr">
              <a:defRPr/>
            </a:pPr>
            <a:r>
              <a:rPr lang="en-US" altLang="zh-CN" b="1" kern="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1</a:t>
            </a:r>
            <a:endParaRPr lang="zh-CN" altLang="en-US" b="1" kern="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 name="MH_Entry_1"/>
          <p:cNvSpPr/>
          <p:nvPr>
            <p:custDataLst>
              <p:tags r:id="rId3"/>
            </p:custDataLst>
          </p:nvPr>
        </p:nvSpPr>
        <p:spPr>
          <a:xfrm>
            <a:off x="2456667" y="1095455"/>
            <a:ext cx="3187686" cy="401942"/>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solidFill>
              <a:srgbClr val="D7D7D7"/>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1991" tIns="0" rIns="0" bIns="26999" numCol="1" spcCol="0" rtlCol="0" fromWordArt="0" anchor="ctr" anchorCtr="0" forceAA="0" compatLnSpc="1">
            <a:normAutofit/>
          </a:bodyPr>
          <a:lstStyle/>
          <a:p>
            <a:pPr algn="ctr">
              <a:lnSpc>
                <a:spcPct val="120000"/>
              </a:lnSpc>
            </a:pPr>
            <a:r>
              <a:rPr lang="zh-CN" altLang="en-US" sz="1700"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700"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MH_Number_2"/>
          <p:cNvSpPr/>
          <p:nvPr>
            <p:custDataLst>
              <p:tags r:id="rId4"/>
            </p:custDataLst>
          </p:nvPr>
        </p:nvSpPr>
        <p:spPr>
          <a:xfrm>
            <a:off x="2269693" y="1942970"/>
            <a:ext cx="333014" cy="401942"/>
          </a:xfrm>
          <a:custGeom>
            <a:avLst/>
            <a:gdLst>
              <a:gd name="connsiteX0" fmla="*/ 167526 w 335051"/>
              <a:gd name="connsiteY0" fmla="*/ 0 h 404441"/>
              <a:gd name="connsiteX1" fmla="*/ 285984 w 335051"/>
              <a:gd name="connsiteY1" fmla="*/ 49067 h 404441"/>
              <a:gd name="connsiteX2" fmla="*/ 285984 w 335051"/>
              <a:gd name="connsiteY2" fmla="*/ 285983 h 404441"/>
              <a:gd name="connsiteX3" fmla="*/ 167526 w 335051"/>
              <a:gd name="connsiteY3" fmla="*/ 404441 h 404441"/>
              <a:gd name="connsiteX4" fmla="*/ 49068 w 335051"/>
              <a:gd name="connsiteY4" fmla="*/ 285983 h 404441"/>
              <a:gd name="connsiteX5" fmla="*/ 49068 w 335051"/>
              <a:gd name="connsiteY5" fmla="*/ 49067 h 404441"/>
              <a:gd name="connsiteX6" fmla="*/ 167526 w 335051"/>
              <a:gd name="connsiteY6" fmla="*/ 0 h 404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051" h="404441">
                <a:moveTo>
                  <a:pt x="167526" y="0"/>
                </a:moveTo>
                <a:cubicBezTo>
                  <a:pt x="210400" y="0"/>
                  <a:pt x="253273" y="16355"/>
                  <a:pt x="285984" y="49067"/>
                </a:cubicBezTo>
                <a:cubicBezTo>
                  <a:pt x="351407" y="114490"/>
                  <a:pt x="351407" y="220560"/>
                  <a:pt x="285984" y="285983"/>
                </a:cubicBezTo>
                <a:lnTo>
                  <a:pt x="167526" y="404441"/>
                </a:lnTo>
                <a:lnTo>
                  <a:pt x="49068" y="285983"/>
                </a:lnTo>
                <a:cubicBezTo>
                  <a:pt x="-16355" y="220560"/>
                  <a:pt x="-16355" y="114490"/>
                  <a:pt x="49068" y="49067"/>
                </a:cubicBezTo>
                <a:cubicBezTo>
                  <a:pt x="81780" y="16355"/>
                  <a:pt x="124653" y="0"/>
                  <a:pt x="167526" y="0"/>
                </a:cubicBezTo>
                <a:close/>
              </a:path>
            </a:pathLst>
          </a:custGeom>
          <a:solidFill>
            <a:schemeClr val="accent1"/>
          </a:solidFill>
          <a:ln w="12700" cap="flat" cmpd="sng" algn="ctr">
            <a:noFill/>
            <a:prstDash val="solid"/>
            <a:miter lim="800000"/>
          </a:ln>
          <a:effectLst/>
        </p:spPr>
        <p:txBody>
          <a:bodyPr lIns="65032" tIns="32516" rIns="65032" bIns="80996" anchor="ctr"/>
          <a:lstStyle/>
          <a:p>
            <a:pPr algn="ctr">
              <a:defRPr/>
            </a:pPr>
            <a:r>
              <a:rPr lang="en-US" altLang="zh-CN" b="1" kern="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2</a:t>
            </a:r>
            <a:endParaRPr lang="zh-CN" altLang="en-US" b="1" kern="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8" name="MH_Entry_2"/>
          <p:cNvSpPr/>
          <p:nvPr>
            <p:custDataLst>
              <p:tags r:id="rId5"/>
            </p:custDataLst>
          </p:nvPr>
        </p:nvSpPr>
        <p:spPr>
          <a:xfrm>
            <a:off x="2456667" y="1955197"/>
            <a:ext cx="3187686" cy="401942"/>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solidFill>
              <a:srgbClr val="D7D7D7"/>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1991" tIns="0" rIns="0" bIns="26999" numCol="1" spcCol="0" rtlCol="0" fromWordArt="0" anchor="ctr" anchorCtr="0" forceAA="0" compatLnSpc="1">
            <a:normAutofit/>
          </a:bodyPr>
          <a:lstStyle/>
          <a:p>
            <a:pPr algn="ctr">
              <a:lnSpc>
                <a:spcPct val="120000"/>
              </a:lnSpc>
            </a:pPr>
            <a:r>
              <a:rPr lang="zh-CN" altLang="en-US" sz="1700"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700"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MH_Number_3"/>
          <p:cNvSpPr/>
          <p:nvPr>
            <p:custDataLst>
              <p:tags r:id="rId6"/>
            </p:custDataLst>
          </p:nvPr>
        </p:nvSpPr>
        <p:spPr>
          <a:xfrm>
            <a:off x="2269693" y="2802710"/>
            <a:ext cx="333014" cy="401942"/>
          </a:xfrm>
          <a:custGeom>
            <a:avLst/>
            <a:gdLst>
              <a:gd name="connsiteX0" fmla="*/ 167526 w 335051"/>
              <a:gd name="connsiteY0" fmla="*/ 0 h 404441"/>
              <a:gd name="connsiteX1" fmla="*/ 285984 w 335051"/>
              <a:gd name="connsiteY1" fmla="*/ 49067 h 404441"/>
              <a:gd name="connsiteX2" fmla="*/ 285984 w 335051"/>
              <a:gd name="connsiteY2" fmla="*/ 285983 h 404441"/>
              <a:gd name="connsiteX3" fmla="*/ 167526 w 335051"/>
              <a:gd name="connsiteY3" fmla="*/ 404441 h 404441"/>
              <a:gd name="connsiteX4" fmla="*/ 49068 w 335051"/>
              <a:gd name="connsiteY4" fmla="*/ 285983 h 404441"/>
              <a:gd name="connsiteX5" fmla="*/ 49068 w 335051"/>
              <a:gd name="connsiteY5" fmla="*/ 49067 h 404441"/>
              <a:gd name="connsiteX6" fmla="*/ 167526 w 335051"/>
              <a:gd name="connsiteY6" fmla="*/ 0 h 404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051" h="404441">
                <a:moveTo>
                  <a:pt x="167526" y="0"/>
                </a:moveTo>
                <a:cubicBezTo>
                  <a:pt x="210400" y="0"/>
                  <a:pt x="253273" y="16355"/>
                  <a:pt x="285984" y="49067"/>
                </a:cubicBezTo>
                <a:cubicBezTo>
                  <a:pt x="351407" y="114490"/>
                  <a:pt x="351407" y="220560"/>
                  <a:pt x="285984" y="285983"/>
                </a:cubicBezTo>
                <a:lnTo>
                  <a:pt x="167526" y="404441"/>
                </a:lnTo>
                <a:lnTo>
                  <a:pt x="49068" y="285983"/>
                </a:lnTo>
                <a:cubicBezTo>
                  <a:pt x="-16355" y="220560"/>
                  <a:pt x="-16355" y="114490"/>
                  <a:pt x="49068" y="49067"/>
                </a:cubicBezTo>
                <a:cubicBezTo>
                  <a:pt x="81780" y="16355"/>
                  <a:pt x="124653" y="0"/>
                  <a:pt x="167526" y="0"/>
                </a:cubicBezTo>
                <a:close/>
              </a:path>
            </a:pathLst>
          </a:custGeom>
          <a:solidFill>
            <a:schemeClr val="accent1"/>
          </a:solidFill>
          <a:ln w="12700" cap="flat" cmpd="sng" algn="ctr">
            <a:noFill/>
            <a:prstDash val="solid"/>
            <a:miter lim="800000"/>
          </a:ln>
          <a:effectLst/>
        </p:spPr>
        <p:txBody>
          <a:bodyPr lIns="65032" tIns="32516" rIns="65032" bIns="80996" anchor="ctr"/>
          <a:lstStyle/>
          <a:p>
            <a:pPr algn="ctr">
              <a:defRPr/>
            </a:pPr>
            <a:r>
              <a:rPr lang="en-US" altLang="zh-CN" b="1" kern="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3</a:t>
            </a:r>
            <a:endParaRPr lang="zh-CN" altLang="en-US" b="1" kern="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 name="MH_Entry_3"/>
          <p:cNvSpPr/>
          <p:nvPr>
            <p:custDataLst>
              <p:tags r:id="rId7"/>
            </p:custDataLst>
          </p:nvPr>
        </p:nvSpPr>
        <p:spPr>
          <a:xfrm>
            <a:off x="2456667" y="2814937"/>
            <a:ext cx="3187686" cy="401942"/>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solidFill>
              <a:srgbClr val="D7D7D7"/>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1991" tIns="0" rIns="0" bIns="26999" numCol="1" spcCol="0" rtlCol="0" fromWordArt="0" anchor="ctr" anchorCtr="0" forceAA="0" compatLnSpc="1">
            <a:normAutofit/>
          </a:bodyPr>
          <a:lstStyle/>
          <a:p>
            <a:pPr algn="ctr">
              <a:lnSpc>
                <a:spcPct val="120000"/>
              </a:lnSpc>
            </a:pPr>
            <a:r>
              <a:rPr lang="zh-CN" altLang="en-US" sz="1700"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700"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MH_Number_4"/>
          <p:cNvSpPr/>
          <p:nvPr>
            <p:custDataLst>
              <p:tags r:id="rId8"/>
            </p:custDataLst>
          </p:nvPr>
        </p:nvSpPr>
        <p:spPr>
          <a:xfrm>
            <a:off x="2269693" y="3662450"/>
            <a:ext cx="333014" cy="401942"/>
          </a:xfrm>
          <a:custGeom>
            <a:avLst/>
            <a:gdLst>
              <a:gd name="connsiteX0" fmla="*/ 167526 w 335051"/>
              <a:gd name="connsiteY0" fmla="*/ 0 h 404441"/>
              <a:gd name="connsiteX1" fmla="*/ 285984 w 335051"/>
              <a:gd name="connsiteY1" fmla="*/ 49067 h 404441"/>
              <a:gd name="connsiteX2" fmla="*/ 285984 w 335051"/>
              <a:gd name="connsiteY2" fmla="*/ 285983 h 404441"/>
              <a:gd name="connsiteX3" fmla="*/ 167526 w 335051"/>
              <a:gd name="connsiteY3" fmla="*/ 404441 h 404441"/>
              <a:gd name="connsiteX4" fmla="*/ 49068 w 335051"/>
              <a:gd name="connsiteY4" fmla="*/ 285983 h 404441"/>
              <a:gd name="connsiteX5" fmla="*/ 49068 w 335051"/>
              <a:gd name="connsiteY5" fmla="*/ 49067 h 404441"/>
              <a:gd name="connsiteX6" fmla="*/ 167526 w 335051"/>
              <a:gd name="connsiteY6" fmla="*/ 0 h 404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051" h="404441">
                <a:moveTo>
                  <a:pt x="167526" y="0"/>
                </a:moveTo>
                <a:cubicBezTo>
                  <a:pt x="210400" y="0"/>
                  <a:pt x="253273" y="16355"/>
                  <a:pt x="285984" y="49067"/>
                </a:cubicBezTo>
                <a:cubicBezTo>
                  <a:pt x="351407" y="114490"/>
                  <a:pt x="351407" y="220560"/>
                  <a:pt x="285984" y="285983"/>
                </a:cubicBezTo>
                <a:lnTo>
                  <a:pt x="167526" y="404441"/>
                </a:lnTo>
                <a:lnTo>
                  <a:pt x="49068" y="285983"/>
                </a:lnTo>
                <a:cubicBezTo>
                  <a:pt x="-16355" y="220560"/>
                  <a:pt x="-16355" y="114490"/>
                  <a:pt x="49068" y="49067"/>
                </a:cubicBezTo>
                <a:cubicBezTo>
                  <a:pt x="81780" y="16355"/>
                  <a:pt x="124653" y="0"/>
                  <a:pt x="167526" y="0"/>
                </a:cubicBezTo>
                <a:close/>
              </a:path>
            </a:pathLst>
          </a:custGeom>
          <a:solidFill>
            <a:schemeClr val="accent1"/>
          </a:solidFill>
          <a:ln w="12700" cap="flat" cmpd="sng" algn="ctr">
            <a:noFill/>
            <a:prstDash val="solid"/>
            <a:miter lim="800000"/>
          </a:ln>
          <a:effectLst/>
        </p:spPr>
        <p:txBody>
          <a:bodyPr lIns="65032" tIns="32516" rIns="65032" bIns="80996" anchor="ctr"/>
          <a:lstStyle/>
          <a:p>
            <a:pPr algn="ctr">
              <a:defRPr/>
            </a:pPr>
            <a:r>
              <a:rPr lang="en-US" altLang="zh-CN" b="1" kern="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4</a:t>
            </a:r>
            <a:endParaRPr lang="zh-CN" altLang="en-US" b="1" kern="0" dirty="0">
              <a:solidFill>
                <a:srgbClr val="FFFFFF"/>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4" name="MH_Entry_4"/>
          <p:cNvSpPr/>
          <p:nvPr>
            <p:custDataLst>
              <p:tags r:id="rId9"/>
            </p:custDataLst>
          </p:nvPr>
        </p:nvSpPr>
        <p:spPr>
          <a:xfrm>
            <a:off x="2456667" y="3674678"/>
            <a:ext cx="3187686" cy="401942"/>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solidFill>
              <a:srgbClr val="D7D7D7"/>
            </a:solidFill>
            <a:prstDash val="solid"/>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1991" tIns="0" rIns="0" bIns="26999" numCol="1" spcCol="0" rtlCol="0" fromWordArt="0" anchor="ctr" anchorCtr="0" forceAA="0" compatLnSpc="1">
            <a:normAutofit/>
          </a:bodyPr>
          <a:lstStyle/>
          <a:p>
            <a:pPr algn="ctr">
              <a:lnSpc>
                <a:spcPct val="120000"/>
              </a:lnSpc>
            </a:pPr>
            <a:r>
              <a:rPr lang="zh-CN" altLang="en-US" sz="1700"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altLang="zh-CN" sz="1700"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MH_Others_1"/>
          <p:cNvSpPr/>
          <p:nvPr>
            <p:custDataLst>
              <p:tags r:id="rId10"/>
            </p:custDataLst>
          </p:nvPr>
        </p:nvSpPr>
        <p:spPr>
          <a:xfrm>
            <a:off x="7364574" y="319"/>
            <a:ext cx="1780200" cy="51444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rtlCol="0" anchor="ctr"/>
          <a:lstStyle/>
          <a:p>
            <a:pPr algn="ctr"/>
            <a:r>
              <a:rPr lang="zh-CN" altLang="en-US" sz="5400" dirty="0">
                <a:solidFill>
                  <a:srgbClr val="FFFFFF"/>
                </a:solidFill>
                <a:latin typeface="Arial" panose="020B0604020202020204" pitchFamily="34" charset="0"/>
                <a:ea typeface="微软雅黑" panose="020B0503020204020204" pitchFamily="34" charset="-122"/>
                <a:sym typeface="Arial" panose="020B0604020202020204" pitchFamily="34" charset="0"/>
              </a:rPr>
              <a:t>目</a:t>
            </a:r>
            <a:endParaRPr lang="en-US" altLang="zh-CN" sz="5400" dirty="0">
              <a:solidFill>
                <a:srgbClr val="FFFFFF"/>
              </a:solidFill>
              <a:latin typeface="Arial" panose="020B0604020202020204" pitchFamily="34" charset="0"/>
              <a:ea typeface="微软雅黑" panose="020B0503020204020204" pitchFamily="34" charset="-122"/>
              <a:sym typeface="Arial" panose="020B0604020202020204" pitchFamily="34" charset="0"/>
            </a:endParaRPr>
          </a:p>
          <a:p>
            <a:pPr algn="ctr"/>
            <a:r>
              <a:rPr lang="zh-CN" altLang="en-US" sz="5400" dirty="0">
                <a:solidFill>
                  <a:srgbClr val="FFFFFF"/>
                </a:solidFill>
                <a:latin typeface="Arial" panose="020B0604020202020204" pitchFamily="34" charset="0"/>
                <a:ea typeface="微软雅黑" panose="020B0503020204020204" pitchFamily="34" charset="-122"/>
                <a:sym typeface="Arial" panose="020B0604020202020204" pitchFamily="34" charset="0"/>
              </a:rPr>
              <a:t>录</a:t>
            </a:r>
          </a:p>
        </p:txBody>
      </p:sp>
      <p:sp>
        <p:nvSpPr>
          <p:cNvPr id="17" name="MH_Others_2"/>
          <p:cNvSpPr/>
          <p:nvPr>
            <p:custDataLst>
              <p:tags r:id="rId11"/>
            </p:custDataLst>
          </p:nvPr>
        </p:nvSpPr>
        <p:spPr>
          <a:xfrm>
            <a:off x="7249307" y="-10569"/>
            <a:ext cx="63036" cy="51579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rtlCol="0" anchor="ctr"/>
          <a:lstStyle/>
          <a:p>
            <a:pPr algn="ctr"/>
            <a:endParaRPr lang="zh-CN" altLang="en-US" sz="1400" dirty="0">
              <a:latin typeface="Arial" panose="020B0604020202020204" pitchFamily="34" charset="0"/>
              <a:ea typeface="微软雅黑" panose="020B0503020204020204" pitchFamily="34" charset="-122"/>
              <a:sym typeface="Arial" panose="020B0604020202020204" pitchFamily="34"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44"/>
          <p:cNvGrpSpPr/>
          <p:nvPr/>
        </p:nvGrpSpPr>
        <p:grpSpPr>
          <a:xfrm flipH="1">
            <a:off x="4673097" y="1816437"/>
            <a:ext cx="1041231" cy="27008"/>
            <a:chOff x="2531312" y="2421168"/>
            <a:chExt cx="1388066" cy="36000"/>
          </a:xfrm>
          <a:solidFill>
            <a:schemeClr val="tx1">
              <a:lumMod val="50000"/>
              <a:lumOff val="50000"/>
            </a:schemeClr>
          </a:solidFill>
        </p:grpSpPr>
        <p:cxnSp>
          <p:nvCxnSpPr>
            <p:cNvPr id="246" name="直接连接符 245"/>
            <p:cNvCxnSpPr/>
            <p:nvPr/>
          </p:nvCxnSpPr>
          <p:spPr>
            <a:xfrm>
              <a:off x="2539779" y="2439168"/>
              <a:ext cx="1379599" cy="0"/>
            </a:xfrm>
            <a:prstGeom prst="line">
              <a:avLst/>
            </a:prstGeom>
            <a:grpFill/>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47" name="椭圆 246"/>
            <p:cNvSpPr/>
            <p:nvPr/>
          </p:nvSpPr>
          <p:spPr>
            <a:xfrm>
              <a:off x="2531312" y="2421168"/>
              <a:ext cx="36000" cy="36000"/>
            </a:xfrm>
            <a:prstGeom prst="ellipse">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250"/>
          <p:cNvGrpSpPr/>
          <p:nvPr/>
        </p:nvGrpSpPr>
        <p:grpSpPr>
          <a:xfrm flipH="1">
            <a:off x="5714328" y="3273891"/>
            <a:ext cx="1041231" cy="27008"/>
            <a:chOff x="2531312" y="2421168"/>
            <a:chExt cx="1388066" cy="36000"/>
          </a:xfrm>
          <a:solidFill>
            <a:schemeClr val="tx1">
              <a:lumMod val="50000"/>
              <a:lumOff val="50000"/>
            </a:schemeClr>
          </a:solidFill>
        </p:grpSpPr>
        <p:cxnSp>
          <p:nvCxnSpPr>
            <p:cNvPr id="252" name="直接连接符 251"/>
            <p:cNvCxnSpPr/>
            <p:nvPr/>
          </p:nvCxnSpPr>
          <p:spPr>
            <a:xfrm>
              <a:off x="2539779" y="2439168"/>
              <a:ext cx="1379599" cy="0"/>
            </a:xfrm>
            <a:prstGeom prst="line">
              <a:avLst/>
            </a:prstGeom>
            <a:grpFill/>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3" name="椭圆 252"/>
            <p:cNvSpPr/>
            <p:nvPr/>
          </p:nvSpPr>
          <p:spPr>
            <a:xfrm>
              <a:off x="2531312" y="2421168"/>
              <a:ext cx="36000" cy="36000"/>
            </a:xfrm>
            <a:prstGeom prst="ellipse">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8"/>
          <p:cNvGrpSpPr/>
          <p:nvPr/>
        </p:nvGrpSpPr>
        <p:grpSpPr>
          <a:xfrm>
            <a:off x="2018907" y="1816437"/>
            <a:ext cx="1041231" cy="27008"/>
            <a:chOff x="2531312" y="2421168"/>
            <a:chExt cx="1388066" cy="36000"/>
          </a:xfrm>
          <a:solidFill>
            <a:schemeClr val="tx1">
              <a:lumMod val="50000"/>
              <a:lumOff val="50000"/>
            </a:schemeClr>
          </a:solidFill>
        </p:grpSpPr>
        <p:cxnSp>
          <p:nvCxnSpPr>
            <p:cNvPr id="243" name="直接连接符 242"/>
            <p:cNvCxnSpPr/>
            <p:nvPr/>
          </p:nvCxnSpPr>
          <p:spPr>
            <a:xfrm>
              <a:off x="2539779" y="2439168"/>
              <a:ext cx="1379599" cy="0"/>
            </a:xfrm>
            <a:prstGeom prst="line">
              <a:avLst/>
            </a:prstGeom>
            <a:grpFill/>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2531312" y="2421168"/>
              <a:ext cx="36000" cy="36000"/>
            </a:xfrm>
            <a:prstGeom prst="ellipse">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 name="组合 253"/>
          <p:cNvGrpSpPr/>
          <p:nvPr/>
        </p:nvGrpSpPr>
        <p:grpSpPr>
          <a:xfrm>
            <a:off x="2898868" y="3273891"/>
            <a:ext cx="1041231" cy="27008"/>
            <a:chOff x="2531312" y="2421168"/>
            <a:chExt cx="1388066" cy="36000"/>
          </a:xfrm>
          <a:solidFill>
            <a:schemeClr val="tx1">
              <a:lumMod val="50000"/>
              <a:lumOff val="50000"/>
            </a:schemeClr>
          </a:solidFill>
        </p:grpSpPr>
        <p:cxnSp>
          <p:nvCxnSpPr>
            <p:cNvPr id="255" name="直接连接符 254"/>
            <p:cNvCxnSpPr/>
            <p:nvPr/>
          </p:nvCxnSpPr>
          <p:spPr>
            <a:xfrm>
              <a:off x="2539779" y="2439168"/>
              <a:ext cx="1379599" cy="0"/>
            </a:xfrm>
            <a:prstGeom prst="line">
              <a:avLst/>
            </a:prstGeom>
            <a:grpFill/>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6" name="椭圆 255"/>
            <p:cNvSpPr/>
            <p:nvPr/>
          </p:nvSpPr>
          <p:spPr>
            <a:xfrm>
              <a:off x="2531312" y="2421168"/>
              <a:ext cx="36000" cy="36000"/>
            </a:xfrm>
            <a:prstGeom prst="ellipse">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18"/>
          <p:cNvGrpSpPr/>
          <p:nvPr/>
        </p:nvGrpSpPr>
        <p:grpSpPr bwMode="auto">
          <a:xfrm>
            <a:off x="2653974" y="1650671"/>
            <a:ext cx="1994382" cy="1349947"/>
            <a:chOff x="0" y="0"/>
            <a:chExt cx="2093189" cy="1416774"/>
          </a:xfrm>
          <a:solidFill>
            <a:srgbClr val="CB1B3D"/>
          </a:solidFill>
        </p:grpSpPr>
        <p:sp>
          <p:nvSpPr>
            <p:cNvPr id="201" name="等腰三角形 19">
              <a:hlinkClick r:id="rId3"/>
            </p:cNvPr>
            <p:cNvSpPr>
              <a:spLocks noChangeArrowheads="1"/>
            </p:cNvSpPr>
            <p:nvPr/>
          </p:nvSpPr>
          <p:spPr bwMode="auto">
            <a:xfrm flipH="1" flipV="1">
              <a:off x="0" y="0"/>
              <a:ext cx="2093189" cy="1416774"/>
            </a:xfrm>
            <a:prstGeom prst="triangle">
              <a:avLst>
                <a:gd name="adj" fmla="val 50000"/>
              </a:avLst>
            </a:prstGeom>
            <a:solidFill>
              <a:schemeClr val="accent1"/>
            </a:solidFill>
            <a:ln w="12700" cap="flat" cmpd="sng">
              <a:solidFill>
                <a:schemeClr val="bg1"/>
              </a:solidFill>
              <a:bevel/>
            </a:ln>
          </p:spPr>
          <p:txBody>
            <a:bodyPr anchor="ctr"/>
            <a:lstStyle/>
            <a:p>
              <a:pPr algn="ctr"/>
              <a:endParaRPr lang="zh-CN" altLang="zh-CN">
                <a:solidFill>
                  <a:schemeClr val="bg1"/>
                </a:solidFill>
                <a:latin typeface="宋体" panose="02010600030101010101" pitchFamily="2" charset="-122"/>
                <a:sym typeface="宋体" panose="02010600030101010101" pitchFamily="2" charset="-122"/>
              </a:endParaRPr>
            </a:p>
          </p:txBody>
        </p:sp>
        <p:sp>
          <p:nvSpPr>
            <p:cNvPr id="202" name="文本框 20"/>
            <p:cNvSpPr>
              <a:spLocks noChangeArrowheads="1"/>
            </p:cNvSpPr>
            <p:nvPr/>
          </p:nvSpPr>
          <p:spPr bwMode="auto">
            <a:xfrm>
              <a:off x="709935" y="122472"/>
              <a:ext cx="668373" cy="5816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3000" dirty="0">
                  <a:solidFill>
                    <a:schemeClr val="bg1"/>
                  </a:solidFill>
                  <a:latin typeface="微软雅黑" panose="020B0503020204020204" pitchFamily="34" charset="-122"/>
                  <a:ea typeface="微软雅黑" panose="020B0503020204020204" pitchFamily="34" charset="-122"/>
                </a:rPr>
                <a:t>01</a:t>
              </a:r>
              <a:endParaRPr lang="zh-CN" altLang="en-US" sz="3000" dirty="0">
                <a:solidFill>
                  <a:schemeClr val="bg1"/>
                </a:solidFill>
                <a:latin typeface="微软雅黑" panose="020B0503020204020204" pitchFamily="34" charset="-122"/>
                <a:ea typeface="微软雅黑" panose="020B0503020204020204" pitchFamily="34" charset="-122"/>
              </a:endParaRPr>
            </a:p>
          </p:txBody>
        </p:sp>
      </p:grpSp>
      <p:grpSp>
        <p:nvGrpSpPr>
          <p:cNvPr id="9" name="组合 21"/>
          <p:cNvGrpSpPr/>
          <p:nvPr/>
        </p:nvGrpSpPr>
        <p:grpSpPr bwMode="auto">
          <a:xfrm>
            <a:off x="3692020" y="1650671"/>
            <a:ext cx="1995896" cy="1349947"/>
            <a:chOff x="0" y="0"/>
            <a:chExt cx="2093189" cy="1416774"/>
          </a:xfrm>
          <a:solidFill>
            <a:srgbClr val="CB1B3D"/>
          </a:solidFill>
        </p:grpSpPr>
        <p:sp>
          <p:nvSpPr>
            <p:cNvPr id="204" name="等腰三角形 22">
              <a:hlinkClick r:id="rId3"/>
            </p:cNvPr>
            <p:cNvSpPr>
              <a:spLocks noChangeArrowheads="1"/>
            </p:cNvSpPr>
            <p:nvPr/>
          </p:nvSpPr>
          <p:spPr bwMode="auto">
            <a:xfrm>
              <a:off x="0" y="0"/>
              <a:ext cx="2093189" cy="1416774"/>
            </a:xfrm>
            <a:prstGeom prst="triangle">
              <a:avLst>
                <a:gd name="adj" fmla="val 50000"/>
              </a:avLst>
            </a:prstGeom>
            <a:solidFill>
              <a:schemeClr val="accent2"/>
            </a:solidFill>
            <a:ln w="12700" cap="flat" cmpd="sng">
              <a:solidFill>
                <a:schemeClr val="bg1"/>
              </a:solidFill>
              <a:bevel/>
            </a:ln>
          </p:spPr>
          <p:txBody>
            <a:bodyPr anchor="ctr"/>
            <a:lstStyle/>
            <a:p>
              <a:pPr algn="ctr"/>
              <a:endParaRPr lang="zh-CN" altLang="zh-CN">
                <a:solidFill>
                  <a:schemeClr val="bg1"/>
                </a:solidFill>
                <a:latin typeface="宋体" panose="02010600030101010101" pitchFamily="2" charset="-122"/>
                <a:sym typeface="宋体" panose="02010600030101010101" pitchFamily="2" charset="-122"/>
              </a:endParaRPr>
            </a:p>
          </p:txBody>
        </p:sp>
        <p:sp>
          <p:nvSpPr>
            <p:cNvPr id="205" name="文本框 23"/>
            <p:cNvSpPr>
              <a:spLocks noChangeArrowheads="1"/>
            </p:cNvSpPr>
            <p:nvPr/>
          </p:nvSpPr>
          <p:spPr bwMode="auto">
            <a:xfrm>
              <a:off x="712660" y="579708"/>
              <a:ext cx="667867" cy="5816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3000" dirty="0">
                  <a:solidFill>
                    <a:schemeClr val="bg1"/>
                  </a:solidFill>
                  <a:latin typeface="微软雅黑" panose="020B0503020204020204" pitchFamily="34" charset="-122"/>
                  <a:ea typeface="微软雅黑" panose="020B0503020204020204" pitchFamily="34" charset="-122"/>
                </a:rPr>
                <a:t>02</a:t>
              </a:r>
              <a:endParaRPr lang="zh-CN" altLang="en-US" sz="3000" dirty="0">
                <a:solidFill>
                  <a:schemeClr val="bg1"/>
                </a:solidFill>
                <a:latin typeface="微软雅黑" panose="020B0503020204020204" pitchFamily="34" charset="-122"/>
                <a:ea typeface="微软雅黑" panose="020B0503020204020204" pitchFamily="34" charset="-122"/>
              </a:endParaRPr>
            </a:p>
          </p:txBody>
        </p:sp>
      </p:grpSp>
      <p:grpSp>
        <p:nvGrpSpPr>
          <p:cNvPr id="10" name="组合 24"/>
          <p:cNvGrpSpPr/>
          <p:nvPr/>
        </p:nvGrpSpPr>
        <p:grpSpPr bwMode="auto">
          <a:xfrm>
            <a:off x="3692020" y="3041479"/>
            <a:ext cx="1995896" cy="1349947"/>
            <a:chOff x="0" y="0"/>
            <a:chExt cx="2093189" cy="1416774"/>
          </a:xfrm>
          <a:solidFill>
            <a:srgbClr val="CB1B3D"/>
          </a:solidFill>
        </p:grpSpPr>
        <p:sp>
          <p:nvSpPr>
            <p:cNvPr id="207" name="等腰三角形 25">
              <a:hlinkClick r:id="rId3"/>
            </p:cNvPr>
            <p:cNvSpPr>
              <a:spLocks noChangeArrowheads="1"/>
            </p:cNvSpPr>
            <p:nvPr/>
          </p:nvSpPr>
          <p:spPr bwMode="auto">
            <a:xfrm flipH="1" flipV="1">
              <a:off x="0" y="0"/>
              <a:ext cx="2093189" cy="1416774"/>
            </a:xfrm>
            <a:prstGeom prst="triangle">
              <a:avLst>
                <a:gd name="adj" fmla="val 50000"/>
              </a:avLst>
            </a:prstGeom>
            <a:solidFill>
              <a:schemeClr val="accent3"/>
            </a:solidFill>
            <a:ln w="12700" cap="flat" cmpd="sng">
              <a:solidFill>
                <a:schemeClr val="bg1"/>
              </a:solidFill>
              <a:bevel/>
            </a:ln>
          </p:spPr>
          <p:txBody>
            <a:bodyPr anchor="ctr"/>
            <a:lstStyle/>
            <a:p>
              <a:pPr algn="ctr"/>
              <a:endParaRPr lang="zh-CN" altLang="zh-CN">
                <a:solidFill>
                  <a:schemeClr val="bg1"/>
                </a:solidFill>
                <a:latin typeface="宋体" panose="02010600030101010101" pitchFamily="2" charset="-122"/>
                <a:sym typeface="宋体" panose="02010600030101010101" pitchFamily="2" charset="-122"/>
              </a:endParaRPr>
            </a:p>
          </p:txBody>
        </p:sp>
        <p:sp>
          <p:nvSpPr>
            <p:cNvPr id="208" name="文本框 26"/>
            <p:cNvSpPr>
              <a:spLocks noChangeArrowheads="1"/>
            </p:cNvSpPr>
            <p:nvPr/>
          </p:nvSpPr>
          <p:spPr bwMode="auto">
            <a:xfrm>
              <a:off x="712660" y="180213"/>
              <a:ext cx="667867" cy="5816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3000" dirty="0">
                  <a:solidFill>
                    <a:schemeClr val="bg1"/>
                  </a:solidFill>
                  <a:latin typeface="微软雅黑" panose="020B0503020204020204" pitchFamily="34" charset="-122"/>
                  <a:ea typeface="微软雅黑" panose="020B0503020204020204" pitchFamily="34" charset="-122"/>
                </a:rPr>
                <a:t>03</a:t>
              </a:r>
              <a:endParaRPr lang="zh-CN" altLang="en-US" sz="3000" dirty="0">
                <a:solidFill>
                  <a:schemeClr val="bg1"/>
                </a:solidFill>
                <a:latin typeface="微软雅黑" panose="020B0503020204020204" pitchFamily="34" charset="-122"/>
                <a:ea typeface="微软雅黑" panose="020B0503020204020204" pitchFamily="34" charset="-122"/>
              </a:endParaRPr>
            </a:p>
          </p:txBody>
        </p:sp>
      </p:grpSp>
      <p:grpSp>
        <p:nvGrpSpPr>
          <p:cNvPr id="11" name="组合 27"/>
          <p:cNvGrpSpPr/>
          <p:nvPr/>
        </p:nvGrpSpPr>
        <p:grpSpPr bwMode="auto">
          <a:xfrm>
            <a:off x="4731582" y="3041479"/>
            <a:ext cx="1994382" cy="1349947"/>
            <a:chOff x="0" y="0"/>
            <a:chExt cx="2093189" cy="1416774"/>
          </a:xfrm>
          <a:solidFill>
            <a:srgbClr val="CB1B3D"/>
          </a:solidFill>
        </p:grpSpPr>
        <p:sp>
          <p:nvSpPr>
            <p:cNvPr id="210" name="等腰三角形 28">
              <a:hlinkClick r:id="rId3"/>
            </p:cNvPr>
            <p:cNvSpPr>
              <a:spLocks noChangeArrowheads="1"/>
            </p:cNvSpPr>
            <p:nvPr/>
          </p:nvSpPr>
          <p:spPr bwMode="auto">
            <a:xfrm>
              <a:off x="0" y="0"/>
              <a:ext cx="2093189" cy="1416774"/>
            </a:xfrm>
            <a:prstGeom prst="triangle">
              <a:avLst>
                <a:gd name="adj" fmla="val 50000"/>
              </a:avLst>
            </a:prstGeom>
            <a:solidFill>
              <a:schemeClr val="accent4"/>
            </a:solidFill>
            <a:ln w="12700" cap="flat" cmpd="sng">
              <a:solidFill>
                <a:schemeClr val="bg1"/>
              </a:solidFill>
              <a:bevel/>
            </a:ln>
          </p:spPr>
          <p:txBody>
            <a:bodyPr anchor="ctr"/>
            <a:lstStyle/>
            <a:p>
              <a:pPr algn="ctr"/>
              <a:endParaRPr lang="zh-CN" altLang="zh-CN">
                <a:solidFill>
                  <a:schemeClr val="bg1"/>
                </a:solidFill>
                <a:latin typeface="宋体" panose="02010600030101010101" pitchFamily="2" charset="-122"/>
                <a:sym typeface="宋体" panose="02010600030101010101" pitchFamily="2" charset="-122"/>
              </a:endParaRPr>
            </a:p>
          </p:txBody>
        </p:sp>
        <p:sp>
          <p:nvSpPr>
            <p:cNvPr id="211" name="文本框 29"/>
            <p:cNvSpPr>
              <a:spLocks noChangeArrowheads="1"/>
            </p:cNvSpPr>
            <p:nvPr/>
          </p:nvSpPr>
          <p:spPr bwMode="auto">
            <a:xfrm>
              <a:off x="712405" y="520297"/>
              <a:ext cx="668373" cy="58160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3000" dirty="0">
                  <a:solidFill>
                    <a:schemeClr val="bg1"/>
                  </a:solidFill>
                  <a:latin typeface="微软雅黑" panose="020B0503020204020204" pitchFamily="34" charset="-122"/>
                  <a:ea typeface="微软雅黑" panose="020B0503020204020204" pitchFamily="34" charset="-122"/>
                </a:rPr>
                <a:t>04</a:t>
              </a:r>
              <a:endParaRPr lang="zh-CN" altLang="en-US" sz="3000" dirty="0">
                <a:solidFill>
                  <a:schemeClr val="bg1"/>
                </a:solidFill>
                <a:latin typeface="微软雅黑" panose="020B0503020204020204" pitchFamily="34" charset="-122"/>
                <a:ea typeface="微软雅黑" panose="020B0503020204020204" pitchFamily="34" charset="-122"/>
              </a:endParaRPr>
            </a:p>
          </p:txBody>
        </p:sp>
      </p:grpSp>
      <p:sp>
        <p:nvSpPr>
          <p:cNvPr id="224" name="TextBox 223"/>
          <p:cNvSpPr txBox="1"/>
          <p:nvPr/>
        </p:nvSpPr>
        <p:spPr>
          <a:xfrm>
            <a:off x="974626" y="2094152"/>
            <a:ext cx="1994090" cy="373763"/>
          </a:xfrm>
          <a:prstGeom prst="rect">
            <a:avLst/>
          </a:prstGeom>
          <a:noFill/>
        </p:spPr>
        <p:txBody>
          <a:bodyPr wrap="square" lIns="68587" tIns="34293" rIns="68587" bIns="34293" rtlCol="0">
            <a:spAutoFit/>
          </a:bodyPr>
          <a:lstStyle/>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a:t>
            </a:r>
          </a:p>
        </p:txBody>
      </p:sp>
      <p:sp>
        <p:nvSpPr>
          <p:cNvPr id="233" name="TextBox 232"/>
          <p:cNvSpPr txBox="1"/>
          <p:nvPr/>
        </p:nvSpPr>
        <p:spPr>
          <a:xfrm>
            <a:off x="5762552" y="2104613"/>
            <a:ext cx="1994090" cy="373763"/>
          </a:xfrm>
          <a:prstGeom prst="rect">
            <a:avLst/>
          </a:prstGeom>
          <a:noFill/>
        </p:spPr>
        <p:txBody>
          <a:bodyPr wrap="square" lIns="68587" tIns="34293" rIns="68587" bIns="34293" rtlCol="0">
            <a:spAutoFit/>
          </a:bodyPr>
          <a:lstStyle/>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a:t>
            </a:r>
          </a:p>
        </p:txBody>
      </p:sp>
      <p:sp>
        <p:nvSpPr>
          <p:cNvPr id="236" name="TextBox 235"/>
          <p:cNvSpPr txBox="1"/>
          <p:nvPr/>
        </p:nvSpPr>
        <p:spPr>
          <a:xfrm>
            <a:off x="1859819" y="3499801"/>
            <a:ext cx="1994090" cy="373763"/>
          </a:xfrm>
          <a:prstGeom prst="rect">
            <a:avLst/>
          </a:prstGeom>
          <a:noFill/>
        </p:spPr>
        <p:txBody>
          <a:bodyPr wrap="square" lIns="68587" tIns="34293" rIns="68587" bIns="34293" rtlCol="0">
            <a:spAutoFit/>
          </a:bodyPr>
          <a:lstStyle/>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a:t>
            </a:r>
          </a:p>
        </p:txBody>
      </p:sp>
      <p:sp>
        <p:nvSpPr>
          <p:cNvPr id="239" name="TextBox 238"/>
          <p:cNvSpPr txBox="1"/>
          <p:nvPr/>
        </p:nvSpPr>
        <p:spPr>
          <a:xfrm>
            <a:off x="6737889" y="3476130"/>
            <a:ext cx="1994090" cy="373763"/>
          </a:xfrm>
          <a:prstGeom prst="rect">
            <a:avLst/>
          </a:prstGeom>
          <a:noFill/>
        </p:spPr>
        <p:txBody>
          <a:bodyPr wrap="square" lIns="68587" tIns="34293" rIns="68587" bIns="34293" rtlCol="0">
            <a:spAutoFit/>
          </a:bodyPr>
          <a:lstStyle/>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a:t>
            </a:r>
          </a:p>
        </p:txBody>
      </p:sp>
      <p:grpSp>
        <p:nvGrpSpPr>
          <p:cNvPr id="12" name="组合 3"/>
          <p:cNvGrpSpPr/>
          <p:nvPr/>
        </p:nvGrpSpPr>
        <p:grpSpPr>
          <a:xfrm>
            <a:off x="1082568" y="1645802"/>
            <a:ext cx="969946" cy="392492"/>
            <a:chOff x="1354515" y="2193726"/>
            <a:chExt cx="1293037" cy="523162"/>
          </a:xfrm>
        </p:grpSpPr>
        <p:sp>
          <p:nvSpPr>
            <p:cNvPr id="3" name="圆角矩形 2"/>
            <p:cNvSpPr/>
            <p:nvPr/>
          </p:nvSpPr>
          <p:spPr>
            <a:xfrm>
              <a:off x="1354515" y="2193726"/>
              <a:ext cx="1100328" cy="52316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5" name="TextBox 224"/>
            <p:cNvSpPr txBox="1"/>
            <p:nvPr/>
          </p:nvSpPr>
          <p:spPr>
            <a:xfrm>
              <a:off x="1467498" y="2239458"/>
              <a:ext cx="1180054" cy="325716"/>
            </a:xfrm>
            <a:prstGeom prst="rect">
              <a:avLst/>
            </a:prstGeom>
            <a:noFill/>
          </p:spPr>
          <p:txBody>
            <a:bodyPr wrap="square" lIns="68573" tIns="0" rIns="68573" bIns="0" rtlCol="0" anchor="t">
              <a:spAutoFit/>
            </a:bodyPr>
            <a:lstStyle/>
            <a:p>
              <a:pPr>
                <a:lnSpc>
                  <a:spcPct val="150000"/>
                </a:lnSpc>
              </a:pPr>
              <a:r>
                <a:rPr lang="zh-CN" altLang="en-US" sz="1200" dirty="0">
                  <a:solidFill>
                    <a:schemeClr val="bg1"/>
                  </a:solidFill>
                  <a:latin typeface="方正黑体_GBK" pitchFamily="65" charset="-122"/>
                  <a:ea typeface="方正黑体_GBK" pitchFamily="65" charset="-122"/>
                  <a:cs typeface="华文黑体" pitchFamily="2" charset="-122"/>
                </a:rPr>
                <a:t>方案一</a:t>
              </a:r>
            </a:p>
          </p:txBody>
        </p:sp>
      </p:grpSp>
      <p:grpSp>
        <p:nvGrpSpPr>
          <p:cNvPr id="13" name="组合 4"/>
          <p:cNvGrpSpPr/>
          <p:nvPr/>
        </p:nvGrpSpPr>
        <p:grpSpPr>
          <a:xfrm>
            <a:off x="5861979" y="1645801"/>
            <a:ext cx="943061" cy="392492"/>
            <a:chOff x="7725958" y="2193726"/>
            <a:chExt cx="1257196" cy="523162"/>
          </a:xfrm>
        </p:grpSpPr>
        <p:sp>
          <p:nvSpPr>
            <p:cNvPr id="87" name="圆角矩形 86"/>
            <p:cNvSpPr/>
            <p:nvPr/>
          </p:nvSpPr>
          <p:spPr>
            <a:xfrm>
              <a:off x="7725958" y="2193726"/>
              <a:ext cx="1100328" cy="52316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TextBox 87"/>
            <p:cNvSpPr txBox="1"/>
            <p:nvPr/>
          </p:nvSpPr>
          <p:spPr>
            <a:xfrm>
              <a:off x="7803101" y="2277230"/>
              <a:ext cx="1180053" cy="325716"/>
            </a:xfrm>
            <a:prstGeom prst="rect">
              <a:avLst/>
            </a:prstGeom>
            <a:noFill/>
          </p:spPr>
          <p:txBody>
            <a:bodyPr wrap="square" lIns="68573" tIns="0" rIns="68573" bIns="0" rtlCol="0" anchor="t">
              <a:spAutoFit/>
            </a:bodyPr>
            <a:lstStyle/>
            <a:p>
              <a:pPr>
                <a:lnSpc>
                  <a:spcPct val="150000"/>
                </a:lnSpc>
              </a:pPr>
              <a:r>
                <a:rPr lang="zh-CN" altLang="en-US" sz="1200" dirty="0">
                  <a:solidFill>
                    <a:schemeClr val="bg1"/>
                  </a:solidFill>
                  <a:latin typeface="方正黑体_GBK" pitchFamily="65" charset="-122"/>
                  <a:ea typeface="方正黑体_GBK" pitchFamily="65" charset="-122"/>
                  <a:cs typeface="华文黑体" pitchFamily="2" charset="-122"/>
                </a:rPr>
                <a:t>方案二</a:t>
              </a:r>
            </a:p>
          </p:txBody>
        </p:sp>
      </p:grpSp>
      <p:grpSp>
        <p:nvGrpSpPr>
          <p:cNvPr id="14" name="组合 6"/>
          <p:cNvGrpSpPr/>
          <p:nvPr/>
        </p:nvGrpSpPr>
        <p:grpSpPr>
          <a:xfrm>
            <a:off x="6841324" y="3077644"/>
            <a:ext cx="971830" cy="392493"/>
            <a:chOff x="9031522" y="4102259"/>
            <a:chExt cx="1295548" cy="523162"/>
          </a:xfrm>
        </p:grpSpPr>
        <p:sp>
          <p:nvSpPr>
            <p:cNvPr id="89" name="圆角矩形 88"/>
            <p:cNvSpPr/>
            <p:nvPr/>
          </p:nvSpPr>
          <p:spPr>
            <a:xfrm>
              <a:off x="9031522" y="4102259"/>
              <a:ext cx="1100328" cy="523162"/>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TextBox 89"/>
            <p:cNvSpPr txBox="1"/>
            <p:nvPr/>
          </p:nvSpPr>
          <p:spPr>
            <a:xfrm>
              <a:off x="9147017" y="4159076"/>
              <a:ext cx="1180053" cy="325715"/>
            </a:xfrm>
            <a:prstGeom prst="rect">
              <a:avLst/>
            </a:prstGeom>
            <a:noFill/>
          </p:spPr>
          <p:txBody>
            <a:bodyPr wrap="square" lIns="68573" tIns="0" rIns="68573" bIns="0" rtlCol="0" anchor="t">
              <a:spAutoFit/>
            </a:bodyPr>
            <a:lstStyle/>
            <a:p>
              <a:pPr>
                <a:lnSpc>
                  <a:spcPct val="150000"/>
                </a:lnSpc>
              </a:pPr>
              <a:r>
                <a:rPr lang="zh-CN" altLang="en-US" sz="1200" dirty="0">
                  <a:solidFill>
                    <a:schemeClr val="bg1"/>
                  </a:solidFill>
                  <a:latin typeface="方正黑体_GBK" pitchFamily="65" charset="-122"/>
                  <a:ea typeface="方正黑体_GBK" pitchFamily="65" charset="-122"/>
                  <a:cs typeface="华文黑体" pitchFamily="2" charset="-122"/>
                </a:rPr>
                <a:t>方案四</a:t>
              </a:r>
            </a:p>
          </p:txBody>
        </p:sp>
      </p:grpSp>
      <p:grpSp>
        <p:nvGrpSpPr>
          <p:cNvPr id="15" name="组合 9"/>
          <p:cNvGrpSpPr/>
          <p:nvPr/>
        </p:nvGrpSpPr>
        <p:grpSpPr>
          <a:xfrm>
            <a:off x="1917813" y="3117138"/>
            <a:ext cx="926789" cy="392493"/>
            <a:chOff x="2518192" y="4154901"/>
            <a:chExt cx="1235504" cy="523162"/>
          </a:xfrm>
        </p:grpSpPr>
        <p:sp>
          <p:nvSpPr>
            <p:cNvPr id="91" name="圆角矩形 90"/>
            <p:cNvSpPr/>
            <p:nvPr/>
          </p:nvSpPr>
          <p:spPr>
            <a:xfrm>
              <a:off x="2518192" y="4154901"/>
              <a:ext cx="1100328" cy="52316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TextBox 91"/>
            <p:cNvSpPr txBox="1"/>
            <p:nvPr/>
          </p:nvSpPr>
          <p:spPr>
            <a:xfrm>
              <a:off x="2573642" y="4196848"/>
              <a:ext cx="1180054" cy="325715"/>
            </a:xfrm>
            <a:prstGeom prst="rect">
              <a:avLst/>
            </a:prstGeom>
            <a:noFill/>
          </p:spPr>
          <p:txBody>
            <a:bodyPr wrap="square" lIns="68573" tIns="0" rIns="68573" bIns="0" rtlCol="0" anchor="t">
              <a:spAutoFit/>
            </a:bodyPr>
            <a:lstStyle/>
            <a:p>
              <a:pPr>
                <a:lnSpc>
                  <a:spcPct val="150000"/>
                </a:lnSpc>
              </a:pPr>
              <a:r>
                <a:rPr lang="zh-CN" altLang="en-US" sz="1200" dirty="0">
                  <a:solidFill>
                    <a:schemeClr val="bg1"/>
                  </a:solidFill>
                  <a:latin typeface="方正黑体_GBK" pitchFamily="65" charset="-122"/>
                  <a:ea typeface="方正黑体_GBK" pitchFamily="65" charset="-122"/>
                  <a:cs typeface="华文黑体" pitchFamily="2" charset="-122"/>
                </a:rPr>
                <a:t>方案三</a:t>
              </a:r>
            </a:p>
          </p:txBody>
        </p:sp>
      </p:gr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500"/>
                                        <p:tgtEl>
                                          <p:spTgt spid="2"/>
                                        </p:tgtEl>
                                      </p:cBhvr>
                                    </p:animEffect>
                                  </p:childTnLst>
                                </p:cTn>
                              </p:par>
                              <p:par>
                                <p:cTn id="28" presetID="22" presetClass="entr" presetSubtype="8" fill="hold"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500"/>
                                        <p:tgtEl>
                                          <p:spTgt spid="4"/>
                                        </p:tgtEl>
                                      </p:cBhvr>
                                    </p:animEffect>
                                  </p:childTnLst>
                                </p:cTn>
                              </p:par>
                            </p:childTnLst>
                          </p:cTn>
                        </p:par>
                        <p:par>
                          <p:cTn id="31" fill="hold">
                            <p:stCondLst>
                              <p:cond delay="2500"/>
                            </p:stCondLst>
                            <p:childTnLst>
                              <p:par>
                                <p:cTn id="32" presetID="22" presetClass="entr" presetSubtype="2" fill="hold"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wipe(right)">
                                      <p:cBhvr>
                                        <p:cTn id="34" dur="500"/>
                                        <p:tgtEl>
                                          <p:spTgt spid="5"/>
                                        </p:tgtEl>
                                      </p:cBhvr>
                                    </p:animEffect>
                                  </p:childTnLst>
                                </p:cTn>
                              </p:par>
                              <p:par>
                                <p:cTn id="35" presetID="22" presetClass="entr" presetSubtype="2" fill="hold" nodeType="with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right)">
                                      <p:cBhvr>
                                        <p:cTn id="37" dur="500"/>
                                        <p:tgtEl>
                                          <p:spTgt spid="6"/>
                                        </p:tgtEl>
                                      </p:cBhvr>
                                    </p:animEffect>
                                  </p:childTnLst>
                                </p:cTn>
                              </p:par>
                              <p:par>
                                <p:cTn id="38" presetID="2" presetClass="entr" presetSubtype="8" fill="hold" nodeType="with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fill="hold"/>
                                        <p:tgtEl>
                                          <p:spTgt spid="12"/>
                                        </p:tgtEl>
                                        <p:attrNameLst>
                                          <p:attrName>ppt_x</p:attrName>
                                        </p:attrNameLst>
                                      </p:cBhvr>
                                      <p:tavLst>
                                        <p:tav tm="0">
                                          <p:val>
                                            <p:strVal val="0-#ppt_w/2"/>
                                          </p:val>
                                        </p:tav>
                                        <p:tav tm="100000">
                                          <p:val>
                                            <p:strVal val="#ppt_x"/>
                                          </p:val>
                                        </p:tav>
                                      </p:tavLst>
                                    </p:anim>
                                    <p:anim calcmode="lin" valueType="num">
                                      <p:cBhvr additive="base">
                                        <p:cTn id="41" dur="500" fill="hold"/>
                                        <p:tgtEl>
                                          <p:spTgt spid="12"/>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additive="base">
                                        <p:cTn id="44" dur="500" fill="hold"/>
                                        <p:tgtEl>
                                          <p:spTgt spid="15"/>
                                        </p:tgtEl>
                                        <p:attrNameLst>
                                          <p:attrName>ppt_x</p:attrName>
                                        </p:attrNameLst>
                                      </p:cBhvr>
                                      <p:tavLst>
                                        <p:tav tm="0">
                                          <p:val>
                                            <p:strVal val="0-#ppt_w/2"/>
                                          </p:val>
                                        </p:tav>
                                        <p:tav tm="100000">
                                          <p:val>
                                            <p:strVal val="#ppt_x"/>
                                          </p:val>
                                        </p:tav>
                                      </p:tavLst>
                                    </p:anim>
                                    <p:anim calcmode="lin" valueType="num">
                                      <p:cBhvr additive="base">
                                        <p:cTn id="45" dur="500" fill="hold"/>
                                        <p:tgtEl>
                                          <p:spTgt spid="15"/>
                                        </p:tgtEl>
                                        <p:attrNameLst>
                                          <p:attrName>ppt_y</p:attrName>
                                        </p:attrNameLst>
                                      </p:cBhvr>
                                      <p:tavLst>
                                        <p:tav tm="0">
                                          <p:val>
                                            <p:strVal val="#ppt_y"/>
                                          </p:val>
                                        </p:tav>
                                        <p:tav tm="100000">
                                          <p:val>
                                            <p:strVal val="#ppt_y"/>
                                          </p:val>
                                        </p:tav>
                                      </p:tavLst>
                                    </p:anim>
                                  </p:childTnLst>
                                </p:cTn>
                              </p:par>
                              <p:par>
                                <p:cTn id="46" presetID="2" presetClass="entr" presetSubtype="2" fill="hold" nodeType="with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500" fill="hold"/>
                                        <p:tgtEl>
                                          <p:spTgt spid="13"/>
                                        </p:tgtEl>
                                        <p:attrNameLst>
                                          <p:attrName>ppt_x</p:attrName>
                                        </p:attrNameLst>
                                      </p:cBhvr>
                                      <p:tavLst>
                                        <p:tav tm="0">
                                          <p:val>
                                            <p:strVal val="1+#ppt_w/2"/>
                                          </p:val>
                                        </p:tav>
                                        <p:tav tm="100000">
                                          <p:val>
                                            <p:strVal val="#ppt_x"/>
                                          </p:val>
                                        </p:tav>
                                      </p:tavLst>
                                    </p:anim>
                                    <p:anim calcmode="lin" valueType="num">
                                      <p:cBhvr additive="base">
                                        <p:cTn id="49" dur="500" fill="hold"/>
                                        <p:tgtEl>
                                          <p:spTgt spid="13"/>
                                        </p:tgtEl>
                                        <p:attrNameLst>
                                          <p:attrName>ppt_y</p:attrName>
                                        </p:attrNameLst>
                                      </p:cBhvr>
                                      <p:tavLst>
                                        <p:tav tm="0">
                                          <p:val>
                                            <p:strVal val="#ppt_y"/>
                                          </p:val>
                                        </p:tav>
                                        <p:tav tm="100000">
                                          <p:val>
                                            <p:strVal val="#ppt_y"/>
                                          </p:val>
                                        </p:tav>
                                      </p:tavLst>
                                    </p:anim>
                                  </p:childTnLst>
                                </p:cTn>
                              </p:par>
                              <p:par>
                                <p:cTn id="50" presetID="2" presetClass="entr" presetSubtype="2" fill="hold" nodeType="with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additive="base">
                                        <p:cTn id="52" dur="500" fill="hold"/>
                                        <p:tgtEl>
                                          <p:spTgt spid="14"/>
                                        </p:tgtEl>
                                        <p:attrNameLst>
                                          <p:attrName>ppt_x</p:attrName>
                                        </p:attrNameLst>
                                      </p:cBhvr>
                                      <p:tavLst>
                                        <p:tav tm="0">
                                          <p:val>
                                            <p:strVal val="1+#ppt_w/2"/>
                                          </p:val>
                                        </p:tav>
                                        <p:tav tm="100000">
                                          <p:val>
                                            <p:strVal val="#ppt_x"/>
                                          </p:val>
                                        </p:tav>
                                      </p:tavLst>
                                    </p:anim>
                                    <p:anim calcmode="lin" valueType="num">
                                      <p:cBhvr additive="base">
                                        <p:cTn id="53" dur="500" fill="hold"/>
                                        <p:tgtEl>
                                          <p:spTgt spid="14"/>
                                        </p:tgtEl>
                                        <p:attrNameLst>
                                          <p:attrName>ppt_y</p:attrName>
                                        </p:attrNameLst>
                                      </p:cBhvr>
                                      <p:tavLst>
                                        <p:tav tm="0">
                                          <p:val>
                                            <p:strVal val="#ppt_y"/>
                                          </p:val>
                                        </p:tav>
                                        <p:tav tm="100000">
                                          <p:val>
                                            <p:strVal val="#ppt_y"/>
                                          </p:val>
                                        </p:tav>
                                      </p:tavLst>
                                    </p:anim>
                                  </p:childTnLst>
                                </p:cTn>
                              </p:par>
                            </p:childTnLst>
                          </p:cTn>
                        </p:par>
                        <p:par>
                          <p:cTn id="54" fill="hold">
                            <p:stCondLst>
                              <p:cond delay="3000"/>
                            </p:stCondLst>
                            <p:childTnLst>
                              <p:par>
                                <p:cTn id="55" presetID="14" presetClass="entr" presetSubtype="10" fill="hold" grpId="0" nodeType="afterEffect">
                                  <p:stCondLst>
                                    <p:cond delay="0"/>
                                  </p:stCondLst>
                                  <p:childTnLst>
                                    <p:set>
                                      <p:cBhvr>
                                        <p:cTn id="56" dur="1" fill="hold">
                                          <p:stCondLst>
                                            <p:cond delay="0"/>
                                          </p:stCondLst>
                                        </p:cTn>
                                        <p:tgtEl>
                                          <p:spTgt spid="224"/>
                                        </p:tgtEl>
                                        <p:attrNameLst>
                                          <p:attrName>style.visibility</p:attrName>
                                        </p:attrNameLst>
                                      </p:cBhvr>
                                      <p:to>
                                        <p:strVal val="visible"/>
                                      </p:to>
                                    </p:set>
                                    <p:animEffect transition="in" filter="randombar(horizontal)">
                                      <p:cBhvr>
                                        <p:cTn id="57" dur="500"/>
                                        <p:tgtEl>
                                          <p:spTgt spid="224"/>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233"/>
                                        </p:tgtEl>
                                        <p:attrNameLst>
                                          <p:attrName>style.visibility</p:attrName>
                                        </p:attrNameLst>
                                      </p:cBhvr>
                                      <p:to>
                                        <p:strVal val="visible"/>
                                      </p:to>
                                    </p:set>
                                    <p:animEffect transition="in" filter="randombar(horizontal)">
                                      <p:cBhvr>
                                        <p:cTn id="60" dur="500"/>
                                        <p:tgtEl>
                                          <p:spTgt spid="233"/>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236"/>
                                        </p:tgtEl>
                                        <p:attrNameLst>
                                          <p:attrName>style.visibility</p:attrName>
                                        </p:attrNameLst>
                                      </p:cBhvr>
                                      <p:to>
                                        <p:strVal val="visible"/>
                                      </p:to>
                                    </p:set>
                                    <p:animEffect transition="in" filter="randombar(horizontal)">
                                      <p:cBhvr>
                                        <p:cTn id="63" dur="500"/>
                                        <p:tgtEl>
                                          <p:spTgt spid="236"/>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239"/>
                                        </p:tgtEl>
                                        <p:attrNameLst>
                                          <p:attrName>style.visibility</p:attrName>
                                        </p:attrNameLst>
                                      </p:cBhvr>
                                      <p:to>
                                        <p:strVal val="visible"/>
                                      </p:to>
                                    </p:set>
                                    <p:animEffect transition="in" filter="randombar(horizontal)">
                                      <p:cBhvr>
                                        <p:cTn id="66" dur="500"/>
                                        <p:tgtEl>
                                          <p:spTgt spid="2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 grpId="0"/>
      <p:bldP spid="233" grpId="0"/>
      <p:bldP spid="236" grpId="0"/>
      <p:bldP spid="23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Box 120"/>
          <p:cNvSpPr txBox="1"/>
          <p:nvPr/>
        </p:nvSpPr>
        <p:spPr>
          <a:xfrm>
            <a:off x="1651490" y="2705879"/>
            <a:ext cx="676135" cy="584794"/>
          </a:xfrm>
          <a:prstGeom prst="rect">
            <a:avLst/>
          </a:prstGeom>
          <a:noFill/>
          <a:ln>
            <a:noFill/>
          </a:ln>
        </p:spPr>
        <p:txBody>
          <a:bodyPr wrap="square" lIns="91458" tIns="45729" rIns="91458" bIns="45729" rtlCol="0">
            <a:spAutoFit/>
          </a:bodyPr>
          <a:lstStyle/>
          <a:p>
            <a:r>
              <a:rPr lang="zh-CN" altLang="en-US" sz="1600" b="1" dirty="0">
                <a:solidFill>
                  <a:schemeClr val="accent1"/>
                </a:solidFill>
                <a:latin typeface="微软雅黑" panose="020B0503020204020204" pitchFamily="34" charset="-122"/>
                <a:ea typeface="微软雅黑" panose="020B0503020204020204" pitchFamily="34" charset="-122"/>
                <a:sym typeface="方正稚艺简体" pitchFamily="1" charset="-122"/>
              </a:rPr>
              <a:t>方案</a:t>
            </a:r>
            <a:endParaRPr lang="en-US" altLang="zh-CN" sz="1600" b="1" dirty="0">
              <a:solidFill>
                <a:schemeClr val="accent1"/>
              </a:solidFill>
              <a:latin typeface="微软雅黑" panose="020B0503020204020204" pitchFamily="34" charset="-122"/>
              <a:ea typeface="微软雅黑" panose="020B0503020204020204" pitchFamily="34" charset="-122"/>
              <a:sym typeface="方正稚艺简体" pitchFamily="1" charset="-122"/>
            </a:endParaRPr>
          </a:p>
          <a:p>
            <a:r>
              <a:rPr lang="zh-CN" altLang="en-US" sz="1600" b="1" dirty="0">
                <a:solidFill>
                  <a:schemeClr val="accent1"/>
                </a:solidFill>
                <a:latin typeface="微软雅黑" panose="020B0503020204020204" pitchFamily="34" charset="-122"/>
                <a:ea typeface="微软雅黑" panose="020B0503020204020204" pitchFamily="34" charset="-122"/>
                <a:sym typeface="方正稚艺简体" pitchFamily="1" charset="-122"/>
              </a:rPr>
              <a:t>执行</a:t>
            </a:r>
          </a:p>
        </p:txBody>
      </p:sp>
      <p:sp>
        <p:nvSpPr>
          <p:cNvPr id="83" name="直接连接符 71"/>
          <p:cNvSpPr>
            <a:spLocks noChangeShapeType="1"/>
          </p:cNvSpPr>
          <p:nvPr/>
        </p:nvSpPr>
        <p:spPr bwMode="auto">
          <a:xfrm>
            <a:off x="2063258" y="1916700"/>
            <a:ext cx="0" cy="0"/>
          </a:xfrm>
          <a:prstGeom prst="line">
            <a:avLst/>
          </a:prstGeom>
          <a:noFill/>
          <a:ln w="19050" cap="flat" cmpd="sng">
            <a:solidFill>
              <a:srgbClr val="F7D9D3"/>
            </a:solidFill>
            <a:bevel/>
          </a:ln>
          <a:extLst>
            <a:ext uri="{909E8E84-426E-40DD-AFC4-6F175D3DCCD1}">
              <a14:hiddenFill xmlns:a14="http://schemas.microsoft.com/office/drawing/2010/main">
                <a:noFill/>
              </a14:hiddenFill>
            </a:ext>
          </a:extLst>
        </p:spPr>
        <p:txBody>
          <a:bodyPr lIns="91458" tIns="45729" rIns="91458" bIns="45729"/>
          <a:lstStyle/>
          <a:p>
            <a:endParaRPr lang="zh-CN" altLang="en-US"/>
          </a:p>
        </p:txBody>
      </p:sp>
      <p:grpSp>
        <p:nvGrpSpPr>
          <p:cNvPr id="3" name="组合 9"/>
          <p:cNvGrpSpPr/>
          <p:nvPr/>
        </p:nvGrpSpPr>
        <p:grpSpPr bwMode="auto">
          <a:xfrm>
            <a:off x="4340129" y="1060376"/>
            <a:ext cx="2767494" cy="433634"/>
            <a:chOff x="0" y="0"/>
            <a:chExt cx="3690259" cy="579121"/>
          </a:xfrm>
        </p:grpSpPr>
        <p:sp>
          <p:nvSpPr>
            <p:cNvPr id="90" name="圆角矩形 3"/>
            <p:cNvSpPr>
              <a:spLocks noChangeArrowheads="1"/>
            </p:cNvSpPr>
            <p:nvPr/>
          </p:nvSpPr>
          <p:spPr bwMode="auto">
            <a:xfrm>
              <a:off x="17418" y="40354"/>
              <a:ext cx="879566" cy="217714"/>
            </a:xfrm>
            <a:prstGeom prst="roundRect">
              <a:avLst>
                <a:gd name="adj" fmla="val 16667"/>
              </a:avLst>
            </a:prstGeom>
            <a:solidFill>
              <a:schemeClr val="accent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96" name="文本框 96"/>
            <p:cNvSpPr>
              <a:spLocks noChangeArrowheads="1"/>
            </p:cNvSpPr>
            <p:nvPr/>
          </p:nvSpPr>
          <p:spPr bwMode="auto">
            <a:xfrm>
              <a:off x="96618" y="0"/>
              <a:ext cx="745289" cy="575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05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共完</a:t>
              </a:r>
              <a:r>
                <a:rPr lang="zh-CN" altLang="en-US" sz="11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成</a:t>
              </a:r>
            </a:p>
          </p:txBody>
        </p:sp>
        <p:sp>
          <p:nvSpPr>
            <p:cNvPr id="97" name="文本框 101"/>
            <p:cNvSpPr>
              <a:spLocks noChangeArrowheads="1"/>
            </p:cNvSpPr>
            <p:nvPr/>
          </p:nvSpPr>
          <p:spPr bwMode="auto">
            <a:xfrm>
              <a:off x="0" y="291394"/>
              <a:ext cx="3690259" cy="287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我们可以炸掉竞争对手炸掉竞争对手炸掉竞争对手</a:t>
              </a:r>
            </a:p>
          </p:txBody>
        </p:sp>
      </p:grpSp>
      <p:grpSp>
        <p:nvGrpSpPr>
          <p:cNvPr id="4" name="组合 9"/>
          <p:cNvGrpSpPr/>
          <p:nvPr/>
        </p:nvGrpSpPr>
        <p:grpSpPr>
          <a:xfrm>
            <a:off x="4340129" y="1481990"/>
            <a:ext cx="1096761" cy="440301"/>
            <a:chOff x="5785040" y="2111615"/>
            <a:chExt cx="1462095" cy="586885"/>
          </a:xfrm>
        </p:grpSpPr>
        <p:sp>
          <p:nvSpPr>
            <p:cNvPr id="99" name="圆角矩形 34"/>
            <p:cNvSpPr>
              <a:spLocks noChangeArrowheads="1"/>
            </p:cNvSpPr>
            <p:nvPr/>
          </p:nvSpPr>
          <p:spPr bwMode="auto">
            <a:xfrm>
              <a:off x="5802458" y="2153017"/>
              <a:ext cx="661000" cy="217858"/>
            </a:xfrm>
            <a:prstGeom prst="roundRect">
              <a:avLst>
                <a:gd name="adj" fmla="val 16667"/>
              </a:avLst>
            </a:prstGeom>
            <a:solidFill>
              <a:schemeClr val="accent2"/>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00CC66"/>
                </a:solidFill>
                <a:latin typeface="宋体" panose="02010600030101010101" pitchFamily="2" charset="-122"/>
                <a:sym typeface="宋体" panose="02010600030101010101" pitchFamily="2" charset="-122"/>
              </a:endParaRPr>
            </a:p>
          </p:txBody>
        </p:sp>
        <p:sp>
          <p:nvSpPr>
            <p:cNvPr id="100" name="文本框 97"/>
            <p:cNvSpPr>
              <a:spLocks noChangeArrowheads="1"/>
            </p:cNvSpPr>
            <p:nvPr/>
          </p:nvSpPr>
          <p:spPr bwMode="auto">
            <a:xfrm>
              <a:off x="5844935" y="2111615"/>
              <a:ext cx="618524" cy="34870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05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完成</a:t>
              </a:r>
            </a:p>
          </p:txBody>
        </p:sp>
        <p:sp>
          <p:nvSpPr>
            <p:cNvPr id="101" name="文本框 102"/>
            <p:cNvSpPr>
              <a:spLocks noChangeArrowheads="1"/>
            </p:cNvSpPr>
            <p:nvPr/>
          </p:nvSpPr>
          <p:spPr bwMode="auto">
            <a:xfrm>
              <a:off x="5785040" y="2411331"/>
              <a:ext cx="1462095" cy="287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方案执行内容说明    </a:t>
              </a:r>
            </a:p>
          </p:txBody>
        </p:sp>
      </p:grpSp>
      <p:grpSp>
        <p:nvGrpSpPr>
          <p:cNvPr id="6" name="组合 11"/>
          <p:cNvGrpSpPr/>
          <p:nvPr/>
        </p:nvGrpSpPr>
        <p:grpSpPr bwMode="auto">
          <a:xfrm>
            <a:off x="4340129" y="1910744"/>
            <a:ext cx="2853233" cy="431920"/>
            <a:chOff x="0" y="0"/>
            <a:chExt cx="3803520" cy="575198"/>
          </a:xfrm>
        </p:grpSpPr>
        <p:sp>
          <p:nvSpPr>
            <p:cNvPr id="103" name="圆角矩形 35"/>
            <p:cNvSpPr>
              <a:spLocks noChangeArrowheads="1"/>
            </p:cNvSpPr>
            <p:nvPr/>
          </p:nvSpPr>
          <p:spPr bwMode="auto">
            <a:xfrm>
              <a:off x="17418" y="30885"/>
              <a:ext cx="879566" cy="217714"/>
            </a:xfrm>
            <a:prstGeom prst="roundRect">
              <a:avLst>
                <a:gd name="adj" fmla="val 16667"/>
              </a:avLst>
            </a:prstGeom>
            <a:solidFill>
              <a:schemeClr val="accent3"/>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4" name="文本框 98"/>
            <p:cNvSpPr>
              <a:spLocks noChangeArrowheads="1"/>
            </p:cNvSpPr>
            <p:nvPr/>
          </p:nvSpPr>
          <p:spPr bwMode="auto">
            <a:xfrm>
              <a:off x="96619" y="0"/>
              <a:ext cx="879566" cy="348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05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第三项</a:t>
              </a:r>
              <a:endParaRPr lang="zh-CN" altLang="en-US" sz="1600" dirty="0"/>
            </a:p>
          </p:txBody>
        </p:sp>
        <p:sp>
          <p:nvSpPr>
            <p:cNvPr id="105" name="文本框 103"/>
            <p:cNvSpPr>
              <a:spLocks noChangeArrowheads="1"/>
            </p:cNvSpPr>
            <p:nvPr/>
          </p:nvSpPr>
          <p:spPr bwMode="auto">
            <a:xfrm>
              <a:off x="0" y="288286"/>
              <a:ext cx="3803520" cy="28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我们可以炸掉竞争对手炸掉竞争对手炸掉</a:t>
              </a:r>
            </a:p>
          </p:txBody>
        </p:sp>
      </p:grpSp>
      <p:sp>
        <p:nvSpPr>
          <p:cNvPr id="106" name="左中括号 105"/>
          <p:cNvSpPr/>
          <p:nvPr/>
        </p:nvSpPr>
        <p:spPr bwMode="auto">
          <a:xfrm>
            <a:off x="4219855" y="1155656"/>
            <a:ext cx="92885" cy="1483977"/>
          </a:xfrm>
          <a:prstGeom prst="leftBracket">
            <a:avLst>
              <a:gd name="adj" fmla="val 133120"/>
            </a:avLst>
          </a:prstGeom>
          <a:noFill/>
          <a:ln w="19050" cap="flat" cmpd="sng">
            <a:solidFill>
              <a:schemeClr val="bg1">
                <a:lumMod val="65000"/>
              </a:schemeClr>
            </a:solidFill>
            <a:bevel/>
          </a:ln>
          <a:extLst>
            <a:ext uri="{909E8E84-426E-40DD-AFC4-6F175D3DCCD1}">
              <a14:hiddenFill xmlns:a14="http://schemas.microsoft.com/office/drawing/2010/main">
                <a:solidFill>
                  <a:srgbClr val="FFFFFF"/>
                </a:solidFill>
              </a14:hiddenFill>
            </a:ext>
          </a:extLst>
        </p:spPr>
        <p:txBody>
          <a:bodyPr lIns="91458" tIns="45729" rIns="91458" bIns="45729" anchor="ctr"/>
          <a:lstStyle/>
          <a:p>
            <a:pPr algn="ctr"/>
            <a:endParaRPr lang="zh-CN" altLang="zh-CN">
              <a:latin typeface="宋体" panose="02010600030101010101" pitchFamily="2" charset="-122"/>
              <a:sym typeface="宋体" panose="02010600030101010101" pitchFamily="2" charset="-122"/>
            </a:endParaRPr>
          </a:p>
        </p:txBody>
      </p:sp>
      <p:grpSp>
        <p:nvGrpSpPr>
          <p:cNvPr id="8" name="组合 13"/>
          <p:cNvGrpSpPr/>
          <p:nvPr/>
        </p:nvGrpSpPr>
        <p:grpSpPr bwMode="auto">
          <a:xfrm>
            <a:off x="4332984" y="2344266"/>
            <a:ext cx="2853233" cy="447741"/>
            <a:chOff x="0" y="0"/>
            <a:chExt cx="3803520" cy="597358"/>
          </a:xfrm>
        </p:grpSpPr>
        <p:sp>
          <p:nvSpPr>
            <p:cNvPr id="108" name="圆角矩形 36"/>
            <p:cNvSpPr>
              <a:spLocks noChangeArrowheads="1"/>
            </p:cNvSpPr>
            <p:nvPr/>
          </p:nvSpPr>
          <p:spPr bwMode="auto">
            <a:xfrm>
              <a:off x="27063" y="49731"/>
              <a:ext cx="1483924" cy="217714"/>
            </a:xfrm>
            <a:prstGeom prst="roundRect">
              <a:avLst>
                <a:gd name="adj" fmla="val 16667"/>
              </a:avLst>
            </a:prstGeom>
            <a:solidFill>
              <a:schemeClr val="accent4"/>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09" name="文本框 100"/>
            <p:cNvSpPr>
              <a:spLocks noChangeArrowheads="1"/>
            </p:cNvSpPr>
            <p:nvPr/>
          </p:nvSpPr>
          <p:spPr bwMode="auto">
            <a:xfrm>
              <a:off x="16257" y="0"/>
              <a:ext cx="1440381" cy="34903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05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标题内容说明</a:t>
              </a:r>
            </a:p>
          </p:txBody>
        </p:sp>
        <p:sp>
          <p:nvSpPr>
            <p:cNvPr id="110" name="文本框 106"/>
            <p:cNvSpPr>
              <a:spLocks noChangeArrowheads="1"/>
            </p:cNvSpPr>
            <p:nvPr/>
          </p:nvSpPr>
          <p:spPr bwMode="auto">
            <a:xfrm>
              <a:off x="0" y="309921"/>
              <a:ext cx="3803520" cy="28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我们可以炸掉竞争对手炸掉竞争对手炸掉竞争对手</a:t>
              </a:r>
            </a:p>
          </p:txBody>
        </p:sp>
      </p:grpSp>
      <p:grpSp>
        <p:nvGrpSpPr>
          <p:cNvPr id="9" name="组合 11"/>
          <p:cNvGrpSpPr/>
          <p:nvPr/>
        </p:nvGrpSpPr>
        <p:grpSpPr>
          <a:xfrm>
            <a:off x="1902498" y="1886924"/>
            <a:ext cx="3129504" cy="2334346"/>
            <a:chOff x="2535428" y="2651364"/>
            <a:chExt cx="4171948" cy="3111501"/>
          </a:xfrm>
        </p:grpSpPr>
        <p:grpSp>
          <p:nvGrpSpPr>
            <p:cNvPr id="10" name="组合 2"/>
            <p:cNvGrpSpPr/>
            <p:nvPr/>
          </p:nvGrpSpPr>
          <p:grpSpPr>
            <a:xfrm>
              <a:off x="2535428" y="2651364"/>
              <a:ext cx="3033711" cy="2625726"/>
              <a:chOff x="2535428" y="2651364"/>
              <a:chExt cx="3033711" cy="2625726"/>
            </a:xfrm>
          </p:grpSpPr>
          <p:sp>
            <p:nvSpPr>
              <p:cNvPr id="69" name="直接箭头连接符 40"/>
              <p:cNvSpPr>
                <a:spLocks noChangeShapeType="1"/>
              </p:cNvSpPr>
              <p:nvPr/>
            </p:nvSpPr>
            <p:spPr bwMode="auto">
              <a:xfrm>
                <a:off x="4077383" y="2991169"/>
                <a:ext cx="617044" cy="1079421"/>
              </a:xfrm>
              <a:prstGeom prst="straightConnector1">
                <a:avLst/>
              </a:prstGeom>
              <a:noFill/>
              <a:ln w="19050" cap="flat" cmpd="sng">
                <a:solidFill>
                  <a:schemeClr val="bg1">
                    <a:lumMod val="65000"/>
                  </a:schemeClr>
                </a:solidFill>
                <a:bevel/>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nvGrpSpPr>
              <p:cNvPr id="11" name="组合 7"/>
              <p:cNvGrpSpPr/>
              <p:nvPr/>
            </p:nvGrpSpPr>
            <p:grpSpPr bwMode="auto">
              <a:xfrm>
                <a:off x="2535428" y="2651364"/>
                <a:ext cx="541336" cy="768042"/>
                <a:chOff x="0" y="0"/>
                <a:chExt cx="584497" cy="351101"/>
              </a:xfrm>
            </p:grpSpPr>
            <p:sp>
              <p:nvSpPr>
                <p:cNvPr id="85" name="直接连接符 53"/>
                <p:cNvSpPr>
                  <a:spLocks noChangeShapeType="1"/>
                </p:cNvSpPr>
                <p:nvPr/>
              </p:nvSpPr>
              <p:spPr bwMode="auto">
                <a:xfrm flipV="1">
                  <a:off x="0" y="0"/>
                  <a:ext cx="265053" cy="351101"/>
                </a:xfrm>
                <a:prstGeom prst="line">
                  <a:avLst/>
                </a:prstGeom>
                <a:noFill/>
                <a:ln w="19050" cap="flat" cmpd="sng">
                  <a:solidFill>
                    <a:schemeClr val="bg1">
                      <a:lumMod val="65000"/>
                    </a:schemeClr>
                  </a:solidFill>
                  <a:bevel/>
                </a:ln>
                <a:extLst>
                  <a:ext uri="{909E8E84-426E-40DD-AFC4-6F175D3DCCD1}">
                    <a14:hiddenFill xmlns:a14="http://schemas.microsoft.com/office/drawing/2010/main">
                      <a:noFill/>
                    </a14:hiddenFill>
                  </a:ext>
                </a:extLst>
              </p:spPr>
              <p:txBody>
                <a:bodyPr/>
                <a:lstStyle/>
                <a:p>
                  <a:endParaRPr lang="zh-CN" altLang="en-US"/>
                </a:p>
              </p:txBody>
            </p:sp>
            <p:sp>
              <p:nvSpPr>
                <p:cNvPr id="86" name="直接连接符 73"/>
                <p:cNvSpPr>
                  <a:spLocks noChangeShapeType="1"/>
                </p:cNvSpPr>
                <p:nvPr/>
              </p:nvSpPr>
              <p:spPr bwMode="auto">
                <a:xfrm>
                  <a:off x="257453" y="0"/>
                  <a:ext cx="327044" cy="1"/>
                </a:xfrm>
                <a:prstGeom prst="line">
                  <a:avLst/>
                </a:prstGeom>
                <a:noFill/>
                <a:ln w="19050" cap="flat" cmpd="sng">
                  <a:solidFill>
                    <a:schemeClr val="bg1">
                      <a:lumMod val="65000"/>
                    </a:schemeClr>
                  </a:solidFill>
                  <a:bevel/>
                </a:ln>
                <a:extLst>
                  <a:ext uri="{909E8E84-426E-40DD-AFC4-6F175D3DCCD1}">
                    <a14:hiddenFill xmlns:a14="http://schemas.microsoft.com/office/drawing/2010/main">
                      <a:noFill/>
                    </a14:hiddenFill>
                  </a:ext>
                </a:extLst>
              </p:spPr>
              <p:txBody>
                <a:bodyPr/>
                <a:lstStyle/>
                <a:p>
                  <a:endParaRPr lang="zh-CN" altLang="en-US"/>
                </a:p>
              </p:txBody>
            </p:sp>
          </p:grpSp>
          <p:sp>
            <p:nvSpPr>
              <p:cNvPr id="87" name="直接连接符 76"/>
              <p:cNvSpPr>
                <a:spLocks noChangeShapeType="1"/>
              </p:cNvSpPr>
              <p:nvPr/>
            </p:nvSpPr>
            <p:spPr bwMode="auto">
              <a:xfrm>
                <a:off x="4340414" y="2651365"/>
                <a:ext cx="1228725" cy="0"/>
              </a:xfrm>
              <a:prstGeom prst="line">
                <a:avLst/>
              </a:prstGeom>
              <a:noFill/>
              <a:ln w="19050" cap="flat" cmpd="sng">
                <a:solidFill>
                  <a:schemeClr val="bg1">
                    <a:lumMod val="65000"/>
                  </a:schemeClr>
                </a:solidFill>
                <a:bevel/>
              </a:ln>
              <a:extLst>
                <a:ext uri="{909E8E84-426E-40DD-AFC4-6F175D3DCCD1}">
                  <a14:hiddenFill xmlns:a14="http://schemas.microsoft.com/office/drawing/2010/main">
                    <a:noFill/>
                  </a14:hiddenFill>
                </a:ext>
              </a:extLst>
            </p:spPr>
            <p:txBody>
              <a:bodyPr/>
              <a:lstStyle/>
              <a:p>
                <a:endParaRPr lang="zh-CN" altLang="en-US"/>
              </a:p>
            </p:txBody>
          </p:sp>
          <p:sp>
            <p:nvSpPr>
              <p:cNvPr id="119" name="直接箭头连接符 50"/>
              <p:cNvSpPr>
                <a:spLocks noChangeShapeType="1"/>
              </p:cNvSpPr>
              <p:nvPr/>
            </p:nvSpPr>
            <p:spPr bwMode="auto">
              <a:xfrm flipH="1">
                <a:off x="4483289" y="5002453"/>
                <a:ext cx="271462" cy="274637"/>
              </a:xfrm>
              <a:prstGeom prst="straightConnector1">
                <a:avLst/>
              </a:prstGeom>
              <a:noFill/>
              <a:ln w="19050" cap="flat" cmpd="sng">
                <a:solidFill>
                  <a:schemeClr val="bg1">
                    <a:lumMod val="65000"/>
                  </a:schemeClr>
                </a:solidFill>
                <a:bevel/>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grpSp>
          <p:nvGrpSpPr>
            <p:cNvPr id="12" name="组合 10"/>
            <p:cNvGrpSpPr/>
            <p:nvPr/>
          </p:nvGrpSpPr>
          <p:grpSpPr>
            <a:xfrm>
              <a:off x="4621401" y="4569065"/>
              <a:ext cx="2085975" cy="1193800"/>
              <a:chOff x="4621401" y="4569065"/>
              <a:chExt cx="2085975" cy="1193800"/>
            </a:xfrm>
          </p:grpSpPr>
          <p:sp>
            <p:nvSpPr>
              <p:cNvPr id="88" name="直接连接符 92"/>
              <p:cNvSpPr>
                <a:spLocks noChangeShapeType="1"/>
              </p:cNvSpPr>
              <p:nvPr/>
            </p:nvSpPr>
            <p:spPr bwMode="auto">
              <a:xfrm flipH="1">
                <a:off x="4621401" y="5761278"/>
                <a:ext cx="893763" cy="1587"/>
              </a:xfrm>
              <a:prstGeom prst="line">
                <a:avLst/>
              </a:prstGeom>
              <a:noFill/>
              <a:ln w="19050" cap="flat" cmpd="sng">
                <a:solidFill>
                  <a:schemeClr val="bg1">
                    <a:lumMod val="65000"/>
                  </a:schemeClr>
                </a:solidFill>
                <a:bevel/>
              </a:ln>
              <a:extLst>
                <a:ext uri="{909E8E84-426E-40DD-AFC4-6F175D3DCCD1}">
                  <a14:hiddenFill xmlns:a14="http://schemas.microsoft.com/office/drawing/2010/main">
                    <a:noFill/>
                  </a14:hiddenFill>
                </a:ext>
              </a:extLst>
            </p:spPr>
            <p:txBody>
              <a:bodyPr/>
              <a:lstStyle/>
              <a:p>
                <a:endParaRPr lang="zh-CN" altLang="en-US"/>
              </a:p>
            </p:txBody>
          </p:sp>
          <p:sp>
            <p:nvSpPr>
              <p:cNvPr id="120" name="直接连接符 69"/>
              <p:cNvSpPr>
                <a:spLocks noChangeShapeType="1"/>
              </p:cNvSpPr>
              <p:nvPr/>
            </p:nvSpPr>
            <p:spPr bwMode="auto">
              <a:xfrm flipH="1">
                <a:off x="5583424" y="4569065"/>
                <a:ext cx="1123952" cy="0"/>
              </a:xfrm>
              <a:prstGeom prst="line">
                <a:avLst/>
              </a:prstGeom>
              <a:noFill/>
              <a:ln w="19050" cap="flat" cmpd="sng">
                <a:solidFill>
                  <a:schemeClr val="bg1">
                    <a:lumMod val="65000"/>
                  </a:schemeClr>
                </a:solidFill>
                <a:bevel/>
              </a:ln>
              <a:extLst>
                <a:ext uri="{909E8E84-426E-40DD-AFC4-6F175D3DCCD1}">
                  <a14:hiddenFill xmlns:a14="http://schemas.microsoft.com/office/drawing/2010/main">
                    <a:noFill/>
                  </a14:hiddenFill>
                </a:ext>
              </a:extLst>
            </p:spPr>
            <p:txBody>
              <a:bodyPr/>
              <a:lstStyle/>
              <a:p>
                <a:endParaRPr lang="zh-CN" altLang="en-US"/>
              </a:p>
            </p:txBody>
          </p:sp>
        </p:grpSp>
      </p:grpSp>
      <p:sp>
        <p:nvSpPr>
          <p:cNvPr id="122" name="任意多边形 12"/>
          <p:cNvSpPr>
            <a:spLocks noChangeArrowheads="1"/>
          </p:cNvSpPr>
          <p:nvPr/>
        </p:nvSpPr>
        <p:spPr bwMode="auto">
          <a:xfrm>
            <a:off x="2287792" y="1335179"/>
            <a:ext cx="990592" cy="990726"/>
          </a:xfrm>
          <a:custGeom>
            <a:avLst/>
            <a:gdLst>
              <a:gd name="T0" fmla="*/ 866503 w 1733006"/>
              <a:gd name="T1" fmla="*/ 0 h 1733006"/>
              <a:gd name="T2" fmla="*/ 1733006 w 1733006"/>
              <a:gd name="T3" fmla="*/ 866503 h 1733006"/>
              <a:gd name="T4" fmla="*/ 866503 w 1733006"/>
              <a:gd name="T5" fmla="*/ 1733006 h 1733006"/>
              <a:gd name="T6" fmla="*/ 0 w 1733006"/>
              <a:gd name="T7" fmla="*/ 866503 h 1733006"/>
              <a:gd name="T8" fmla="*/ 866503 w 1733006"/>
              <a:gd name="T9" fmla="*/ 0 h 1733006"/>
              <a:gd name="T10" fmla="*/ 866503 w 1733006"/>
              <a:gd name="T11" fmla="*/ 282268 h 1733006"/>
              <a:gd name="T12" fmla="*/ 282268 w 1733006"/>
              <a:gd name="T13" fmla="*/ 866503 h 1733006"/>
              <a:gd name="T14" fmla="*/ 866503 w 1733006"/>
              <a:gd name="T15" fmla="*/ 1450738 h 1733006"/>
              <a:gd name="T16" fmla="*/ 1450738 w 1733006"/>
              <a:gd name="T17" fmla="*/ 866503 h 1733006"/>
              <a:gd name="T18" fmla="*/ 866503 w 1733006"/>
              <a:gd name="T19" fmla="*/ 282268 h 17330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33006"/>
              <a:gd name="T31" fmla="*/ 0 h 1733006"/>
              <a:gd name="T32" fmla="*/ 1733006 w 1733006"/>
              <a:gd name="T33" fmla="*/ 1733006 h 17330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33006" h="1733006">
                <a:moveTo>
                  <a:pt x="866503" y="0"/>
                </a:moveTo>
                <a:cubicBezTo>
                  <a:pt x="1345059" y="0"/>
                  <a:pt x="1733006" y="387947"/>
                  <a:pt x="1733006" y="866503"/>
                </a:cubicBezTo>
                <a:cubicBezTo>
                  <a:pt x="1733006" y="1345059"/>
                  <a:pt x="1345059" y="1733006"/>
                  <a:pt x="866503" y="1733006"/>
                </a:cubicBezTo>
                <a:cubicBezTo>
                  <a:pt x="387947" y="1733006"/>
                  <a:pt x="0" y="1345059"/>
                  <a:pt x="0" y="866503"/>
                </a:cubicBezTo>
                <a:cubicBezTo>
                  <a:pt x="0" y="387947"/>
                  <a:pt x="387947" y="0"/>
                  <a:pt x="866503" y="0"/>
                </a:cubicBezTo>
                <a:close/>
                <a:moveTo>
                  <a:pt x="866503" y="282268"/>
                </a:moveTo>
                <a:cubicBezTo>
                  <a:pt x="543839" y="282268"/>
                  <a:pt x="282268" y="543839"/>
                  <a:pt x="282268" y="866503"/>
                </a:cubicBezTo>
                <a:cubicBezTo>
                  <a:pt x="282268" y="1189167"/>
                  <a:pt x="543839" y="1450738"/>
                  <a:pt x="866503" y="1450738"/>
                </a:cubicBezTo>
                <a:cubicBezTo>
                  <a:pt x="1189167" y="1450738"/>
                  <a:pt x="1450738" y="1189167"/>
                  <a:pt x="1450738" y="866503"/>
                </a:cubicBezTo>
                <a:cubicBezTo>
                  <a:pt x="1450738" y="543839"/>
                  <a:pt x="1189167" y="282268"/>
                  <a:pt x="866503" y="282268"/>
                </a:cubicBezTo>
                <a:close/>
              </a:path>
            </a:pathLst>
          </a:custGeom>
          <a:solidFill>
            <a:schemeClr val="accent2"/>
          </a:solidFill>
          <a:ln>
            <a:noFill/>
          </a:ln>
        </p:spPr>
        <p:txBody>
          <a:bodyPr lIns="91458" tIns="45729" rIns="91458" bIns="45729"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23" name="TextBox 122"/>
          <p:cNvSpPr txBox="1"/>
          <p:nvPr/>
        </p:nvSpPr>
        <p:spPr>
          <a:xfrm>
            <a:off x="2543818" y="1571654"/>
            <a:ext cx="515345" cy="461683"/>
          </a:xfrm>
          <a:prstGeom prst="rect">
            <a:avLst/>
          </a:prstGeom>
          <a:noFill/>
          <a:ln>
            <a:noFill/>
          </a:ln>
        </p:spPr>
        <p:txBody>
          <a:bodyPr wrap="square" lIns="91458" tIns="45729" rIns="91458" bIns="45729" rtlCol="0">
            <a:spAutoFit/>
          </a:bodyPr>
          <a:lstStyle/>
          <a:p>
            <a:r>
              <a:rPr lang="zh-CN" altLang="en-US" sz="1200" b="1" dirty="0">
                <a:solidFill>
                  <a:schemeClr val="accent2"/>
                </a:solidFill>
                <a:latin typeface="微软雅黑" panose="020B0503020204020204" pitchFamily="34" charset="-122"/>
                <a:ea typeface="微软雅黑" panose="020B0503020204020204" pitchFamily="34" charset="-122"/>
                <a:sym typeface="方正稚艺简体" pitchFamily="1" charset="-122"/>
              </a:rPr>
              <a:t>添加内容</a:t>
            </a:r>
          </a:p>
        </p:txBody>
      </p:sp>
      <p:grpSp>
        <p:nvGrpSpPr>
          <p:cNvPr id="13" name="组合 3"/>
          <p:cNvGrpSpPr/>
          <p:nvPr/>
        </p:nvGrpSpPr>
        <p:grpSpPr>
          <a:xfrm>
            <a:off x="2642175" y="3645423"/>
            <a:ext cx="926121" cy="926245"/>
            <a:chOff x="4037477" y="4811757"/>
            <a:chExt cx="1320560" cy="1320560"/>
          </a:xfrm>
        </p:grpSpPr>
        <p:sp>
          <p:nvSpPr>
            <p:cNvPr id="124" name="任意多边形 12"/>
            <p:cNvSpPr>
              <a:spLocks noChangeArrowheads="1"/>
            </p:cNvSpPr>
            <p:nvPr/>
          </p:nvSpPr>
          <p:spPr bwMode="auto">
            <a:xfrm>
              <a:off x="4037477" y="4811757"/>
              <a:ext cx="1320560" cy="1320560"/>
            </a:xfrm>
            <a:custGeom>
              <a:avLst/>
              <a:gdLst>
                <a:gd name="T0" fmla="*/ 866503 w 1733006"/>
                <a:gd name="T1" fmla="*/ 0 h 1733006"/>
                <a:gd name="T2" fmla="*/ 1733006 w 1733006"/>
                <a:gd name="T3" fmla="*/ 866503 h 1733006"/>
                <a:gd name="T4" fmla="*/ 866503 w 1733006"/>
                <a:gd name="T5" fmla="*/ 1733006 h 1733006"/>
                <a:gd name="T6" fmla="*/ 0 w 1733006"/>
                <a:gd name="T7" fmla="*/ 866503 h 1733006"/>
                <a:gd name="T8" fmla="*/ 866503 w 1733006"/>
                <a:gd name="T9" fmla="*/ 0 h 1733006"/>
                <a:gd name="T10" fmla="*/ 866503 w 1733006"/>
                <a:gd name="T11" fmla="*/ 282268 h 1733006"/>
                <a:gd name="T12" fmla="*/ 282268 w 1733006"/>
                <a:gd name="T13" fmla="*/ 866503 h 1733006"/>
                <a:gd name="T14" fmla="*/ 866503 w 1733006"/>
                <a:gd name="T15" fmla="*/ 1450738 h 1733006"/>
                <a:gd name="T16" fmla="*/ 1450738 w 1733006"/>
                <a:gd name="T17" fmla="*/ 866503 h 1733006"/>
                <a:gd name="T18" fmla="*/ 866503 w 1733006"/>
                <a:gd name="T19" fmla="*/ 282268 h 17330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33006"/>
                <a:gd name="T31" fmla="*/ 0 h 1733006"/>
                <a:gd name="T32" fmla="*/ 1733006 w 1733006"/>
                <a:gd name="T33" fmla="*/ 1733006 h 17330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33006" h="1733006">
                  <a:moveTo>
                    <a:pt x="866503" y="0"/>
                  </a:moveTo>
                  <a:cubicBezTo>
                    <a:pt x="1345059" y="0"/>
                    <a:pt x="1733006" y="387947"/>
                    <a:pt x="1733006" y="866503"/>
                  </a:cubicBezTo>
                  <a:cubicBezTo>
                    <a:pt x="1733006" y="1345059"/>
                    <a:pt x="1345059" y="1733006"/>
                    <a:pt x="866503" y="1733006"/>
                  </a:cubicBezTo>
                  <a:cubicBezTo>
                    <a:pt x="387947" y="1733006"/>
                    <a:pt x="0" y="1345059"/>
                    <a:pt x="0" y="866503"/>
                  </a:cubicBezTo>
                  <a:cubicBezTo>
                    <a:pt x="0" y="387947"/>
                    <a:pt x="387947" y="0"/>
                    <a:pt x="866503" y="0"/>
                  </a:cubicBezTo>
                  <a:close/>
                  <a:moveTo>
                    <a:pt x="866503" y="282268"/>
                  </a:moveTo>
                  <a:cubicBezTo>
                    <a:pt x="543839" y="282268"/>
                    <a:pt x="282268" y="543839"/>
                    <a:pt x="282268" y="866503"/>
                  </a:cubicBezTo>
                  <a:cubicBezTo>
                    <a:pt x="282268" y="1189167"/>
                    <a:pt x="543839" y="1450738"/>
                    <a:pt x="866503" y="1450738"/>
                  </a:cubicBezTo>
                  <a:cubicBezTo>
                    <a:pt x="1189167" y="1450738"/>
                    <a:pt x="1450738" y="1189167"/>
                    <a:pt x="1450738" y="866503"/>
                  </a:cubicBezTo>
                  <a:cubicBezTo>
                    <a:pt x="1450738" y="543839"/>
                    <a:pt x="1189167" y="282268"/>
                    <a:pt x="866503" y="282268"/>
                  </a:cubicBezTo>
                  <a:close/>
                </a:path>
              </a:pathLst>
            </a:custGeom>
            <a:solidFill>
              <a:schemeClr val="accent4"/>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25" name="TextBox 124"/>
            <p:cNvSpPr txBox="1"/>
            <p:nvPr/>
          </p:nvSpPr>
          <p:spPr>
            <a:xfrm>
              <a:off x="4378784" y="5126959"/>
              <a:ext cx="687008" cy="614321"/>
            </a:xfrm>
            <a:prstGeom prst="rect">
              <a:avLst/>
            </a:prstGeom>
            <a:noFill/>
            <a:ln>
              <a:noFill/>
            </a:ln>
          </p:spPr>
          <p:txBody>
            <a:bodyPr wrap="square" rtlCol="0">
              <a:spAutoFit/>
            </a:bodyPr>
            <a:lstStyle/>
            <a:p>
              <a:r>
                <a:rPr lang="zh-CN" altLang="en-US" sz="1100" b="1" dirty="0">
                  <a:solidFill>
                    <a:schemeClr val="accent4"/>
                  </a:solidFill>
                  <a:latin typeface="微软雅黑" panose="020B0503020204020204" pitchFamily="34" charset="-122"/>
                  <a:ea typeface="微软雅黑" panose="020B0503020204020204" pitchFamily="34" charset="-122"/>
                  <a:sym typeface="方正稚艺简体" pitchFamily="1" charset="-122"/>
                </a:rPr>
                <a:t>执行内容</a:t>
              </a:r>
            </a:p>
          </p:txBody>
        </p:sp>
      </p:grpSp>
      <p:grpSp>
        <p:nvGrpSpPr>
          <p:cNvPr id="14" name="组合 125"/>
          <p:cNvGrpSpPr/>
          <p:nvPr/>
        </p:nvGrpSpPr>
        <p:grpSpPr>
          <a:xfrm>
            <a:off x="3385970" y="2853363"/>
            <a:ext cx="833885" cy="833997"/>
            <a:chOff x="4037477" y="4811757"/>
            <a:chExt cx="1320560" cy="1320560"/>
          </a:xfrm>
        </p:grpSpPr>
        <p:sp>
          <p:nvSpPr>
            <p:cNvPr id="127" name="任意多边形 12"/>
            <p:cNvSpPr>
              <a:spLocks noChangeArrowheads="1"/>
            </p:cNvSpPr>
            <p:nvPr/>
          </p:nvSpPr>
          <p:spPr bwMode="auto">
            <a:xfrm>
              <a:off x="4037477" y="4811757"/>
              <a:ext cx="1320560" cy="1320560"/>
            </a:xfrm>
            <a:custGeom>
              <a:avLst/>
              <a:gdLst>
                <a:gd name="T0" fmla="*/ 866503 w 1733006"/>
                <a:gd name="T1" fmla="*/ 0 h 1733006"/>
                <a:gd name="T2" fmla="*/ 1733006 w 1733006"/>
                <a:gd name="T3" fmla="*/ 866503 h 1733006"/>
                <a:gd name="T4" fmla="*/ 866503 w 1733006"/>
                <a:gd name="T5" fmla="*/ 1733006 h 1733006"/>
                <a:gd name="T6" fmla="*/ 0 w 1733006"/>
                <a:gd name="T7" fmla="*/ 866503 h 1733006"/>
                <a:gd name="T8" fmla="*/ 866503 w 1733006"/>
                <a:gd name="T9" fmla="*/ 0 h 1733006"/>
                <a:gd name="T10" fmla="*/ 866503 w 1733006"/>
                <a:gd name="T11" fmla="*/ 282268 h 1733006"/>
                <a:gd name="T12" fmla="*/ 282268 w 1733006"/>
                <a:gd name="T13" fmla="*/ 866503 h 1733006"/>
                <a:gd name="T14" fmla="*/ 866503 w 1733006"/>
                <a:gd name="T15" fmla="*/ 1450738 h 1733006"/>
                <a:gd name="T16" fmla="*/ 1450738 w 1733006"/>
                <a:gd name="T17" fmla="*/ 866503 h 1733006"/>
                <a:gd name="T18" fmla="*/ 866503 w 1733006"/>
                <a:gd name="T19" fmla="*/ 282268 h 17330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33006"/>
                <a:gd name="T31" fmla="*/ 0 h 1733006"/>
                <a:gd name="T32" fmla="*/ 1733006 w 1733006"/>
                <a:gd name="T33" fmla="*/ 1733006 h 17330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33006" h="1733006">
                  <a:moveTo>
                    <a:pt x="866503" y="0"/>
                  </a:moveTo>
                  <a:cubicBezTo>
                    <a:pt x="1345059" y="0"/>
                    <a:pt x="1733006" y="387947"/>
                    <a:pt x="1733006" y="866503"/>
                  </a:cubicBezTo>
                  <a:cubicBezTo>
                    <a:pt x="1733006" y="1345059"/>
                    <a:pt x="1345059" y="1733006"/>
                    <a:pt x="866503" y="1733006"/>
                  </a:cubicBezTo>
                  <a:cubicBezTo>
                    <a:pt x="387947" y="1733006"/>
                    <a:pt x="0" y="1345059"/>
                    <a:pt x="0" y="866503"/>
                  </a:cubicBezTo>
                  <a:cubicBezTo>
                    <a:pt x="0" y="387947"/>
                    <a:pt x="387947" y="0"/>
                    <a:pt x="866503" y="0"/>
                  </a:cubicBezTo>
                  <a:close/>
                  <a:moveTo>
                    <a:pt x="866503" y="282268"/>
                  </a:moveTo>
                  <a:cubicBezTo>
                    <a:pt x="543839" y="282268"/>
                    <a:pt x="282268" y="543839"/>
                    <a:pt x="282268" y="866503"/>
                  </a:cubicBezTo>
                  <a:cubicBezTo>
                    <a:pt x="282268" y="1189167"/>
                    <a:pt x="543839" y="1450738"/>
                    <a:pt x="866503" y="1450738"/>
                  </a:cubicBezTo>
                  <a:cubicBezTo>
                    <a:pt x="1189167" y="1450738"/>
                    <a:pt x="1450738" y="1189167"/>
                    <a:pt x="1450738" y="866503"/>
                  </a:cubicBezTo>
                  <a:cubicBezTo>
                    <a:pt x="1450738" y="543839"/>
                    <a:pt x="1189167" y="282268"/>
                    <a:pt x="866503" y="282268"/>
                  </a:cubicBezTo>
                  <a:close/>
                </a:path>
              </a:pathLst>
            </a:custGeom>
            <a:solidFill>
              <a:schemeClr val="accent3"/>
            </a:solidFill>
            <a:ln>
              <a:noFil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28" name="TextBox 127"/>
            <p:cNvSpPr txBox="1"/>
            <p:nvPr/>
          </p:nvSpPr>
          <p:spPr>
            <a:xfrm>
              <a:off x="4378787" y="5126959"/>
              <a:ext cx="687008" cy="584804"/>
            </a:xfrm>
            <a:prstGeom prst="rect">
              <a:avLst/>
            </a:prstGeom>
            <a:noFill/>
            <a:ln>
              <a:noFill/>
            </a:ln>
          </p:spPr>
          <p:txBody>
            <a:bodyPr wrap="square" rtlCol="0">
              <a:spAutoFit/>
            </a:bodyPr>
            <a:lstStyle/>
            <a:p>
              <a:r>
                <a:rPr lang="zh-CN" altLang="en-US" sz="900" b="1" dirty="0">
                  <a:solidFill>
                    <a:schemeClr val="accent3"/>
                  </a:solidFill>
                  <a:latin typeface="微软雅黑" panose="020B0503020204020204" pitchFamily="34" charset="-122"/>
                  <a:ea typeface="微软雅黑" panose="020B0503020204020204" pitchFamily="34" charset="-122"/>
                  <a:sym typeface="方正稚艺简体" pitchFamily="1" charset="-122"/>
                </a:rPr>
                <a:t>案件内容</a:t>
              </a:r>
            </a:p>
          </p:txBody>
        </p:sp>
      </p:grpSp>
      <p:sp>
        <p:nvSpPr>
          <p:cNvPr id="71" name="任意多边形 12"/>
          <p:cNvSpPr>
            <a:spLocks noChangeArrowheads="1"/>
          </p:cNvSpPr>
          <p:nvPr/>
        </p:nvSpPr>
        <p:spPr bwMode="auto">
          <a:xfrm>
            <a:off x="1299107" y="2356539"/>
            <a:ext cx="1299663" cy="1299838"/>
          </a:xfrm>
          <a:custGeom>
            <a:avLst/>
            <a:gdLst>
              <a:gd name="T0" fmla="*/ 866503 w 1733006"/>
              <a:gd name="T1" fmla="*/ 0 h 1733006"/>
              <a:gd name="T2" fmla="*/ 1733006 w 1733006"/>
              <a:gd name="T3" fmla="*/ 866503 h 1733006"/>
              <a:gd name="T4" fmla="*/ 866503 w 1733006"/>
              <a:gd name="T5" fmla="*/ 1733006 h 1733006"/>
              <a:gd name="T6" fmla="*/ 0 w 1733006"/>
              <a:gd name="T7" fmla="*/ 866503 h 1733006"/>
              <a:gd name="T8" fmla="*/ 866503 w 1733006"/>
              <a:gd name="T9" fmla="*/ 0 h 1733006"/>
              <a:gd name="T10" fmla="*/ 866503 w 1733006"/>
              <a:gd name="T11" fmla="*/ 282268 h 1733006"/>
              <a:gd name="T12" fmla="*/ 282268 w 1733006"/>
              <a:gd name="T13" fmla="*/ 866503 h 1733006"/>
              <a:gd name="T14" fmla="*/ 866503 w 1733006"/>
              <a:gd name="T15" fmla="*/ 1450738 h 1733006"/>
              <a:gd name="T16" fmla="*/ 1450738 w 1733006"/>
              <a:gd name="T17" fmla="*/ 866503 h 1733006"/>
              <a:gd name="T18" fmla="*/ 866503 w 1733006"/>
              <a:gd name="T19" fmla="*/ 282268 h 17330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33006"/>
              <a:gd name="T31" fmla="*/ 0 h 1733006"/>
              <a:gd name="T32" fmla="*/ 1733006 w 1733006"/>
              <a:gd name="T33" fmla="*/ 1733006 h 17330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33006" h="1733006">
                <a:moveTo>
                  <a:pt x="866503" y="0"/>
                </a:moveTo>
                <a:cubicBezTo>
                  <a:pt x="1345059" y="0"/>
                  <a:pt x="1733006" y="387947"/>
                  <a:pt x="1733006" y="866503"/>
                </a:cubicBezTo>
                <a:cubicBezTo>
                  <a:pt x="1733006" y="1345059"/>
                  <a:pt x="1345059" y="1733006"/>
                  <a:pt x="866503" y="1733006"/>
                </a:cubicBezTo>
                <a:cubicBezTo>
                  <a:pt x="387947" y="1733006"/>
                  <a:pt x="0" y="1345059"/>
                  <a:pt x="0" y="866503"/>
                </a:cubicBezTo>
                <a:cubicBezTo>
                  <a:pt x="0" y="387947"/>
                  <a:pt x="387947" y="0"/>
                  <a:pt x="866503" y="0"/>
                </a:cubicBezTo>
                <a:close/>
                <a:moveTo>
                  <a:pt x="866503" y="282268"/>
                </a:moveTo>
                <a:cubicBezTo>
                  <a:pt x="543839" y="282268"/>
                  <a:pt x="282268" y="543839"/>
                  <a:pt x="282268" y="866503"/>
                </a:cubicBezTo>
                <a:cubicBezTo>
                  <a:pt x="282268" y="1189167"/>
                  <a:pt x="543839" y="1450738"/>
                  <a:pt x="866503" y="1450738"/>
                </a:cubicBezTo>
                <a:cubicBezTo>
                  <a:pt x="1189167" y="1450738"/>
                  <a:pt x="1450738" y="1189167"/>
                  <a:pt x="1450738" y="866503"/>
                </a:cubicBezTo>
                <a:cubicBezTo>
                  <a:pt x="1450738" y="543839"/>
                  <a:pt x="1189167" y="282268"/>
                  <a:pt x="866503" y="282268"/>
                </a:cubicBezTo>
                <a:close/>
              </a:path>
            </a:pathLst>
          </a:custGeom>
          <a:solidFill>
            <a:schemeClr val="accent1"/>
          </a:solidFill>
          <a:ln>
            <a:noFill/>
          </a:ln>
        </p:spPr>
        <p:txBody>
          <a:bodyPr lIns="91458" tIns="45729" rIns="91458" bIns="45729"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grpSp>
        <p:nvGrpSpPr>
          <p:cNvPr id="15" name="组合 5"/>
          <p:cNvGrpSpPr/>
          <p:nvPr/>
        </p:nvGrpSpPr>
        <p:grpSpPr>
          <a:xfrm>
            <a:off x="5028863" y="3151278"/>
            <a:ext cx="1074520" cy="348732"/>
            <a:chOff x="6703192" y="4336649"/>
            <a:chExt cx="1432444" cy="464832"/>
          </a:xfrm>
        </p:grpSpPr>
        <p:sp>
          <p:nvSpPr>
            <p:cNvPr id="129" name="圆角矩形 128"/>
            <p:cNvSpPr/>
            <p:nvPr/>
          </p:nvSpPr>
          <p:spPr>
            <a:xfrm>
              <a:off x="6703192" y="4336649"/>
              <a:ext cx="1432444" cy="46483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3" name="TextBox 132"/>
            <p:cNvSpPr txBox="1"/>
            <p:nvPr/>
          </p:nvSpPr>
          <p:spPr>
            <a:xfrm>
              <a:off x="6818167" y="4389297"/>
              <a:ext cx="1202496" cy="369218"/>
            </a:xfrm>
            <a:prstGeom prst="rect">
              <a:avLst/>
            </a:prstGeom>
            <a:noFill/>
            <a:ln>
              <a:noFill/>
            </a:ln>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sym typeface="方正稚艺简体" pitchFamily="1" charset="-122"/>
                </a:rPr>
                <a:t>步骤说明</a:t>
              </a:r>
            </a:p>
          </p:txBody>
        </p:sp>
      </p:grpSp>
      <p:grpSp>
        <p:nvGrpSpPr>
          <p:cNvPr id="16" name="组合 7"/>
          <p:cNvGrpSpPr/>
          <p:nvPr/>
        </p:nvGrpSpPr>
        <p:grpSpPr>
          <a:xfrm>
            <a:off x="4091244" y="4002673"/>
            <a:ext cx="1074520" cy="348732"/>
            <a:chOff x="5453250" y="5471492"/>
            <a:chExt cx="1432444" cy="464832"/>
          </a:xfrm>
        </p:grpSpPr>
        <p:sp>
          <p:nvSpPr>
            <p:cNvPr id="5" name="圆角矩形 4"/>
            <p:cNvSpPr/>
            <p:nvPr/>
          </p:nvSpPr>
          <p:spPr>
            <a:xfrm>
              <a:off x="5453250" y="5471492"/>
              <a:ext cx="1432444" cy="46483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4" name="TextBox 133"/>
            <p:cNvSpPr txBox="1"/>
            <p:nvPr/>
          </p:nvSpPr>
          <p:spPr>
            <a:xfrm>
              <a:off x="5583425" y="5519243"/>
              <a:ext cx="1202496" cy="369218"/>
            </a:xfrm>
            <a:prstGeom prst="rect">
              <a:avLst/>
            </a:prstGeom>
            <a:noFill/>
            <a:ln>
              <a:noFill/>
            </a:ln>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sym typeface="方正稚艺简体" pitchFamily="1" charset="-122"/>
                </a:rPr>
                <a:t>步骤说明</a:t>
              </a:r>
            </a:p>
          </p:txBody>
        </p:sp>
      </p:grpSp>
      <p:pic>
        <p:nvPicPr>
          <p:cNvPr id="7" name="图片 6"/>
          <p:cNvPicPr>
            <a:picLocks noChangeAspect="1"/>
          </p:cNvPicPr>
          <p:nvPr/>
        </p:nvPicPr>
        <p:blipFill>
          <a:blip r:embed="rId3" cstate="print"/>
          <a:stretch>
            <a:fillRect/>
          </a:stretch>
        </p:blipFill>
        <p:spPr>
          <a:xfrm flipH="1">
            <a:off x="6497760" y="1266894"/>
            <a:ext cx="2319121" cy="3283142"/>
          </a:xfrm>
          <a:prstGeom prst="rect">
            <a:avLst/>
          </a:prstGeom>
        </p:spPr>
      </p:pic>
      <p:sp>
        <p:nvSpPr>
          <p:cNvPr id="2" name="椭圆 1"/>
          <p:cNvSpPr>
            <a:spLocks noChangeAspect="1"/>
          </p:cNvSpPr>
          <p:nvPr/>
        </p:nvSpPr>
        <p:spPr>
          <a:xfrm>
            <a:off x="1430483" y="2500137"/>
            <a:ext cx="1036908" cy="1037048"/>
          </a:xfrm>
          <a:prstGeom prst="ellipse">
            <a:avLst/>
          </a:prstGeom>
          <a:noFill/>
          <a:ln w="127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rtlCol="0" anchor="ctr"/>
          <a:lstStyle/>
          <a:p>
            <a:pPr algn="ctr"/>
            <a:endParaRPr lang="zh-CN" altLang="en-US"/>
          </a:p>
        </p:txBody>
      </p:sp>
      <p:sp>
        <p:nvSpPr>
          <p:cNvPr id="79" name="椭圆 78"/>
          <p:cNvSpPr>
            <a:spLocks noChangeAspect="1"/>
          </p:cNvSpPr>
          <p:nvPr/>
        </p:nvSpPr>
        <p:spPr>
          <a:xfrm>
            <a:off x="2369270" y="1416180"/>
            <a:ext cx="830313" cy="830425"/>
          </a:xfrm>
          <a:prstGeom prst="ellipse">
            <a:avLst/>
          </a:prstGeom>
          <a:noFill/>
          <a:ln w="127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rtlCol="0" anchor="ctr"/>
          <a:lstStyle/>
          <a:p>
            <a:pPr algn="ctr"/>
            <a:endParaRPr lang="zh-CN" altLang="en-US"/>
          </a:p>
        </p:txBody>
      </p:sp>
      <p:sp>
        <p:nvSpPr>
          <p:cNvPr id="80" name="椭圆 79"/>
          <p:cNvSpPr>
            <a:spLocks noChangeAspect="1"/>
          </p:cNvSpPr>
          <p:nvPr/>
        </p:nvSpPr>
        <p:spPr>
          <a:xfrm>
            <a:off x="3453303" y="2920704"/>
            <a:ext cx="699218" cy="699313"/>
          </a:xfrm>
          <a:prstGeom prst="ellipse">
            <a:avLst/>
          </a:prstGeom>
          <a:noFill/>
          <a:ln w="127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rtlCol="0" anchor="ctr"/>
          <a:lstStyle/>
          <a:p>
            <a:pPr algn="ctr"/>
            <a:endParaRPr lang="zh-CN" altLang="en-US"/>
          </a:p>
        </p:txBody>
      </p:sp>
      <p:sp>
        <p:nvSpPr>
          <p:cNvPr id="81" name="椭圆 80"/>
          <p:cNvSpPr>
            <a:spLocks noChangeAspect="1"/>
          </p:cNvSpPr>
          <p:nvPr/>
        </p:nvSpPr>
        <p:spPr>
          <a:xfrm>
            <a:off x="2719661" y="3722921"/>
            <a:ext cx="771148" cy="771252"/>
          </a:xfrm>
          <a:prstGeom prst="ellipse">
            <a:avLst/>
          </a:prstGeom>
          <a:noFill/>
          <a:ln w="127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rtlCol="0" anchor="ctr"/>
          <a:lstStyle/>
          <a:p>
            <a:pPr algn="ctr"/>
            <a:endParaRPr lang="zh-CN" altLang="en-US"/>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71"/>
                                        </p:tgtEl>
                                        <p:attrNameLst>
                                          <p:attrName>style.visibility</p:attrName>
                                        </p:attrNameLst>
                                      </p:cBhvr>
                                      <p:to>
                                        <p:strVal val="visible"/>
                                      </p:to>
                                    </p:set>
                                    <p:animEffect transition="in" filter="fade">
                                      <p:cBhvr>
                                        <p:cTn id="12" dur="500"/>
                                        <p:tgtEl>
                                          <p:spTgt spid="71"/>
                                        </p:tgtEl>
                                      </p:cBhvr>
                                    </p:animEffect>
                                    <p:anim calcmode="lin" valueType="num">
                                      <p:cBhvr>
                                        <p:cTn id="13" dur="500" fill="hold"/>
                                        <p:tgtEl>
                                          <p:spTgt spid="71"/>
                                        </p:tgtEl>
                                        <p:attrNameLst>
                                          <p:attrName>ppt_x</p:attrName>
                                        </p:attrNameLst>
                                      </p:cBhvr>
                                      <p:tavLst>
                                        <p:tav tm="0">
                                          <p:val>
                                            <p:strVal val="#ppt_x"/>
                                          </p:val>
                                        </p:tav>
                                        <p:tav tm="100000">
                                          <p:val>
                                            <p:strVal val="#ppt_x"/>
                                          </p:val>
                                        </p:tav>
                                      </p:tavLst>
                                    </p:anim>
                                    <p:anim calcmode="lin" valueType="num">
                                      <p:cBhvr>
                                        <p:cTn id="14" dur="500" fill="hold"/>
                                        <p:tgtEl>
                                          <p:spTgt spid="71"/>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121"/>
                                        </p:tgtEl>
                                        <p:attrNameLst>
                                          <p:attrName>style.visibility</p:attrName>
                                        </p:attrNameLst>
                                      </p:cBhvr>
                                      <p:to>
                                        <p:strVal val="visible"/>
                                      </p:to>
                                    </p:set>
                                    <p:animEffect transition="in" filter="fade">
                                      <p:cBhvr>
                                        <p:cTn id="17" dur="500"/>
                                        <p:tgtEl>
                                          <p:spTgt spid="121"/>
                                        </p:tgtEl>
                                      </p:cBhvr>
                                    </p:animEffect>
                                    <p:anim calcmode="lin" valueType="num">
                                      <p:cBhvr>
                                        <p:cTn id="18" dur="500" fill="hold"/>
                                        <p:tgtEl>
                                          <p:spTgt spid="121"/>
                                        </p:tgtEl>
                                        <p:attrNameLst>
                                          <p:attrName>ppt_x</p:attrName>
                                        </p:attrNameLst>
                                      </p:cBhvr>
                                      <p:tavLst>
                                        <p:tav tm="0">
                                          <p:val>
                                            <p:strVal val="#ppt_x"/>
                                          </p:val>
                                        </p:tav>
                                        <p:tav tm="100000">
                                          <p:val>
                                            <p:strVal val="#ppt_x"/>
                                          </p:val>
                                        </p:tav>
                                      </p:tavLst>
                                    </p:anim>
                                    <p:anim calcmode="lin" valueType="num">
                                      <p:cBhvr>
                                        <p:cTn id="19" dur="500" fill="hold"/>
                                        <p:tgtEl>
                                          <p:spTgt spid="121"/>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anim calcmode="lin" valueType="num">
                                      <p:cBhvr>
                                        <p:cTn id="23" dur="500" fill="hold"/>
                                        <p:tgtEl>
                                          <p:spTgt spid="2"/>
                                        </p:tgtEl>
                                        <p:attrNameLst>
                                          <p:attrName>ppt_x</p:attrName>
                                        </p:attrNameLst>
                                      </p:cBhvr>
                                      <p:tavLst>
                                        <p:tav tm="0">
                                          <p:val>
                                            <p:strVal val="#ppt_x"/>
                                          </p:val>
                                        </p:tav>
                                        <p:tav tm="100000">
                                          <p:val>
                                            <p:strVal val="#ppt_x"/>
                                          </p:val>
                                        </p:tav>
                                      </p:tavLst>
                                    </p:anim>
                                    <p:anim calcmode="lin" valueType="num">
                                      <p:cBhvr>
                                        <p:cTn id="24" dur="500" fill="hold"/>
                                        <p:tgtEl>
                                          <p:spTgt spid="2"/>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122"/>
                                        </p:tgtEl>
                                        <p:attrNameLst>
                                          <p:attrName>style.visibility</p:attrName>
                                        </p:attrNameLst>
                                      </p:cBhvr>
                                      <p:to>
                                        <p:strVal val="visible"/>
                                      </p:to>
                                    </p:set>
                                    <p:animEffect transition="in" filter="fade">
                                      <p:cBhvr>
                                        <p:cTn id="27" dur="300"/>
                                        <p:tgtEl>
                                          <p:spTgt spid="122"/>
                                        </p:tgtEl>
                                      </p:cBhvr>
                                    </p:animEffect>
                                    <p:anim calcmode="lin" valueType="num">
                                      <p:cBhvr>
                                        <p:cTn id="28" dur="300" fill="hold"/>
                                        <p:tgtEl>
                                          <p:spTgt spid="122"/>
                                        </p:tgtEl>
                                        <p:attrNameLst>
                                          <p:attrName>ppt_x</p:attrName>
                                        </p:attrNameLst>
                                      </p:cBhvr>
                                      <p:tavLst>
                                        <p:tav tm="0">
                                          <p:val>
                                            <p:strVal val="#ppt_x"/>
                                          </p:val>
                                        </p:tav>
                                        <p:tav tm="100000">
                                          <p:val>
                                            <p:strVal val="#ppt_x"/>
                                          </p:val>
                                        </p:tav>
                                      </p:tavLst>
                                    </p:anim>
                                    <p:anim calcmode="lin" valueType="num">
                                      <p:cBhvr>
                                        <p:cTn id="29" dur="300" fill="hold"/>
                                        <p:tgtEl>
                                          <p:spTgt spid="122"/>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123"/>
                                        </p:tgtEl>
                                        <p:attrNameLst>
                                          <p:attrName>style.visibility</p:attrName>
                                        </p:attrNameLst>
                                      </p:cBhvr>
                                      <p:to>
                                        <p:strVal val="visible"/>
                                      </p:to>
                                    </p:set>
                                    <p:animEffect transition="in" filter="fade">
                                      <p:cBhvr>
                                        <p:cTn id="32" dur="300"/>
                                        <p:tgtEl>
                                          <p:spTgt spid="123"/>
                                        </p:tgtEl>
                                      </p:cBhvr>
                                    </p:animEffect>
                                    <p:anim calcmode="lin" valueType="num">
                                      <p:cBhvr>
                                        <p:cTn id="33" dur="300" fill="hold"/>
                                        <p:tgtEl>
                                          <p:spTgt spid="123"/>
                                        </p:tgtEl>
                                        <p:attrNameLst>
                                          <p:attrName>ppt_x</p:attrName>
                                        </p:attrNameLst>
                                      </p:cBhvr>
                                      <p:tavLst>
                                        <p:tav tm="0">
                                          <p:val>
                                            <p:strVal val="#ppt_x"/>
                                          </p:val>
                                        </p:tav>
                                        <p:tav tm="100000">
                                          <p:val>
                                            <p:strVal val="#ppt_x"/>
                                          </p:val>
                                        </p:tav>
                                      </p:tavLst>
                                    </p:anim>
                                    <p:anim calcmode="lin" valueType="num">
                                      <p:cBhvr>
                                        <p:cTn id="34" dur="300" fill="hold"/>
                                        <p:tgtEl>
                                          <p:spTgt spid="123"/>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79"/>
                                        </p:tgtEl>
                                        <p:attrNameLst>
                                          <p:attrName>style.visibility</p:attrName>
                                        </p:attrNameLst>
                                      </p:cBhvr>
                                      <p:to>
                                        <p:strVal val="visible"/>
                                      </p:to>
                                    </p:set>
                                    <p:animEffect transition="in" filter="fade">
                                      <p:cBhvr>
                                        <p:cTn id="37" dur="300"/>
                                        <p:tgtEl>
                                          <p:spTgt spid="79"/>
                                        </p:tgtEl>
                                      </p:cBhvr>
                                    </p:animEffect>
                                    <p:anim calcmode="lin" valueType="num">
                                      <p:cBhvr>
                                        <p:cTn id="38" dur="300" fill="hold"/>
                                        <p:tgtEl>
                                          <p:spTgt spid="79"/>
                                        </p:tgtEl>
                                        <p:attrNameLst>
                                          <p:attrName>ppt_x</p:attrName>
                                        </p:attrNameLst>
                                      </p:cBhvr>
                                      <p:tavLst>
                                        <p:tav tm="0">
                                          <p:val>
                                            <p:strVal val="#ppt_x"/>
                                          </p:val>
                                        </p:tav>
                                        <p:tav tm="100000">
                                          <p:val>
                                            <p:strVal val="#ppt_x"/>
                                          </p:val>
                                        </p:tav>
                                      </p:tavLst>
                                    </p:anim>
                                    <p:anim calcmode="lin" valueType="num">
                                      <p:cBhvr>
                                        <p:cTn id="39" dur="300" fill="hold"/>
                                        <p:tgtEl>
                                          <p:spTgt spid="79"/>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0"/>
                                  </p:stCondLst>
                                  <p:childTnLst>
                                    <p:set>
                                      <p:cBhvr>
                                        <p:cTn id="46" dur="1" fill="hold">
                                          <p:stCondLst>
                                            <p:cond delay="0"/>
                                          </p:stCondLst>
                                        </p:cTn>
                                        <p:tgtEl>
                                          <p:spTgt spid="80"/>
                                        </p:tgtEl>
                                        <p:attrNameLst>
                                          <p:attrName>style.visibility</p:attrName>
                                        </p:attrNameLst>
                                      </p:cBhvr>
                                      <p:to>
                                        <p:strVal val="visible"/>
                                      </p:to>
                                    </p:set>
                                    <p:animEffect transition="in" filter="fade">
                                      <p:cBhvr>
                                        <p:cTn id="47" dur="1000"/>
                                        <p:tgtEl>
                                          <p:spTgt spid="80"/>
                                        </p:tgtEl>
                                      </p:cBhvr>
                                    </p:animEffect>
                                    <p:anim calcmode="lin" valueType="num">
                                      <p:cBhvr>
                                        <p:cTn id="48" dur="1000" fill="hold"/>
                                        <p:tgtEl>
                                          <p:spTgt spid="80"/>
                                        </p:tgtEl>
                                        <p:attrNameLst>
                                          <p:attrName>ppt_x</p:attrName>
                                        </p:attrNameLst>
                                      </p:cBhvr>
                                      <p:tavLst>
                                        <p:tav tm="0">
                                          <p:val>
                                            <p:strVal val="#ppt_x"/>
                                          </p:val>
                                        </p:tav>
                                        <p:tav tm="100000">
                                          <p:val>
                                            <p:strVal val="#ppt_x"/>
                                          </p:val>
                                        </p:tav>
                                      </p:tavLst>
                                    </p:anim>
                                    <p:anim calcmode="lin" valueType="num">
                                      <p:cBhvr>
                                        <p:cTn id="49" dur="1000" fill="hold"/>
                                        <p:tgtEl>
                                          <p:spTgt spid="80"/>
                                        </p:tgtEl>
                                        <p:attrNameLst>
                                          <p:attrName>ppt_y</p:attrName>
                                        </p:attrNameLst>
                                      </p:cBhvr>
                                      <p:tavLst>
                                        <p:tav tm="0">
                                          <p:val>
                                            <p:strVal val="#ppt_y-.1"/>
                                          </p:val>
                                        </p:tav>
                                        <p:tav tm="100000">
                                          <p:val>
                                            <p:strVal val="#ppt_y"/>
                                          </p:val>
                                        </p:tav>
                                      </p:tavLst>
                                    </p:anim>
                                  </p:childTnLst>
                                </p:cTn>
                              </p:par>
                              <p:par>
                                <p:cTn id="50" presetID="47" presetClass="entr" presetSubtype="0" fill="hold"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300"/>
                                        <p:tgtEl>
                                          <p:spTgt spid="13"/>
                                        </p:tgtEl>
                                      </p:cBhvr>
                                    </p:animEffect>
                                    <p:anim calcmode="lin" valueType="num">
                                      <p:cBhvr>
                                        <p:cTn id="53" dur="300" fill="hold"/>
                                        <p:tgtEl>
                                          <p:spTgt spid="13"/>
                                        </p:tgtEl>
                                        <p:attrNameLst>
                                          <p:attrName>ppt_x</p:attrName>
                                        </p:attrNameLst>
                                      </p:cBhvr>
                                      <p:tavLst>
                                        <p:tav tm="0">
                                          <p:val>
                                            <p:strVal val="#ppt_x"/>
                                          </p:val>
                                        </p:tav>
                                        <p:tav tm="100000">
                                          <p:val>
                                            <p:strVal val="#ppt_x"/>
                                          </p:val>
                                        </p:tav>
                                      </p:tavLst>
                                    </p:anim>
                                    <p:anim calcmode="lin" valueType="num">
                                      <p:cBhvr>
                                        <p:cTn id="54" dur="300" fill="hold"/>
                                        <p:tgtEl>
                                          <p:spTgt spid="13"/>
                                        </p:tgtEl>
                                        <p:attrNameLst>
                                          <p:attrName>ppt_y</p:attrName>
                                        </p:attrNameLst>
                                      </p:cBhvr>
                                      <p:tavLst>
                                        <p:tav tm="0">
                                          <p:val>
                                            <p:strVal val="#ppt_y-.1"/>
                                          </p:val>
                                        </p:tav>
                                        <p:tav tm="100000">
                                          <p:val>
                                            <p:strVal val="#ppt_y"/>
                                          </p:val>
                                        </p:tav>
                                      </p:tavLst>
                                    </p:anim>
                                  </p:childTnLst>
                                </p:cTn>
                              </p:par>
                            </p:childTnLst>
                          </p:cTn>
                        </p:par>
                        <p:par>
                          <p:cTn id="55" fill="hold">
                            <p:stCondLst>
                              <p:cond delay="1000"/>
                            </p:stCondLst>
                            <p:childTnLst>
                              <p:par>
                                <p:cTn id="56" presetID="22" presetClass="entr" presetSubtype="4" fill="hold"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down)">
                                      <p:cBhvr>
                                        <p:cTn id="58" dur="500"/>
                                        <p:tgtEl>
                                          <p:spTgt spid="9"/>
                                        </p:tgtEl>
                                      </p:cBhvr>
                                    </p:animEffect>
                                  </p:childTnLst>
                                </p:cTn>
                              </p:par>
                              <p:par>
                                <p:cTn id="59" presetID="47" presetClass="entr" presetSubtype="0" fill="hold" grpId="0" nodeType="withEffect">
                                  <p:stCondLst>
                                    <p:cond delay="0"/>
                                  </p:stCondLst>
                                  <p:childTnLst>
                                    <p:set>
                                      <p:cBhvr>
                                        <p:cTn id="60" dur="1" fill="hold">
                                          <p:stCondLst>
                                            <p:cond delay="0"/>
                                          </p:stCondLst>
                                        </p:cTn>
                                        <p:tgtEl>
                                          <p:spTgt spid="81"/>
                                        </p:tgtEl>
                                        <p:attrNameLst>
                                          <p:attrName>style.visibility</p:attrName>
                                        </p:attrNameLst>
                                      </p:cBhvr>
                                      <p:to>
                                        <p:strVal val="visible"/>
                                      </p:to>
                                    </p:set>
                                    <p:animEffect transition="in" filter="fade">
                                      <p:cBhvr>
                                        <p:cTn id="61" dur="300"/>
                                        <p:tgtEl>
                                          <p:spTgt spid="81"/>
                                        </p:tgtEl>
                                      </p:cBhvr>
                                    </p:animEffect>
                                    <p:anim calcmode="lin" valueType="num">
                                      <p:cBhvr>
                                        <p:cTn id="62" dur="300" fill="hold"/>
                                        <p:tgtEl>
                                          <p:spTgt spid="81"/>
                                        </p:tgtEl>
                                        <p:attrNameLst>
                                          <p:attrName>ppt_x</p:attrName>
                                        </p:attrNameLst>
                                      </p:cBhvr>
                                      <p:tavLst>
                                        <p:tav tm="0">
                                          <p:val>
                                            <p:strVal val="#ppt_x"/>
                                          </p:val>
                                        </p:tav>
                                        <p:tav tm="100000">
                                          <p:val>
                                            <p:strVal val="#ppt_x"/>
                                          </p:val>
                                        </p:tav>
                                      </p:tavLst>
                                    </p:anim>
                                    <p:anim calcmode="lin" valueType="num">
                                      <p:cBhvr>
                                        <p:cTn id="63" dur="300" fill="hold"/>
                                        <p:tgtEl>
                                          <p:spTgt spid="81"/>
                                        </p:tgtEl>
                                        <p:attrNameLst>
                                          <p:attrName>ppt_y</p:attrName>
                                        </p:attrNameLst>
                                      </p:cBhvr>
                                      <p:tavLst>
                                        <p:tav tm="0">
                                          <p:val>
                                            <p:strVal val="#ppt_y-.1"/>
                                          </p:val>
                                        </p:tav>
                                        <p:tav tm="100000">
                                          <p:val>
                                            <p:strVal val="#ppt_y"/>
                                          </p:val>
                                        </p:tav>
                                      </p:tavLst>
                                    </p:anim>
                                  </p:childTnLst>
                                </p:cTn>
                              </p:par>
                            </p:childTnLst>
                          </p:cTn>
                        </p:par>
                        <p:par>
                          <p:cTn id="64" fill="hold">
                            <p:stCondLst>
                              <p:cond delay="1500"/>
                            </p:stCondLst>
                            <p:childTnLst>
                              <p:par>
                                <p:cTn id="65" presetID="14" presetClass="entr" presetSubtype="10" fill="hold"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randombar(horizontal)">
                                      <p:cBhvr>
                                        <p:cTn id="67" dur="500"/>
                                        <p:tgtEl>
                                          <p:spTgt spid="15"/>
                                        </p:tgtEl>
                                      </p:cBhvr>
                                    </p:animEffect>
                                  </p:childTnLst>
                                </p:cTn>
                              </p:par>
                              <p:par>
                                <p:cTn id="68" presetID="14" presetClass="entr" presetSubtype="10" fill="hold" nodeType="with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randombar(horizontal)">
                                      <p:cBhvr>
                                        <p:cTn id="70" dur="500"/>
                                        <p:tgtEl>
                                          <p:spTgt spid="16"/>
                                        </p:tgtEl>
                                      </p:cBhvr>
                                    </p:animEffect>
                                  </p:childTnLst>
                                </p:cTn>
                              </p:par>
                            </p:childTnLst>
                          </p:cTn>
                        </p:par>
                        <p:par>
                          <p:cTn id="71" fill="hold">
                            <p:stCondLst>
                              <p:cond delay="2000"/>
                            </p:stCondLst>
                            <p:childTnLst>
                              <p:par>
                                <p:cTn id="72" presetID="10" presetClass="entr" presetSubtype="0" fill="hold" grpId="0" nodeType="afterEffect">
                                  <p:stCondLst>
                                    <p:cond delay="0"/>
                                  </p:stCondLst>
                                  <p:childTnLst>
                                    <p:set>
                                      <p:cBhvr>
                                        <p:cTn id="73" dur="1" fill="hold">
                                          <p:stCondLst>
                                            <p:cond delay="0"/>
                                          </p:stCondLst>
                                        </p:cTn>
                                        <p:tgtEl>
                                          <p:spTgt spid="106"/>
                                        </p:tgtEl>
                                        <p:attrNameLst>
                                          <p:attrName>style.visibility</p:attrName>
                                        </p:attrNameLst>
                                      </p:cBhvr>
                                      <p:to>
                                        <p:strVal val="visible"/>
                                      </p:to>
                                    </p:set>
                                    <p:animEffect transition="in" filter="fade">
                                      <p:cBhvr>
                                        <p:cTn id="74" dur="500"/>
                                        <p:tgtEl>
                                          <p:spTgt spid="106"/>
                                        </p:tgtEl>
                                      </p:cBhvr>
                                    </p:animEffect>
                                  </p:childTnLst>
                                </p:cTn>
                              </p:par>
                            </p:childTnLst>
                          </p:cTn>
                        </p:par>
                        <p:par>
                          <p:cTn id="75" fill="hold">
                            <p:stCondLst>
                              <p:cond delay="2500"/>
                            </p:stCondLst>
                            <p:childTnLst>
                              <p:par>
                                <p:cTn id="76" presetID="12" presetClass="entr" presetSubtype="1" fill="hold" nodeType="afterEffect">
                                  <p:stCondLst>
                                    <p:cond delay="0"/>
                                  </p:stCondLst>
                                  <p:childTnLst>
                                    <p:set>
                                      <p:cBhvr>
                                        <p:cTn id="77" dur="1" fill="hold">
                                          <p:stCondLst>
                                            <p:cond delay="0"/>
                                          </p:stCondLst>
                                        </p:cTn>
                                        <p:tgtEl>
                                          <p:spTgt spid="3"/>
                                        </p:tgtEl>
                                        <p:attrNameLst>
                                          <p:attrName>style.visibility</p:attrName>
                                        </p:attrNameLst>
                                      </p:cBhvr>
                                      <p:to>
                                        <p:strVal val="visible"/>
                                      </p:to>
                                    </p:set>
                                    <p:anim calcmode="lin" valueType="num">
                                      <p:cBhvr>
                                        <p:cTn id="78" dur="250"/>
                                        <p:tgtEl>
                                          <p:spTgt spid="3"/>
                                        </p:tgtEl>
                                        <p:attrNameLst>
                                          <p:attrName>ppt_y</p:attrName>
                                        </p:attrNameLst>
                                      </p:cBhvr>
                                      <p:tavLst>
                                        <p:tav tm="0">
                                          <p:val>
                                            <p:strVal val="#ppt_y-#ppt_h*1.125000"/>
                                          </p:val>
                                        </p:tav>
                                        <p:tav tm="100000">
                                          <p:val>
                                            <p:strVal val="#ppt_y"/>
                                          </p:val>
                                        </p:tav>
                                      </p:tavLst>
                                    </p:anim>
                                    <p:animEffect>
                                      <p:cBhvr>
                                        <p:cTn id="79" dur="250"/>
                                        <p:tgtEl>
                                          <p:spTgt spid="3"/>
                                        </p:tgtEl>
                                      </p:cBhvr>
                                    </p:animEffect>
                                  </p:childTnLst>
                                </p:cTn>
                              </p:par>
                            </p:childTnLst>
                          </p:cTn>
                        </p:par>
                        <p:par>
                          <p:cTn id="80" fill="hold">
                            <p:stCondLst>
                              <p:cond delay="3000"/>
                            </p:stCondLst>
                            <p:childTnLst>
                              <p:par>
                                <p:cTn id="81" presetID="12" presetClass="entr" presetSubtype="1" fill="hold" nodeType="afterEffect">
                                  <p:stCondLst>
                                    <p:cond delay="0"/>
                                  </p:stCondLst>
                                  <p:childTnLst>
                                    <p:set>
                                      <p:cBhvr>
                                        <p:cTn id="82" dur="1" fill="hold">
                                          <p:stCondLst>
                                            <p:cond delay="0"/>
                                          </p:stCondLst>
                                        </p:cTn>
                                        <p:tgtEl>
                                          <p:spTgt spid="4"/>
                                        </p:tgtEl>
                                        <p:attrNameLst>
                                          <p:attrName>style.visibility</p:attrName>
                                        </p:attrNameLst>
                                      </p:cBhvr>
                                      <p:to>
                                        <p:strVal val="visible"/>
                                      </p:to>
                                    </p:set>
                                    <p:anim calcmode="lin" valueType="num">
                                      <p:cBhvr>
                                        <p:cTn id="83" dur="250"/>
                                        <p:tgtEl>
                                          <p:spTgt spid="4"/>
                                        </p:tgtEl>
                                        <p:attrNameLst>
                                          <p:attrName>ppt_y</p:attrName>
                                        </p:attrNameLst>
                                      </p:cBhvr>
                                      <p:tavLst>
                                        <p:tav tm="0">
                                          <p:val>
                                            <p:strVal val="#ppt_y-#ppt_h*1.125000"/>
                                          </p:val>
                                        </p:tav>
                                        <p:tav tm="100000">
                                          <p:val>
                                            <p:strVal val="#ppt_y"/>
                                          </p:val>
                                        </p:tav>
                                      </p:tavLst>
                                    </p:anim>
                                    <p:animEffect>
                                      <p:cBhvr>
                                        <p:cTn id="84" dur="250"/>
                                        <p:tgtEl>
                                          <p:spTgt spid="4"/>
                                        </p:tgtEl>
                                      </p:cBhvr>
                                    </p:animEffect>
                                  </p:childTnLst>
                                </p:cTn>
                              </p:par>
                            </p:childTnLst>
                          </p:cTn>
                        </p:par>
                        <p:par>
                          <p:cTn id="85" fill="hold">
                            <p:stCondLst>
                              <p:cond delay="3500"/>
                            </p:stCondLst>
                            <p:childTnLst>
                              <p:par>
                                <p:cTn id="86" presetID="12" presetClass="entr" presetSubtype="1" fill="hold" nodeType="afterEffect">
                                  <p:stCondLst>
                                    <p:cond delay="0"/>
                                  </p:stCondLst>
                                  <p:childTnLst>
                                    <p:set>
                                      <p:cBhvr>
                                        <p:cTn id="87" dur="1" fill="hold">
                                          <p:stCondLst>
                                            <p:cond delay="0"/>
                                          </p:stCondLst>
                                        </p:cTn>
                                        <p:tgtEl>
                                          <p:spTgt spid="6"/>
                                        </p:tgtEl>
                                        <p:attrNameLst>
                                          <p:attrName>style.visibility</p:attrName>
                                        </p:attrNameLst>
                                      </p:cBhvr>
                                      <p:to>
                                        <p:strVal val="visible"/>
                                      </p:to>
                                    </p:set>
                                    <p:anim calcmode="lin" valueType="num">
                                      <p:cBhvr>
                                        <p:cTn id="88" dur="250"/>
                                        <p:tgtEl>
                                          <p:spTgt spid="6"/>
                                        </p:tgtEl>
                                        <p:attrNameLst>
                                          <p:attrName>ppt_y</p:attrName>
                                        </p:attrNameLst>
                                      </p:cBhvr>
                                      <p:tavLst>
                                        <p:tav tm="0">
                                          <p:val>
                                            <p:strVal val="#ppt_y-#ppt_h*1.125000"/>
                                          </p:val>
                                        </p:tav>
                                        <p:tav tm="100000">
                                          <p:val>
                                            <p:strVal val="#ppt_y"/>
                                          </p:val>
                                        </p:tav>
                                      </p:tavLst>
                                    </p:anim>
                                    <p:animEffect>
                                      <p:cBhvr>
                                        <p:cTn id="89" dur="250"/>
                                        <p:tgtEl>
                                          <p:spTgt spid="6"/>
                                        </p:tgtEl>
                                      </p:cBhvr>
                                    </p:animEffect>
                                  </p:childTnLst>
                                </p:cTn>
                              </p:par>
                            </p:childTnLst>
                          </p:cTn>
                        </p:par>
                        <p:par>
                          <p:cTn id="90" fill="hold">
                            <p:stCondLst>
                              <p:cond delay="4000"/>
                            </p:stCondLst>
                            <p:childTnLst>
                              <p:par>
                                <p:cTn id="91" presetID="12" presetClass="entr" presetSubtype="1" fill="hold" nodeType="afterEffect">
                                  <p:stCondLst>
                                    <p:cond delay="0"/>
                                  </p:stCondLst>
                                  <p:childTnLst>
                                    <p:set>
                                      <p:cBhvr>
                                        <p:cTn id="92" dur="1" fill="hold">
                                          <p:stCondLst>
                                            <p:cond delay="0"/>
                                          </p:stCondLst>
                                        </p:cTn>
                                        <p:tgtEl>
                                          <p:spTgt spid="8"/>
                                        </p:tgtEl>
                                        <p:attrNameLst>
                                          <p:attrName>style.visibility</p:attrName>
                                        </p:attrNameLst>
                                      </p:cBhvr>
                                      <p:to>
                                        <p:strVal val="visible"/>
                                      </p:to>
                                    </p:set>
                                    <p:anim calcmode="lin" valueType="num">
                                      <p:cBhvr>
                                        <p:cTn id="93" dur="250"/>
                                        <p:tgtEl>
                                          <p:spTgt spid="8"/>
                                        </p:tgtEl>
                                        <p:attrNameLst>
                                          <p:attrName>ppt_y</p:attrName>
                                        </p:attrNameLst>
                                      </p:cBhvr>
                                      <p:tavLst>
                                        <p:tav tm="0">
                                          <p:val>
                                            <p:strVal val="#ppt_y-#ppt_h*1.125000"/>
                                          </p:val>
                                        </p:tav>
                                        <p:tav tm="100000">
                                          <p:val>
                                            <p:strVal val="#ppt_y"/>
                                          </p:val>
                                        </p:tav>
                                      </p:tavLst>
                                    </p:anim>
                                    <p:animEffect>
                                      <p:cBhvr>
                                        <p:cTn id="94" dur="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p:bldP spid="106" grpId="0" animBg="1"/>
      <p:bldP spid="122" grpId="0" animBg="1"/>
      <p:bldP spid="123" grpId="0"/>
      <p:bldP spid="71" grpId="0" animBg="1"/>
      <p:bldP spid="2" grpId="0" animBg="1"/>
      <p:bldP spid="79" grpId="0" animBg="1"/>
      <p:bldP spid="80" grpId="0" animBg="1"/>
      <p:bldP spid="8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71"/>
          <p:cNvGrpSpPr/>
          <p:nvPr/>
        </p:nvGrpSpPr>
        <p:grpSpPr>
          <a:xfrm>
            <a:off x="2815994" y="1822641"/>
            <a:ext cx="1166178" cy="1165230"/>
            <a:chOff x="5305425" y="2638425"/>
            <a:chExt cx="1579563" cy="1577975"/>
          </a:xfrm>
          <a:solidFill>
            <a:srgbClr val="ED4545"/>
          </a:solidFill>
        </p:grpSpPr>
        <p:sp>
          <p:nvSpPr>
            <p:cNvPr id="73" name="Freeform 6"/>
            <p:cNvSpPr>
              <a:spLocks noEditPoints="1"/>
            </p:cNvSpPr>
            <p:nvPr/>
          </p:nvSpPr>
          <p:spPr bwMode="auto">
            <a:xfrm>
              <a:off x="5305425" y="2638425"/>
              <a:ext cx="1579563" cy="1577975"/>
            </a:xfrm>
            <a:custGeom>
              <a:avLst/>
              <a:gdLst>
                <a:gd name="T0" fmla="*/ 421 w 421"/>
                <a:gd name="T1" fmla="*/ 229 h 421"/>
                <a:gd name="T2" fmla="*/ 398 w 421"/>
                <a:gd name="T3" fmla="*/ 188 h 421"/>
                <a:gd name="T4" fmla="*/ 367 w 421"/>
                <a:gd name="T5" fmla="*/ 146 h 421"/>
                <a:gd name="T6" fmla="*/ 402 w 421"/>
                <a:gd name="T7" fmla="*/ 122 h 421"/>
                <a:gd name="T8" fmla="*/ 361 w 421"/>
                <a:gd name="T9" fmla="*/ 97 h 421"/>
                <a:gd name="T10" fmla="*/ 314 w 421"/>
                <a:gd name="T11" fmla="*/ 77 h 421"/>
                <a:gd name="T12" fmla="*/ 332 w 421"/>
                <a:gd name="T13" fmla="*/ 38 h 421"/>
                <a:gd name="T14" fmla="*/ 285 w 421"/>
                <a:gd name="T15" fmla="*/ 37 h 421"/>
                <a:gd name="T16" fmla="*/ 233 w 421"/>
                <a:gd name="T17" fmla="*/ 43 h 421"/>
                <a:gd name="T18" fmla="*/ 229 w 421"/>
                <a:gd name="T19" fmla="*/ 0 h 421"/>
                <a:gd name="T20" fmla="*/ 188 w 421"/>
                <a:gd name="T21" fmla="*/ 23 h 421"/>
                <a:gd name="T22" fmla="*/ 146 w 421"/>
                <a:gd name="T23" fmla="*/ 54 h 421"/>
                <a:gd name="T24" fmla="*/ 122 w 421"/>
                <a:gd name="T25" fmla="*/ 19 h 421"/>
                <a:gd name="T26" fmla="*/ 98 w 421"/>
                <a:gd name="T27" fmla="*/ 60 h 421"/>
                <a:gd name="T28" fmla="*/ 77 w 421"/>
                <a:gd name="T29" fmla="*/ 107 h 421"/>
                <a:gd name="T30" fmla="*/ 38 w 421"/>
                <a:gd name="T31" fmla="*/ 89 h 421"/>
                <a:gd name="T32" fmla="*/ 37 w 421"/>
                <a:gd name="T33" fmla="*/ 136 h 421"/>
                <a:gd name="T34" fmla="*/ 43 w 421"/>
                <a:gd name="T35" fmla="*/ 188 h 421"/>
                <a:gd name="T36" fmla="*/ 0 w 421"/>
                <a:gd name="T37" fmla="*/ 192 h 421"/>
                <a:gd name="T38" fmla="*/ 24 w 421"/>
                <a:gd name="T39" fmla="*/ 233 h 421"/>
                <a:gd name="T40" fmla="*/ 54 w 421"/>
                <a:gd name="T41" fmla="*/ 274 h 421"/>
                <a:gd name="T42" fmla="*/ 19 w 421"/>
                <a:gd name="T43" fmla="*/ 299 h 421"/>
                <a:gd name="T44" fmla="*/ 60 w 421"/>
                <a:gd name="T45" fmla="*/ 323 h 421"/>
                <a:gd name="T46" fmla="*/ 107 w 421"/>
                <a:gd name="T47" fmla="*/ 344 h 421"/>
                <a:gd name="T48" fmla="*/ 89 w 421"/>
                <a:gd name="T49" fmla="*/ 383 h 421"/>
                <a:gd name="T50" fmla="*/ 137 w 421"/>
                <a:gd name="T51" fmla="*/ 384 h 421"/>
                <a:gd name="T52" fmla="*/ 188 w 421"/>
                <a:gd name="T53" fmla="*/ 378 h 421"/>
                <a:gd name="T54" fmla="*/ 192 w 421"/>
                <a:gd name="T55" fmla="*/ 421 h 421"/>
                <a:gd name="T56" fmla="*/ 233 w 421"/>
                <a:gd name="T57" fmla="*/ 397 h 421"/>
                <a:gd name="T58" fmla="*/ 275 w 421"/>
                <a:gd name="T59" fmla="*/ 367 h 421"/>
                <a:gd name="T60" fmla="*/ 299 w 421"/>
                <a:gd name="T61" fmla="*/ 402 h 421"/>
                <a:gd name="T62" fmla="*/ 324 w 421"/>
                <a:gd name="T63" fmla="*/ 361 h 421"/>
                <a:gd name="T64" fmla="*/ 344 w 421"/>
                <a:gd name="T65" fmla="*/ 314 h 421"/>
                <a:gd name="T66" fmla="*/ 383 w 421"/>
                <a:gd name="T67" fmla="*/ 332 h 421"/>
                <a:gd name="T68" fmla="*/ 384 w 421"/>
                <a:gd name="T69" fmla="*/ 284 h 421"/>
                <a:gd name="T70" fmla="*/ 378 w 421"/>
                <a:gd name="T71" fmla="*/ 233 h 421"/>
                <a:gd name="T72" fmla="*/ 211 w 421"/>
                <a:gd name="T73" fmla="*/ 236 h 421"/>
                <a:gd name="T74" fmla="*/ 211 w 421"/>
                <a:gd name="T75" fmla="*/ 185 h 421"/>
                <a:gd name="T76" fmla="*/ 211 w 421"/>
                <a:gd name="T77" fmla="*/ 23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p>
          </p:txBody>
        </p:sp>
        <p:sp>
          <p:nvSpPr>
            <p:cNvPr id="74" name="Freeform 7"/>
            <p:cNvSpPr>
              <a:spLocks noEditPoints="1"/>
            </p:cNvSpPr>
            <p:nvPr/>
          </p:nvSpPr>
          <p:spPr bwMode="auto">
            <a:xfrm>
              <a:off x="5602288" y="2933700"/>
              <a:ext cx="985838" cy="985838"/>
            </a:xfrm>
            <a:custGeom>
              <a:avLst/>
              <a:gdLst>
                <a:gd name="T0" fmla="*/ 132 w 263"/>
                <a:gd name="T1" fmla="*/ 0 h 263"/>
                <a:gd name="T2" fmla="*/ 0 w 263"/>
                <a:gd name="T3" fmla="*/ 131 h 263"/>
                <a:gd name="T4" fmla="*/ 132 w 263"/>
                <a:gd name="T5" fmla="*/ 263 h 263"/>
                <a:gd name="T6" fmla="*/ 263 w 263"/>
                <a:gd name="T7" fmla="*/ 131 h 263"/>
                <a:gd name="T8" fmla="*/ 132 w 263"/>
                <a:gd name="T9" fmla="*/ 0 h 263"/>
                <a:gd name="T10" fmla="*/ 132 w 263"/>
                <a:gd name="T11" fmla="*/ 190 h 263"/>
                <a:gd name="T12" fmla="*/ 73 w 263"/>
                <a:gd name="T13" fmla="*/ 131 h 263"/>
                <a:gd name="T14" fmla="*/ 132 w 263"/>
                <a:gd name="T15" fmla="*/ 73 h 263"/>
                <a:gd name="T16" fmla="*/ 190 w 263"/>
                <a:gd name="T17" fmla="*/ 131 h 263"/>
                <a:gd name="T18" fmla="*/ 132 w 263"/>
                <a:gd name="T19" fmla="*/ 19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3" h="263">
                  <a:moveTo>
                    <a:pt x="132" y="0"/>
                  </a:moveTo>
                  <a:cubicBezTo>
                    <a:pt x="59" y="0"/>
                    <a:pt x="0" y="59"/>
                    <a:pt x="0" y="131"/>
                  </a:cubicBezTo>
                  <a:cubicBezTo>
                    <a:pt x="0" y="204"/>
                    <a:pt x="59" y="263"/>
                    <a:pt x="132" y="263"/>
                  </a:cubicBezTo>
                  <a:cubicBezTo>
                    <a:pt x="204" y="263"/>
                    <a:pt x="263" y="204"/>
                    <a:pt x="263" y="131"/>
                  </a:cubicBezTo>
                  <a:cubicBezTo>
                    <a:pt x="263" y="59"/>
                    <a:pt x="204" y="0"/>
                    <a:pt x="132" y="0"/>
                  </a:cubicBezTo>
                  <a:close/>
                  <a:moveTo>
                    <a:pt x="132" y="190"/>
                  </a:moveTo>
                  <a:cubicBezTo>
                    <a:pt x="99" y="190"/>
                    <a:pt x="73" y="164"/>
                    <a:pt x="73" y="131"/>
                  </a:cubicBezTo>
                  <a:cubicBezTo>
                    <a:pt x="73" y="99"/>
                    <a:pt x="99" y="73"/>
                    <a:pt x="132" y="73"/>
                  </a:cubicBezTo>
                  <a:cubicBezTo>
                    <a:pt x="164" y="73"/>
                    <a:pt x="190" y="99"/>
                    <a:pt x="190" y="131"/>
                  </a:cubicBezTo>
                  <a:cubicBezTo>
                    <a:pt x="190" y="164"/>
                    <a:pt x="164" y="190"/>
                    <a:pt x="132" y="190"/>
                  </a:cubicBezTo>
                  <a:close/>
                </a:path>
              </a:pathLst>
            </a:custGeom>
            <a:solidFill>
              <a:srgbClr val="E9EEF4"/>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p>
          </p:txBody>
        </p:sp>
      </p:grpSp>
      <p:grpSp>
        <p:nvGrpSpPr>
          <p:cNvPr id="3" name="组合 74"/>
          <p:cNvGrpSpPr/>
          <p:nvPr/>
        </p:nvGrpSpPr>
        <p:grpSpPr>
          <a:xfrm>
            <a:off x="3523429" y="2529169"/>
            <a:ext cx="1463875" cy="1461812"/>
            <a:chOff x="5102225" y="2441575"/>
            <a:chExt cx="1982788" cy="1979613"/>
          </a:xfrm>
          <a:solidFill>
            <a:srgbClr val="ED4545"/>
          </a:solidFill>
        </p:grpSpPr>
        <p:sp>
          <p:nvSpPr>
            <p:cNvPr id="76" name="Freeform 12"/>
            <p:cNvSpPr>
              <a:spLocks noEditPoints="1"/>
            </p:cNvSpPr>
            <p:nvPr/>
          </p:nvSpPr>
          <p:spPr bwMode="auto">
            <a:xfrm>
              <a:off x="5102225" y="2441575"/>
              <a:ext cx="1982788" cy="1979613"/>
            </a:xfrm>
            <a:custGeom>
              <a:avLst/>
              <a:gdLst>
                <a:gd name="T0" fmla="*/ 529 w 529"/>
                <a:gd name="T1" fmla="*/ 283 h 528"/>
                <a:gd name="T2" fmla="*/ 506 w 529"/>
                <a:gd name="T3" fmla="*/ 241 h 528"/>
                <a:gd name="T4" fmla="*/ 479 w 529"/>
                <a:gd name="T5" fmla="*/ 200 h 528"/>
                <a:gd name="T6" fmla="*/ 516 w 529"/>
                <a:gd name="T7" fmla="*/ 180 h 528"/>
                <a:gd name="T8" fmla="*/ 479 w 529"/>
                <a:gd name="T9" fmla="*/ 151 h 528"/>
                <a:gd name="T10" fmla="*/ 438 w 529"/>
                <a:gd name="T11" fmla="*/ 123 h 528"/>
                <a:gd name="T12" fmla="*/ 465 w 529"/>
                <a:gd name="T13" fmla="*/ 90 h 528"/>
                <a:gd name="T14" fmla="*/ 420 w 529"/>
                <a:gd name="T15" fmla="*/ 77 h 528"/>
                <a:gd name="T16" fmla="*/ 371 w 529"/>
                <a:gd name="T17" fmla="*/ 67 h 528"/>
                <a:gd name="T18" fmla="*/ 383 w 529"/>
                <a:gd name="T19" fmla="*/ 27 h 528"/>
                <a:gd name="T20" fmla="*/ 336 w 529"/>
                <a:gd name="T21" fmla="*/ 32 h 528"/>
                <a:gd name="T22" fmla="*/ 288 w 529"/>
                <a:gd name="T23" fmla="*/ 42 h 528"/>
                <a:gd name="T24" fmla="*/ 284 w 529"/>
                <a:gd name="T25" fmla="*/ 0 h 528"/>
                <a:gd name="T26" fmla="*/ 242 w 529"/>
                <a:gd name="T27" fmla="*/ 23 h 528"/>
                <a:gd name="T28" fmla="*/ 201 w 529"/>
                <a:gd name="T29" fmla="*/ 50 h 528"/>
                <a:gd name="T30" fmla="*/ 181 w 529"/>
                <a:gd name="T31" fmla="*/ 13 h 528"/>
                <a:gd name="T32" fmla="*/ 152 w 529"/>
                <a:gd name="T33" fmla="*/ 50 h 528"/>
                <a:gd name="T34" fmla="*/ 124 w 529"/>
                <a:gd name="T35" fmla="*/ 91 h 528"/>
                <a:gd name="T36" fmla="*/ 91 w 529"/>
                <a:gd name="T37" fmla="*/ 64 h 528"/>
                <a:gd name="T38" fmla="*/ 78 w 529"/>
                <a:gd name="T39" fmla="*/ 109 h 528"/>
                <a:gd name="T40" fmla="*/ 68 w 529"/>
                <a:gd name="T41" fmla="*/ 158 h 528"/>
                <a:gd name="T42" fmla="*/ 28 w 529"/>
                <a:gd name="T43" fmla="*/ 145 h 528"/>
                <a:gd name="T44" fmla="*/ 33 w 529"/>
                <a:gd name="T45" fmla="*/ 193 h 528"/>
                <a:gd name="T46" fmla="*/ 42 w 529"/>
                <a:gd name="T47" fmla="*/ 241 h 528"/>
                <a:gd name="T48" fmla="*/ 0 w 529"/>
                <a:gd name="T49" fmla="*/ 245 h 528"/>
                <a:gd name="T50" fmla="*/ 24 w 529"/>
                <a:gd name="T51" fmla="*/ 287 h 528"/>
                <a:gd name="T52" fmla="*/ 51 w 529"/>
                <a:gd name="T53" fmla="*/ 328 h 528"/>
                <a:gd name="T54" fmla="*/ 13 w 529"/>
                <a:gd name="T55" fmla="*/ 348 h 528"/>
                <a:gd name="T56" fmla="*/ 51 w 529"/>
                <a:gd name="T57" fmla="*/ 377 h 528"/>
                <a:gd name="T58" fmla="*/ 92 w 529"/>
                <a:gd name="T59" fmla="*/ 405 h 528"/>
                <a:gd name="T60" fmla="*/ 65 w 529"/>
                <a:gd name="T61" fmla="*/ 438 h 528"/>
                <a:gd name="T62" fmla="*/ 110 w 529"/>
                <a:gd name="T63" fmla="*/ 451 h 528"/>
                <a:gd name="T64" fmla="*/ 159 w 529"/>
                <a:gd name="T65" fmla="*/ 461 h 528"/>
                <a:gd name="T66" fmla="*/ 146 w 529"/>
                <a:gd name="T67" fmla="*/ 501 h 528"/>
                <a:gd name="T68" fmla="*/ 193 w 529"/>
                <a:gd name="T69" fmla="*/ 496 h 528"/>
                <a:gd name="T70" fmla="*/ 242 w 529"/>
                <a:gd name="T71" fmla="*/ 486 h 528"/>
                <a:gd name="T72" fmla="*/ 246 w 529"/>
                <a:gd name="T73" fmla="*/ 528 h 528"/>
                <a:gd name="T74" fmla="*/ 288 w 529"/>
                <a:gd name="T75" fmla="*/ 505 h 528"/>
                <a:gd name="T76" fmla="*/ 329 w 529"/>
                <a:gd name="T77" fmla="*/ 478 h 528"/>
                <a:gd name="T78" fmla="*/ 349 w 529"/>
                <a:gd name="T79" fmla="*/ 516 h 528"/>
                <a:gd name="T80" fmla="*/ 378 w 529"/>
                <a:gd name="T81" fmla="*/ 478 h 528"/>
                <a:gd name="T82" fmla="*/ 406 w 529"/>
                <a:gd name="T83" fmla="*/ 437 h 528"/>
                <a:gd name="T84" fmla="*/ 439 w 529"/>
                <a:gd name="T85" fmla="*/ 464 h 528"/>
                <a:gd name="T86" fmla="*/ 452 w 529"/>
                <a:gd name="T87" fmla="*/ 419 h 528"/>
                <a:gd name="T88" fmla="*/ 462 w 529"/>
                <a:gd name="T89" fmla="*/ 370 h 528"/>
                <a:gd name="T90" fmla="*/ 502 w 529"/>
                <a:gd name="T91" fmla="*/ 383 h 528"/>
                <a:gd name="T92" fmla="*/ 496 w 529"/>
                <a:gd name="T93" fmla="*/ 335 h 528"/>
                <a:gd name="T94" fmla="*/ 487 w 529"/>
                <a:gd name="T95" fmla="*/ 287 h 528"/>
                <a:gd name="T96" fmla="*/ 265 w 529"/>
                <a:gd name="T97" fmla="*/ 290 h 528"/>
                <a:gd name="T98" fmla="*/ 265 w 529"/>
                <a:gd name="T99" fmla="*/ 238 h 528"/>
                <a:gd name="T100" fmla="*/ 265 w 529"/>
                <a:gd name="T101" fmla="*/ 29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29" h="528">
                  <a:moveTo>
                    <a:pt x="506" y="287"/>
                  </a:moveTo>
                  <a:cubicBezTo>
                    <a:pt x="529" y="283"/>
                    <a:pt x="529" y="283"/>
                    <a:pt x="529" y="283"/>
                  </a:cubicBezTo>
                  <a:cubicBezTo>
                    <a:pt x="529" y="245"/>
                    <a:pt x="529" y="245"/>
                    <a:pt x="529" y="245"/>
                  </a:cubicBezTo>
                  <a:cubicBezTo>
                    <a:pt x="506" y="241"/>
                    <a:pt x="506" y="241"/>
                    <a:pt x="506" y="241"/>
                  </a:cubicBezTo>
                  <a:cubicBezTo>
                    <a:pt x="487" y="241"/>
                    <a:pt x="487" y="241"/>
                    <a:pt x="487" y="241"/>
                  </a:cubicBezTo>
                  <a:cubicBezTo>
                    <a:pt x="486" y="227"/>
                    <a:pt x="483" y="213"/>
                    <a:pt x="479" y="200"/>
                  </a:cubicBezTo>
                  <a:cubicBezTo>
                    <a:pt x="496" y="193"/>
                    <a:pt x="496" y="193"/>
                    <a:pt x="496" y="193"/>
                  </a:cubicBezTo>
                  <a:cubicBezTo>
                    <a:pt x="516" y="180"/>
                    <a:pt x="516" y="180"/>
                    <a:pt x="516" y="180"/>
                  </a:cubicBezTo>
                  <a:cubicBezTo>
                    <a:pt x="502" y="145"/>
                    <a:pt x="502" y="145"/>
                    <a:pt x="502" y="145"/>
                  </a:cubicBezTo>
                  <a:cubicBezTo>
                    <a:pt x="479" y="151"/>
                    <a:pt x="479" y="151"/>
                    <a:pt x="479" y="151"/>
                  </a:cubicBezTo>
                  <a:cubicBezTo>
                    <a:pt x="462" y="158"/>
                    <a:pt x="462" y="158"/>
                    <a:pt x="462" y="158"/>
                  </a:cubicBezTo>
                  <a:cubicBezTo>
                    <a:pt x="455" y="145"/>
                    <a:pt x="447" y="134"/>
                    <a:pt x="438" y="123"/>
                  </a:cubicBezTo>
                  <a:cubicBezTo>
                    <a:pt x="452" y="109"/>
                    <a:pt x="452" y="109"/>
                    <a:pt x="452" y="109"/>
                  </a:cubicBezTo>
                  <a:cubicBezTo>
                    <a:pt x="465" y="90"/>
                    <a:pt x="465" y="90"/>
                    <a:pt x="465" y="90"/>
                  </a:cubicBezTo>
                  <a:cubicBezTo>
                    <a:pt x="439" y="64"/>
                    <a:pt x="439" y="64"/>
                    <a:pt x="439" y="64"/>
                  </a:cubicBezTo>
                  <a:cubicBezTo>
                    <a:pt x="420" y="77"/>
                    <a:pt x="420" y="77"/>
                    <a:pt x="420" y="77"/>
                  </a:cubicBezTo>
                  <a:cubicBezTo>
                    <a:pt x="406" y="91"/>
                    <a:pt x="406" y="91"/>
                    <a:pt x="406" y="91"/>
                  </a:cubicBezTo>
                  <a:cubicBezTo>
                    <a:pt x="395" y="82"/>
                    <a:pt x="383" y="74"/>
                    <a:pt x="371" y="67"/>
                  </a:cubicBezTo>
                  <a:cubicBezTo>
                    <a:pt x="378" y="50"/>
                    <a:pt x="378" y="50"/>
                    <a:pt x="378" y="50"/>
                  </a:cubicBezTo>
                  <a:cubicBezTo>
                    <a:pt x="383" y="27"/>
                    <a:pt x="383" y="27"/>
                    <a:pt x="383" y="27"/>
                  </a:cubicBezTo>
                  <a:cubicBezTo>
                    <a:pt x="349" y="13"/>
                    <a:pt x="349" y="13"/>
                    <a:pt x="349" y="13"/>
                  </a:cubicBezTo>
                  <a:cubicBezTo>
                    <a:pt x="336" y="32"/>
                    <a:pt x="336" y="32"/>
                    <a:pt x="336" y="32"/>
                  </a:cubicBezTo>
                  <a:cubicBezTo>
                    <a:pt x="329" y="50"/>
                    <a:pt x="329" y="50"/>
                    <a:pt x="329" y="50"/>
                  </a:cubicBezTo>
                  <a:cubicBezTo>
                    <a:pt x="316" y="46"/>
                    <a:pt x="302" y="43"/>
                    <a:pt x="288" y="42"/>
                  </a:cubicBezTo>
                  <a:cubicBezTo>
                    <a:pt x="288" y="23"/>
                    <a:pt x="288" y="23"/>
                    <a:pt x="288" y="23"/>
                  </a:cubicBezTo>
                  <a:cubicBezTo>
                    <a:pt x="284" y="0"/>
                    <a:pt x="284" y="0"/>
                    <a:pt x="284" y="0"/>
                  </a:cubicBezTo>
                  <a:cubicBezTo>
                    <a:pt x="246" y="0"/>
                    <a:pt x="246" y="0"/>
                    <a:pt x="246" y="0"/>
                  </a:cubicBezTo>
                  <a:cubicBezTo>
                    <a:pt x="242" y="23"/>
                    <a:pt x="242" y="23"/>
                    <a:pt x="242" y="23"/>
                  </a:cubicBezTo>
                  <a:cubicBezTo>
                    <a:pt x="242" y="42"/>
                    <a:pt x="242" y="42"/>
                    <a:pt x="242" y="42"/>
                  </a:cubicBezTo>
                  <a:cubicBezTo>
                    <a:pt x="228" y="43"/>
                    <a:pt x="214" y="46"/>
                    <a:pt x="201" y="50"/>
                  </a:cubicBezTo>
                  <a:cubicBezTo>
                    <a:pt x="193" y="32"/>
                    <a:pt x="193" y="32"/>
                    <a:pt x="193" y="32"/>
                  </a:cubicBezTo>
                  <a:cubicBezTo>
                    <a:pt x="181" y="13"/>
                    <a:pt x="181" y="13"/>
                    <a:pt x="181" y="13"/>
                  </a:cubicBezTo>
                  <a:cubicBezTo>
                    <a:pt x="146" y="27"/>
                    <a:pt x="146" y="27"/>
                    <a:pt x="146" y="27"/>
                  </a:cubicBezTo>
                  <a:cubicBezTo>
                    <a:pt x="152" y="50"/>
                    <a:pt x="152" y="50"/>
                    <a:pt x="152" y="50"/>
                  </a:cubicBezTo>
                  <a:cubicBezTo>
                    <a:pt x="159" y="67"/>
                    <a:pt x="159" y="67"/>
                    <a:pt x="159" y="67"/>
                  </a:cubicBezTo>
                  <a:cubicBezTo>
                    <a:pt x="146" y="74"/>
                    <a:pt x="135" y="82"/>
                    <a:pt x="124" y="91"/>
                  </a:cubicBezTo>
                  <a:cubicBezTo>
                    <a:pt x="110" y="77"/>
                    <a:pt x="110" y="77"/>
                    <a:pt x="110" y="77"/>
                  </a:cubicBezTo>
                  <a:cubicBezTo>
                    <a:pt x="91" y="64"/>
                    <a:pt x="91" y="64"/>
                    <a:pt x="91" y="64"/>
                  </a:cubicBezTo>
                  <a:cubicBezTo>
                    <a:pt x="65" y="90"/>
                    <a:pt x="65" y="90"/>
                    <a:pt x="65" y="90"/>
                  </a:cubicBezTo>
                  <a:cubicBezTo>
                    <a:pt x="78" y="109"/>
                    <a:pt x="78" y="109"/>
                    <a:pt x="78" y="109"/>
                  </a:cubicBezTo>
                  <a:cubicBezTo>
                    <a:pt x="92" y="123"/>
                    <a:pt x="92" y="123"/>
                    <a:pt x="92" y="123"/>
                  </a:cubicBezTo>
                  <a:cubicBezTo>
                    <a:pt x="83" y="134"/>
                    <a:pt x="75" y="145"/>
                    <a:pt x="68" y="158"/>
                  </a:cubicBezTo>
                  <a:cubicBezTo>
                    <a:pt x="51" y="151"/>
                    <a:pt x="51" y="151"/>
                    <a:pt x="51" y="151"/>
                  </a:cubicBezTo>
                  <a:cubicBezTo>
                    <a:pt x="28" y="145"/>
                    <a:pt x="28" y="145"/>
                    <a:pt x="28" y="145"/>
                  </a:cubicBezTo>
                  <a:cubicBezTo>
                    <a:pt x="13" y="180"/>
                    <a:pt x="13" y="180"/>
                    <a:pt x="13" y="180"/>
                  </a:cubicBezTo>
                  <a:cubicBezTo>
                    <a:pt x="33" y="193"/>
                    <a:pt x="33" y="193"/>
                    <a:pt x="33" y="193"/>
                  </a:cubicBezTo>
                  <a:cubicBezTo>
                    <a:pt x="51" y="200"/>
                    <a:pt x="51" y="200"/>
                    <a:pt x="51" y="200"/>
                  </a:cubicBezTo>
                  <a:cubicBezTo>
                    <a:pt x="47" y="213"/>
                    <a:pt x="44" y="227"/>
                    <a:pt x="42" y="241"/>
                  </a:cubicBezTo>
                  <a:cubicBezTo>
                    <a:pt x="24" y="241"/>
                    <a:pt x="24" y="241"/>
                    <a:pt x="24" y="241"/>
                  </a:cubicBezTo>
                  <a:cubicBezTo>
                    <a:pt x="0" y="245"/>
                    <a:pt x="0" y="245"/>
                    <a:pt x="0" y="245"/>
                  </a:cubicBezTo>
                  <a:cubicBezTo>
                    <a:pt x="0" y="283"/>
                    <a:pt x="0" y="283"/>
                    <a:pt x="0" y="283"/>
                  </a:cubicBezTo>
                  <a:cubicBezTo>
                    <a:pt x="24" y="287"/>
                    <a:pt x="24" y="287"/>
                    <a:pt x="24" y="287"/>
                  </a:cubicBezTo>
                  <a:cubicBezTo>
                    <a:pt x="42" y="287"/>
                    <a:pt x="42" y="287"/>
                    <a:pt x="42" y="287"/>
                  </a:cubicBezTo>
                  <a:cubicBezTo>
                    <a:pt x="44" y="301"/>
                    <a:pt x="47" y="315"/>
                    <a:pt x="51" y="328"/>
                  </a:cubicBezTo>
                  <a:cubicBezTo>
                    <a:pt x="33" y="335"/>
                    <a:pt x="33" y="335"/>
                    <a:pt x="33" y="335"/>
                  </a:cubicBezTo>
                  <a:cubicBezTo>
                    <a:pt x="13" y="348"/>
                    <a:pt x="13" y="348"/>
                    <a:pt x="13" y="348"/>
                  </a:cubicBezTo>
                  <a:cubicBezTo>
                    <a:pt x="28" y="383"/>
                    <a:pt x="28" y="383"/>
                    <a:pt x="28" y="383"/>
                  </a:cubicBezTo>
                  <a:cubicBezTo>
                    <a:pt x="51" y="377"/>
                    <a:pt x="51" y="377"/>
                    <a:pt x="51" y="377"/>
                  </a:cubicBezTo>
                  <a:cubicBezTo>
                    <a:pt x="68" y="370"/>
                    <a:pt x="68" y="370"/>
                    <a:pt x="68" y="370"/>
                  </a:cubicBezTo>
                  <a:cubicBezTo>
                    <a:pt x="75" y="383"/>
                    <a:pt x="83" y="394"/>
                    <a:pt x="92" y="405"/>
                  </a:cubicBezTo>
                  <a:cubicBezTo>
                    <a:pt x="78" y="419"/>
                    <a:pt x="78" y="419"/>
                    <a:pt x="78" y="419"/>
                  </a:cubicBezTo>
                  <a:cubicBezTo>
                    <a:pt x="65" y="438"/>
                    <a:pt x="65" y="438"/>
                    <a:pt x="65" y="438"/>
                  </a:cubicBezTo>
                  <a:cubicBezTo>
                    <a:pt x="91" y="464"/>
                    <a:pt x="91" y="464"/>
                    <a:pt x="91" y="464"/>
                  </a:cubicBezTo>
                  <a:cubicBezTo>
                    <a:pt x="110" y="451"/>
                    <a:pt x="110" y="451"/>
                    <a:pt x="110" y="451"/>
                  </a:cubicBezTo>
                  <a:cubicBezTo>
                    <a:pt x="124" y="437"/>
                    <a:pt x="124" y="437"/>
                    <a:pt x="124" y="437"/>
                  </a:cubicBezTo>
                  <a:cubicBezTo>
                    <a:pt x="135" y="446"/>
                    <a:pt x="146" y="454"/>
                    <a:pt x="159" y="461"/>
                  </a:cubicBezTo>
                  <a:cubicBezTo>
                    <a:pt x="152" y="478"/>
                    <a:pt x="152" y="478"/>
                    <a:pt x="152" y="478"/>
                  </a:cubicBezTo>
                  <a:cubicBezTo>
                    <a:pt x="146" y="501"/>
                    <a:pt x="146" y="501"/>
                    <a:pt x="146" y="501"/>
                  </a:cubicBezTo>
                  <a:cubicBezTo>
                    <a:pt x="181" y="516"/>
                    <a:pt x="181" y="516"/>
                    <a:pt x="181" y="516"/>
                  </a:cubicBezTo>
                  <a:cubicBezTo>
                    <a:pt x="193" y="496"/>
                    <a:pt x="193" y="496"/>
                    <a:pt x="193" y="496"/>
                  </a:cubicBezTo>
                  <a:cubicBezTo>
                    <a:pt x="201" y="478"/>
                    <a:pt x="201" y="478"/>
                    <a:pt x="201" y="478"/>
                  </a:cubicBezTo>
                  <a:cubicBezTo>
                    <a:pt x="214" y="482"/>
                    <a:pt x="228" y="485"/>
                    <a:pt x="242" y="486"/>
                  </a:cubicBezTo>
                  <a:cubicBezTo>
                    <a:pt x="242" y="505"/>
                    <a:pt x="242" y="505"/>
                    <a:pt x="242" y="505"/>
                  </a:cubicBezTo>
                  <a:cubicBezTo>
                    <a:pt x="246" y="528"/>
                    <a:pt x="246" y="528"/>
                    <a:pt x="246" y="528"/>
                  </a:cubicBezTo>
                  <a:cubicBezTo>
                    <a:pt x="284" y="528"/>
                    <a:pt x="284" y="528"/>
                    <a:pt x="284" y="528"/>
                  </a:cubicBezTo>
                  <a:cubicBezTo>
                    <a:pt x="288" y="505"/>
                    <a:pt x="288" y="505"/>
                    <a:pt x="288" y="505"/>
                  </a:cubicBezTo>
                  <a:cubicBezTo>
                    <a:pt x="288" y="486"/>
                    <a:pt x="288" y="486"/>
                    <a:pt x="288" y="486"/>
                  </a:cubicBezTo>
                  <a:cubicBezTo>
                    <a:pt x="302" y="485"/>
                    <a:pt x="316" y="482"/>
                    <a:pt x="329" y="478"/>
                  </a:cubicBezTo>
                  <a:cubicBezTo>
                    <a:pt x="336" y="496"/>
                    <a:pt x="336" y="496"/>
                    <a:pt x="336" y="496"/>
                  </a:cubicBezTo>
                  <a:cubicBezTo>
                    <a:pt x="349" y="516"/>
                    <a:pt x="349" y="516"/>
                    <a:pt x="349" y="516"/>
                  </a:cubicBezTo>
                  <a:cubicBezTo>
                    <a:pt x="383" y="501"/>
                    <a:pt x="383" y="501"/>
                    <a:pt x="383" y="501"/>
                  </a:cubicBezTo>
                  <a:cubicBezTo>
                    <a:pt x="378" y="478"/>
                    <a:pt x="378" y="478"/>
                    <a:pt x="378" y="478"/>
                  </a:cubicBezTo>
                  <a:cubicBezTo>
                    <a:pt x="371" y="461"/>
                    <a:pt x="371" y="461"/>
                    <a:pt x="371" y="461"/>
                  </a:cubicBezTo>
                  <a:cubicBezTo>
                    <a:pt x="383" y="454"/>
                    <a:pt x="395" y="446"/>
                    <a:pt x="406" y="437"/>
                  </a:cubicBezTo>
                  <a:cubicBezTo>
                    <a:pt x="420" y="451"/>
                    <a:pt x="420" y="451"/>
                    <a:pt x="420" y="451"/>
                  </a:cubicBezTo>
                  <a:cubicBezTo>
                    <a:pt x="439" y="464"/>
                    <a:pt x="439" y="464"/>
                    <a:pt x="439" y="464"/>
                  </a:cubicBezTo>
                  <a:cubicBezTo>
                    <a:pt x="465" y="438"/>
                    <a:pt x="465" y="438"/>
                    <a:pt x="465" y="438"/>
                  </a:cubicBezTo>
                  <a:cubicBezTo>
                    <a:pt x="452" y="419"/>
                    <a:pt x="452" y="419"/>
                    <a:pt x="452" y="419"/>
                  </a:cubicBezTo>
                  <a:cubicBezTo>
                    <a:pt x="438" y="405"/>
                    <a:pt x="438" y="405"/>
                    <a:pt x="438" y="405"/>
                  </a:cubicBezTo>
                  <a:cubicBezTo>
                    <a:pt x="447" y="394"/>
                    <a:pt x="455" y="383"/>
                    <a:pt x="462" y="370"/>
                  </a:cubicBezTo>
                  <a:cubicBezTo>
                    <a:pt x="479" y="377"/>
                    <a:pt x="479" y="377"/>
                    <a:pt x="479" y="377"/>
                  </a:cubicBezTo>
                  <a:cubicBezTo>
                    <a:pt x="502" y="383"/>
                    <a:pt x="502" y="383"/>
                    <a:pt x="502" y="383"/>
                  </a:cubicBezTo>
                  <a:cubicBezTo>
                    <a:pt x="516" y="348"/>
                    <a:pt x="516" y="348"/>
                    <a:pt x="516" y="348"/>
                  </a:cubicBezTo>
                  <a:cubicBezTo>
                    <a:pt x="496" y="335"/>
                    <a:pt x="496" y="335"/>
                    <a:pt x="496" y="335"/>
                  </a:cubicBezTo>
                  <a:cubicBezTo>
                    <a:pt x="479" y="328"/>
                    <a:pt x="479" y="328"/>
                    <a:pt x="479" y="328"/>
                  </a:cubicBezTo>
                  <a:cubicBezTo>
                    <a:pt x="483" y="315"/>
                    <a:pt x="486" y="301"/>
                    <a:pt x="487" y="287"/>
                  </a:cubicBezTo>
                  <a:lnTo>
                    <a:pt x="506" y="287"/>
                  </a:lnTo>
                  <a:close/>
                  <a:moveTo>
                    <a:pt x="265" y="290"/>
                  </a:moveTo>
                  <a:cubicBezTo>
                    <a:pt x="251" y="290"/>
                    <a:pt x="239" y="278"/>
                    <a:pt x="239" y="264"/>
                  </a:cubicBezTo>
                  <a:cubicBezTo>
                    <a:pt x="239" y="250"/>
                    <a:pt x="251" y="238"/>
                    <a:pt x="265" y="238"/>
                  </a:cubicBezTo>
                  <a:cubicBezTo>
                    <a:pt x="279" y="238"/>
                    <a:pt x="291" y="250"/>
                    <a:pt x="291" y="264"/>
                  </a:cubicBezTo>
                  <a:cubicBezTo>
                    <a:pt x="291" y="278"/>
                    <a:pt x="279" y="290"/>
                    <a:pt x="265" y="290"/>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p>
          </p:txBody>
        </p:sp>
        <p:sp>
          <p:nvSpPr>
            <p:cNvPr id="77" name="Freeform 13"/>
            <p:cNvSpPr>
              <a:spLocks noEditPoints="1"/>
            </p:cNvSpPr>
            <p:nvPr/>
          </p:nvSpPr>
          <p:spPr bwMode="auto">
            <a:xfrm>
              <a:off x="5405438" y="2741613"/>
              <a:ext cx="1376363" cy="1381125"/>
            </a:xfrm>
            <a:custGeom>
              <a:avLst/>
              <a:gdLst>
                <a:gd name="T0" fmla="*/ 184 w 367"/>
                <a:gd name="T1" fmla="*/ 0 h 368"/>
                <a:gd name="T2" fmla="*/ 0 w 367"/>
                <a:gd name="T3" fmla="*/ 184 h 368"/>
                <a:gd name="T4" fmla="*/ 184 w 367"/>
                <a:gd name="T5" fmla="*/ 368 h 368"/>
                <a:gd name="T6" fmla="*/ 367 w 367"/>
                <a:gd name="T7" fmla="*/ 184 h 368"/>
                <a:gd name="T8" fmla="*/ 184 w 367"/>
                <a:gd name="T9" fmla="*/ 0 h 368"/>
                <a:gd name="T10" fmla="*/ 184 w 367"/>
                <a:gd name="T11" fmla="*/ 250 h 368"/>
                <a:gd name="T12" fmla="*/ 118 w 367"/>
                <a:gd name="T13" fmla="*/ 184 h 368"/>
                <a:gd name="T14" fmla="*/ 184 w 367"/>
                <a:gd name="T15" fmla="*/ 118 h 368"/>
                <a:gd name="T16" fmla="*/ 250 w 367"/>
                <a:gd name="T17" fmla="*/ 184 h 368"/>
                <a:gd name="T18" fmla="*/ 184 w 367"/>
                <a:gd name="T19" fmla="*/ 25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7" h="368">
                  <a:moveTo>
                    <a:pt x="184" y="0"/>
                  </a:moveTo>
                  <a:cubicBezTo>
                    <a:pt x="83" y="0"/>
                    <a:pt x="0" y="83"/>
                    <a:pt x="0" y="184"/>
                  </a:cubicBezTo>
                  <a:cubicBezTo>
                    <a:pt x="0" y="285"/>
                    <a:pt x="83" y="368"/>
                    <a:pt x="184" y="368"/>
                  </a:cubicBezTo>
                  <a:cubicBezTo>
                    <a:pt x="285" y="368"/>
                    <a:pt x="367" y="285"/>
                    <a:pt x="367" y="184"/>
                  </a:cubicBezTo>
                  <a:cubicBezTo>
                    <a:pt x="367" y="83"/>
                    <a:pt x="285" y="0"/>
                    <a:pt x="184" y="0"/>
                  </a:cubicBezTo>
                  <a:close/>
                  <a:moveTo>
                    <a:pt x="184" y="250"/>
                  </a:moveTo>
                  <a:cubicBezTo>
                    <a:pt x="148" y="250"/>
                    <a:pt x="118" y="220"/>
                    <a:pt x="118" y="184"/>
                  </a:cubicBezTo>
                  <a:cubicBezTo>
                    <a:pt x="118" y="148"/>
                    <a:pt x="148" y="118"/>
                    <a:pt x="184" y="118"/>
                  </a:cubicBezTo>
                  <a:cubicBezTo>
                    <a:pt x="220" y="118"/>
                    <a:pt x="250" y="148"/>
                    <a:pt x="250" y="184"/>
                  </a:cubicBezTo>
                  <a:cubicBezTo>
                    <a:pt x="250" y="220"/>
                    <a:pt x="220" y="250"/>
                    <a:pt x="184" y="250"/>
                  </a:cubicBezTo>
                  <a:close/>
                </a:path>
              </a:pathLst>
            </a:custGeom>
            <a:solidFill>
              <a:srgbClr val="E9EEF4"/>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p>
          </p:txBody>
        </p:sp>
      </p:grpSp>
      <p:grpSp>
        <p:nvGrpSpPr>
          <p:cNvPr id="4" name="组合 77"/>
          <p:cNvGrpSpPr/>
          <p:nvPr/>
        </p:nvGrpSpPr>
        <p:grpSpPr>
          <a:xfrm>
            <a:off x="4772825" y="2254271"/>
            <a:ext cx="959899" cy="974151"/>
            <a:chOff x="5803900" y="2852738"/>
            <a:chExt cx="1300163" cy="1319212"/>
          </a:xfrm>
          <a:solidFill>
            <a:srgbClr val="ED4545"/>
          </a:solidFill>
        </p:grpSpPr>
        <p:sp>
          <p:nvSpPr>
            <p:cNvPr id="79" name="Freeform 18"/>
            <p:cNvSpPr>
              <a:spLocks noEditPoints="1"/>
            </p:cNvSpPr>
            <p:nvPr/>
          </p:nvSpPr>
          <p:spPr bwMode="auto">
            <a:xfrm>
              <a:off x="5803900" y="2852738"/>
              <a:ext cx="1300163" cy="1319212"/>
            </a:xfrm>
            <a:custGeom>
              <a:avLst/>
              <a:gdLst>
                <a:gd name="T0" fmla="*/ 309 w 347"/>
                <a:gd name="T1" fmla="*/ 176 h 352"/>
                <a:gd name="T2" fmla="*/ 326 w 347"/>
                <a:gd name="T3" fmla="*/ 150 h 352"/>
                <a:gd name="T4" fmla="*/ 335 w 347"/>
                <a:gd name="T5" fmla="*/ 103 h 352"/>
                <a:gd name="T6" fmla="*/ 294 w 347"/>
                <a:gd name="T7" fmla="*/ 113 h 352"/>
                <a:gd name="T8" fmla="*/ 282 w 347"/>
                <a:gd name="T9" fmla="*/ 65 h 352"/>
                <a:gd name="T10" fmla="*/ 262 w 347"/>
                <a:gd name="T11" fmla="*/ 22 h 352"/>
                <a:gd name="T12" fmla="*/ 234 w 347"/>
                <a:gd name="T13" fmla="*/ 54 h 352"/>
                <a:gd name="T14" fmla="*/ 196 w 347"/>
                <a:gd name="T15" fmla="*/ 23 h 352"/>
                <a:gd name="T16" fmla="*/ 155 w 347"/>
                <a:gd name="T17" fmla="*/ 0 h 352"/>
                <a:gd name="T18" fmla="*/ 151 w 347"/>
                <a:gd name="T19" fmla="*/ 42 h 352"/>
                <a:gd name="T20" fmla="*/ 102 w 347"/>
                <a:gd name="T21" fmla="*/ 39 h 352"/>
                <a:gd name="T22" fmla="*/ 55 w 347"/>
                <a:gd name="T23" fmla="*/ 44 h 352"/>
                <a:gd name="T24" fmla="*/ 77 w 347"/>
                <a:gd name="T25" fmla="*/ 81 h 352"/>
                <a:gd name="T26" fmla="*/ 35 w 347"/>
                <a:gd name="T27" fmla="*/ 107 h 352"/>
                <a:gd name="T28" fmla="*/ 0 w 347"/>
                <a:gd name="T29" fmla="*/ 139 h 352"/>
                <a:gd name="T30" fmla="*/ 39 w 347"/>
                <a:gd name="T31" fmla="*/ 156 h 352"/>
                <a:gd name="T32" fmla="*/ 39 w 347"/>
                <a:gd name="T33" fmla="*/ 195 h 352"/>
                <a:gd name="T34" fmla="*/ 0 w 347"/>
                <a:gd name="T35" fmla="*/ 212 h 352"/>
                <a:gd name="T36" fmla="*/ 35 w 347"/>
                <a:gd name="T37" fmla="*/ 244 h 352"/>
                <a:gd name="T38" fmla="*/ 77 w 347"/>
                <a:gd name="T39" fmla="*/ 271 h 352"/>
                <a:gd name="T40" fmla="*/ 55 w 347"/>
                <a:gd name="T41" fmla="*/ 307 h 352"/>
                <a:gd name="T42" fmla="*/ 102 w 347"/>
                <a:gd name="T43" fmla="*/ 313 h 352"/>
                <a:gd name="T44" fmla="*/ 151 w 347"/>
                <a:gd name="T45" fmla="*/ 309 h 352"/>
                <a:gd name="T46" fmla="*/ 155 w 347"/>
                <a:gd name="T47" fmla="*/ 352 h 352"/>
                <a:gd name="T48" fmla="*/ 196 w 347"/>
                <a:gd name="T49" fmla="*/ 329 h 352"/>
                <a:gd name="T50" fmla="*/ 234 w 347"/>
                <a:gd name="T51" fmla="*/ 297 h 352"/>
                <a:gd name="T52" fmla="*/ 262 w 347"/>
                <a:gd name="T53" fmla="*/ 329 h 352"/>
                <a:gd name="T54" fmla="*/ 282 w 347"/>
                <a:gd name="T55" fmla="*/ 286 h 352"/>
                <a:gd name="T56" fmla="*/ 294 w 347"/>
                <a:gd name="T57" fmla="*/ 239 h 352"/>
                <a:gd name="T58" fmla="*/ 335 w 347"/>
                <a:gd name="T59" fmla="*/ 248 h 352"/>
                <a:gd name="T60" fmla="*/ 326 w 347"/>
                <a:gd name="T61" fmla="*/ 201 h 352"/>
                <a:gd name="T62" fmla="*/ 174 w 347"/>
                <a:gd name="T63" fmla="*/ 201 h 352"/>
                <a:gd name="T64" fmla="*/ 174 w 347"/>
                <a:gd name="T65" fmla="*/ 150 h 352"/>
                <a:gd name="T66" fmla="*/ 174 w 347"/>
                <a:gd name="T67" fmla="*/ 201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7" h="352">
                  <a:moveTo>
                    <a:pt x="308" y="195"/>
                  </a:moveTo>
                  <a:cubicBezTo>
                    <a:pt x="309" y="189"/>
                    <a:pt x="309" y="182"/>
                    <a:pt x="309" y="176"/>
                  </a:cubicBezTo>
                  <a:cubicBezTo>
                    <a:pt x="309" y="169"/>
                    <a:pt x="309" y="162"/>
                    <a:pt x="308" y="156"/>
                  </a:cubicBezTo>
                  <a:cubicBezTo>
                    <a:pt x="326" y="150"/>
                    <a:pt x="326" y="150"/>
                    <a:pt x="326" y="150"/>
                  </a:cubicBezTo>
                  <a:cubicBezTo>
                    <a:pt x="347" y="139"/>
                    <a:pt x="347" y="139"/>
                    <a:pt x="347" y="139"/>
                  </a:cubicBezTo>
                  <a:cubicBezTo>
                    <a:pt x="335" y="103"/>
                    <a:pt x="335" y="103"/>
                    <a:pt x="335" y="103"/>
                  </a:cubicBezTo>
                  <a:cubicBezTo>
                    <a:pt x="312" y="107"/>
                    <a:pt x="312" y="107"/>
                    <a:pt x="312" y="107"/>
                  </a:cubicBezTo>
                  <a:cubicBezTo>
                    <a:pt x="294" y="113"/>
                    <a:pt x="294" y="113"/>
                    <a:pt x="294" y="113"/>
                  </a:cubicBezTo>
                  <a:cubicBezTo>
                    <a:pt x="288" y="101"/>
                    <a:pt x="280" y="90"/>
                    <a:pt x="271" y="81"/>
                  </a:cubicBezTo>
                  <a:cubicBezTo>
                    <a:pt x="282" y="65"/>
                    <a:pt x="282" y="65"/>
                    <a:pt x="282" y="65"/>
                  </a:cubicBezTo>
                  <a:cubicBezTo>
                    <a:pt x="292" y="44"/>
                    <a:pt x="292" y="44"/>
                    <a:pt x="292" y="44"/>
                  </a:cubicBezTo>
                  <a:cubicBezTo>
                    <a:pt x="262" y="22"/>
                    <a:pt x="262" y="22"/>
                    <a:pt x="262" y="22"/>
                  </a:cubicBezTo>
                  <a:cubicBezTo>
                    <a:pt x="245" y="39"/>
                    <a:pt x="245" y="39"/>
                    <a:pt x="245" y="39"/>
                  </a:cubicBezTo>
                  <a:cubicBezTo>
                    <a:pt x="234" y="54"/>
                    <a:pt x="234" y="54"/>
                    <a:pt x="234" y="54"/>
                  </a:cubicBezTo>
                  <a:cubicBezTo>
                    <a:pt x="222" y="48"/>
                    <a:pt x="210" y="44"/>
                    <a:pt x="196" y="42"/>
                  </a:cubicBezTo>
                  <a:cubicBezTo>
                    <a:pt x="196" y="23"/>
                    <a:pt x="196" y="23"/>
                    <a:pt x="196" y="23"/>
                  </a:cubicBezTo>
                  <a:cubicBezTo>
                    <a:pt x="192" y="0"/>
                    <a:pt x="192" y="0"/>
                    <a:pt x="192" y="0"/>
                  </a:cubicBezTo>
                  <a:cubicBezTo>
                    <a:pt x="155" y="0"/>
                    <a:pt x="155" y="0"/>
                    <a:pt x="155" y="0"/>
                  </a:cubicBezTo>
                  <a:cubicBezTo>
                    <a:pt x="151" y="23"/>
                    <a:pt x="151" y="23"/>
                    <a:pt x="151" y="23"/>
                  </a:cubicBezTo>
                  <a:cubicBezTo>
                    <a:pt x="151" y="42"/>
                    <a:pt x="151" y="42"/>
                    <a:pt x="151" y="42"/>
                  </a:cubicBezTo>
                  <a:cubicBezTo>
                    <a:pt x="138" y="44"/>
                    <a:pt x="125" y="48"/>
                    <a:pt x="113" y="54"/>
                  </a:cubicBezTo>
                  <a:cubicBezTo>
                    <a:pt x="102" y="39"/>
                    <a:pt x="102" y="39"/>
                    <a:pt x="102" y="39"/>
                  </a:cubicBezTo>
                  <a:cubicBezTo>
                    <a:pt x="85" y="22"/>
                    <a:pt x="85" y="22"/>
                    <a:pt x="85" y="22"/>
                  </a:cubicBezTo>
                  <a:cubicBezTo>
                    <a:pt x="55" y="44"/>
                    <a:pt x="55" y="44"/>
                    <a:pt x="55" y="44"/>
                  </a:cubicBezTo>
                  <a:cubicBezTo>
                    <a:pt x="65" y="65"/>
                    <a:pt x="65" y="65"/>
                    <a:pt x="65" y="65"/>
                  </a:cubicBezTo>
                  <a:cubicBezTo>
                    <a:pt x="77" y="81"/>
                    <a:pt x="77" y="81"/>
                    <a:pt x="77" y="81"/>
                  </a:cubicBezTo>
                  <a:cubicBezTo>
                    <a:pt x="67" y="90"/>
                    <a:pt x="60" y="101"/>
                    <a:pt x="53" y="113"/>
                  </a:cubicBezTo>
                  <a:cubicBezTo>
                    <a:pt x="35" y="107"/>
                    <a:pt x="35" y="107"/>
                    <a:pt x="35" y="107"/>
                  </a:cubicBezTo>
                  <a:cubicBezTo>
                    <a:pt x="12" y="103"/>
                    <a:pt x="12" y="103"/>
                    <a:pt x="12" y="103"/>
                  </a:cubicBezTo>
                  <a:cubicBezTo>
                    <a:pt x="0" y="139"/>
                    <a:pt x="0" y="139"/>
                    <a:pt x="0" y="139"/>
                  </a:cubicBezTo>
                  <a:cubicBezTo>
                    <a:pt x="21" y="150"/>
                    <a:pt x="21" y="150"/>
                    <a:pt x="21" y="150"/>
                  </a:cubicBezTo>
                  <a:cubicBezTo>
                    <a:pt x="39" y="156"/>
                    <a:pt x="39" y="156"/>
                    <a:pt x="39" y="156"/>
                  </a:cubicBezTo>
                  <a:cubicBezTo>
                    <a:pt x="38" y="162"/>
                    <a:pt x="38" y="169"/>
                    <a:pt x="38" y="176"/>
                  </a:cubicBezTo>
                  <a:cubicBezTo>
                    <a:pt x="38" y="182"/>
                    <a:pt x="38" y="189"/>
                    <a:pt x="39" y="195"/>
                  </a:cubicBezTo>
                  <a:cubicBezTo>
                    <a:pt x="21" y="201"/>
                    <a:pt x="21" y="201"/>
                    <a:pt x="21" y="201"/>
                  </a:cubicBezTo>
                  <a:cubicBezTo>
                    <a:pt x="0" y="212"/>
                    <a:pt x="0" y="212"/>
                    <a:pt x="0" y="212"/>
                  </a:cubicBezTo>
                  <a:cubicBezTo>
                    <a:pt x="12" y="248"/>
                    <a:pt x="12" y="248"/>
                    <a:pt x="12" y="248"/>
                  </a:cubicBezTo>
                  <a:cubicBezTo>
                    <a:pt x="35" y="244"/>
                    <a:pt x="35" y="244"/>
                    <a:pt x="35" y="244"/>
                  </a:cubicBezTo>
                  <a:cubicBezTo>
                    <a:pt x="53" y="239"/>
                    <a:pt x="53" y="239"/>
                    <a:pt x="53" y="239"/>
                  </a:cubicBezTo>
                  <a:cubicBezTo>
                    <a:pt x="60" y="250"/>
                    <a:pt x="67" y="261"/>
                    <a:pt x="77" y="271"/>
                  </a:cubicBezTo>
                  <a:cubicBezTo>
                    <a:pt x="65" y="286"/>
                    <a:pt x="65" y="286"/>
                    <a:pt x="65" y="286"/>
                  </a:cubicBezTo>
                  <a:cubicBezTo>
                    <a:pt x="55" y="307"/>
                    <a:pt x="55" y="307"/>
                    <a:pt x="55" y="307"/>
                  </a:cubicBezTo>
                  <a:cubicBezTo>
                    <a:pt x="85" y="329"/>
                    <a:pt x="85" y="329"/>
                    <a:pt x="85" y="329"/>
                  </a:cubicBezTo>
                  <a:cubicBezTo>
                    <a:pt x="102" y="313"/>
                    <a:pt x="102" y="313"/>
                    <a:pt x="102" y="313"/>
                  </a:cubicBezTo>
                  <a:cubicBezTo>
                    <a:pt x="113" y="297"/>
                    <a:pt x="113" y="297"/>
                    <a:pt x="113" y="297"/>
                  </a:cubicBezTo>
                  <a:cubicBezTo>
                    <a:pt x="125" y="303"/>
                    <a:pt x="138" y="307"/>
                    <a:pt x="151" y="309"/>
                  </a:cubicBezTo>
                  <a:cubicBezTo>
                    <a:pt x="151" y="329"/>
                    <a:pt x="151" y="329"/>
                    <a:pt x="151" y="329"/>
                  </a:cubicBezTo>
                  <a:cubicBezTo>
                    <a:pt x="155" y="352"/>
                    <a:pt x="155" y="352"/>
                    <a:pt x="155" y="352"/>
                  </a:cubicBezTo>
                  <a:cubicBezTo>
                    <a:pt x="192" y="352"/>
                    <a:pt x="192" y="352"/>
                    <a:pt x="192" y="352"/>
                  </a:cubicBezTo>
                  <a:cubicBezTo>
                    <a:pt x="196" y="329"/>
                    <a:pt x="196" y="329"/>
                    <a:pt x="196" y="329"/>
                  </a:cubicBezTo>
                  <a:cubicBezTo>
                    <a:pt x="196" y="309"/>
                    <a:pt x="196" y="309"/>
                    <a:pt x="196" y="309"/>
                  </a:cubicBezTo>
                  <a:cubicBezTo>
                    <a:pt x="210" y="307"/>
                    <a:pt x="222" y="303"/>
                    <a:pt x="234" y="297"/>
                  </a:cubicBezTo>
                  <a:cubicBezTo>
                    <a:pt x="245" y="313"/>
                    <a:pt x="245" y="313"/>
                    <a:pt x="245" y="313"/>
                  </a:cubicBezTo>
                  <a:cubicBezTo>
                    <a:pt x="262" y="329"/>
                    <a:pt x="262" y="329"/>
                    <a:pt x="262" y="329"/>
                  </a:cubicBezTo>
                  <a:cubicBezTo>
                    <a:pt x="292" y="307"/>
                    <a:pt x="292" y="307"/>
                    <a:pt x="292" y="307"/>
                  </a:cubicBezTo>
                  <a:cubicBezTo>
                    <a:pt x="282" y="286"/>
                    <a:pt x="282" y="286"/>
                    <a:pt x="282" y="286"/>
                  </a:cubicBezTo>
                  <a:cubicBezTo>
                    <a:pt x="271" y="271"/>
                    <a:pt x="271" y="271"/>
                    <a:pt x="271" y="271"/>
                  </a:cubicBezTo>
                  <a:cubicBezTo>
                    <a:pt x="280" y="261"/>
                    <a:pt x="288" y="250"/>
                    <a:pt x="294" y="239"/>
                  </a:cubicBezTo>
                  <a:cubicBezTo>
                    <a:pt x="312" y="244"/>
                    <a:pt x="312" y="244"/>
                    <a:pt x="312" y="244"/>
                  </a:cubicBezTo>
                  <a:cubicBezTo>
                    <a:pt x="335" y="248"/>
                    <a:pt x="335" y="248"/>
                    <a:pt x="335" y="248"/>
                  </a:cubicBezTo>
                  <a:cubicBezTo>
                    <a:pt x="347" y="212"/>
                    <a:pt x="347" y="212"/>
                    <a:pt x="347" y="212"/>
                  </a:cubicBezTo>
                  <a:cubicBezTo>
                    <a:pt x="326" y="201"/>
                    <a:pt x="326" y="201"/>
                    <a:pt x="326" y="201"/>
                  </a:cubicBezTo>
                  <a:lnTo>
                    <a:pt x="308" y="195"/>
                  </a:lnTo>
                  <a:close/>
                  <a:moveTo>
                    <a:pt x="174" y="201"/>
                  </a:moveTo>
                  <a:cubicBezTo>
                    <a:pt x="159" y="201"/>
                    <a:pt x="148" y="190"/>
                    <a:pt x="148" y="176"/>
                  </a:cubicBezTo>
                  <a:cubicBezTo>
                    <a:pt x="148" y="162"/>
                    <a:pt x="159" y="150"/>
                    <a:pt x="174" y="150"/>
                  </a:cubicBezTo>
                  <a:cubicBezTo>
                    <a:pt x="188" y="150"/>
                    <a:pt x="199" y="162"/>
                    <a:pt x="199" y="176"/>
                  </a:cubicBezTo>
                  <a:cubicBezTo>
                    <a:pt x="199" y="190"/>
                    <a:pt x="188" y="201"/>
                    <a:pt x="174" y="201"/>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p>
          </p:txBody>
        </p:sp>
        <p:sp>
          <p:nvSpPr>
            <p:cNvPr id="80" name="Freeform 19"/>
            <p:cNvSpPr>
              <a:spLocks noEditPoints="1"/>
            </p:cNvSpPr>
            <p:nvPr/>
          </p:nvSpPr>
          <p:spPr bwMode="auto">
            <a:xfrm>
              <a:off x="6080125" y="3136900"/>
              <a:ext cx="747713" cy="746125"/>
            </a:xfrm>
            <a:custGeom>
              <a:avLst/>
              <a:gdLst>
                <a:gd name="T0" fmla="*/ 100 w 199"/>
                <a:gd name="T1" fmla="*/ 0 h 199"/>
                <a:gd name="T2" fmla="*/ 0 w 199"/>
                <a:gd name="T3" fmla="*/ 100 h 199"/>
                <a:gd name="T4" fmla="*/ 100 w 199"/>
                <a:gd name="T5" fmla="*/ 199 h 199"/>
                <a:gd name="T6" fmla="*/ 199 w 199"/>
                <a:gd name="T7" fmla="*/ 100 h 199"/>
                <a:gd name="T8" fmla="*/ 100 w 199"/>
                <a:gd name="T9" fmla="*/ 0 h 199"/>
                <a:gd name="T10" fmla="*/ 100 w 199"/>
                <a:gd name="T11" fmla="*/ 150 h 199"/>
                <a:gd name="T12" fmla="*/ 49 w 199"/>
                <a:gd name="T13" fmla="*/ 100 h 199"/>
                <a:gd name="T14" fmla="*/ 100 w 199"/>
                <a:gd name="T15" fmla="*/ 49 h 199"/>
                <a:gd name="T16" fmla="*/ 150 w 199"/>
                <a:gd name="T17" fmla="*/ 100 h 199"/>
                <a:gd name="T18" fmla="*/ 100 w 199"/>
                <a:gd name="T19"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9" h="199">
                  <a:moveTo>
                    <a:pt x="100" y="0"/>
                  </a:moveTo>
                  <a:cubicBezTo>
                    <a:pt x="45" y="0"/>
                    <a:pt x="0" y="45"/>
                    <a:pt x="0" y="100"/>
                  </a:cubicBezTo>
                  <a:cubicBezTo>
                    <a:pt x="0" y="155"/>
                    <a:pt x="45" y="199"/>
                    <a:pt x="100" y="199"/>
                  </a:cubicBezTo>
                  <a:cubicBezTo>
                    <a:pt x="155" y="199"/>
                    <a:pt x="199" y="155"/>
                    <a:pt x="199" y="100"/>
                  </a:cubicBezTo>
                  <a:cubicBezTo>
                    <a:pt x="199" y="45"/>
                    <a:pt x="155" y="0"/>
                    <a:pt x="100" y="0"/>
                  </a:cubicBezTo>
                  <a:close/>
                  <a:moveTo>
                    <a:pt x="100" y="150"/>
                  </a:moveTo>
                  <a:cubicBezTo>
                    <a:pt x="72" y="150"/>
                    <a:pt x="49" y="128"/>
                    <a:pt x="49" y="100"/>
                  </a:cubicBezTo>
                  <a:cubicBezTo>
                    <a:pt x="49" y="72"/>
                    <a:pt x="72" y="49"/>
                    <a:pt x="100" y="49"/>
                  </a:cubicBezTo>
                  <a:cubicBezTo>
                    <a:pt x="127" y="49"/>
                    <a:pt x="150" y="72"/>
                    <a:pt x="150" y="100"/>
                  </a:cubicBezTo>
                  <a:cubicBezTo>
                    <a:pt x="150" y="128"/>
                    <a:pt x="127" y="150"/>
                    <a:pt x="100" y="150"/>
                  </a:cubicBezTo>
                  <a:close/>
                </a:path>
              </a:pathLst>
            </a:custGeom>
            <a:solidFill>
              <a:srgbClr val="E9EEF4"/>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p>
          </p:txBody>
        </p:sp>
      </p:grpSp>
      <p:grpSp>
        <p:nvGrpSpPr>
          <p:cNvPr id="5" name="组合 80"/>
          <p:cNvGrpSpPr/>
          <p:nvPr/>
        </p:nvGrpSpPr>
        <p:grpSpPr>
          <a:xfrm>
            <a:off x="5599124" y="2432455"/>
            <a:ext cx="1166178" cy="1165230"/>
            <a:chOff x="5305425" y="2638425"/>
            <a:chExt cx="1579563" cy="1577975"/>
          </a:xfrm>
          <a:solidFill>
            <a:srgbClr val="ED4545"/>
          </a:solidFill>
        </p:grpSpPr>
        <p:sp>
          <p:nvSpPr>
            <p:cNvPr id="82" name="Freeform 6"/>
            <p:cNvSpPr>
              <a:spLocks noEditPoints="1"/>
            </p:cNvSpPr>
            <p:nvPr/>
          </p:nvSpPr>
          <p:spPr bwMode="auto">
            <a:xfrm>
              <a:off x="5305425" y="2638425"/>
              <a:ext cx="1579563" cy="1577975"/>
            </a:xfrm>
            <a:custGeom>
              <a:avLst/>
              <a:gdLst>
                <a:gd name="T0" fmla="*/ 421 w 421"/>
                <a:gd name="T1" fmla="*/ 229 h 421"/>
                <a:gd name="T2" fmla="*/ 398 w 421"/>
                <a:gd name="T3" fmla="*/ 188 h 421"/>
                <a:gd name="T4" fmla="*/ 367 w 421"/>
                <a:gd name="T5" fmla="*/ 146 h 421"/>
                <a:gd name="T6" fmla="*/ 402 w 421"/>
                <a:gd name="T7" fmla="*/ 122 h 421"/>
                <a:gd name="T8" fmla="*/ 361 w 421"/>
                <a:gd name="T9" fmla="*/ 97 h 421"/>
                <a:gd name="T10" fmla="*/ 314 w 421"/>
                <a:gd name="T11" fmla="*/ 77 h 421"/>
                <a:gd name="T12" fmla="*/ 332 w 421"/>
                <a:gd name="T13" fmla="*/ 38 h 421"/>
                <a:gd name="T14" fmla="*/ 285 w 421"/>
                <a:gd name="T15" fmla="*/ 37 h 421"/>
                <a:gd name="T16" fmla="*/ 233 w 421"/>
                <a:gd name="T17" fmla="*/ 43 h 421"/>
                <a:gd name="T18" fmla="*/ 229 w 421"/>
                <a:gd name="T19" fmla="*/ 0 h 421"/>
                <a:gd name="T20" fmla="*/ 188 w 421"/>
                <a:gd name="T21" fmla="*/ 23 h 421"/>
                <a:gd name="T22" fmla="*/ 146 w 421"/>
                <a:gd name="T23" fmla="*/ 54 h 421"/>
                <a:gd name="T24" fmla="*/ 122 w 421"/>
                <a:gd name="T25" fmla="*/ 19 h 421"/>
                <a:gd name="T26" fmla="*/ 98 w 421"/>
                <a:gd name="T27" fmla="*/ 60 h 421"/>
                <a:gd name="T28" fmla="*/ 77 w 421"/>
                <a:gd name="T29" fmla="*/ 107 h 421"/>
                <a:gd name="T30" fmla="*/ 38 w 421"/>
                <a:gd name="T31" fmla="*/ 89 h 421"/>
                <a:gd name="T32" fmla="*/ 37 w 421"/>
                <a:gd name="T33" fmla="*/ 136 h 421"/>
                <a:gd name="T34" fmla="*/ 43 w 421"/>
                <a:gd name="T35" fmla="*/ 188 h 421"/>
                <a:gd name="T36" fmla="*/ 0 w 421"/>
                <a:gd name="T37" fmla="*/ 192 h 421"/>
                <a:gd name="T38" fmla="*/ 24 w 421"/>
                <a:gd name="T39" fmla="*/ 233 h 421"/>
                <a:gd name="T40" fmla="*/ 54 w 421"/>
                <a:gd name="T41" fmla="*/ 274 h 421"/>
                <a:gd name="T42" fmla="*/ 19 w 421"/>
                <a:gd name="T43" fmla="*/ 299 h 421"/>
                <a:gd name="T44" fmla="*/ 60 w 421"/>
                <a:gd name="T45" fmla="*/ 323 h 421"/>
                <a:gd name="T46" fmla="*/ 107 w 421"/>
                <a:gd name="T47" fmla="*/ 344 h 421"/>
                <a:gd name="T48" fmla="*/ 89 w 421"/>
                <a:gd name="T49" fmla="*/ 383 h 421"/>
                <a:gd name="T50" fmla="*/ 137 w 421"/>
                <a:gd name="T51" fmla="*/ 384 h 421"/>
                <a:gd name="T52" fmla="*/ 188 w 421"/>
                <a:gd name="T53" fmla="*/ 378 h 421"/>
                <a:gd name="T54" fmla="*/ 192 w 421"/>
                <a:gd name="T55" fmla="*/ 421 h 421"/>
                <a:gd name="T56" fmla="*/ 233 w 421"/>
                <a:gd name="T57" fmla="*/ 397 h 421"/>
                <a:gd name="T58" fmla="*/ 275 w 421"/>
                <a:gd name="T59" fmla="*/ 367 h 421"/>
                <a:gd name="T60" fmla="*/ 299 w 421"/>
                <a:gd name="T61" fmla="*/ 402 h 421"/>
                <a:gd name="T62" fmla="*/ 324 w 421"/>
                <a:gd name="T63" fmla="*/ 361 h 421"/>
                <a:gd name="T64" fmla="*/ 344 w 421"/>
                <a:gd name="T65" fmla="*/ 314 h 421"/>
                <a:gd name="T66" fmla="*/ 383 w 421"/>
                <a:gd name="T67" fmla="*/ 332 h 421"/>
                <a:gd name="T68" fmla="*/ 384 w 421"/>
                <a:gd name="T69" fmla="*/ 284 h 421"/>
                <a:gd name="T70" fmla="*/ 378 w 421"/>
                <a:gd name="T71" fmla="*/ 233 h 421"/>
                <a:gd name="T72" fmla="*/ 211 w 421"/>
                <a:gd name="T73" fmla="*/ 236 h 421"/>
                <a:gd name="T74" fmla="*/ 211 w 421"/>
                <a:gd name="T75" fmla="*/ 185 h 421"/>
                <a:gd name="T76" fmla="*/ 211 w 421"/>
                <a:gd name="T77" fmla="*/ 23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p>
          </p:txBody>
        </p:sp>
        <p:sp>
          <p:nvSpPr>
            <p:cNvPr id="98" name="Freeform 7"/>
            <p:cNvSpPr>
              <a:spLocks noEditPoints="1"/>
            </p:cNvSpPr>
            <p:nvPr/>
          </p:nvSpPr>
          <p:spPr bwMode="auto">
            <a:xfrm>
              <a:off x="5602288" y="2933700"/>
              <a:ext cx="985838" cy="985838"/>
            </a:xfrm>
            <a:custGeom>
              <a:avLst/>
              <a:gdLst>
                <a:gd name="T0" fmla="*/ 132 w 263"/>
                <a:gd name="T1" fmla="*/ 0 h 263"/>
                <a:gd name="T2" fmla="*/ 0 w 263"/>
                <a:gd name="T3" fmla="*/ 131 h 263"/>
                <a:gd name="T4" fmla="*/ 132 w 263"/>
                <a:gd name="T5" fmla="*/ 263 h 263"/>
                <a:gd name="T6" fmla="*/ 263 w 263"/>
                <a:gd name="T7" fmla="*/ 131 h 263"/>
                <a:gd name="T8" fmla="*/ 132 w 263"/>
                <a:gd name="T9" fmla="*/ 0 h 263"/>
                <a:gd name="T10" fmla="*/ 132 w 263"/>
                <a:gd name="T11" fmla="*/ 190 h 263"/>
                <a:gd name="T12" fmla="*/ 73 w 263"/>
                <a:gd name="T13" fmla="*/ 131 h 263"/>
                <a:gd name="T14" fmla="*/ 132 w 263"/>
                <a:gd name="T15" fmla="*/ 73 h 263"/>
                <a:gd name="T16" fmla="*/ 190 w 263"/>
                <a:gd name="T17" fmla="*/ 131 h 263"/>
                <a:gd name="T18" fmla="*/ 132 w 263"/>
                <a:gd name="T19" fmla="*/ 19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3" h="263">
                  <a:moveTo>
                    <a:pt x="132" y="0"/>
                  </a:moveTo>
                  <a:cubicBezTo>
                    <a:pt x="59" y="0"/>
                    <a:pt x="0" y="59"/>
                    <a:pt x="0" y="131"/>
                  </a:cubicBezTo>
                  <a:cubicBezTo>
                    <a:pt x="0" y="204"/>
                    <a:pt x="59" y="263"/>
                    <a:pt x="132" y="263"/>
                  </a:cubicBezTo>
                  <a:cubicBezTo>
                    <a:pt x="204" y="263"/>
                    <a:pt x="263" y="204"/>
                    <a:pt x="263" y="131"/>
                  </a:cubicBezTo>
                  <a:cubicBezTo>
                    <a:pt x="263" y="59"/>
                    <a:pt x="204" y="0"/>
                    <a:pt x="132" y="0"/>
                  </a:cubicBezTo>
                  <a:close/>
                  <a:moveTo>
                    <a:pt x="132" y="190"/>
                  </a:moveTo>
                  <a:cubicBezTo>
                    <a:pt x="99" y="190"/>
                    <a:pt x="73" y="164"/>
                    <a:pt x="73" y="131"/>
                  </a:cubicBezTo>
                  <a:cubicBezTo>
                    <a:pt x="73" y="99"/>
                    <a:pt x="99" y="73"/>
                    <a:pt x="132" y="73"/>
                  </a:cubicBezTo>
                  <a:cubicBezTo>
                    <a:pt x="164" y="73"/>
                    <a:pt x="190" y="99"/>
                    <a:pt x="190" y="131"/>
                  </a:cubicBezTo>
                  <a:cubicBezTo>
                    <a:pt x="190" y="164"/>
                    <a:pt x="164" y="190"/>
                    <a:pt x="132" y="190"/>
                  </a:cubicBezTo>
                  <a:close/>
                </a:path>
              </a:pathLst>
            </a:custGeom>
            <a:solidFill>
              <a:srgbClr val="E9EEF4"/>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p>
          </p:txBody>
        </p:sp>
      </p:grpSp>
      <p:sp>
        <p:nvSpPr>
          <p:cNvPr id="111" name="TextBox 110"/>
          <p:cNvSpPr txBox="1"/>
          <p:nvPr/>
        </p:nvSpPr>
        <p:spPr>
          <a:xfrm>
            <a:off x="1191451" y="1856664"/>
            <a:ext cx="1370359" cy="422777"/>
          </a:xfrm>
          <a:prstGeom prst="rect">
            <a:avLst/>
          </a:prstGeom>
          <a:noFill/>
        </p:spPr>
        <p:txBody>
          <a:bodyPr wrap="square" lIns="52929" tIns="26464" rIns="52929" bIns="26464" rtlCol="0" anchor="ctr">
            <a:spAutoFit/>
          </a:bodyPr>
          <a:lstStyle/>
          <a:p>
            <a:pPr lvl="0" algn="r"/>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endParaRPr>
          </a:p>
          <a:p>
            <a:pPr lvl="0" algn="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单击添加文本单击添加文本单击添加文本</a:t>
            </a:r>
          </a:p>
        </p:txBody>
      </p:sp>
      <p:sp>
        <p:nvSpPr>
          <p:cNvPr id="112" name="矩形 111"/>
          <p:cNvSpPr/>
          <p:nvPr/>
        </p:nvSpPr>
        <p:spPr>
          <a:xfrm>
            <a:off x="1733344" y="1610202"/>
            <a:ext cx="925579" cy="238111"/>
          </a:xfrm>
          <a:prstGeom prst="rect">
            <a:avLst/>
          </a:prstGeom>
        </p:spPr>
        <p:txBody>
          <a:bodyPr wrap="square" lIns="52929" tIns="26464" rIns="52929" bIns="26464">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添加标题</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113" name="TextBox 112"/>
          <p:cNvSpPr txBox="1"/>
          <p:nvPr/>
        </p:nvSpPr>
        <p:spPr>
          <a:xfrm>
            <a:off x="1853763" y="3458437"/>
            <a:ext cx="1290506" cy="545887"/>
          </a:xfrm>
          <a:prstGeom prst="rect">
            <a:avLst/>
          </a:prstGeom>
          <a:noFill/>
        </p:spPr>
        <p:txBody>
          <a:bodyPr wrap="square" lIns="52929" tIns="26464" rIns="52929" bIns="26464" rtlCol="0" anchor="ctr">
            <a:spAutoFit/>
          </a:bodyPr>
          <a:lstStyle/>
          <a:p>
            <a:pPr lvl="0" algn="r"/>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endParaRPr>
          </a:p>
          <a:p>
            <a:pPr algn="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单击添加文本单击添加文本单击添加文本单击添加文本</a:t>
            </a:r>
          </a:p>
        </p:txBody>
      </p:sp>
      <p:sp>
        <p:nvSpPr>
          <p:cNvPr id="114" name="矩形 113"/>
          <p:cNvSpPr/>
          <p:nvPr/>
        </p:nvSpPr>
        <p:spPr>
          <a:xfrm>
            <a:off x="2353207" y="3224023"/>
            <a:ext cx="925579" cy="238111"/>
          </a:xfrm>
          <a:prstGeom prst="rect">
            <a:avLst/>
          </a:prstGeom>
        </p:spPr>
        <p:txBody>
          <a:bodyPr wrap="square" lIns="52929" tIns="26464" rIns="52929" bIns="26464">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添加标题</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115" name="TextBox 114"/>
          <p:cNvSpPr txBox="1"/>
          <p:nvPr/>
        </p:nvSpPr>
        <p:spPr>
          <a:xfrm>
            <a:off x="5732721" y="1797254"/>
            <a:ext cx="1245737" cy="422777"/>
          </a:xfrm>
          <a:prstGeom prst="rect">
            <a:avLst/>
          </a:prstGeom>
          <a:noFill/>
        </p:spPr>
        <p:txBody>
          <a:bodyPr wrap="square" lIns="52929" tIns="26464" rIns="52929" bIns="26464" rtlCol="0" anchor="ctr">
            <a:spAutoFit/>
          </a:bodyPr>
          <a:lstStyle/>
          <a:p>
            <a:pPr lvl="0"/>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endParaRPr>
          </a:p>
          <a:p>
            <a:pPr lvl="0"/>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单击添加文本单击添加文本单击添加文本</a:t>
            </a:r>
          </a:p>
        </p:txBody>
      </p:sp>
      <p:sp>
        <p:nvSpPr>
          <p:cNvPr id="116" name="矩形 115"/>
          <p:cNvSpPr/>
          <p:nvPr/>
        </p:nvSpPr>
        <p:spPr>
          <a:xfrm>
            <a:off x="5676559" y="1492424"/>
            <a:ext cx="925579" cy="238111"/>
          </a:xfrm>
          <a:prstGeom prst="rect">
            <a:avLst/>
          </a:prstGeom>
        </p:spPr>
        <p:txBody>
          <a:bodyPr wrap="square" lIns="52929" tIns="26464" rIns="52929" bIns="26464">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添加标题</a:t>
            </a:r>
            <a:endParaRPr lang="en-US" altLang="zh-CN" sz="12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117" name="TextBox 116"/>
          <p:cNvSpPr txBox="1"/>
          <p:nvPr/>
        </p:nvSpPr>
        <p:spPr>
          <a:xfrm>
            <a:off x="6900752" y="3269206"/>
            <a:ext cx="1292896" cy="492168"/>
          </a:xfrm>
          <a:prstGeom prst="rect">
            <a:avLst/>
          </a:prstGeom>
          <a:noFill/>
        </p:spPr>
        <p:txBody>
          <a:bodyPr wrap="square" lIns="52929" tIns="26464" rIns="52929" bIns="26464" rtlCol="0" anchor="ctr">
            <a:spAutoFit/>
          </a:bodyPr>
          <a:lstStyle/>
          <a:p>
            <a:pPr lvl="0"/>
            <a:endParaRPr lang="en-US" altLang="zh-CN" sz="400" dirty="0">
              <a:solidFill>
                <a:schemeClr val="tx1">
                  <a:lumMod val="95000"/>
                  <a:lumOff val="5000"/>
                </a:schemeClr>
              </a:solidFill>
              <a:latin typeface="微软雅黑" panose="020B0503020204020204" pitchFamily="34" charset="-122"/>
              <a:ea typeface="微软雅黑" panose="020B0503020204020204" pitchFamily="34" charset="-122"/>
              <a:cs typeface="华文黑体" pitchFamily="2" charset="-122"/>
            </a:endParaRPr>
          </a:p>
          <a:p>
            <a:pPr lvl="0"/>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单击添加文本单击添加文本单击添加文本单击添加文本</a:t>
            </a:r>
          </a:p>
        </p:txBody>
      </p:sp>
      <p:sp>
        <p:nvSpPr>
          <p:cNvPr id="118" name="矩形 117"/>
          <p:cNvSpPr/>
          <p:nvPr/>
        </p:nvSpPr>
        <p:spPr>
          <a:xfrm>
            <a:off x="6941613" y="2982498"/>
            <a:ext cx="925579" cy="238111"/>
          </a:xfrm>
          <a:prstGeom prst="rect">
            <a:avLst/>
          </a:prstGeom>
        </p:spPr>
        <p:txBody>
          <a:bodyPr wrap="square" lIns="52929" tIns="26464" rIns="52929" bIns="26464">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添加标题</a:t>
            </a:r>
            <a:endParaRPr lang="en-US" altLang="zh-CN"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endParaRPr>
          </a:p>
        </p:txBody>
      </p:sp>
      <p:cxnSp>
        <p:nvCxnSpPr>
          <p:cNvPr id="130" name="肘形连接符 129"/>
          <p:cNvCxnSpPr/>
          <p:nvPr/>
        </p:nvCxnSpPr>
        <p:spPr>
          <a:xfrm rot="10800000" flipV="1">
            <a:off x="1818011" y="1924606"/>
            <a:ext cx="1227170" cy="419036"/>
          </a:xfrm>
          <a:prstGeom prst="bentConnector3">
            <a:avLst>
              <a:gd name="adj1" fmla="val 32626"/>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1" name="肘形连接符 130"/>
          <p:cNvCxnSpPr/>
          <p:nvPr/>
        </p:nvCxnSpPr>
        <p:spPr>
          <a:xfrm rot="10800000">
            <a:off x="2413489" y="3497318"/>
            <a:ext cx="1321017" cy="290146"/>
          </a:xfrm>
          <a:prstGeom prst="bentConnector3">
            <a:avLst>
              <a:gd name="adj1" fmla="val 29965"/>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2" name="肘形连接符 131"/>
          <p:cNvCxnSpPr/>
          <p:nvPr/>
        </p:nvCxnSpPr>
        <p:spPr>
          <a:xfrm rot="10800000" flipV="1">
            <a:off x="5318935" y="1808296"/>
            <a:ext cx="1659525" cy="400688"/>
          </a:xfrm>
          <a:prstGeom prst="bentConnector3">
            <a:avLst>
              <a:gd name="adj1" fmla="val 77024"/>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5" name="肘形连接符 134"/>
          <p:cNvCxnSpPr/>
          <p:nvPr/>
        </p:nvCxnSpPr>
        <p:spPr>
          <a:xfrm rot="10800000" flipH="1">
            <a:off x="6514018" y="3254708"/>
            <a:ext cx="1321017" cy="290146"/>
          </a:xfrm>
          <a:prstGeom prst="bentConnector3">
            <a:avLst>
              <a:gd name="adj1" fmla="val 29965"/>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8" presetClass="emph" presetSubtype="0" repeatCount="indefinite" fill="hold" nodeType="withEffect">
                                  <p:stCondLst>
                                    <p:cond delay="0"/>
                                  </p:stCondLst>
                                  <p:childTnLst>
                                    <p:animRot by="-86400000">
                                      <p:cBhvr>
                                        <p:cTn id="9" dur="8000" fill="hold"/>
                                        <p:tgtEl>
                                          <p:spTgt spid="2"/>
                                        </p:tgtEl>
                                        <p:attrNameLst>
                                          <p:attrName>r</p:attrName>
                                        </p:attrNameLst>
                                      </p:cBhvr>
                                    </p:animRot>
                                  </p:childTnLst>
                                </p:cTn>
                              </p:par>
                              <p:par>
                                <p:cTn id="10" presetID="22" presetClass="entr" presetSubtype="2" fill="hold" nodeType="withEffect">
                                  <p:stCondLst>
                                    <p:cond delay="0"/>
                                  </p:stCondLst>
                                  <p:childTnLst>
                                    <p:set>
                                      <p:cBhvr>
                                        <p:cTn id="11" dur="1" fill="hold">
                                          <p:stCondLst>
                                            <p:cond delay="0"/>
                                          </p:stCondLst>
                                        </p:cTn>
                                        <p:tgtEl>
                                          <p:spTgt spid="130"/>
                                        </p:tgtEl>
                                        <p:attrNameLst>
                                          <p:attrName>style.visibility</p:attrName>
                                        </p:attrNameLst>
                                      </p:cBhvr>
                                      <p:to>
                                        <p:strVal val="visible"/>
                                      </p:to>
                                    </p:set>
                                    <p:animEffect transition="in" filter="wipe(right)">
                                      <p:cBhvr>
                                        <p:cTn id="12" dur="500"/>
                                        <p:tgtEl>
                                          <p:spTgt spid="130"/>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111"/>
                                        </p:tgtEl>
                                        <p:attrNameLst>
                                          <p:attrName>style.visibility</p:attrName>
                                        </p:attrNameLst>
                                      </p:cBhvr>
                                      <p:to>
                                        <p:strVal val="visible"/>
                                      </p:to>
                                    </p:set>
                                    <p:anim calcmode="lin" valueType="num">
                                      <p:cBhvr>
                                        <p:cTn id="15" dur="500" fill="hold"/>
                                        <p:tgtEl>
                                          <p:spTgt spid="111"/>
                                        </p:tgtEl>
                                        <p:attrNameLst>
                                          <p:attrName>ppt_w</p:attrName>
                                        </p:attrNameLst>
                                      </p:cBhvr>
                                      <p:tavLst>
                                        <p:tav tm="0">
                                          <p:val>
                                            <p:fltVal val="0"/>
                                          </p:val>
                                        </p:tav>
                                        <p:tav tm="100000">
                                          <p:val>
                                            <p:strVal val="#ppt_w"/>
                                          </p:val>
                                        </p:tav>
                                      </p:tavLst>
                                    </p:anim>
                                    <p:anim calcmode="lin" valueType="num">
                                      <p:cBhvr>
                                        <p:cTn id="16" dur="500" fill="hold"/>
                                        <p:tgtEl>
                                          <p:spTgt spid="111"/>
                                        </p:tgtEl>
                                        <p:attrNameLst>
                                          <p:attrName>ppt_h</p:attrName>
                                        </p:attrNameLst>
                                      </p:cBhvr>
                                      <p:tavLst>
                                        <p:tav tm="0">
                                          <p:val>
                                            <p:fltVal val="0"/>
                                          </p:val>
                                        </p:tav>
                                        <p:tav tm="100000">
                                          <p:val>
                                            <p:strVal val="#ppt_h"/>
                                          </p:val>
                                        </p:tav>
                                      </p:tavLst>
                                    </p:anim>
                                    <p:animEffect transition="in" filter="fade">
                                      <p:cBhvr>
                                        <p:cTn id="17" dur="500"/>
                                        <p:tgtEl>
                                          <p:spTgt spid="111"/>
                                        </p:tgtEl>
                                      </p:cBhvr>
                                    </p:animEffect>
                                  </p:childTnLst>
                                </p:cTn>
                              </p:par>
                              <p:par>
                                <p:cTn id="18" presetID="47" presetClass="entr" presetSubtype="0" fill="hold" grpId="0" nodeType="withEffect">
                                  <p:stCondLst>
                                    <p:cond delay="500"/>
                                  </p:stCondLst>
                                  <p:childTnLst>
                                    <p:set>
                                      <p:cBhvr>
                                        <p:cTn id="19" dur="1" fill="hold">
                                          <p:stCondLst>
                                            <p:cond delay="0"/>
                                          </p:stCondLst>
                                        </p:cTn>
                                        <p:tgtEl>
                                          <p:spTgt spid="112"/>
                                        </p:tgtEl>
                                        <p:attrNameLst>
                                          <p:attrName>style.visibility</p:attrName>
                                        </p:attrNameLst>
                                      </p:cBhvr>
                                      <p:to>
                                        <p:strVal val="visible"/>
                                      </p:to>
                                    </p:set>
                                    <p:animEffect transition="in" filter="fade">
                                      <p:cBhvr>
                                        <p:cTn id="20" dur="1000"/>
                                        <p:tgtEl>
                                          <p:spTgt spid="112"/>
                                        </p:tgtEl>
                                      </p:cBhvr>
                                    </p:animEffect>
                                    <p:anim calcmode="lin" valueType="num">
                                      <p:cBhvr>
                                        <p:cTn id="21" dur="1000" fill="hold"/>
                                        <p:tgtEl>
                                          <p:spTgt spid="112"/>
                                        </p:tgtEl>
                                        <p:attrNameLst>
                                          <p:attrName>ppt_x</p:attrName>
                                        </p:attrNameLst>
                                      </p:cBhvr>
                                      <p:tavLst>
                                        <p:tav tm="0">
                                          <p:val>
                                            <p:strVal val="#ppt_x"/>
                                          </p:val>
                                        </p:tav>
                                        <p:tav tm="100000">
                                          <p:val>
                                            <p:strVal val="#ppt_x"/>
                                          </p:val>
                                        </p:tav>
                                      </p:tavLst>
                                    </p:anim>
                                    <p:anim calcmode="lin" valueType="num">
                                      <p:cBhvr>
                                        <p:cTn id="22" dur="1000" fill="hold"/>
                                        <p:tgtEl>
                                          <p:spTgt spid="112"/>
                                        </p:tgtEl>
                                        <p:attrNameLst>
                                          <p:attrName>ppt_y</p:attrName>
                                        </p:attrNameLst>
                                      </p:cBhvr>
                                      <p:tavLst>
                                        <p:tav tm="0">
                                          <p:val>
                                            <p:strVal val="#ppt_y-.1"/>
                                          </p:val>
                                        </p:tav>
                                        <p:tav tm="100000">
                                          <p:val>
                                            <p:strVal val="#ppt_y"/>
                                          </p:val>
                                        </p:tav>
                                      </p:tavLst>
                                    </p:anim>
                                  </p:childTnLst>
                                </p:cTn>
                              </p:par>
                              <p:par>
                                <p:cTn id="23" presetID="10" presetClass="entr" presetSubtype="0" fill="hold" nodeType="withEffect">
                                  <p:stCondLst>
                                    <p:cond delay="50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par>
                                <p:cTn id="26" presetID="8" presetClass="emph" presetSubtype="0" repeatCount="indefinite" fill="hold" nodeType="withEffect">
                                  <p:stCondLst>
                                    <p:cond delay="500"/>
                                  </p:stCondLst>
                                  <p:childTnLst>
                                    <p:animRot by="76680000">
                                      <p:cBhvr>
                                        <p:cTn id="27" dur="7500" fill="hold"/>
                                        <p:tgtEl>
                                          <p:spTgt spid="3"/>
                                        </p:tgtEl>
                                        <p:attrNameLst>
                                          <p:attrName>r</p:attrName>
                                        </p:attrNameLst>
                                      </p:cBhvr>
                                    </p:animRot>
                                  </p:childTnLst>
                                </p:cTn>
                              </p:par>
                              <p:par>
                                <p:cTn id="28" presetID="22" presetClass="entr" presetSubtype="2" fill="hold" nodeType="withEffect">
                                  <p:stCondLst>
                                    <p:cond delay="500"/>
                                  </p:stCondLst>
                                  <p:childTnLst>
                                    <p:set>
                                      <p:cBhvr>
                                        <p:cTn id="29" dur="1" fill="hold">
                                          <p:stCondLst>
                                            <p:cond delay="0"/>
                                          </p:stCondLst>
                                        </p:cTn>
                                        <p:tgtEl>
                                          <p:spTgt spid="131"/>
                                        </p:tgtEl>
                                        <p:attrNameLst>
                                          <p:attrName>style.visibility</p:attrName>
                                        </p:attrNameLst>
                                      </p:cBhvr>
                                      <p:to>
                                        <p:strVal val="visible"/>
                                      </p:to>
                                    </p:set>
                                    <p:animEffect transition="in" filter="wipe(right)">
                                      <p:cBhvr>
                                        <p:cTn id="30" dur="500"/>
                                        <p:tgtEl>
                                          <p:spTgt spid="131"/>
                                        </p:tgtEl>
                                      </p:cBhvr>
                                    </p:animEffect>
                                  </p:childTnLst>
                                </p:cTn>
                              </p:par>
                              <p:par>
                                <p:cTn id="31" presetID="53" presetClass="entr" presetSubtype="16" fill="hold" grpId="0" nodeType="withEffect">
                                  <p:stCondLst>
                                    <p:cond delay="500"/>
                                  </p:stCondLst>
                                  <p:childTnLst>
                                    <p:set>
                                      <p:cBhvr>
                                        <p:cTn id="32" dur="1" fill="hold">
                                          <p:stCondLst>
                                            <p:cond delay="0"/>
                                          </p:stCondLst>
                                        </p:cTn>
                                        <p:tgtEl>
                                          <p:spTgt spid="113"/>
                                        </p:tgtEl>
                                        <p:attrNameLst>
                                          <p:attrName>style.visibility</p:attrName>
                                        </p:attrNameLst>
                                      </p:cBhvr>
                                      <p:to>
                                        <p:strVal val="visible"/>
                                      </p:to>
                                    </p:set>
                                    <p:anim calcmode="lin" valueType="num">
                                      <p:cBhvr>
                                        <p:cTn id="33" dur="500" fill="hold"/>
                                        <p:tgtEl>
                                          <p:spTgt spid="113"/>
                                        </p:tgtEl>
                                        <p:attrNameLst>
                                          <p:attrName>ppt_w</p:attrName>
                                        </p:attrNameLst>
                                      </p:cBhvr>
                                      <p:tavLst>
                                        <p:tav tm="0">
                                          <p:val>
                                            <p:fltVal val="0"/>
                                          </p:val>
                                        </p:tav>
                                        <p:tav tm="100000">
                                          <p:val>
                                            <p:strVal val="#ppt_w"/>
                                          </p:val>
                                        </p:tav>
                                      </p:tavLst>
                                    </p:anim>
                                    <p:anim calcmode="lin" valueType="num">
                                      <p:cBhvr>
                                        <p:cTn id="34" dur="500" fill="hold"/>
                                        <p:tgtEl>
                                          <p:spTgt spid="113"/>
                                        </p:tgtEl>
                                        <p:attrNameLst>
                                          <p:attrName>ppt_h</p:attrName>
                                        </p:attrNameLst>
                                      </p:cBhvr>
                                      <p:tavLst>
                                        <p:tav tm="0">
                                          <p:val>
                                            <p:fltVal val="0"/>
                                          </p:val>
                                        </p:tav>
                                        <p:tav tm="100000">
                                          <p:val>
                                            <p:strVal val="#ppt_h"/>
                                          </p:val>
                                        </p:tav>
                                      </p:tavLst>
                                    </p:anim>
                                    <p:animEffect transition="in" filter="fade">
                                      <p:cBhvr>
                                        <p:cTn id="35" dur="500"/>
                                        <p:tgtEl>
                                          <p:spTgt spid="113"/>
                                        </p:tgtEl>
                                      </p:cBhvr>
                                    </p:animEffect>
                                  </p:childTnLst>
                                </p:cTn>
                              </p:par>
                              <p:par>
                                <p:cTn id="36" presetID="42" presetClass="entr" presetSubtype="0" fill="hold" grpId="0" nodeType="withEffect">
                                  <p:stCondLst>
                                    <p:cond delay="500"/>
                                  </p:stCondLst>
                                  <p:childTnLst>
                                    <p:set>
                                      <p:cBhvr>
                                        <p:cTn id="37" dur="1" fill="hold">
                                          <p:stCondLst>
                                            <p:cond delay="0"/>
                                          </p:stCondLst>
                                        </p:cTn>
                                        <p:tgtEl>
                                          <p:spTgt spid="114"/>
                                        </p:tgtEl>
                                        <p:attrNameLst>
                                          <p:attrName>style.visibility</p:attrName>
                                        </p:attrNameLst>
                                      </p:cBhvr>
                                      <p:to>
                                        <p:strVal val="visible"/>
                                      </p:to>
                                    </p:set>
                                    <p:animEffect transition="in" filter="fade">
                                      <p:cBhvr>
                                        <p:cTn id="38" dur="1000"/>
                                        <p:tgtEl>
                                          <p:spTgt spid="114"/>
                                        </p:tgtEl>
                                      </p:cBhvr>
                                    </p:animEffect>
                                    <p:anim calcmode="lin" valueType="num">
                                      <p:cBhvr>
                                        <p:cTn id="39" dur="1000" fill="hold"/>
                                        <p:tgtEl>
                                          <p:spTgt spid="114"/>
                                        </p:tgtEl>
                                        <p:attrNameLst>
                                          <p:attrName>ppt_x</p:attrName>
                                        </p:attrNameLst>
                                      </p:cBhvr>
                                      <p:tavLst>
                                        <p:tav tm="0">
                                          <p:val>
                                            <p:strVal val="#ppt_x"/>
                                          </p:val>
                                        </p:tav>
                                        <p:tav tm="100000">
                                          <p:val>
                                            <p:strVal val="#ppt_x"/>
                                          </p:val>
                                        </p:tav>
                                      </p:tavLst>
                                    </p:anim>
                                    <p:anim calcmode="lin" valueType="num">
                                      <p:cBhvr>
                                        <p:cTn id="40" dur="1000" fill="hold"/>
                                        <p:tgtEl>
                                          <p:spTgt spid="114"/>
                                        </p:tgtEl>
                                        <p:attrNameLst>
                                          <p:attrName>ppt_y</p:attrName>
                                        </p:attrNameLst>
                                      </p:cBhvr>
                                      <p:tavLst>
                                        <p:tav tm="0">
                                          <p:val>
                                            <p:strVal val="#ppt_y+.1"/>
                                          </p:val>
                                        </p:tav>
                                        <p:tav tm="100000">
                                          <p:val>
                                            <p:strVal val="#ppt_y"/>
                                          </p:val>
                                        </p:tav>
                                      </p:tavLst>
                                    </p:anim>
                                  </p:childTnLst>
                                </p:cTn>
                              </p:par>
                              <p:par>
                                <p:cTn id="41" presetID="10" presetClass="entr" presetSubtype="0" fill="hold" nodeType="withEffect">
                                  <p:stCondLst>
                                    <p:cond delay="100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500"/>
                                        <p:tgtEl>
                                          <p:spTgt spid="4"/>
                                        </p:tgtEl>
                                      </p:cBhvr>
                                    </p:animEffect>
                                  </p:childTnLst>
                                </p:cTn>
                              </p:par>
                              <p:par>
                                <p:cTn id="44" presetID="8" presetClass="emph" presetSubtype="0" repeatCount="indefinite" fill="hold" nodeType="withEffect">
                                  <p:stCondLst>
                                    <p:cond delay="1000"/>
                                  </p:stCondLst>
                                  <p:childTnLst>
                                    <p:animRot by="-108000000">
                                      <p:cBhvr>
                                        <p:cTn id="45" dur="7000" fill="hold"/>
                                        <p:tgtEl>
                                          <p:spTgt spid="4"/>
                                        </p:tgtEl>
                                        <p:attrNameLst>
                                          <p:attrName>r</p:attrName>
                                        </p:attrNameLst>
                                      </p:cBhvr>
                                    </p:animRot>
                                  </p:childTnLst>
                                </p:cTn>
                              </p:par>
                              <p:par>
                                <p:cTn id="46" presetID="22" presetClass="entr" presetSubtype="8" fill="hold" nodeType="withEffect">
                                  <p:stCondLst>
                                    <p:cond delay="1000"/>
                                  </p:stCondLst>
                                  <p:childTnLst>
                                    <p:set>
                                      <p:cBhvr>
                                        <p:cTn id="47" dur="1" fill="hold">
                                          <p:stCondLst>
                                            <p:cond delay="0"/>
                                          </p:stCondLst>
                                        </p:cTn>
                                        <p:tgtEl>
                                          <p:spTgt spid="132"/>
                                        </p:tgtEl>
                                        <p:attrNameLst>
                                          <p:attrName>style.visibility</p:attrName>
                                        </p:attrNameLst>
                                      </p:cBhvr>
                                      <p:to>
                                        <p:strVal val="visible"/>
                                      </p:to>
                                    </p:set>
                                    <p:animEffect transition="in" filter="wipe(left)">
                                      <p:cBhvr>
                                        <p:cTn id="48" dur="500"/>
                                        <p:tgtEl>
                                          <p:spTgt spid="132"/>
                                        </p:tgtEl>
                                      </p:cBhvr>
                                    </p:animEffect>
                                  </p:childTnLst>
                                </p:cTn>
                              </p:par>
                              <p:par>
                                <p:cTn id="49" presetID="53" presetClass="entr" presetSubtype="16" fill="hold" grpId="0" nodeType="withEffect">
                                  <p:stCondLst>
                                    <p:cond delay="1000"/>
                                  </p:stCondLst>
                                  <p:childTnLst>
                                    <p:set>
                                      <p:cBhvr>
                                        <p:cTn id="50" dur="1" fill="hold">
                                          <p:stCondLst>
                                            <p:cond delay="0"/>
                                          </p:stCondLst>
                                        </p:cTn>
                                        <p:tgtEl>
                                          <p:spTgt spid="115"/>
                                        </p:tgtEl>
                                        <p:attrNameLst>
                                          <p:attrName>style.visibility</p:attrName>
                                        </p:attrNameLst>
                                      </p:cBhvr>
                                      <p:to>
                                        <p:strVal val="visible"/>
                                      </p:to>
                                    </p:set>
                                    <p:anim calcmode="lin" valueType="num">
                                      <p:cBhvr>
                                        <p:cTn id="51" dur="500" fill="hold"/>
                                        <p:tgtEl>
                                          <p:spTgt spid="115"/>
                                        </p:tgtEl>
                                        <p:attrNameLst>
                                          <p:attrName>ppt_w</p:attrName>
                                        </p:attrNameLst>
                                      </p:cBhvr>
                                      <p:tavLst>
                                        <p:tav tm="0">
                                          <p:val>
                                            <p:fltVal val="0"/>
                                          </p:val>
                                        </p:tav>
                                        <p:tav tm="100000">
                                          <p:val>
                                            <p:strVal val="#ppt_w"/>
                                          </p:val>
                                        </p:tav>
                                      </p:tavLst>
                                    </p:anim>
                                    <p:anim calcmode="lin" valueType="num">
                                      <p:cBhvr>
                                        <p:cTn id="52" dur="500" fill="hold"/>
                                        <p:tgtEl>
                                          <p:spTgt spid="115"/>
                                        </p:tgtEl>
                                        <p:attrNameLst>
                                          <p:attrName>ppt_h</p:attrName>
                                        </p:attrNameLst>
                                      </p:cBhvr>
                                      <p:tavLst>
                                        <p:tav tm="0">
                                          <p:val>
                                            <p:fltVal val="0"/>
                                          </p:val>
                                        </p:tav>
                                        <p:tav tm="100000">
                                          <p:val>
                                            <p:strVal val="#ppt_h"/>
                                          </p:val>
                                        </p:tav>
                                      </p:tavLst>
                                    </p:anim>
                                    <p:animEffect transition="in" filter="fade">
                                      <p:cBhvr>
                                        <p:cTn id="53" dur="500"/>
                                        <p:tgtEl>
                                          <p:spTgt spid="115"/>
                                        </p:tgtEl>
                                      </p:cBhvr>
                                    </p:animEffect>
                                  </p:childTnLst>
                                </p:cTn>
                              </p:par>
                              <p:par>
                                <p:cTn id="54" presetID="47" presetClass="entr" presetSubtype="0" fill="hold" grpId="0" nodeType="withEffect">
                                  <p:stCondLst>
                                    <p:cond delay="1000"/>
                                  </p:stCondLst>
                                  <p:childTnLst>
                                    <p:set>
                                      <p:cBhvr>
                                        <p:cTn id="55" dur="1" fill="hold">
                                          <p:stCondLst>
                                            <p:cond delay="0"/>
                                          </p:stCondLst>
                                        </p:cTn>
                                        <p:tgtEl>
                                          <p:spTgt spid="116"/>
                                        </p:tgtEl>
                                        <p:attrNameLst>
                                          <p:attrName>style.visibility</p:attrName>
                                        </p:attrNameLst>
                                      </p:cBhvr>
                                      <p:to>
                                        <p:strVal val="visible"/>
                                      </p:to>
                                    </p:set>
                                    <p:animEffect transition="in" filter="fade">
                                      <p:cBhvr>
                                        <p:cTn id="56" dur="1000"/>
                                        <p:tgtEl>
                                          <p:spTgt spid="116"/>
                                        </p:tgtEl>
                                      </p:cBhvr>
                                    </p:animEffect>
                                    <p:anim calcmode="lin" valueType="num">
                                      <p:cBhvr>
                                        <p:cTn id="57" dur="1000" fill="hold"/>
                                        <p:tgtEl>
                                          <p:spTgt spid="116"/>
                                        </p:tgtEl>
                                        <p:attrNameLst>
                                          <p:attrName>ppt_x</p:attrName>
                                        </p:attrNameLst>
                                      </p:cBhvr>
                                      <p:tavLst>
                                        <p:tav tm="0">
                                          <p:val>
                                            <p:strVal val="#ppt_x"/>
                                          </p:val>
                                        </p:tav>
                                        <p:tav tm="100000">
                                          <p:val>
                                            <p:strVal val="#ppt_x"/>
                                          </p:val>
                                        </p:tav>
                                      </p:tavLst>
                                    </p:anim>
                                    <p:anim calcmode="lin" valueType="num">
                                      <p:cBhvr>
                                        <p:cTn id="58" dur="1000" fill="hold"/>
                                        <p:tgtEl>
                                          <p:spTgt spid="116"/>
                                        </p:tgtEl>
                                        <p:attrNameLst>
                                          <p:attrName>ppt_y</p:attrName>
                                        </p:attrNameLst>
                                      </p:cBhvr>
                                      <p:tavLst>
                                        <p:tav tm="0">
                                          <p:val>
                                            <p:strVal val="#ppt_y-.1"/>
                                          </p:val>
                                        </p:tav>
                                        <p:tav tm="100000">
                                          <p:val>
                                            <p:strVal val="#ppt_y"/>
                                          </p:val>
                                        </p:tav>
                                      </p:tavLst>
                                    </p:anim>
                                  </p:childTnLst>
                                </p:cTn>
                              </p:par>
                              <p:par>
                                <p:cTn id="59" presetID="10" presetClass="entr" presetSubtype="0" fill="hold" nodeType="withEffect">
                                  <p:stCondLst>
                                    <p:cond delay="1500"/>
                                  </p:stCondLst>
                                  <p:childTnLst>
                                    <p:set>
                                      <p:cBhvr>
                                        <p:cTn id="60" dur="1" fill="hold">
                                          <p:stCondLst>
                                            <p:cond delay="0"/>
                                          </p:stCondLst>
                                        </p:cTn>
                                        <p:tgtEl>
                                          <p:spTgt spid="5"/>
                                        </p:tgtEl>
                                        <p:attrNameLst>
                                          <p:attrName>style.visibility</p:attrName>
                                        </p:attrNameLst>
                                      </p:cBhvr>
                                      <p:to>
                                        <p:strVal val="visible"/>
                                      </p:to>
                                    </p:set>
                                    <p:animEffect transition="in" filter="fade">
                                      <p:cBhvr>
                                        <p:cTn id="61" dur="500"/>
                                        <p:tgtEl>
                                          <p:spTgt spid="5"/>
                                        </p:tgtEl>
                                      </p:cBhvr>
                                    </p:animEffect>
                                  </p:childTnLst>
                                </p:cTn>
                              </p:par>
                              <p:par>
                                <p:cTn id="62" presetID="8" presetClass="emph" presetSubtype="0" repeatCount="indefinite" fill="hold" nodeType="withEffect">
                                  <p:stCondLst>
                                    <p:cond delay="1500"/>
                                  </p:stCondLst>
                                  <p:childTnLst>
                                    <p:animRot by="86400000">
                                      <p:cBhvr>
                                        <p:cTn id="63" dur="6500" fill="hold"/>
                                        <p:tgtEl>
                                          <p:spTgt spid="5"/>
                                        </p:tgtEl>
                                        <p:attrNameLst>
                                          <p:attrName>r</p:attrName>
                                        </p:attrNameLst>
                                      </p:cBhvr>
                                    </p:animRot>
                                  </p:childTnLst>
                                </p:cTn>
                              </p:par>
                              <p:par>
                                <p:cTn id="64" presetID="53" presetClass="entr" presetSubtype="16" fill="hold" grpId="0" nodeType="withEffect">
                                  <p:stCondLst>
                                    <p:cond delay="1500"/>
                                  </p:stCondLst>
                                  <p:childTnLst>
                                    <p:set>
                                      <p:cBhvr>
                                        <p:cTn id="65" dur="1" fill="hold">
                                          <p:stCondLst>
                                            <p:cond delay="0"/>
                                          </p:stCondLst>
                                        </p:cTn>
                                        <p:tgtEl>
                                          <p:spTgt spid="117"/>
                                        </p:tgtEl>
                                        <p:attrNameLst>
                                          <p:attrName>style.visibility</p:attrName>
                                        </p:attrNameLst>
                                      </p:cBhvr>
                                      <p:to>
                                        <p:strVal val="visible"/>
                                      </p:to>
                                    </p:set>
                                    <p:anim calcmode="lin" valueType="num">
                                      <p:cBhvr>
                                        <p:cTn id="66" dur="500" fill="hold"/>
                                        <p:tgtEl>
                                          <p:spTgt spid="117"/>
                                        </p:tgtEl>
                                        <p:attrNameLst>
                                          <p:attrName>ppt_w</p:attrName>
                                        </p:attrNameLst>
                                      </p:cBhvr>
                                      <p:tavLst>
                                        <p:tav tm="0">
                                          <p:val>
                                            <p:fltVal val="0"/>
                                          </p:val>
                                        </p:tav>
                                        <p:tav tm="100000">
                                          <p:val>
                                            <p:strVal val="#ppt_w"/>
                                          </p:val>
                                        </p:tav>
                                      </p:tavLst>
                                    </p:anim>
                                    <p:anim calcmode="lin" valueType="num">
                                      <p:cBhvr>
                                        <p:cTn id="67" dur="500" fill="hold"/>
                                        <p:tgtEl>
                                          <p:spTgt spid="117"/>
                                        </p:tgtEl>
                                        <p:attrNameLst>
                                          <p:attrName>ppt_h</p:attrName>
                                        </p:attrNameLst>
                                      </p:cBhvr>
                                      <p:tavLst>
                                        <p:tav tm="0">
                                          <p:val>
                                            <p:fltVal val="0"/>
                                          </p:val>
                                        </p:tav>
                                        <p:tav tm="100000">
                                          <p:val>
                                            <p:strVal val="#ppt_h"/>
                                          </p:val>
                                        </p:tav>
                                      </p:tavLst>
                                    </p:anim>
                                    <p:animEffect transition="in" filter="fade">
                                      <p:cBhvr>
                                        <p:cTn id="68" dur="500"/>
                                        <p:tgtEl>
                                          <p:spTgt spid="117"/>
                                        </p:tgtEl>
                                      </p:cBhvr>
                                    </p:animEffect>
                                  </p:childTnLst>
                                </p:cTn>
                              </p:par>
                              <p:par>
                                <p:cTn id="69" presetID="42" presetClass="entr" presetSubtype="0" fill="hold" grpId="0" nodeType="withEffect">
                                  <p:stCondLst>
                                    <p:cond delay="1500"/>
                                  </p:stCondLst>
                                  <p:childTnLst>
                                    <p:set>
                                      <p:cBhvr>
                                        <p:cTn id="70" dur="1" fill="hold">
                                          <p:stCondLst>
                                            <p:cond delay="0"/>
                                          </p:stCondLst>
                                        </p:cTn>
                                        <p:tgtEl>
                                          <p:spTgt spid="118"/>
                                        </p:tgtEl>
                                        <p:attrNameLst>
                                          <p:attrName>style.visibility</p:attrName>
                                        </p:attrNameLst>
                                      </p:cBhvr>
                                      <p:to>
                                        <p:strVal val="visible"/>
                                      </p:to>
                                    </p:set>
                                    <p:animEffect transition="in" filter="fade">
                                      <p:cBhvr>
                                        <p:cTn id="71" dur="1000"/>
                                        <p:tgtEl>
                                          <p:spTgt spid="118"/>
                                        </p:tgtEl>
                                      </p:cBhvr>
                                    </p:animEffect>
                                    <p:anim calcmode="lin" valueType="num">
                                      <p:cBhvr>
                                        <p:cTn id="72" dur="1000" fill="hold"/>
                                        <p:tgtEl>
                                          <p:spTgt spid="118"/>
                                        </p:tgtEl>
                                        <p:attrNameLst>
                                          <p:attrName>ppt_x</p:attrName>
                                        </p:attrNameLst>
                                      </p:cBhvr>
                                      <p:tavLst>
                                        <p:tav tm="0">
                                          <p:val>
                                            <p:strVal val="#ppt_x"/>
                                          </p:val>
                                        </p:tav>
                                        <p:tav tm="100000">
                                          <p:val>
                                            <p:strVal val="#ppt_x"/>
                                          </p:val>
                                        </p:tav>
                                      </p:tavLst>
                                    </p:anim>
                                    <p:anim calcmode="lin" valueType="num">
                                      <p:cBhvr>
                                        <p:cTn id="73" dur="1000" fill="hold"/>
                                        <p:tgtEl>
                                          <p:spTgt spid="118"/>
                                        </p:tgtEl>
                                        <p:attrNameLst>
                                          <p:attrName>ppt_y</p:attrName>
                                        </p:attrNameLst>
                                      </p:cBhvr>
                                      <p:tavLst>
                                        <p:tav tm="0">
                                          <p:val>
                                            <p:strVal val="#ppt_y+.1"/>
                                          </p:val>
                                        </p:tav>
                                        <p:tav tm="100000">
                                          <p:val>
                                            <p:strVal val="#ppt_y"/>
                                          </p:val>
                                        </p:tav>
                                      </p:tavLst>
                                    </p:anim>
                                  </p:childTnLst>
                                </p:cTn>
                              </p:par>
                              <p:par>
                                <p:cTn id="74" presetID="22" presetClass="entr" presetSubtype="2" fill="hold" nodeType="withEffect">
                                  <p:stCondLst>
                                    <p:cond delay="500"/>
                                  </p:stCondLst>
                                  <p:childTnLst>
                                    <p:set>
                                      <p:cBhvr>
                                        <p:cTn id="75" dur="1" fill="hold">
                                          <p:stCondLst>
                                            <p:cond delay="0"/>
                                          </p:stCondLst>
                                        </p:cTn>
                                        <p:tgtEl>
                                          <p:spTgt spid="135"/>
                                        </p:tgtEl>
                                        <p:attrNameLst>
                                          <p:attrName>style.visibility</p:attrName>
                                        </p:attrNameLst>
                                      </p:cBhvr>
                                      <p:to>
                                        <p:strVal val="visible"/>
                                      </p:to>
                                    </p:set>
                                    <p:animEffect transition="in" filter="wipe(right)">
                                      <p:cBhvr>
                                        <p:cTn id="76" dur="500"/>
                                        <p:tgtEl>
                                          <p:spTgt spid="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p:bldP spid="112" grpId="0"/>
      <p:bldP spid="113" grpId="0"/>
      <p:bldP spid="114" grpId="0"/>
      <p:bldP spid="115" grpId="0"/>
      <p:bldP spid="116" grpId="0"/>
      <p:bldP spid="117" grpId="0"/>
      <p:bldP spid="11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Administrator\Desktop\1457d4fe0d80f91.jpg"/>
          <p:cNvPicPr>
            <a:picLocks noChangeAspect="1" noChangeArrowheads="1"/>
          </p:cNvPicPr>
          <p:nvPr/>
        </p:nvPicPr>
        <p:blipFill>
          <a:blip r:embed="rId3" cstate="print"/>
          <a:srcRect/>
          <a:stretch>
            <a:fillRect/>
          </a:stretch>
        </p:blipFill>
        <p:spPr bwMode="auto">
          <a:xfrm>
            <a:off x="0" y="0"/>
            <a:ext cx="5111130" cy="5111130"/>
          </a:xfrm>
          <a:prstGeom prst="rect">
            <a:avLst/>
          </a:prstGeom>
          <a:noFill/>
        </p:spPr>
      </p:pic>
      <p:sp>
        <p:nvSpPr>
          <p:cNvPr id="11" name="矩形 259"/>
          <p:cNvSpPr>
            <a:spLocks noChangeArrowheads="1"/>
          </p:cNvSpPr>
          <p:nvPr/>
        </p:nvSpPr>
        <p:spPr bwMode="auto">
          <a:xfrm>
            <a:off x="4420463" y="2183468"/>
            <a:ext cx="5120883"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400" dirty="0" smtClean="0">
                <a:solidFill>
                  <a:schemeClr val="tx1">
                    <a:lumMod val="65000"/>
                    <a:lumOff val="35000"/>
                  </a:schemeClr>
                </a:solidFill>
                <a:cs typeface="Arial" panose="020B0604020202020204" pitchFamily="34" charset="0"/>
              </a:rPr>
              <a:t>谢谢观看！</a:t>
            </a:r>
            <a:endParaRPr lang="zh-CN" altLang="en-US" sz="4400" dirty="0">
              <a:solidFill>
                <a:schemeClr val="tx1">
                  <a:lumMod val="65000"/>
                  <a:lumOff val="35000"/>
                </a:schemeClr>
              </a:solidFill>
              <a:cs typeface="Arial" panose="020B0604020202020204" pitchFamily="34" charset="0"/>
            </a:endParaRPr>
          </a:p>
        </p:txBody>
      </p:sp>
      <p:sp>
        <p:nvSpPr>
          <p:cNvPr id="13" name="矩形 259"/>
          <p:cNvSpPr>
            <a:spLocks noChangeArrowheads="1"/>
          </p:cNvSpPr>
          <p:nvPr/>
        </p:nvSpPr>
        <p:spPr bwMode="auto">
          <a:xfrm>
            <a:off x="5436890" y="2917195"/>
            <a:ext cx="30243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600" dirty="0">
                <a:solidFill>
                  <a:schemeClr val="tx1">
                    <a:lumMod val="65000"/>
                    <a:lumOff val="35000"/>
                  </a:schemeClr>
                </a:solidFill>
                <a:cs typeface="Arial" panose="020B0604020202020204" pitchFamily="34" charset="0"/>
              </a:rPr>
              <a:t>Please replace text, click add relevant headline, modify the text content, also can copy your content to this directly. Please replace text, click add relevant headline, modify the text content, also can copy your content to this directly. Please replace text, click </a:t>
            </a:r>
            <a:r>
              <a:rPr lang="en-US" altLang="zh-CN" sz="600" dirty="0" smtClean="0">
                <a:solidFill>
                  <a:schemeClr val="tx1">
                    <a:lumMod val="65000"/>
                    <a:lumOff val="35000"/>
                  </a:schemeClr>
                </a:solidFill>
                <a:cs typeface="Arial" panose="020B0604020202020204" pitchFamily="34" charset="0"/>
              </a:rPr>
              <a:t>add</a:t>
            </a:r>
            <a:endParaRPr lang="zh-CN" altLang="en-US" sz="600" dirty="0">
              <a:solidFill>
                <a:schemeClr val="accent1"/>
              </a:solidFill>
              <a:cs typeface="Arial" panose="020B0604020202020204" pitchFamily="34" charset="0"/>
            </a:endParaRPr>
          </a:p>
        </p:txBody>
      </p:sp>
      <p:sp>
        <p:nvSpPr>
          <p:cNvPr id="7" name="矩形 259"/>
          <p:cNvSpPr>
            <a:spLocks noChangeArrowheads="1"/>
          </p:cNvSpPr>
          <p:nvPr/>
        </p:nvSpPr>
        <p:spPr bwMode="auto">
          <a:xfrm>
            <a:off x="5404171" y="916360"/>
            <a:ext cx="2913039" cy="1354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8800" cap="all" dirty="0" smtClean="0">
                <a:solidFill>
                  <a:schemeClr val="accent1">
                    <a:lumMod val="75000"/>
                  </a:schemeClr>
                </a:solidFill>
                <a:latin typeface="Agency FB" panose="020B0503020202020204" pitchFamily="34" charset="0"/>
                <a:cs typeface="Arial" panose="020B0604020202020204" pitchFamily="34" charset="0"/>
              </a:rPr>
              <a:t>2030</a:t>
            </a:r>
            <a:endParaRPr lang="zh-CN" altLang="en-US" sz="8800" cap="all" dirty="0">
              <a:solidFill>
                <a:schemeClr val="accent1">
                  <a:lumMod val="75000"/>
                </a:schemeClr>
              </a:solidFill>
              <a:latin typeface="Agency FB" panose="020B0503020202020204" pitchFamily="34" charset="0"/>
              <a:cs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ractur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0-#ppt_w/2"/>
                                          </p:val>
                                        </p:tav>
                                        <p:tav tm="100000">
                                          <p:val>
                                            <p:strVal val="#ppt_x"/>
                                          </p:val>
                                        </p:tav>
                                      </p:tavLst>
                                    </p:anim>
                                    <p:anim calcmode="lin" valueType="num">
                                      <p:cBhvr additive="base">
                                        <p:cTn id="8" dur="500" fill="hold"/>
                                        <p:tgtEl>
                                          <p:spTgt spid="102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1"/>
                                        </p:tgtEl>
                                        <p:attrNameLst>
                                          <p:attrName>ppt_y</p:attrName>
                                        </p:attrNameLst>
                                      </p:cBhvr>
                                      <p:tavLst>
                                        <p:tav tm="0">
                                          <p:val>
                                            <p:strVal val="#ppt_y"/>
                                          </p:val>
                                        </p:tav>
                                        <p:tav tm="100000">
                                          <p:val>
                                            <p:strVal val="#ppt_y"/>
                                          </p:val>
                                        </p:tav>
                                      </p:tavLst>
                                    </p:anim>
                                    <p:anim calcmode="lin" valueType="num">
                                      <p:cBhvr>
                                        <p:cTn id="14"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1"/>
                                        </p:tgtEl>
                                      </p:cBhvr>
                                    </p:animEffect>
                                  </p:childTnLst>
                                </p:cTn>
                              </p:par>
                            </p:childTnLst>
                          </p:cTn>
                        </p:par>
                        <p:par>
                          <p:cTn id="17" fill="hold">
                            <p:stCondLst>
                              <p:cond delay="1200"/>
                            </p:stCondLst>
                            <p:childTnLst>
                              <p:par>
                                <p:cTn id="18" presetID="26" presetClass="emph" presetSubtype="0" fill="hold" grpId="1" nodeType="afterEffect">
                                  <p:stCondLst>
                                    <p:cond delay="0"/>
                                  </p:stCondLst>
                                  <p:iterate type="lt">
                                    <p:tmPct val="0"/>
                                  </p:iterate>
                                  <p:childTnLst>
                                    <p:animEffect transition="out" filter="fade">
                                      <p:cBhvr>
                                        <p:cTn id="19" dur="500" tmFilter="0, 0; .2, .5; .8, .5; 1, 0"/>
                                        <p:tgtEl>
                                          <p:spTgt spid="11"/>
                                        </p:tgtEl>
                                      </p:cBhvr>
                                    </p:animEffect>
                                    <p:animScale>
                                      <p:cBhvr>
                                        <p:cTn id="20" dur="250" autoRev="1" fill="hold"/>
                                        <p:tgtEl>
                                          <p:spTgt spid="11"/>
                                        </p:tgtEl>
                                      </p:cBhvr>
                                      <p:by x="105000" y="105000"/>
                                    </p:animScale>
                                  </p:childTnLst>
                                </p:cTn>
                              </p:par>
                            </p:childTnLst>
                          </p:cTn>
                        </p:par>
                        <p:par>
                          <p:cTn id="21" fill="hold">
                            <p:stCondLst>
                              <p:cond delay="1700"/>
                            </p:stCondLst>
                            <p:childTnLst>
                              <p:par>
                                <p:cTn id="22" presetID="10" presetClass="entr" presetSubtype="0"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childTnLst>
                                </p:cTn>
                              </p:par>
                            </p:childTnLst>
                          </p:cTn>
                        </p:par>
                        <p:par>
                          <p:cTn id="25" fill="hold">
                            <p:stCondLst>
                              <p:cond delay="2700"/>
                            </p:stCondLst>
                            <p:childTnLst>
                              <p:par>
                                <p:cTn id="26" presetID="41" presetClass="entr" presetSubtype="0" fill="hold" grpId="0" nodeType="afterEffect">
                                  <p:stCondLst>
                                    <p:cond delay="0"/>
                                  </p:stCondLst>
                                  <p:iterate type="lt">
                                    <p:tmPct val="10000"/>
                                  </p:iterate>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7"/>
                                        </p:tgtEl>
                                        <p:attrNameLst>
                                          <p:attrName>ppt_y</p:attrName>
                                        </p:attrNameLst>
                                      </p:cBhvr>
                                      <p:tavLst>
                                        <p:tav tm="0">
                                          <p:val>
                                            <p:strVal val="#ppt_y"/>
                                          </p:val>
                                        </p:tav>
                                        <p:tav tm="100000">
                                          <p:val>
                                            <p:strVal val="#ppt_y"/>
                                          </p:val>
                                        </p:tav>
                                      </p:tavLst>
                                    </p:anim>
                                    <p:anim calcmode="lin" valueType="num">
                                      <p:cBhvr>
                                        <p:cTn id="30"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7"/>
                                        </p:tgtEl>
                                      </p:cBhvr>
                                    </p:animEffect>
                                  </p:childTnLst>
                                </p:cTn>
                              </p:par>
                            </p:childTnLst>
                          </p:cTn>
                        </p:par>
                        <p:par>
                          <p:cTn id="33" fill="hold">
                            <p:stCondLst>
                              <p:cond delay="3350"/>
                            </p:stCondLst>
                            <p:childTnLst>
                              <p:par>
                                <p:cTn id="34" presetID="26" presetClass="emph" presetSubtype="0" fill="hold" grpId="1" nodeType="afterEffect">
                                  <p:stCondLst>
                                    <p:cond delay="0"/>
                                  </p:stCondLst>
                                  <p:iterate type="lt">
                                    <p:tmPct val="0"/>
                                  </p:iterate>
                                  <p:childTnLst>
                                    <p:animEffect transition="out" filter="fade">
                                      <p:cBhvr>
                                        <p:cTn id="35" dur="500" tmFilter="0, 0; .2, .5; .8, .5; 1, 0"/>
                                        <p:tgtEl>
                                          <p:spTgt spid="7"/>
                                        </p:tgtEl>
                                      </p:cBhvr>
                                    </p:animEffect>
                                    <p:animScale>
                                      <p:cBhvr>
                                        <p:cTn id="36"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3" grpId="0"/>
      <p:bldP spid="7" grpId="0"/>
      <p:bldP spid="7"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Administrator\Desktop\1457d4fe0d80f91.jpg"/>
          <p:cNvPicPr>
            <a:picLocks noChangeAspect="1" noChangeArrowheads="1"/>
          </p:cNvPicPr>
          <p:nvPr/>
        </p:nvPicPr>
        <p:blipFill>
          <a:blip r:embed="rId3" cstate="print"/>
          <a:srcRect/>
          <a:stretch>
            <a:fillRect/>
          </a:stretch>
        </p:blipFill>
        <p:spPr bwMode="auto">
          <a:xfrm>
            <a:off x="0" y="0"/>
            <a:ext cx="5111130" cy="5111130"/>
          </a:xfrm>
          <a:prstGeom prst="rect">
            <a:avLst/>
          </a:prstGeom>
          <a:noFill/>
        </p:spPr>
      </p:pic>
      <p:sp>
        <p:nvSpPr>
          <p:cNvPr id="6148" name="文本框 3080"/>
          <p:cNvSpPr txBox="1">
            <a:spLocks noChangeArrowheads="1"/>
          </p:cNvSpPr>
          <p:nvPr/>
        </p:nvSpPr>
        <p:spPr bwMode="auto">
          <a:xfrm>
            <a:off x="4926561" y="2217485"/>
            <a:ext cx="1252447" cy="9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032" tIns="32516" rIns="65032" bIns="32516">
            <a:spAutoFit/>
          </a:bodyPr>
          <a:lstStyle/>
          <a:p>
            <a:pPr algn="ctr"/>
            <a:r>
              <a:rPr lang="en-US" altLang="zh-CN" sz="6000" dirty="0" smtClean="0">
                <a:solidFill>
                  <a:schemeClr val="accent1"/>
                </a:solidFill>
                <a:latin typeface="Arial" panose="020B0604020202020204" pitchFamily="34" charset="0"/>
                <a:ea typeface="微软雅黑" panose="020B0503020204020204" pitchFamily="34" charset="-122"/>
                <a:sym typeface="Arial" panose="020B0604020202020204" pitchFamily="34" charset="0"/>
              </a:rPr>
              <a:t>01</a:t>
            </a:r>
            <a:endParaRPr lang="en-US" altLang="zh-CN" sz="60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6153" name="椭圆 3087"/>
          <p:cNvSpPr>
            <a:spLocks noChangeArrowheads="1"/>
          </p:cNvSpPr>
          <p:nvPr/>
        </p:nvSpPr>
        <p:spPr bwMode="auto">
          <a:xfrm>
            <a:off x="5059903" y="1592152"/>
            <a:ext cx="342874" cy="342939"/>
          </a:xfrm>
          <a:prstGeom prst="ellipse">
            <a:avLst/>
          </a:prstGeom>
          <a:solidFill>
            <a:schemeClr val="accent1"/>
          </a:solidFill>
          <a:ln>
            <a:noFill/>
          </a:ln>
        </p:spPr>
        <p:txBody>
          <a:bodyPr lIns="65032" tIns="32516" rIns="65032" bIns="32516"/>
          <a:lstStyle/>
          <a:p>
            <a:endParaRPr lang="zh-CN" altLang="en-US" sz="1900" dirty="0">
              <a:latin typeface="Arial" panose="020B0604020202020204" pitchFamily="34" charset="0"/>
              <a:ea typeface="微软雅黑" panose="020B0503020204020204" pitchFamily="34" charset="-122"/>
              <a:sym typeface="Arial" panose="020B0604020202020204" pitchFamily="34" charset="0"/>
            </a:endParaRPr>
          </a:p>
        </p:txBody>
      </p:sp>
      <p:sp>
        <p:nvSpPr>
          <p:cNvPr id="9" name="矩形 8"/>
          <p:cNvSpPr/>
          <p:nvPr/>
        </p:nvSpPr>
        <p:spPr>
          <a:xfrm>
            <a:off x="5991480" y="2333008"/>
            <a:ext cx="2030590" cy="400110"/>
          </a:xfrm>
          <a:prstGeom prst="rect">
            <a:avLst/>
          </a:prstGeom>
        </p:spPr>
        <p:txBody>
          <a:bodyPr wrap="square" lIns="0" tIns="0" rIns="0" bIns="0">
            <a:spAutoFit/>
          </a:bodyPr>
          <a:lstStyle/>
          <a:p>
            <a:pPr>
              <a:lnSpc>
                <a:spcPct val="130000"/>
              </a:lnSpc>
            </a:pPr>
            <a:r>
              <a:rPr lang="zh-CN" altLang="en-US" sz="2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10" name="文本框 9"/>
          <p:cNvSpPr txBox="1"/>
          <p:nvPr/>
        </p:nvSpPr>
        <p:spPr>
          <a:xfrm>
            <a:off x="5991480" y="2725234"/>
            <a:ext cx="2829786" cy="323165"/>
          </a:xfrm>
          <a:prstGeom prst="rect">
            <a:avLst/>
          </a:prstGeom>
          <a:noFill/>
        </p:spPr>
        <p:txBody>
          <a:bodyPr wrap="square" lIns="0" tIns="0" rIns="0" bIns="0" rtlCol="0">
            <a:spAutoFit/>
          </a:bodyPr>
          <a:lstStyle/>
          <a:p>
            <a:pPr algn="just">
              <a:lnSpc>
                <a:spcPct val="150000"/>
              </a:lnSpc>
            </a:pPr>
            <a:r>
              <a:rPr lang="zh-CN" alt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p>
        </p:txBody>
      </p:sp>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250"/>
                                  </p:stCondLst>
                                  <p:childTnLst>
                                    <p:set>
                                      <p:cBhvr>
                                        <p:cTn id="10" dur="1" fill="hold">
                                          <p:stCondLst>
                                            <p:cond delay="0"/>
                                          </p:stCondLst>
                                        </p:cTn>
                                        <p:tgtEl>
                                          <p:spTgt spid="6153"/>
                                        </p:tgtEl>
                                        <p:attrNameLst>
                                          <p:attrName>style.visibility</p:attrName>
                                        </p:attrNameLst>
                                      </p:cBhvr>
                                      <p:to>
                                        <p:strVal val="visible"/>
                                      </p:to>
                                    </p:set>
                                    <p:anim calcmode="lin" valueType="num">
                                      <p:cBhvr>
                                        <p:cTn id="11" dur="750" fill="hold"/>
                                        <p:tgtEl>
                                          <p:spTgt spid="6153"/>
                                        </p:tgtEl>
                                        <p:attrNameLst>
                                          <p:attrName>ppt_w</p:attrName>
                                        </p:attrNameLst>
                                      </p:cBhvr>
                                      <p:tavLst>
                                        <p:tav tm="0">
                                          <p:val>
                                            <p:fltVal val="0"/>
                                          </p:val>
                                        </p:tav>
                                        <p:tav tm="100000">
                                          <p:val>
                                            <p:strVal val="#ppt_w"/>
                                          </p:val>
                                        </p:tav>
                                      </p:tavLst>
                                    </p:anim>
                                    <p:anim calcmode="lin" valueType="num">
                                      <p:cBhvr>
                                        <p:cTn id="12" dur="750" fill="hold"/>
                                        <p:tgtEl>
                                          <p:spTgt spid="6153"/>
                                        </p:tgtEl>
                                        <p:attrNameLst>
                                          <p:attrName>ppt_h</p:attrName>
                                        </p:attrNameLst>
                                      </p:cBhvr>
                                      <p:tavLst>
                                        <p:tav tm="0">
                                          <p:val>
                                            <p:fltVal val="0"/>
                                          </p:val>
                                        </p:tav>
                                        <p:tav tm="100000">
                                          <p:val>
                                            <p:strVal val="#ppt_h"/>
                                          </p:val>
                                        </p:tav>
                                      </p:tavLst>
                                    </p:anim>
                                    <p:animEffect transition="in" filter="fade">
                                      <p:cBhvr>
                                        <p:cTn id="13" dur="750"/>
                                        <p:tgtEl>
                                          <p:spTgt spid="6153"/>
                                        </p:tgtEl>
                                      </p:cBhvr>
                                    </p:animEffect>
                                  </p:childTnLst>
                                </p:cTn>
                              </p:par>
                            </p:childTnLst>
                          </p:cTn>
                        </p:par>
                        <p:par>
                          <p:cTn id="14" fill="hold">
                            <p:stCondLst>
                              <p:cond delay="500"/>
                            </p:stCondLst>
                            <p:childTnLst>
                              <p:par>
                                <p:cTn id="15" presetID="53" presetClass="entr" presetSubtype="16" fill="hold" grpId="0" nodeType="afterEffect">
                                  <p:stCondLst>
                                    <p:cond delay="0"/>
                                  </p:stCondLst>
                                  <p:childTnLst>
                                    <p:set>
                                      <p:cBhvr>
                                        <p:cTn id="16" dur="1" fill="hold">
                                          <p:stCondLst>
                                            <p:cond delay="0"/>
                                          </p:stCondLst>
                                        </p:cTn>
                                        <p:tgtEl>
                                          <p:spTgt spid="6148"/>
                                        </p:tgtEl>
                                        <p:attrNameLst>
                                          <p:attrName>style.visibility</p:attrName>
                                        </p:attrNameLst>
                                      </p:cBhvr>
                                      <p:to>
                                        <p:strVal val="visible"/>
                                      </p:to>
                                    </p:set>
                                    <p:anim calcmode="lin" valueType="num">
                                      <p:cBhvr>
                                        <p:cTn id="17" dur="500" fill="hold"/>
                                        <p:tgtEl>
                                          <p:spTgt spid="6148"/>
                                        </p:tgtEl>
                                        <p:attrNameLst>
                                          <p:attrName>ppt_w</p:attrName>
                                        </p:attrNameLst>
                                      </p:cBhvr>
                                      <p:tavLst>
                                        <p:tav tm="0">
                                          <p:val>
                                            <p:fltVal val="0"/>
                                          </p:val>
                                        </p:tav>
                                        <p:tav tm="100000">
                                          <p:val>
                                            <p:strVal val="#ppt_w"/>
                                          </p:val>
                                        </p:tav>
                                      </p:tavLst>
                                    </p:anim>
                                    <p:anim calcmode="lin" valueType="num">
                                      <p:cBhvr>
                                        <p:cTn id="18" dur="500" fill="hold"/>
                                        <p:tgtEl>
                                          <p:spTgt spid="6148"/>
                                        </p:tgtEl>
                                        <p:attrNameLst>
                                          <p:attrName>ppt_h</p:attrName>
                                        </p:attrNameLst>
                                      </p:cBhvr>
                                      <p:tavLst>
                                        <p:tav tm="0">
                                          <p:val>
                                            <p:fltVal val="0"/>
                                          </p:val>
                                        </p:tav>
                                        <p:tav tm="100000">
                                          <p:val>
                                            <p:strVal val="#ppt_h"/>
                                          </p:val>
                                        </p:tav>
                                      </p:tavLst>
                                    </p:anim>
                                    <p:animEffect transition="in" filter="fade">
                                      <p:cBhvr>
                                        <p:cTn id="19" dur="500"/>
                                        <p:tgtEl>
                                          <p:spTgt spid="6148"/>
                                        </p:tgtEl>
                                      </p:cBhvr>
                                    </p:animEffect>
                                  </p:childTnLst>
                                </p:cTn>
                              </p:par>
                            </p:childTnLst>
                          </p:cTn>
                        </p:par>
                      </p:childTnLst>
                    </p:cTn>
                  </p:par>
                  <p:par>
                    <p:cTn id="20" fill="hold">
                      <p:stCondLst>
                        <p:cond delay="indefinite"/>
                      </p:stCondLst>
                      <p:childTnLst>
                        <p:par>
                          <p:cTn id="21" fill="hold">
                            <p:stCondLst>
                              <p:cond delay="0"/>
                            </p:stCondLst>
                            <p:childTnLst>
                              <p:par>
                                <p:cTn id="22" presetID="23" presetClass="entr" presetSubtype="32"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strVal val="4*#ppt_w"/>
                                          </p:val>
                                        </p:tav>
                                        <p:tav tm="100000">
                                          <p:val>
                                            <p:strVal val="#ppt_w"/>
                                          </p:val>
                                        </p:tav>
                                      </p:tavLst>
                                    </p:anim>
                                    <p:anim calcmode="lin" valueType="num">
                                      <p:cBhvr>
                                        <p:cTn id="25" dur="500" fill="hold"/>
                                        <p:tgtEl>
                                          <p:spTgt spid="9"/>
                                        </p:tgtEl>
                                        <p:attrNameLst>
                                          <p:attrName>ppt_h</p:attrName>
                                        </p:attrNameLst>
                                      </p:cBhvr>
                                      <p:tavLst>
                                        <p:tav tm="0">
                                          <p:val>
                                            <p:strVal val="4*#ppt_h"/>
                                          </p:val>
                                        </p:tav>
                                        <p:tav tm="100000">
                                          <p:val>
                                            <p:strVal val="#ppt_h"/>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53" grpId="0" animBg="1"/>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1"/>
          <p:cNvGrpSpPr/>
          <p:nvPr/>
        </p:nvGrpSpPr>
        <p:grpSpPr bwMode="auto">
          <a:xfrm>
            <a:off x="6041010" y="2461330"/>
            <a:ext cx="297692" cy="297748"/>
            <a:chOff x="0" y="0"/>
            <a:chExt cx="812800" cy="812800"/>
          </a:xfrm>
        </p:grpSpPr>
        <p:sp>
          <p:nvSpPr>
            <p:cNvPr id="10284" name="椭圆 32"/>
            <p:cNvSpPr>
              <a:spLocks noChangeArrowheads="1"/>
            </p:cNvSpPr>
            <p:nvPr/>
          </p:nvSpPr>
          <p:spPr bwMode="auto">
            <a:xfrm>
              <a:off x="0" y="0"/>
              <a:ext cx="812800" cy="812800"/>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algn="ctr" eaLnBrk="1" hangingPunct="1">
                <a:buFont typeface="Arial" panose="020B0604020202020204" pitchFamily="34" charset="0"/>
                <a:buNone/>
              </a:pPr>
              <a:endParaRPr lang="zh-CN" altLang="en-US">
                <a:solidFill>
                  <a:srgbClr val="FFFFFF"/>
                </a:solidFill>
                <a:latin typeface="Arial" panose="020B0604020202020204" pitchFamily="34" charset="0"/>
              </a:endParaRPr>
            </a:p>
          </p:txBody>
        </p:sp>
        <p:sp>
          <p:nvSpPr>
            <p:cNvPr id="10285" name="任意多边形 33"/>
            <p:cNvSpPr/>
            <p:nvPr/>
          </p:nvSpPr>
          <p:spPr bwMode="auto">
            <a:xfrm rot="5400000">
              <a:off x="120456" y="120456"/>
              <a:ext cx="571888" cy="571888"/>
            </a:xfrm>
            <a:custGeom>
              <a:avLst/>
              <a:gdLst>
                <a:gd name="T0" fmla="*/ 0 w 692642"/>
                <a:gd name="T1" fmla="*/ 194932 h 692642"/>
                <a:gd name="T2" fmla="*/ 38476 w 692642"/>
                <a:gd name="T3" fmla="*/ 156456 h 692642"/>
                <a:gd name="T4" fmla="*/ 156457 w 692642"/>
                <a:gd name="T5" fmla="*/ 156456 h 692642"/>
                <a:gd name="T6" fmla="*/ 156457 w 692642"/>
                <a:gd name="T7" fmla="*/ 38476 h 692642"/>
                <a:gd name="T8" fmla="*/ 194933 w 692642"/>
                <a:gd name="T9" fmla="*/ 0 h 692642"/>
                <a:gd name="T10" fmla="*/ 233409 w 692642"/>
                <a:gd name="T11" fmla="*/ 38476 h 692642"/>
                <a:gd name="T12" fmla="*/ 233409 w 692642"/>
                <a:gd name="T13" fmla="*/ 156457 h 692642"/>
                <a:gd name="T14" fmla="*/ 351390 w 692642"/>
                <a:gd name="T15" fmla="*/ 156457 h 692642"/>
                <a:gd name="T16" fmla="*/ 389866 w 692642"/>
                <a:gd name="T17" fmla="*/ 194933 h 692642"/>
                <a:gd name="T18" fmla="*/ 389865 w 692642"/>
                <a:gd name="T19" fmla="*/ 194932 h 692642"/>
                <a:gd name="T20" fmla="*/ 351389 w 692642"/>
                <a:gd name="T21" fmla="*/ 233409 h 692642"/>
                <a:gd name="T22" fmla="*/ 233409 w 692642"/>
                <a:gd name="T23" fmla="*/ 233409 h 692642"/>
                <a:gd name="T24" fmla="*/ 233409 w 692642"/>
                <a:gd name="T25" fmla="*/ 351390 h 692642"/>
                <a:gd name="T26" fmla="*/ 194932 w 692642"/>
                <a:gd name="T27" fmla="*/ 389866 h 692642"/>
                <a:gd name="T28" fmla="*/ 194933 w 692642"/>
                <a:gd name="T29" fmla="*/ 389865 h 692642"/>
                <a:gd name="T30" fmla="*/ 156457 w 692642"/>
                <a:gd name="T31" fmla="*/ 351389 h 692642"/>
                <a:gd name="T32" fmla="*/ 156457 w 692642"/>
                <a:gd name="T33" fmla="*/ 233409 h 692642"/>
                <a:gd name="T34" fmla="*/ 38476 w 692642"/>
                <a:gd name="T35" fmla="*/ 233409 h 692642"/>
                <a:gd name="T36" fmla="*/ 0 w 692642"/>
                <a:gd name="T37" fmla="*/ 194932 h 6926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92642"/>
                <a:gd name="T58" fmla="*/ 0 h 692642"/>
                <a:gd name="T59" fmla="*/ 692642 w 692642"/>
                <a:gd name="T60" fmla="*/ 692642 h 6926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92642" h="692642">
                  <a:moveTo>
                    <a:pt x="0" y="346320"/>
                  </a:moveTo>
                  <a:cubicBezTo>
                    <a:pt x="0" y="308567"/>
                    <a:pt x="30604" y="277963"/>
                    <a:pt x="68357" y="277963"/>
                  </a:cubicBezTo>
                  <a:lnTo>
                    <a:pt x="277964" y="277963"/>
                  </a:lnTo>
                  <a:lnTo>
                    <a:pt x="277964" y="68357"/>
                  </a:lnTo>
                  <a:cubicBezTo>
                    <a:pt x="277964" y="30604"/>
                    <a:pt x="308568" y="0"/>
                    <a:pt x="346321" y="0"/>
                  </a:cubicBezTo>
                  <a:cubicBezTo>
                    <a:pt x="384074" y="0"/>
                    <a:pt x="414678" y="30604"/>
                    <a:pt x="414678" y="68357"/>
                  </a:cubicBezTo>
                  <a:lnTo>
                    <a:pt x="414678" y="277964"/>
                  </a:lnTo>
                  <a:lnTo>
                    <a:pt x="624285" y="277964"/>
                  </a:lnTo>
                  <a:cubicBezTo>
                    <a:pt x="662038" y="277964"/>
                    <a:pt x="692642" y="308568"/>
                    <a:pt x="692642" y="346321"/>
                  </a:cubicBezTo>
                  <a:lnTo>
                    <a:pt x="692641" y="346320"/>
                  </a:lnTo>
                  <a:cubicBezTo>
                    <a:pt x="692641" y="384073"/>
                    <a:pt x="662037" y="414677"/>
                    <a:pt x="624284" y="414677"/>
                  </a:cubicBezTo>
                  <a:lnTo>
                    <a:pt x="414677" y="414677"/>
                  </a:lnTo>
                  <a:lnTo>
                    <a:pt x="414677" y="624285"/>
                  </a:lnTo>
                  <a:cubicBezTo>
                    <a:pt x="414677" y="662038"/>
                    <a:pt x="384073" y="692642"/>
                    <a:pt x="346320" y="692642"/>
                  </a:cubicBezTo>
                  <a:lnTo>
                    <a:pt x="346321" y="692641"/>
                  </a:lnTo>
                  <a:cubicBezTo>
                    <a:pt x="308568" y="692641"/>
                    <a:pt x="277964" y="662037"/>
                    <a:pt x="277964" y="624284"/>
                  </a:cubicBezTo>
                  <a:lnTo>
                    <a:pt x="277964" y="414677"/>
                  </a:lnTo>
                  <a:lnTo>
                    <a:pt x="68357" y="414677"/>
                  </a:lnTo>
                  <a:cubicBezTo>
                    <a:pt x="30604" y="414677"/>
                    <a:pt x="0" y="384073"/>
                    <a:pt x="0" y="3463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latin typeface="Arial" panose="020B0604020202020204" pitchFamily="34" charset="0"/>
              </a:endParaRPr>
            </a:p>
          </p:txBody>
        </p:sp>
      </p:grpSp>
      <p:grpSp>
        <p:nvGrpSpPr>
          <p:cNvPr id="3" name="组合 34"/>
          <p:cNvGrpSpPr/>
          <p:nvPr/>
        </p:nvGrpSpPr>
        <p:grpSpPr bwMode="auto">
          <a:xfrm>
            <a:off x="2840229" y="2461330"/>
            <a:ext cx="297692" cy="297748"/>
            <a:chOff x="0" y="0"/>
            <a:chExt cx="812800" cy="812800"/>
          </a:xfrm>
        </p:grpSpPr>
        <p:sp>
          <p:nvSpPr>
            <p:cNvPr id="10282" name="椭圆 35"/>
            <p:cNvSpPr>
              <a:spLocks noChangeArrowheads="1"/>
            </p:cNvSpPr>
            <p:nvPr/>
          </p:nvSpPr>
          <p:spPr bwMode="auto">
            <a:xfrm>
              <a:off x="0" y="0"/>
              <a:ext cx="812800" cy="812800"/>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algn="ctr" eaLnBrk="1" hangingPunct="1">
                <a:buFont typeface="Arial" panose="020B0604020202020204" pitchFamily="34" charset="0"/>
                <a:buNone/>
              </a:pPr>
              <a:endParaRPr lang="zh-CN" altLang="en-US">
                <a:solidFill>
                  <a:schemeClr val="tx1">
                    <a:lumMod val="50000"/>
                    <a:lumOff val="50000"/>
                  </a:schemeClr>
                </a:solidFill>
                <a:latin typeface="Arial" panose="020B0604020202020204" pitchFamily="34" charset="0"/>
              </a:endParaRPr>
            </a:p>
          </p:txBody>
        </p:sp>
        <p:sp>
          <p:nvSpPr>
            <p:cNvPr id="10283" name="任意多边形 36"/>
            <p:cNvSpPr/>
            <p:nvPr/>
          </p:nvSpPr>
          <p:spPr bwMode="auto">
            <a:xfrm rot="5400000">
              <a:off x="120456" y="120456"/>
              <a:ext cx="571888" cy="571888"/>
            </a:xfrm>
            <a:custGeom>
              <a:avLst/>
              <a:gdLst>
                <a:gd name="T0" fmla="*/ 0 w 692642"/>
                <a:gd name="T1" fmla="*/ 194932 h 692642"/>
                <a:gd name="T2" fmla="*/ 38476 w 692642"/>
                <a:gd name="T3" fmla="*/ 156456 h 692642"/>
                <a:gd name="T4" fmla="*/ 156457 w 692642"/>
                <a:gd name="T5" fmla="*/ 156456 h 692642"/>
                <a:gd name="T6" fmla="*/ 156457 w 692642"/>
                <a:gd name="T7" fmla="*/ 38476 h 692642"/>
                <a:gd name="T8" fmla="*/ 194933 w 692642"/>
                <a:gd name="T9" fmla="*/ 0 h 692642"/>
                <a:gd name="T10" fmla="*/ 233409 w 692642"/>
                <a:gd name="T11" fmla="*/ 38476 h 692642"/>
                <a:gd name="T12" fmla="*/ 233409 w 692642"/>
                <a:gd name="T13" fmla="*/ 156457 h 692642"/>
                <a:gd name="T14" fmla="*/ 351390 w 692642"/>
                <a:gd name="T15" fmla="*/ 156457 h 692642"/>
                <a:gd name="T16" fmla="*/ 389866 w 692642"/>
                <a:gd name="T17" fmla="*/ 194933 h 692642"/>
                <a:gd name="T18" fmla="*/ 389865 w 692642"/>
                <a:gd name="T19" fmla="*/ 194932 h 692642"/>
                <a:gd name="T20" fmla="*/ 351389 w 692642"/>
                <a:gd name="T21" fmla="*/ 233409 h 692642"/>
                <a:gd name="T22" fmla="*/ 233409 w 692642"/>
                <a:gd name="T23" fmla="*/ 233409 h 692642"/>
                <a:gd name="T24" fmla="*/ 233409 w 692642"/>
                <a:gd name="T25" fmla="*/ 351390 h 692642"/>
                <a:gd name="T26" fmla="*/ 194932 w 692642"/>
                <a:gd name="T27" fmla="*/ 389866 h 692642"/>
                <a:gd name="T28" fmla="*/ 194933 w 692642"/>
                <a:gd name="T29" fmla="*/ 389865 h 692642"/>
                <a:gd name="T30" fmla="*/ 156457 w 692642"/>
                <a:gd name="T31" fmla="*/ 351389 h 692642"/>
                <a:gd name="T32" fmla="*/ 156457 w 692642"/>
                <a:gd name="T33" fmla="*/ 233409 h 692642"/>
                <a:gd name="T34" fmla="*/ 38476 w 692642"/>
                <a:gd name="T35" fmla="*/ 233409 h 692642"/>
                <a:gd name="T36" fmla="*/ 0 w 692642"/>
                <a:gd name="T37" fmla="*/ 194932 h 6926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92642"/>
                <a:gd name="T58" fmla="*/ 0 h 692642"/>
                <a:gd name="T59" fmla="*/ 692642 w 692642"/>
                <a:gd name="T60" fmla="*/ 692642 h 6926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92642" h="692642">
                  <a:moveTo>
                    <a:pt x="0" y="346320"/>
                  </a:moveTo>
                  <a:cubicBezTo>
                    <a:pt x="0" y="308567"/>
                    <a:pt x="30604" y="277963"/>
                    <a:pt x="68357" y="277963"/>
                  </a:cubicBezTo>
                  <a:lnTo>
                    <a:pt x="277964" y="277963"/>
                  </a:lnTo>
                  <a:lnTo>
                    <a:pt x="277964" y="68357"/>
                  </a:lnTo>
                  <a:cubicBezTo>
                    <a:pt x="277964" y="30604"/>
                    <a:pt x="308568" y="0"/>
                    <a:pt x="346321" y="0"/>
                  </a:cubicBezTo>
                  <a:cubicBezTo>
                    <a:pt x="384074" y="0"/>
                    <a:pt x="414678" y="30604"/>
                    <a:pt x="414678" y="68357"/>
                  </a:cubicBezTo>
                  <a:lnTo>
                    <a:pt x="414678" y="277964"/>
                  </a:lnTo>
                  <a:lnTo>
                    <a:pt x="624285" y="277964"/>
                  </a:lnTo>
                  <a:cubicBezTo>
                    <a:pt x="662038" y="277964"/>
                    <a:pt x="692642" y="308568"/>
                    <a:pt x="692642" y="346321"/>
                  </a:cubicBezTo>
                  <a:lnTo>
                    <a:pt x="692641" y="346320"/>
                  </a:lnTo>
                  <a:cubicBezTo>
                    <a:pt x="692641" y="384073"/>
                    <a:pt x="662037" y="414677"/>
                    <a:pt x="624284" y="414677"/>
                  </a:cubicBezTo>
                  <a:lnTo>
                    <a:pt x="414677" y="414677"/>
                  </a:lnTo>
                  <a:lnTo>
                    <a:pt x="414677" y="624285"/>
                  </a:lnTo>
                  <a:cubicBezTo>
                    <a:pt x="414677" y="662038"/>
                    <a:pt x="384073" y="692642"/>
                    <a:pt x="346320" y="692642"/>
                  </a:cubicBezTo>
                  <a:lnTo>
                    <a:pt x="346321" y="692641"/>
                  </a:lnTo>
                  <a:cubicBezTo>
                    <a:pt x="308568" y="692641"/>
                    <a:pt x="277964" y="662037"/>
                    <a:pt x="277964" y="624284"/>
                  </a:cubicBezTo>
                  <a:lnTo>
                    <a:pt x="277964" y="414677"/>
                  </a:lnTo>
                  <a:lnTo>
                    <a:pt x="68357" y="414677"/>
                  </a:lnTo>
                  <a:cubicBezTo>
                    <a:pt x="30604" y="414677"/>
                    <a:pt x="0" y="384073"/>
                    <a:pt x="0" y="3463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solidFill>
                  <a:schemeClr val="tx1">
                    <a:lumMod val="50000"/>
                    <a:lumOff val="50000"/>
                  </a:schemeClr>
                </a:solidFill>
                <a:latin typeface="Arial" panose="020B0604020202020204" pitchFamily="34" charset="0"/>
              </a:endParaRPr>
            </a:p>
          </p:txBody>
        </p:sp>
      </p:grpSp>
      <p:grpSp>
        <p:nvGrpSpPr>
          <p:cNvPr id="4" name="组合 37"/>
          <p:cNvGrpSpPr/>
          <p:nvPr/>
        </p:nvGrpSpPr>
        <p:grpSpPr bwMode="auto">
          <a:xfrm>
            <a:off x="4423949" y="1003985"/>
            <a:ext cx="297692" cy="297748"/>
            <a:chOff x="0" y="0"/>
            <a:chExt cx="812800" cy="812800"/>
          </a:xfrm>
        </p:grpSpPr>
        <p:sp>
          <p:nvSpPr>
            <p:cNvPr id="10280" name="椭圆 38"/>
            <p:cNvSpPr>
              <a:spLocks noChangeArrowheads="1"/>
            </p:cNvSpPr>
            <p:nvPr/>
          </p:nvSpPr>
          <p:spPr bwMode="auto">
            <a:xfrm>
              <a:off x="0" y="0"/>
              <a:ext cx="812800" cy="812800"/>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algn="ctr" eaLnBrk="1" hangingPunct="1">
                <a:buFont typeface="Arial" panose="020B0604020202020204" pitchFamily="34" charset="0"/>
                <a:buNone/>
              </a:pPr>
              <a:endParaRPr lang="zh-CN" altLang="en-US">
                <a:solidFill>
                  <a:srgbClr val="FFFFFF"/>
                </a:solidFill>
                <a:latin typeface="Arial" panose="020B0604020202020204" pitchFamily="34" charset="0"/>
              </a:endParaRPr>
            </a:p>
          </p:txBody>
        </p:sp>
        <p:sp>
          <p:nvSpPr>
            <p:cNvPr id="10281" name="任意多边形 39"/>
            <p:cNvSpPr/>
            <p:nvPr/>
          </p:nvSpPr>
          <p:spPr bwMode="auto">
            <a:xfrm rot="5400000">
              <a:off x="120456" y="120456"/>
              <a:ext cx="571888" cy="571888"/>
            </a:xfrm>
            <a:custGeom>
              <a:avLst/>
              <a:gdLst>
                <a:gd name="T0" fmla="*/ 0 w 692642"/>
                <a:gd name="T1" fmla="*/ 194932 h 692642"/>
                <a:gd name="T2" fmla="*/ 38476 w 692642"/>
                <a:gd name="T3" fmla="*/ 156456 h 692642"/>
                <a:gd name="T4" fmla="*/ 156457 w 692642"/>
                <a:gd name="T5" fmla="*/ 156456 h 692642"/>
                <a:gd name="T6" fmla="*/ 156457 w 692642"/>
                <a:gd name="T7" fmla="*/ 38476 h 692642"/>
                <a:gd name="T8" fmla="*/ 194933 w 692642"/>
                <a:gd name="T9" fmla="*/ 0 h 692642"/>
                <a:gd name="T10" fmla="*/ 233409 w 692642"/>
                <a:gd name="T11" fmla="*/ 38476 h 692642"/>
                <a:gd name="T12" fmla="*/ 233409 w 692642"/>
                <a:gd name="T13" fmla="*/ 156457 h 692642"/>
                <a:gd name="T14" fmla="*/ 351390 w 692642"/>
                <a:gd name="T15" fmla="*/ 156457 h 692642"/>
                <a:gd name="T16" fmla="*/ 389866 w 692642"/>
                <a:gd name="T17" fmla="*/ 194933 h 692642"/>
                <a:gd name="T18" fmla="*/ 389865 w 692642"/>
                <a:gd name="T19" fmla="*/ 194932 h 692642"/>
                <a:gd name="T20" fmla="*/ 351389 w 692642"/>
                <a:gd name="T21" fmla="*/ 233409 h 692642"/>
                <a:gd name="T22" fmla="*/ 233409 w 692642"/>
                <a:gd name="T23" fmla="*/ 233409 h 692642"/>
                <a:gd name="T24" fmla="*/ 233409 w 692642"/>
                <a:gd name="T25" fmla="*/ 351390 h 692642"/>
                <a:gd name="T26" fmla="*/ 194932 w 692642"/>
                <a:gd name="T27" fmla="*/ 389866 h 692642"/>
                <a:gd name="T28" fmla="*/ 194933 w 692642"/>
                <a:gd name="T29" fmla="*/ 389865 h 692642"/>
                <a:gd name="T30" fmla="*/ 156457 w 692642"/>
                <a:gd name="T31" fmla="*/ 351389 h 692642"/>
                <a:gd name="T32" fmla="*/ 156457 w 692642"/>
                <a:gd name="T33" fmla="*/ 233409 h 692642"/>
                <a:gd name="T34" fmla="*/ 38476 w 692642"/>
                <a:gd name="T35" fmla="*/ 233409 h 692642"/>
                <a:gd name="T36" fmla="*/ 0 w 692642"/>
                <a:gd name="T37" fmla="*/ 194932 h 6926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92642"/>
                <a:gd name="T58" fmla="*/ 0 h 692642"/>
                <a:gd name="T59" fmla="*/ 692642 w 692642"/>
                <a:gd name="T60" fmla="*/ 692642 h 6926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92642" h="692642">
                  <a:moveTo>
                    <a:pt x="0" y="346320"/>
                  </a:moveTo>
                  <a:cubicBezTo>
                    <a:pt x="0" y="308567"/>
                    <a:pt x="30604" y="277963"/>
                    <a:pt x="68357" y="277963"/>
                  </a:cubicBezTo>
                  <a:lnTo>
                    <a:pt x="277964" y="277963"/>
                  </a:lnTo>
                  <a:lnTo>
                    <a:pt x="277964" y="68357"/>
                  </a:lnTo>
                  <a:cubicBezTo>
                    <a:pt x="277964" y="30604"/>
                    <a:pt x="308568" y="0"/>
                    <a:pt x="346321" y="0"/>
                  </a:cubicBezTo>
                  <a:cubicBezTo>
                    <a:pt x="384074" y="0"/>
                    <a:pt x="414678" y="30604"/>
                    <a:pt x="414678" y="68357"/>
                  </a:cubicBezTo>
                  <a:lnTo>
                    <a:pt x="414678" y="277964"/>
                  </a:lnTo>
                  <a:lnTo>
                    <a:pt x="624285" y="277964"/>
                  </a:lnTo>
                  <a:cubicBezTo>
                    <a:pt x="662038" y="277964"/>
                    <a:pt x="692642" y="308568"/>
                    <a:pt x="692642" y="346321"/>
                  </a:cubicBezTo>
                  <a:lnTo>
                    <a:pt x="692641" y="346320"/>
                  </a:lnTo>
                  <a:cubicBezTo>
                    <a:pt x="692641" y="384073"/>
                    <a:pt x="662037" y="414677"/>
                    <a:pt x="624284" y="414677"/>
                  </a:cubicBezTo>
                  <a:lnTo>
                    <a:pt x="414677" y="414677"/>
                  </a:lnTo>
                  <a:lnTo>
                    <a:pt x="414677" y="624285"/>
                  </a:lnTo>
                  <a:cubicBezTo>
                    <a:pt x="414677" y="662038"/>
                    <a:pt x="384073" y="692642"/>
                    <a:pt x="346320" y="692642"/>
                  </a:cubicBezTo>
                  <a:lnTo>
                    <a:pt x="346321" y="692641"/>
                  </a:lnTo>
                  <a:cubicBezTo>
                    <a:pt x="308568" y="692641"/>
                    <a:pt x="277964" y="662037"/>
                    <a:pt x="277964" y="624284"/>
                  </a:cubicBezTo>
                  <a:lnTo>
                    <a:pt x="277964" y="414677"/>
                  </a:lnTo>
                  <a:lnTo>
                    <a:pt x="68357" y="414677"/>
                  </a:lnTo>
                  <a:cubicBezTo>
                    <a:pt x="30604" y="414677"/>
                    <a:pt x="0" y="384073"/>
                    <a:pt x="0" y="3463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latin typeface="Arial" panose="020B0604020202020204" pitchFamily="34" charset="0"/>
              </a:endParaRPr>
            </a:p>
          </p:txBody>
        </p:sp>
      </p:grpSp>
      <p:grpSp>
        <p:nvGrpSpPr>
          <p:cNvPr id="5" name="组合 40"/>
          <p:cNvGrpSpPr/>
          <p:nvPr/>
        </p:nvGrpSpPr>
        <p:grpSpPr bwMode="auto">
          <a:xfrm>
            <a:off x="4423949" y="3898014"/>
            <a:ext cx="297692" cy="297748"/>
            <a:chOff x="0" y="0"/>
            <a:chExt cx="812800" cy="812800"/>
          </a:xfrm>
        </p:grpSpPr>
        <p:sp>
          <p:nvSpPr>
            <p:cNvPr id="10278" name="椭圆 41"/>
            <p:cNvSpPr>
              <a:spLocks noChangeArrowheads="1"/>
            </p:cNvSpPr>
            <p:nvPr/>
          </p:nvSpPr>
          <p:spPr bwMode="auto">
            <a:xfrm>
              <a:off x="0" y="0"/>
              <a:ext cx="812800" cy="812800"/>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algn="ctr" eaLnBrk="1" hangingPunct="1">
                <a:buFont typeface="Arial" panose="020B0604020202020204" pitchFamily="34" charset="0"/>
                <a:buNone/>
              </a:pPr>
              <a:endParaRPr lang="zh-CN" altLang="en-US">
                <a:solidFill>
                  <a:srgbClr val="FFFFFF"/>
                </a:solidFill>
                <a:latin typeface="Arial" panose="020B0604020202020204" pitchFamily="34" charset="0"/>
              </a:endParaRPr>
            </a:p>
          </p:txBody>
        </p:sp>
        <p:sp>
          <p:nvSpPr>
            <p:cNvPr id="10279" name="任意多边形 42"/>
            <p:cNvSpPr/>
            <p:nvPr/>
          </p:nvSpPr>
          <p:spPr bwMode="auto">
            <a:xfrm rot="5400000">
              <a:off x="120456" y="120456"/>
              <a:ext cx="571888" cy="571888"/>
            </a:xfrm>
            <a:custGeom>
              <a:avLst/>
              <a:gdLst>
                <a:gd name="T0" fmla="*/ 0 w 692642"/>
                <a:gd name="T1" fmla="*/ 194932 h 692642"/>
                <a:gd name="T2" fmla="*/ 38476 w 692642"/>
                <a:gd name="T3" fmla="*/ 156456 h 692642"/>
                <a:gd name="T4" fmla="*/ 156457 w 692642"/>
                <a:gd name="T5" fmla="*/ 156456 h 692642"/>
                <a:gd name="T6" fmla="*/ 156457 w 692642"/>
                <a:gd name="T7" fmla="*/ 38476 h 692642"/>
                <a:gd name="T8" fmla="*/ 194933 w 692642"/>
                <a:gd name="T9" fmla="*/ 0 h 692642"/>
                <a:gd name="T10" fmla="*/ 233409 w 692642"/>
                <a:gd name="T11" fmla="*/ 38476 h 692642"/>
                <a:gd name="T12" fmla="*/ 233409 w 692642"/>
                <a:gd name="T13" fmla="*/ 156457 h 692642"/>
                <a:gd name="T14" fmla="*/ 351390 w 692642"/>
                <a:gd name="T15" fmla="*/ 156457 h 692642"/>
                <a:gd name="T16" fmla="*/ 389866 w 692642"/>
                <a:gd name="T17" fmla="*/ 194933 h 692642"/>
                <a:gd name="T18" fmla="*/ 389865 w 692642"/>
                <a:gd name="T19" fmla="*/ 194932 h 692642"/>
                <a:gd name="T20" fmla="*/ 351389 w 692642"/>
                <a:gd name="T21" fmla="*/ 233409 h 692642"/>
                <a:gd name="T22" fmla="*/ 233409 w 692642"/>
                <a:gd name="T23" fmla="*/ 233409 h 692642"/>
                <a:gd name="T24" fmla="*/ 233409 w 692642"/>
                <a:gd name="T25" fmla="*/ 351390 h 692642"/>
                <a:gd name="T26" fmla="*/ 194932 w 692642"/>
                <a:gd name="T27" fmla="*/ 389866 h 692642"/>
                <a:gd name="T28" fmla="*/ 194933 w 692642"/>
                <a:gd name="T29" fmla="*/ 389865 h 692642"/>
                <a:gd name="T30" fmla="*/ 156457 w 692642"/>
                <a:gd name="T31" fmla="*/ 351389 h 692642"/>
                <a:gd name="T32" fmla="*/ 156457 w 692642"/>
                <a:gd name="T33" fmla="*/ 233409 h 692642"/>
                <a:gd name="T34" fmla="*/ 38476 w 692642"/>
                <a:gd name="T35" fmla="*/ 233409 h 692642"/>
                <a:gd name="T36" fmla="*/ 0 w 692642"/>
                <a:gd name="T37" fmla="*/ 194932 h 6926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92642"/>
                <a:gd name="T58" fmla="*/ 0 h 692642"/>
                <a:gd name="T59" fmla="*/ 692642 w 692642"/>
                <a:gd name="T60" fmla="*/ 692642 h 6926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92642" h="692642">
                  <a:moveTo>
                    <a:pt x="0" y="346320"/>
                  </a:moveTo>
                  <a:cubicBezTo>
                    <a:pt x="0" y="308567"/>
                    <a:pt x="30604" y="277963"/>
                    <a:pt x="68357" y="277963"/>
                  </a:cubicBezTo>
                  <a:lnTo>
                    <a:pt x="277964" y="277963"/>
                  </a:lnTo>
                  <a:lnTo>
                    <a:pt x="277964" y="68357"/>
                  </a:lnTo>
                  <a:cubicBezTo>
                    <a:pt x="277964" y="30604"/>
                    <a:pt x="308568" y="0"/>
                    <a:pt x="346321" y="0"/>
                  </a:cubicBezTo>
                  <a:cubicBezTo>
                    <a:pt x="384074" y="0"/>
                    <a:pt x="414678" y="30604"/>
                    <a:pt x="414678" y="68357"/>
                  </a:cubicBezTo>
                  <a:lnTo>
                    <a:pt x="414678" y="277964"/>
                  </a:lnTo>
                  <a:lnTo>
                    <a:pt x="624285" y="277964"/>
                  </a:lnTo>
                  <a:cubicBezTo>
                    <a:pt x="662038" y="277964"/>
                    <a:pt x="692642" y="308568"/>
                    <a:pt x="692642" y="346321"/>
                  </a:cubicBezTo>
                  <a:lnTo>
                    <a:pt x="692641" y="346320"/>
                  </a:lnTo>
                  <a:cubicBezTo>
                    <a:pt x="692641" y="384073"/>
                    <a:pt x="662037" y="414677"/>
                    <a:pt x="624284" y="414677"/>
                  </a:cubicBezTo>
                  <a:lnTo>
                    <a:pt x="414677" y="414677"/>
                  </a:lnTo>
                  <a:lnTo>
                    <a:pt x="414677" y="624285"/>
                  </a:lnTo>
                  <a:cubicBezTo>
                    <a:pt x="414677" y="662038"/>
                    <a:pt x="384073" y="692642"/>
                    <a:pt x="346320" y="692642"/>
                  </a:cubicBezTo>
                  <a:lnTo>
                    <a:pt x="346321" y="692641"/>
                  </a:lnTo>
                  <a:cubicBezTo>
                    <a:pt x="308568" y="692641"/>
                    <a:pt x="277964" y="662037"/>
                    <a:pt x="277964" y="624284"/>
                  </a:cubicBezTo>
                  <a:lnTo>
                    <a:pt x="277964" y="414677"/>
                  </a:lnTo>
                  <a:lnTo>
                    <a:pt x="68357" y="414677"/>
                  </a:lnTo>
                  <a:cubicBezTo>
                    <a:pt x="30604" y="414677"/>
                    <a:pt x="0" y="384073"/>
                    <a:pt x="0" y="3463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latin typeface="Arial" panose="020B0604020202020204" pitchFamily="34" charset="0"/>
              </a:endParaRPr>
            </a:p>
          </p:txBody>
        </p:sp>
      </p:grpSp>
      <p:grpSp>
        <p:nvGrpSpPr>
          <p:cNvPr id="6" name="组合 66"/>
          <p:cNvGrpSpPr/>
          <p:nvPr/>
        </p:nvGrpSpPr>
        <p:grpSpPr bwMode="auto">
          <a:xfrm>
            <a:off x="3067827" y="1108624"/>
            <a:ext cx="3009936" cy="3012686"/>
            <a:chOff x="0" y="0"/>
            <a:chExt cx="4392474" cy="4393594"/>
          </a:xfrm>
        </p:grpSpPr>
        <p:grpSp>
          <p:nvGrpSpPr>
            <p:cNvPr id="7" name="组合 44"/>
            <p:cNvGrpSpPr/>
            <p:nvPr/>
          </p:nvGrpSpPr>
          <p:grpSpPr bwMode="auto">
            <a:xfrm>
              <a:off x="0" y="0"/>
              <a:ext cx="4392474" cy="4393594"/>
              <a:chOff x="0" y="0"/>
              <a:chExt cx="4392474" cy="4393594"/>
            </a:xfrm>
          </p:grpSpPr>
          <p:grpSp>
            <p:nvGrpSpPr>
              <p:cNvPr id="8" name="组合 30"/>
              <p:cNvGrpSpPr/>
              <p:nvPr/>
            </p:nvGrpSpPr>
            <p:grpSpPr bwMode="auto">
              <a:xfrm>
                <a:off x="0" y="0"/>
                <a:ext cx="4392474" cy="4393594"/>
                <a:chOff x="0" y="0"/>
                <a:chExt cx="4392474" cy="4393594"/>
              </a:xfrm>
            </p:grpSpPr>
            <p:sp>
              <p:nvSpPr>
                <p:cNvPr id="10263" name="Freeform 5"/>
                <p:cNvSpPr/>
                <p:nvPr/>
              </p:nvSpPr>
              <p:spPr bwMode="auto">
                <a:xfrm rot="2700000">
                  <a:off x="1722485" y="615110"/>
                  <a:ext cx="1941774" cy="711551"/>
                </a:xfrm>
                <a:custGeom>
                  <a:avLst/>
                  <a:gdLst>
                    <a:gd name="T0" fmla="*/ 2147483647 w 821"/>
                    <a:gd name="T1" fmla="*/ 2147483647 h 301"/>
                    <a:gd name="T2" fmla="*/ 0 w 821"/>
                    <a:gd name="T3" fmla="*/ 2147483647 h 301"/>
                    <a:gd name="T4" fmla="*/ 2147483647 w 821"/>
                    <a:gd name="T5" fmla="*/ 2147483647 h 301"/>
                    <a:gd name="T6" fmla="*/ 2147483647 w 821"/>
                    <a:gd name="T7" fmla="*/ 0 h 301"/>
                    <a:gd name="T8" fmla="*/ 2147483647 w 821"/>
                    <a:gd name="T9" fmla="*/ 0 h 301"/>
                    <a:gd name="T10" fmla="*/ 2147483647 w 821"/>
                    <a:gd name="T11" fmla="*/ 2147483647 h 301"/>
                    <a:gd name="T12" fmla="*/ 0 60000 65536"/>
                    <a:gd name="T13" fmla="*/ 0 60000 65536"/>
                    <a:gd name="T14" fmla="*/ 0 60000 65536"/>
                    <a:gd name="T15" fmla="*/ 0 60000 65536"/>
                    <a:gd name="T16" fmla="*/ 0 60000 65536"/>
                    <a:gd name="T17" fmla="*/ 0 60000 65536"/>
                    <a:gd name="T18" fmla="*/ 0 w 821"/>
                    <a:gd name="T19" fmla="*/ 0 h 301"/>
                    <a:gd name="T20" fmla="*/ 821 w 821"/>
                    <a:gd name="T21" fmla="*/ 301 h 301"/>
                  </a:gdLst>
                  <a:ahLst/>
                  <a:cxnLst>
                    <a:cxn ang="T12">
                      <a:pos x="T0" y="T1"/>
                    </a:cxn>
                    <a:cxn ang="T13">
                      <a:pos x="T2" y="T3"/>
                    </a:cxn>
                    <a:cxn ang="T14">
                      <a:pos x="T4" y="T5"/>
                    </a:cxn>
                    <a:cxn ang="T15">
                      <a:pos x="T6" y="T7"/>
                    </a:cxn>
                    <a:cxn ang="T16">
                      <a:pos x="T8" y="T9"/>
                    </a:cxn>
                    <a:cxn ang="T17">
                      <a:pos x="T10" y="T11"/>
                    </a:cxn>
                  </a:cxnLst>
                  <a:rect l="T18" t="T19" r="T20" b="T21"/>
                  <a:pathLst>
                    <a:path w="821" h="301">
                      <a:moveTo>
                        <a:pt x="282" y="20"/>
                      </a:moveTo>
                      <a:cubicBezTo>
                        <a:pt x="0" y="301"/>
                        <a:pt x="0" y="301"/>
                        <a:pt x="0" y="301"/>
                      </a:cubicBezTo>
                      <a:cubicBezTo>
                        <a:pt x="821" y="301"/>
                        <a:pt x="821" y="301"/>
                        <a:pt x="821" y="301"/>
                      </a:cubicBezTo>
                      <a:cubicBezTo>
                        <a:pt x="821" y="0"/>
                        <a:pt x="821" y="0"/>
                        <a:pt x="821" y="0"/>
                      </a:cubicBezTo>
                      <a:cubicBezTo>
                        <a:pt x="328" y="0"/>
                        <a:pt x="328" y="0"/>
                        <a:pt x="328" y="0"/>
                      </a:cubicBezTo>
                      <a:cubicBezTo>
                        <a:pt x="302" y="7"/>
                        <a:pt x="290" y="15"/>
                        <a:pt x="282" y="20"/>
                      </a:cubicBez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Arial" panose="020B0604020202020204" pitchFamily="34" charset="0"/>
                  </a:endParaRPr>
                </a:p>
              </p:txBody>
            </p:sp>
            <p:sp>
              <p:nvSpPr>
                <p:cNvPr id="10264" name="Freeform 6"/>
                <p:cNvSpPr/>
                <p:nvPr/>
              </p:nvSpPr>
              <p:spPr bwMode="auto">
                <a:xfrm rot="2700000">
                  <a:off x="3064311" y="1725311"/>
                  <a:ext cx="714549" cy="1941775"/>
                </a:xfrm>
                <a:custGeom>
                  <a:avLst/>
                  <a:gdLst>
                    <a:gd name="T0" fmla="*/ 2147483647 w 302"/>
                    <a:gd name="T1" fmla="*/ 2147483647 h 821"/>
                    <a:gd name="T2" fmla="*/ 0 w 302"/>
                    <a:gd name="T3" fmla="*/ 0 h 821"/>
                    <a:gd name="T4" fmla="*/ 0 w 302"/>
                    <a:gd name="T5" fmla="*/ 2147483647 h 821"/>
                    <a:gd name="T6" fmla="*/ 2147483647 w 302"/>
                    <a:gd name="T7" fmla="*/ 2147483647 h 821"/>
                    <a:gd name="T8" fmla="*/ 2147483647 w 302"/>
                    <a:gd name="T9" fmla="*/ 2147483647 h 821"/>
                    <a:gd name="T10" fmla="*/ 2147483647 w 302"/>
                    <a:gd name="T11" fmla="*/ 2147483647 h 821"/>
                    <a:gd name="T12" fmla="*/ 0 60000 65536"/>
                    <a:gd name="T13" fmla="*/ 0 60000 65536"/>
                    <a:gd name="T14" fmla="*/ 0 60000 65536"/>
                    <a:gd name="T15" fmla="*/ 0 60000 65536"/>
                    <a:gd name="T16" fmla="*/ 0 60000 65536"/>
                    <a:gd name="T17" fmla="*/ 0 60000 65536"/>
                    <a:gd name="T18" fmla="*/ 0 w 302"/>
                    <a:gd name="T19" fmla="*/ 0 h 821"/>
                    <a:gd name="T20" fmla="*/ 302 w 302"/>
                    <a:gd name="T21" fmla="*/ 821 h 821"/>
                  </a:gdLst>
                  <a:ahLst/>
                  <a:cxnLst>
                    <a:cxn ang="T12">
                      <a:pos x="T0" y="T1"/>
                    </a:cxn>
                    <a:cxn ang="T13">
                      <a:pos x="T2" y="T3"/>
                    </a:cxn>
                    <a:cxn ang="T14">
                      <a:pos x="T4" y="T5"/>
                    </a:cxn>
                    <a:cxn ang="T15">
                      <a:pos x="T6" y="T7"/>
                    </a:cxn>
                    <a:cxn ang="T16">
                      <a:pos x="T8" y="T9"/>
                    </a:cxn>
                    <a:cxn ang="T17">
                      <a:pos x="T10" y="T11"/>
                    </a:cxn>
                  </a:cxnLst>
                  <a:rect l="T18" t="T19" r="T20" b="T21"/>
                  <a:pathLst>
                    <a:path w="302" h="821">
                      <a:moveTo>
                        <a:pt x="282" y="282"/>
                      </a:moveTo>
                      <a:cubicBezTo>
                        <a:pt x="0" y="0"/>
                        <a:pt x="0" y="0"/>
                        <a:pt x="0" y="0"/>
                      </a:cubicBezTo>
                      <a:cubicBezTo>
                        <a:pt x="0" y="821"/>
                        <a:pt x="0" y="821"/>
                        <a:pt x="0" y="821"/>
                      </a:cubicBezTo>
                      <a:cubicBezTo>
                        <a:pt x="302" y="821"/>
                        <a:pt x="302" y="821"/>
                        <a:pt x="302" y="821"/>
                      </a:cubicBezTo>
                      <a:cubicBezTo>
                        <a:pt x="302" y="328"/>
                        <a:pt x="302" y="328"/>
                        <a:pt x="302" y="328"/>
                      </a:cubicBezTo>
                      <a:cubicBezTo>
                        <a:pt x="295" y="301"/>
                        <a:pt x="286" y="290"/>
                        <a:pt x="282" y="282"/>
                      </a:cubicBez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Arial" panose="020B0604020202020204" pitchFamily="34" charset="0"/>
                  </a:endParaRPr>
                </a:p>
              </p:txBody>
            </p:sp>
            <p:sp>
              <p:nvSpPr>
                <p:cNvPr id="10265" name="Freeform 7"/>
                <p:cNvSpPr/>
                <p:nvPr/>
              </p:nvSpPr>
              <p:spPr bwMode="auto">
                <a:xfrm rot="2700000">
                  <a:off x="2580127" y="1261992"/>
                  <a:ext cx="1863824" cy="1076321"/>
                </a:xfrm>
                <a:custGeom>
                  <a:avLst/>
                  <a:gdLst>
                    <a:gd name="T0" fmla="*/ 2147483647 w 788"/>
                    <a:gd name="T1" fmla="*/ 2147483647 h 455"/>
                    <a:gd name="T2" fmla="*/ 2147483647 w 788"/>
                    <a:gd name="T3" fmla="*/ 2147483647 h 455"/>
                    <a:gd name="T4" fmla="*/ 2147483647 w 788"/>
                    <a:gd name="T5" fmla="*/ 2147483647 h 455"/>
                    <a:gd name="T6" fmla="*/ 2147483647 w 788"/>
                    <a:gd name="T7" fmla="*/ 2147483647 h 455"/>
                    <a:gd name="T8" fmla="*/ 2147483647 w 788"/>
                    <a:gd name="T9" fmla="*/ 2147483647 h 455"/>
                    <a:gd name="T10" fmla="*/ 2147483647 w 788"/>
                    <a:gd name="T11" fmla="*/ 2147483647 h 455"/>
                    <a:gd name="T12" fmla="*/ 2147483647 w 788"/>
                    <a:gd name="T13" fmla="*/ 2147483647 h 455"/>
                    <a:gd name="T14" fmla="*/ 2147483647 w 788"/>
                    <a:gd name="T15" fmla="*/ 2147483647 h 455"/>
                    <a:gd name="T16" fmla="*/ 2147483647 w 788"/>
                    <a:gd name="T17" fmla="*/ 2147483647 h 455"/>
                    <a:gd name="T18" fmla="*/ 2147483647 w 788"/>
                    <a:gd name="T19" fmla="*/ 2147483647 h 455"/>
                    <a:gd name="T20" fmla="*/ 2147483647 w 788"/>
                    <a:gd name="T21" fmla="*/ 2147483647 h 455"/>
                    <a:gd name="T22" fmla="*/ 2147483647 w 788"/>
                    <a:gd name="T23" fmla="*/ 2147483647 h 455"/>
                    <a:gd name="T24" fmla="*/ 2147483647 w 788"/>
                    <a:gd name="T25" fmla="*/ 2147483647 h 455"/>
                    <a:gd name="T26" fmla="*/ 2147483647 w 788"/>
                    <a:gd name="T27" fmla="*/ 2147483647 h 45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88"/>
                    <a:gd name="T43" fmla="*/ 0 h 455"/>
                    <a:gd name="T44" fmla="*/ 788 w 788"/>
                    <a:gd name="T45" fmla="*/ 455 h 45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88" h="455">
                      <a:moveTo>
                        <a:pt x="492" y="94"/>
                      </a:moveTo>
                      <a:cubicBezTo>
                        <a:pt x="477" y="78"/>
                        <a:pt x="445" y="75"/>
                        <a:pt x="418" y="75"/>
                      </a:cubicBezTo>
                      <a:cubicBezTo>
                        <a:pt x="241" y="75"/>
                        <a:pt x="241" y="75"/>
                        <a:pt x="241" y="75"/>
                      </a:cubicBezTo>
                      <a:cubicBezTo>
                        <a:pt x="241" y="29"/>
                        <a:pt x="241" y="29"/>
                        <a:pt x="241" y="29"/>
                      </a:cubicBezTo>
                      <a:cubicBezTo>
                        <a:pt x="241" y="12"/>
                        <a:pt x="222" y="0"/>
                        <a:pt x="207" y="12"/>
                      </a:cubicBezTo>
                      <a:cubicBezTo>
                        <a:pt x="16" y="202"/>
                        <a:pt x="16" y="202"/>
                        <a:pt x="16" y="202"/>
                      </a:cubicBezTo>
                      <a:cubicBezTo>
                        <a:pt x="0" y="216"/>
                        <a:pt x="0" y="238"/>
                        <a:pt x="16" y="252"/>
                      </a:cubicBezTo>
                      <a:cubicBezTo>
                        <a:pt x="207" y="442"/>
                        <a:pt x="207" y="442"/>
                        <a:pt x="207" y="442"/>
                      </a:cubicBezTo>
                      <a:cubicBezTo>
                        <a:pt x="222" y="455"/>
                        <a:pt x="241" y="444"/>
                        <a:pt x="241" y="426"/>
                      </a:cubicBezTo>
                      <a:cubicBezTo>
                        <a:pt x="241" y="381"/>
                        <a:pt x="241" y="381"/>
                        <a:pt x="241" y="381"/>
                      </a:cubicBezTo>
                      <a:cubicBezTo>
                        <a:pt x="241" y="381"/>
                        <a:pt x="633" y="381"/>
                        <a:pt x="683" y="381"/>
                      </a:cubicBezTo>
                      <a:cubicBezTo>
                        <a:pt x="739" y="381"/>
                        <a:pt x="784" y="411"/>
                        <a:pt x="784" y="446"/>
                      </a:cubicBezTo>
                      <a:cubicBezTo>
                        <a:pt x="784" y="446"/>
                        <a:pt x="788" y="421"/>
                        <a:pt x="763" y="390"/>
                      </a:cubicBezTo>
                      <a:cubicBezTo>
                        <a:pt x="750" y="375"/>
                        <a:pt x="492" y="94"/>
                        <a:pt x="492" y="94"/>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Arial" panose="020B0604020202020204" pitchFamily="34" charset="0"/>
                  </a:endParaRPr>
                </a:p>
              </p:txBody>
            </p:sp>
            <p:sp>
              <p:nvSpPr>
                <p:cNvPr id="10266" name="Freeform 8"/>
                <p:cNvSpPr/>
                <p:nvPr/>
              </p:nvSpPr>
              <p:spPr bwMode="auto">
                <a:xfrm rot="2700000">
                  <a:off x="730626" y="3067930"/>
                  <a:ext cx="1939775" cy="711551"/>
                </a:xfrm>
                <a:custGeom>
                  <a:avLst/>
                  <a:gdLst>
                    <a:gd name="T0" fmla="*/ 2147483647 w 820"/>
                    <a:gd name="T1" fmla="*/ 2147483647 h 301"/>
                    <a:gd name="T2" fmla="*/ 2147483647 w 820"/>
                    <a:gd name="T3" fmla="*/ 0 h 301"/>
                    <a:gd name="T4" fmla="*/ 0 w 820"/>
                    <a:gd name="T5" fmla="*/ 0 h 301"/>
                    <a:gd name="T6" fmla="*/ 0 w 820"/>
                    <a:gd name="T7" fmla="*/ 2147483647 h 301"/>
                    <a:gd name="T8" fmla="*/ 2147483647 w 820"/>
                    <a:gd name="T9" fmla="*/ 2147483647 h 301"/>
                    <a:gd name="T10" fmla="*/ 2147483647 w 820"/>
                    <a:gd name="T11" fmla="*/ 2147483647 h 301"/>
                    <a:gd name="T12" fmla="*/ 0 60000 65536"/>
                    <a:gd name="T13" fmla="*/ 0 60000 65536"/>
                    <a:gd name="T14" fmla="*/ 0 60000 65536"/>
                    <a:gd name="T15" fmla="*/ 0 60000 65536"/>
                    <a:gd name="T16" fmla="*/ 0 60000 65536"/>
                    <a:gd name="T17" fmla="*/ 0 60000 65536"/>
                    <a:gd name="T18" fmla="*/ 0 w 820"/>
                    <a:gd name="T19" fmla="*/ 0 h 301"/>
                    <a:gd name="T20" fmla="*/ 820 w 820"/>
                    <a:gd name="T21" fmla="*/ 301 h 301"/>
                  </a:gdLst>
                  <a:ahLst/>
                  <a:cxnLst>
                    <a:cxn ang="T12">
                      <a:pos x="T0" y="T1"/>
                    </a:cxn>
                    <a:cxn ang="T13">
                      <a:pos x="T2" y="T3"/>
                    </a:cxn>
                    <a:cxn ang="T14">
                      <a:pos x="T4" y="T5"/>
                    </a:cxn>
                    <a:cxn ang="T15">
                      <a:pos x="T6" y="T7"/>
                    </a:cxn>
                    <a:cxn ang="T16">
                      <a:pos x="T8" y="T9"/>
                    </a:cxn>
                    <a:cxn ang="T17">
                      <a:pos x="T10" y="T11"/>
                    </a:cxn>
                  </a:cxnLst>
                  <a:rect l="T18" t="T19" r="T20" b="T21"/>
                  <a:pathLst>
                    <a:path w="820" h="301">
                      <a:moveTo>
                        <a:pt x="539" y="282"/>
                      </a:moveTo>
                      <a:cubicBezTo>
                        <a:pt x="820" y="0"/>
                        <a:pt x="820" y="0"/>
                        <a:pt x="820" y="0"/>
                      </a:cubicBezTo>
                      <a:cubicBezTo>
                        <a:pt x="0" y="0"/>
                        <a:pt x="0" y="0"/>
                        <a:pt x="0" y="0"/>
                      </a:cubicBezTo>
                      <a:cubicBezTo>
                        <a:pt x="0" y="301"/>
                        <a:pt x="0" y="301"/>
                        <a:pt x="0" y="301"/>
                      </a:cubicBezTo>
                      <a:cubicBezTo>
                        <a:pt x="493" y="301"/>
                        <a:pt x="493" y="301"/>
                        <a:pt x="493" y="301"/>
                      </a:cubicBezTo>
                      <a:cubicBezTo>
                        <a:pt x="519" y="294"/>
                        <a:pt x="531" y="286"/>
                        <a:pt x="539" y="282"/>
                      </a:cubicBez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Arial" panose="020B0604020202020204" pitchFamily="34" charset="0"/>
                  </a:endParaRPr>
                </a:p>
              </p:txBody>
            </p:sp>
            <p:sp>
              <p:nvSpPr>
                <p:cNvPr id="10267" name="Freeform 9"/>
                <p:cNvSpPr/>
                <p:nvPr/>
              </p:nvSpPr>
              <p:spPr bwMode="auto">
                <a:xfrm rot="2700000">
                  <a:off x="2052721" y="2581222"/>
                  <a:ext cx="1081317" cy="1870820"/>
                </a:xfrm>
                <a:custGeom>
                  <a:avLst/>
                  <a:gdLst>
                    <a:gd name="T0" fmla="*/ 2147483647 w 457"/>
                    <a:gd name="T1" fmla="*/ 2147483647 h 791"/>
                    <a:gd name="T2" fmla="*/ 2147483647 w 457"/>
                    <a:gd name="T3" fmla="*/ 2147483647 h 791"/>
                    <a:gd name="T4" fmla="*/ 2147483647 w 457"/>
                    <a:gd name="T5" fmla="*/ 2147483647 h 791"/>
                    <a:gd name="T6" fmla="*/ 2147483647 w 457"/>
                    <a:gd name="T7" fmla="*/ 2147483647 h 791"/>
                    <a:gd name="T8" fmla="*/ 2147483647 w 457"/>
                    <a:gd name="T9" fmla="*/ 2147483647 h 791"/>
                    <a:gd name="T10" fmla="*/ 2147483647 w 457"/>
                    <a:gd name="T11" fmla="*/ 2147483647 h 791"/>
                    <a:gd name="T12" fmla="*/ 2147483647 w 457"/>
                    <a:gd name="T13" fmla="*/ 2147483647 h 791"/>
                    <a:gd name="T14" fmla="*/ 2147483647 w 457"/>
                    <a:gd name="T15" fmla="*/ 2147483647 h 791"/>
                    <a:gd name="T16" fmla="*/ 2147483647 w 457"/>
                    <a:gd name="T17" fmla="*/ 2147483647 h 791"/>
                    <a:gd name="T18" fmla="*/ 2147483647 w 457"/>
                    <a:gd name="T19" fmla="*/ 2147483647 h 791"/>
                    <a:gd name="T20" fmla="*/ 2147483647 w 457"/>
                    <a:gd name="T21" fmla="*/ 2147483647 h 791"/>
                    <a:gd name="T22" fmla="*/ 0 w 457"/>
                    <a:gd name="T23" fmla="*/ 2147483647 h 791"/>
                    <a:gd name="T24" fmla="*/ 2147483647 w 457"/>
                    <a:gd name="T25" fmla="*/ 2147483647 h 791"/>
                    <a:gd name="T26" fmla="*/ 2147483647 w 457"/>
                    <a:gd name="T27" fmla="*/ 2147483647 h 79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7"/>
                    <a:gd name="T43" fmla="*/ 0 h 791"/>
                    <a:gd name="T44" fmla="*/ 457 w 457"/>
                    <a:gd name="T45" fmla="*/ 791 h 79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7" h="791">
                      <a:moveTo>
                        <a:pt x="363" y="492"/>
                      </a:moveTo>
                      <a:cubicBezTo>
                        <a:pt x="378" y="477"/>
                        <a:pt x="381" y="445"/>
                        <a:pt x="381" y="418"/>
                      </a:cubicBezTo>
                      <a:cubicBezTo>
                        <a:pt x="381" y="241"/>
                        <a:pt x="381" y="241"/>
                        <a:pt x="381" y="241"/>
                      </a:cubicBezTo>
                      <a:cubicBezTo>
                        <a:pt x="428" y="241"/>
                        <a:pt x="428" y="241"/>
                        <a:pt x="428" y="241"/>
                      </a:cubicBezTo>
                      <a:cubicBezTo>
                        <a:pt x="445" y="241"/>
                        <a:pt x="457" y="221"/>
                        <a:pt x="444" y="207"/>
                      </a:cubicBezTo>
                      <a:cubicBezTo>
                        <a:pt x="254" y="16"/>
                        <a:pt x="254" y="16"/>
                        <a:pt x="254" y="16"/>
                      </a:cubicBezTo>
                      <a:cubicBezTo>
                        <a:pt x="241" y="0"/>
                        <a:pt x="218" y="0"/>
                        <a:pt x="204" y="16"/>
                      </a:cubicBezTo>
                      <a:cubicBezTo>
                        <a:pt x="15" y="207"/>
                        <a:pt x="15" y="207"/>
                        <a:pt x="15" y="207"/>
                      </a:cubicBezTo>
                      <a:cubicBezTo>
                        <a:pt x="2" y="222"/>
                        <a:pt x="13" y="241"/>
                        <a:pt x="31" y="241"/>
                      </a:cubicBezTo>
                      <a:cubicBezTo>
                        <a:pt x="75" y="241"/>
                        <a:pt x="75" y="241"/>
                        <a:pt x="75" y="241"/>
                      </a:cubicBezTo>
                      <a:cubicBezTo>
                        <a:pt x="75" y="241"/>
                        <a:pt x="75" y="633"/>
                        <a:pt x="75" y="683"/>
                      </a:cubicBezTo>
                      <a:cubicBezTo>
                        <a:pt x="75" y="739"/>
                        <a:pt x="42" y="784"/>
                        <a:pt x="0" y="784"/>
                      </a:cubicBezTo>
                      <a:cubicBezTo>
                        <a:pt x="0" y="784"/>
                        <a:pt x="31" y="791"/>
                        <a:pt x="66" y="762"/>
                      </a:cubicBezTo>
                      <a:cubicBezTo>
                        <a:pt x="81" y="750"/>
                        <a:pt x="363" y="492"/>
                        <a:pt x="363" y="492"/>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Arial" panose="020B0604020202020204" pitchFamily="34" charset="0"/>
                  </a:endParaRPr>
                </a:p>
              </p:txBody>
            </p:sp>
            <p:sp>
              <p:nvSpPr>
                <p:cNvPr id="10268" name="Freeform 10"/>
                <p:cNvSpPr/>
                <p:nvPr/>
              </p:nvSpPr>
              <p:spPr bwMode="auto">
                <a:xfrm rot="2700000">
                  <a:off x="614612" y="726093"/>
                  <a:ext cx="712551" cy="1941775"/>
                </a:xfrm>
                <a:custGeom>
                  <a:avLst/>
                  <a:gdLst>
                    <a:gd name="T0" fmla="*/ 2147483647 w 301"/>
                    <a:gd name="T1" fmla="*/ 2147483647 h 821"/>
                    <a:gd name="T2" fmla="*/ 2147483647 w 301"/>
                    <a:gd name="T3" fmla="*/ 2147483647 h 821"/>
                    <a:gd name="T4" fmla="*/ 2147483647 w 301"/>
                    <a:gd name="T5" fmla="*/ 0 h 821"/>
                    <a:gd name="T6" fmla="*/ 0 w 301"/>
                    <a:gd name="T7" fmla="*/ 0 h 821"/>
                    <a:gd name="T8" fmla="*/ 0 w 301"/>
                    <a:gd name="T9" fmla="*/ 2147483647 h 821"/>
                    <a:gd name="T10" fmla="*/ 2147483647 w 301"/>
                    <a:gd name="T11" fmla="*/ 2147483647 h 821"/>
                    <a:gd name="T12" fmla="*/ 0 60000 65536"/>
                    <a:gd name="T13" fmla="*/ 0 60000 65536"/>
                    <a:gd name="T14" fmla="*/ 0 60000 65536"/>
                    <a:gd name="T15" fmla="*/ 0 60000 65536"/>
                    <a:gd name="T16" fmla="*/ 0 60000 65536"/>
                    <a:gd name="T17" fmla="*/ 0 60000 65536"/>
                    <a:gd name="T18" fmla="*/ 0 w 301"/>
                    <a:gd name="T19" fmla="*/ 0 h 821"/>
                    <a:gd name="T20" fmla="*/ 301 w 301"/>
                    <a:gd name="T21" fmla="*/ 821 h 821"/>
                  </a:gdLst>
                  <a:ahLst/>
                  <a:cxnLst>
                    <a:cxn ang="T12">
                      <a:pos x="T0" y="T1"/>
                    </a:cxn>
                    <a:cxn ang="T13">
                      <a:pos x="T2" y="T3"/>
                    </a:cxn>
                    <a:cxn ang="T14">
                      <a:pos x="T4" y="T5"/>
                    </a:cxn>
                    <a:cxn ang="T15">
                      <a:pos x="T6" y="T7"/>
                    </a:cxn>
                    <a:cxn ang="T16">
                      <a:pos x="T8" y="T9"/>
                    </a:cxn>
                    <a:cxn ang="T17">
                      <a:pos x="T10" y="T11"/>
                    </a:cxn>
                  </a:cxnLst>
                  <a:rect l="T18" t="T19" r="T20" b="T21"/>
                  <a:pathLst>
                    <a:path w="301" h="821">
                      <a:moveTo>
                        <a:pt x="20" y="539"/>
                      </a:moveTo>
                      <a:cubicBezTo>
                        <a:pt x="301" y="821"/>
                        <a:pt x="301" y="821"/>
                        <a:pt x="301" y="821"/>
                      </a:cubicBezTo>
                      <a:cubicBezTo>
                        <a:pt x="301" y="0"/>
                        <a:pt x="301" y="0"/>
                        <a:pt x="301" y="0"/>
                      </a:cubicBezTo>
                      <a:cubicBezTo>
                        <a:pt x="0" y="0"/>
                        <a:pt x="0" y="0"/>
                        <a:pt x="0" y="0"/>
                      </a:cubicBezTo>
                      <a:cubicBezTo>
                        <a:pt x="0" y="493"/>
                        <a:pt x="0" y="493"/>
                        <a:pt x="0" y="493"/>
                      </a:cubicBezTo>
                      <a:cubicBezTo>
                        <a:pt x="7" y="520"/>
                        <a:pt x="15" y="532"/>
                        <a:pt x="20" y="539"/>
                      </a:cubicBez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Arial" panose="020B0604020202020204" pitchFamily="34" charset="0"/>
                  </a:endParaRPr>
                </a:p>
              </p:txBody>
            </p:sp>
            <p:sp>
              <p:nvSpPr>
                <p:cNvPr id="10269" name="Freeform 11"/>
                <p:cNvSpPr/>
                <p:nvPr/>
              </p:nvSpPr>
              <p:spPr bwMode="auto">
                <a:xfrm rot="2700000">
                  <a:off x="-56035" y="2051393"/>
                  <a:ext cx="1870819" cy="1078320"/>
                </a:xfrm>
                <a:custGeom>
                  <a:avLst/>
                  <a:gdLst>
                    <a:gd name="T0" fmla="*/ 2147483647 w 791"/>
                    <a:gd name="T1" fmla="*/ 2147483647 h 456"/>
                    <a:gd name="T2" fmla="*/ 2147483647 w 791"/>
                    <a:gd name="T3" fmla="*/ 2147483647 h 456"/>
                    <a:gd name="T4" fmla="*/ 2147483647 w 791"/>
                    <a:gd name="T5" fmla="*/ 2147483647 h 456"/>
                    <a:gd name="T6" fmla="*/ 2147483647 w 791"/>
                    <a:gd name="T7" fmla="*/ 2147483647 h 456"/>
                    <a:gd name="T8" fmla="*/ 2147483647 w 791"/>
                    <a:gd name="T9" fmla="*/ 2147483647 h 456"/>
                    <a:gd name="T10" fmla="*/ 2147483647 w 791"/>
                    <a:gd name="T11" fmla="*/ 2147483647 h 456"/>
                    <a:gd name="T12" fmla="*/ 2147483647 w 791"/>
                    <a:gd name="T13" fmla="*/ 2147483647 h 456"/>
                    <a:gd name="T14" fmla="*/ 2147483647 w 791"/>
                    <a:gd name="T15" fmla="*/ 2147483647 h 456"/>
                    <a:gd name="T16" fmla="*/ 2147483647 w 791"/>
                    <a:gd name="T17" fmla="*/ 2147483647 h 456"/>
                    <a:gd name="T18" fmla="*/ 2147483647 w 791"/>
                    <a:gd name="T19" fmla="*/ 2147483647 h 456"/>
                    <a:gd name="T20" fmla="*/ 2147483647 w 791"/>
                    <a:gd name="T21" fmla="*/ 2147483647 h 456"/>
                    <a:gd name="T22" fmla="*/ 2147483647 w 791"/>
                    <a:gd name="T23" fmla="*/ 0 h 456"/>
                    <a:gd name="T24" fmla="*/ 2147483647 w 791"/>
                    <a:gd name="T25" fmla="*/ 2147483647 h 456"/>
                    <a:gd name="T26" fmla="*/ 2147483647 w 791"/>
                    <a:gd name="T27" fmla="*/ 2147483647 h 4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91"/>
                    <a:gd name="T43" fmla="*/ 0 h 456"/>
                    <a:gd name="T44" fmla="*/ 791 w 791"/>
                    <a:gd name="T45" fmla="*/ 456 h 45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91" h="456">
                      <a:moveTo>
                        <a:pt x="298" y="362"/>
                      </a:moveTo>
                      <a:cubicBezTo>
                        <a:pt x="314" y="378"/>
                        <a:pt x="345" y="381"/>
                        <a:pt x="373" y="381"/>
                      </a:cubicBezTo>
                      <a:cubicBezTo>
                        <a:pt x="550" y="381"/>
                        <a:pt x="550" y="381"/>
                        <a:pt x="550" y="381"/>
                      </a:cubicBezTo>
                      <a:cubicBezTo>
                        <a:pt x="550" y="428"/>
                        <a:pt x="550" y="428"/>
                        <a:pt x="550" y="428"/>
                      </a:cubicBezTo>
                      <a:cubicBezTo>
                        <a:pt x="550" y="444"/>
                        <a:pt x="569" y="456"/>
                        <a:pt x="584" y="444"/>
                      </a:cubicBezTo>
                      <a:cubicBezTo>
                        <a:pt x="774" y="254"/>
                        <a:pt x="774" y="254"/>
                        <a:pt x="774" y="254"/>
                      </a:cubicBezTo>
                      <a:cubicBezTo>
                        <a:pt x="791" y="240"/>
                        <a:pt x="791" y="218"/>
                        <a:pt x="774" y="204"/>
                      </a:cubicBezTo>
                      <a:cubicBezTo>
                        <a:pt x="584" y="14"/>
                        <a:pt x="584" y="14"/>
                        <a:pt x="584" y="14"/>
                      </a:cubicBezTo>
                      <a:cubicBezTo>
                        <a:pt x="569" y="2"/>
                        <a:pt x="550" y="12"/>
                        <a:pt x="550" y="31"/>
                      </a:cubicBezTo>
                      <a:cubicBezTo>
                        <a:pt x="549" y="75"/>
                        <a:pt x="549" y="75"/>
                        <a:pt x="549" y="75"/>
                      </a:cubicBezTo>
                      <a:cubicBezTo>
                        <a:pt x="549" y="75"/>
                        <a:pt x="157" y="75"/>
                        <a:pt x="107" y="75"/>
                      </a:cubicBezTo>
                      <a:cubicBezTo>
                        <a:pt x="51" y="75"/>
                        <a:pt x="6" y="42"/>
                        <a:pt x="6" y="0"/>
                      </a:cubicBezTo>
                      <a:cubicBezTo>
                        <a:pt x="6" y="0"/>
                        <a:pt x="0" y="31"/>
                        <a:pt x="28" y="66"/>
                      </a:cubicBezTo>
                      <a:cubicBezTo>
                        <a:pt x="40" y="81"/>
                        <a:pt x="298" y="362"/>
                        <a:pt x="298" y="362"/>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Arial" panose="020B0604020202020204" pitchFamily="34" charset="0"/>
                  </a:endParaRPr>
                </a:p>
              </p:txBody>
            </p:sp>
          </p:grpSp>
          <p:sp>
            <p:nvSpPr>
              <p:cNvPr id="10262" name="Freeform 12"/>
              <p:cNvSpPr/>
              <p:nvPr/>
            </p:nvSpPr>
            <p:spPr bwMode="auto">
              <a:xfrm rot="2700000">
                <a:off x="1261261" y="-56035"/>
                <a:ext cx="1081317" cy="1870820"/>
              </a:xfrm>
              <a:custGeom>
                <a:avLst/>
                <a:gdLst>
                  <a:gd name="T0" fmla="*/ 2147483647 w 457"/>
                  <a:gd name="T1" fmla="*/ 2147483647 h 791"/>
                  <a:gd name="T2" fmla="*/ 2147483647 w 457"/>
                  <a:gd name="T3" fmla="*/ 2147483647 h 791"/>
                  <a:gd name="T4" fmla="*/ 2147483647 w 457"/>
                  <a:gd name="T5" fmla="*/ 2147483647 h 791"/>
                  <a:gd name="T6" fmla="*/ 2147483647 w 457"/>
                  <a:gd name="T7" fmla="*/ 2147483647 h 791"/>
                  <a:gd name="T8" fmla="*/ 2147483647 w 457"/>
                  <a:gd name="T9" fmla="*/ 2147483647 h 791"/>
                  <a:gd name="T10" fmla="*/ 2147483647 w 457"/>
                  <a:gd name="T11" fmla="*/ 2147483647 h 791"/>
                  <a:gd name="T12" fmla="*/ 2147483647 w 457"/>
                  <a:gd name="T13" fmla="*/ 2147483647 h 791"/>
                  <a:gd name="T14" fmla="*/ 2147483647 w 457"/>
                  <a:gd name="T15" fmla="*/ 2147483647 h 791"/>
                  <a:gd name="T16" fmla="*/ 2147483647 w 457"/>
                  <a:gd name="T17" fmla="*/ 2147483647 h 791"/>
                  <a:gd name="T18" fmla="*/ 2147483647 w 457"/>
                  <a:gd name="T19" fmla="*/ 2147483647 h 791"/>
                  <a:gd name="T20" fmla="*/ 2147483647 w 457"/>
                  <a:gd name="T21" fmla="*/ 2147483647 h 791"/>
                  <a:gd name="T22" fmla="*/ 2147483647 w 457"/>
                  <a:gd name="T23" fmla="*/ 2147483647 h 791"/>
                  <a:gd name="T24" fmla="*/ 2147483647 w 457"/>
                  <a:gd name="T25" fmla="*/ 2147483647 h 791"/>
                  <a:gd name="T26" fmla="*/ 2147483647 w 457"/>
                  <a:gd name="T27" fmla="*/ 2147483647 h 79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7"/>
                  <a:gd name="T43" fmla="*/ 0 h 791"/>
                  <a:gd name="T44" fmla="*/ 457 w 457"/>
                  <a:gd name="T45" fmla="*/ 791 h 79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7" h="791">
                    <a:moveTo>
                      <a:pt x="94" y="299"/>
                    </a:moveTo>
                    <a:cubicBezTo>
                      <a:pt x="79" y="315"/>
                      <a:pt x="75" y="346"/>
                      <a:pt x="75" y="373"/>
                    </a:cubicBezTo>
                    <a:cubicBezTo>
                      <a:pt x="75" y="550"/>
                      <a:pt x="75" y="550"/>
                      <a:pt x="75" y="550"/>
                    </a:cubicBezTo>
                    <a:cubicBezTo>
                      <a:pt x="29" y="550"/>
                      <a:pt x="29" y="550"/>
                      <a:pt x="29" y="550"/>
                    </a:cubicBezTo>
                    <a:cubicBezTo>
                      <a:pt x="12" y="550"/>
                      <a:pt x="0" y="570"/>
                      <a:pt x="13" y="585"/>
                    </a:cubicBezTo>
                    <a:cubicBezTo>
                      <a:pt x="202" y="775"/>
                      <a:pt x="202" y="775"/>
                      <a:pt x="202" y="775"/>
                    </a:cubicBezTo>
                    <a:cubicBezTo>
                      <a:pt x="216" y="791"/>
                      <a:pt x="239" y="791"/>
                      <a:pt x="253" y="775"/>
                    </a:cubicBezTo>
                    <a:cubicBezTo>
                      <a:pt x="442" y="585"/>
                      <a:pt x="442" y="585"/>
                      <a:pt x="442" y="585"/>
                    </a:cubicBezTo>
                    <a:cubicBezTo>
                      <a:pt x="455" y="570"/>
                      <a:pt x="444" y="550"/>
                      <a:pt x="426" y="550"/>
                    </a:cubicBezTo>
                    <a:cubicBezTo>
                      <a:pt x="381" y="550"/>
                      <a:pt x="381" y="550"/>
                      <a:pt x="381" y="550"/>
                    </a:cubicBezTo>
                    <a:cubicBezTo>
                      <a:pt x="381" y="550"/>
                      <a:pt x="381" y="158"/>
                      <a:pt x="381" y="108"/>
                    </a:cubicBezTo>
                    <a:cubicBezTo>
                      <a:pt x="381" y="52"/>
                      <a:pt x="414" y="7"/>
                      <a:pt x="457" y="7"/>
                    </a:cubicBezTo>
                    <a:cubicBezTo>
                      <a:pt x="457" y="7"/>
                      <a:pt x="426" y="0"/>
                      <a:pt x="390" y="29"/>
                    </a:cubicBezTo>
                    <a:cubicBezTo>
                      <a:pt x="375" y="41"/>
                      <a:pt x="94" y="299"/>
                      <a:pt x="94" y="299"/>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Arial" panose="020B0604020202020204" pitchFamily="34" charset="0"/>
                </a:endParaRPr>
              </a:p>
            </p:txBody>
          </p:sp>
        </p:grpSp>
        <p:sp>
          <p:nvSpPr>
            <p:cNvPr id="10257" name="文本框 62"/>
            <p:cNvSpPr txBox="1">
              <a:spLocks noChangeArrowheads="1"/>
            </p:cNvSpPr>
            <p:nvPr/>
          </p:nvSpPr>
          <p:spPr bwMode="auto">
            <a:xfrm>
              <a:off x="1194648" y="923099"/>
              <a:ext cx="685883" cy="583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eaLnBrk="1" hangingPunct="1">
                <a:buFont typeface="Arial" panose="020B0604020202020204" pitchFamily="34" charset="0"/>
                <a:buNone/>
              </a:pPr>
              <a:r>
                <a:rPr lang="en-US" altLang="zh-CN" sz="2000" dirty="0">
                  <a:solidFill>
                    <a:schemeClr val="bg1"/>
                  </a:solidFill>
                  <a:latin typeface="Arial" panose="020B0604020202020204" pitchFamily="34" charset="0"/>
                </a:rPr>
                <a:t>01</a:t>
              </a:r>
              <a:endParaRPr lang="zh-CN" altLang="en-US" sz="2000" dirty="0">
                <a:solidFill>
                  <a:schemeClr val="bg1"/>
                </a:solidFill>
                <a:latin typeface="Arial" panose="020B0604020202020204" pitchFamily="34" charset="0"/>
              </a:endParaRPr>
            </a:p>
          </p:txBody>
        </p:sp>
        <p:sp>
          <p:nvSpPr>
            <p:cNvPr id="10258" name="文本框 63"/>
            <p:cNvSpPr txBox="1">
              <a:spLocks noChangeArrowheads="1"/>
            </p:cNvSpPr>
            <p:nvPr/>
          </p:nvSpPr>
          <p:spPr bwMode="auto">
            <a:xfrm>
              <a:off x="939877" y="2659858"/>
              <a:ext cx="685883" cy="583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eaLnBrk="1" hangingPunct="1">
                <a:buFont typeface="Arial" panose="020B0604020202020204" pitchFamily="34" charset="0"/>
                <a:buNone/>
              </a:pPr>
              <a:r>
                <a:rPr lang="en-US" altLang="zh-CN" sz="2000" dirty="0">
                  <a:solidFill>
                    <a:schemeClr val="bg1"/>
                  </a:solidFill>
                  <a:latin typeface="Arial" panose="020B0604020202020204" pitchFamily="34" charset="0"/>
                </a:rPr>
                <a:t>04</a:t>
              </a:r>
              <a:endParaRPr lang="zh-CN" altLang="en-US" sz="2000" dirty="0">
                <a:solidFill>
                  <a:schemeClr val="bg1"/>
                </a:solidFill>
                <a:latin typeface="Arial" panose="020B0604020202020204" pitchFamily="34" charset="0"/>
              </a:endParaRPr>
            </a:p>
          </p:txBody>
        </p:sp>
        <p:sp>
          <p:nvSpPr>
            <p:cNvPr id="10259" name="文本框 64"/>
            <p:cNvSpPr txBox="1">
              <a:spLocks noChangeArrowheads="1"/>
            </p:cNvSpPr>
            <p:nvPr/>
          </p:nvSpPr>
          <p:spPr bwMode="auto">
            <a:xfrm>
              <a:off x="2599880" y="2894696"/>
              <a:ext cx="685883" cy="583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eaLnBrk="1" hangingPunct="1">
                <a:buFont typeface="Arial" panose="020B0604020202020204" pitchFamily="34" charset="0"/>
                <a:buNone/>
              </a:pPr>
              <a:r>
                <a:rPr lang="en-US" altLang="zh-CN" sz="2000" dirty="0">
                  <a:solidFill>
                    <a:schemeClr val="bg1"/>
                  </a:solidFill>
                  <a:latin typeface="Arial" panose="020B0604020202020204" pitchFamily="34" charset="0"/>
                </a:rPr>
                <a:t>03</a:t>
              </a:r>
              <a:endParaRPr lang="zh-CN" altLang="en-US" sz="2000" dirty="0">
                <a:solidFill>
                  <a:schemeClr val="bg1"/>
                </a:solidFill>
                <a:latin typeface="Arial" panose="020B0604020202020204" pitchFamily="34" charset="0"/>
              </a:endParaRPr>
            </a:p>
          </p:txBody>
        </p:sp>
        <p:sp>
          <p:nvSpPr>
            <p:cNvPr id="10260" name="文本框 65"/>
            <p:cNvSpPr txBox="1">
              <a:spLocks noChangeArrowheads="1"/>
            </p:cNvSpPr>
            <p:nvPr/>
          </p:nvSpPr>
          <p:spPr bwMode="auto">
            <a:xfrm>
              <a:off x="2913356" y="1212607"/>
              <a:ext cx="685883" cy="583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eaLnBrk="1" hangingPunct="1">
                <a:buFont typeface="Arial" panose="020B0604020202020204" pitchFamily="34" charset="0"/>
                <a:buNone/>
              </a:pPr>
              <a:r>
                <a:rPr lang="en-US" altLang="zh-CN" sz="2000" dirty="0">
                  <a:solidFill>
                    <a:schemeClr val="bg1"/>
                  </a:solidFill>
                  <a:latin typeface="Arial" panose="020B0604020202020204" pitchFamily="34" charset="0"/>
                </a:rPr>
                <a:t>02</a:t>
              </a:r>
              <a:endParaRPr lang="zh-CN" altLang="en-US" sz="2000" dirty="0">
                <a:solidFill>
                  <a:schemeClr val="bg1"/>
                </a:solidFill>
                <a:latin typeface="Arial" panose="020B0604020202020204" pitchFamily="34" charset="0"/>
              </a:endParaRPr>
            </a:p>
          </p:txBody>
        </p:sp>
      </p:grpSp>
      <p:sp>
        <p:nvSpPr>
          <p:cNvPr id="46" name="TextBox 23"/>
          <p:cNvSpPr txBox="1"/>
          <p:nvPr/>
        </p:nvSpPr>
        <p:spPr>
          <a:xfrm>
            <a:off x="1858422" y="1216540"/>
            <a:ext cx="1836131" cy="619665"/>
          </a:xfrm>
          <a:prstGeom prst="rect">
            <a:avLst/>
          </a:prstGeom>
          <a:noFill/>
        </p:spPr>
        <p:txBody>
          <a:bodyPr wrap="square" lIns="65032" tIns="32516" rIns="65032" bIns="32516" rtlCol="0">
            <a:spAutoFit/>
          </a:bodyPr>
          <a:lstStyle/>
          <a:p>
            <a:pPr algn="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a:t>
            </a:r>
            <a:r>
              <a:rPr lang="zh-CN" altLang="en-US" sz="800" dirty="0" smtClean="0">
                <a:solidFill>
                  <a:schemeClr val="bg1">
                    <a:lumMod val="50000"/>
                  </a:schemeClr>
                </a:solidFill>
                <a:latin typeface="Arial" panose="020B0604020202020204" pitchFamily="34" charset="0"/>
                <a:ea typeface="微软雅黑" panose="020B0503020204020204" pitchFamily="34" charset="-122"/>
                <a:cs typeface="+mn-ea"/>
                <a:sym typeface="+mn-lt"/>
              </a:rPr>
              <a:t>字</a:t>
            </a:r>
            <a:endParaRPr lang="en-GB" altLang="zh-CN" sz="600" dirty="0">
              <a:solidFill>
                <a:schemeClr val="tx1">
                  <a:lumMod val="65000"/>
                  <a:lumOff val="35000"/>
                </a:schemeClr>
              </a:solidFill>
              <a:latin typeface="Arial" panose="020B0604020202020204" pitchFamily="34" charset="0"/>
              <a:ea typeface="微软雅黑" panose="020B0503020204020204" pitchFamily="34" charset="-122"/>
              <a:cs typeface="+mn-ea"/>
              <a:sym typeface="+mn-lt"/>
            </a:endParaRPr>
          </a:p>
        </p:txBody>
      </p:sp>
      <p:sp>
        <p:nvSpPr>
          <p:cNvPr id="47" name="TextBox 24"/>
          <p:cNvSpPr txBox="1"/>
          <p:nvPr/>
        </p:nvSpPr>
        <p:spPr>
          <a:xfrm>
            <a:off x="2639889" y="988368"/>
            <a:ext cx="1054664" cy="250333"/>
          </a:xfrm>
          <a:prstGeom prst="rect">
            <a:avLst/>
          </a:prstGeom>
          <a:noFill/>
        </p:spPr>
        <p:txBody>
          <a:bodyPr wrap="none" lIns="65032" tIns="32516" rIns="65032" bIns="32516" rtlCol="0">
            <a:spAutoFit/>
          </a:bodyPr>
          <a:lstStyle/>
          <a:p>
            <a:pPr algn="r" fontAlgn="auto">
              <a:spcBef>
                <a:spcPts val="0"/>
              </a:spcBef>
              <a:spcAft>
                <a:spcPts val="0"/>
              </a:spcAft>
              <a:defRPr/>
            </a:pPr>
            <a:r>
              <a:rPr lang="zh-CN" altLang="en-US" sz="1200" b="1" dirty="0" smtClean="0">
                <a:solidFill>
                  <a:schemeClr val="bg1">
                    <a:lumMod val="50000"/>
                  </a:schemeClr>
                </a:solidFill>
                <a:latin typeface="Arial" panose="020B0604020202020204" pitchFamily="34" charset="0"/>
                <a:ea typeface="微软雅黑" panose="020B0503020204020204" pitchFamily="34" charset="-122"/>
              </a:rPr>
              <a:t>替</a:t>
            </a:r>
            <a:r>
              <a:rPr lang="zh-CN" altLang="en-US" sz="1200" b="1" dirty="0">
                <a:solidFill>
                  <a:schemeClr val="bg1">
                    <a:lumMod val="50000"/>
                  </a:schemeClr>
                </a:solidFill>
                <a:latin typeface="Arial" panose="020B0604020202020204" pitchFamily="34" charset="0"/>
                <a:ea typeface="微软雅黑" panose="020B0503020204020204" pitchFamily="34" charset="-122"/>
              </a:rPr>
              <a:t>换文字内容</a:t>
            </a:r>
          </a:p>
        </p:txBody>
      </p:sp>
      <p:sp>
        <p:nvSpPr>
          <p:cNvPr id="48" name="TextBox 23"/>
          <p:cNvSpPr txBox="1"/>
          <p:nvPr/>
        </p:nvSpPr>
        <p:spPr>
          <a:xfrm>
            <a:off x="787687" y="2748620"/>
            <a:ext cx="1836131" cy="619665"/>
          </a:xfrm>
          <a:prstGeom prst="rect">
            <a:avLst/>
          </a:prstGeom>
          <a:noFill/>
        </p:spPr>
        <p:txBody>
          <a:bodyPr wrap="square" lIns="65032" tIns="32516" rIns="65032" bIns="32516" rtlCol="0">
            <a:spAutoFit/>
          </a:bodyPr>
          <a:lstStyle/>
          <a:p>
            <a:pPr algn="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a:t>
            </a:r>
            <a:r>
              <a:rPr lang="zh-CN" altLang="en-US" sz="800" dirty="0" smtClean="0">
                <a:solidFill>
                  <a:schemeClr val="bg1">
                    <a:lumMod val="50000"/>
                  </a:schemeClr>
                </a:solidFill>
                <a:latin typeface="Arial" panose="020B0604020202020204" pitchFamily="34" charset="0"/>
                <a:ea typeface="微软雅黑" panose="020B0503020204020204" pitchFamily="34" charset="-122"/>
                <a:cs typeface="+mn-ea"/>
                <a:sym typeface="+mn-lt"/>
              </a:rPr>
              <a:t>字</a:t>
            </a:r>
            <a:endParaRPr lang="en-GB" altLang="zh-CN" sz="600" dirty="0">
              <a:solidFill>
                <a:schemeClr val="tx1">
                  <a:lumMod val="65000"/>
                  <a:lumOff val="35000"/>
                </a:schemeClr>
              </a:solidFill>
              <a:latin typeface="Arial" panose="020B0604020202020204" pitchFamily="34" charset="0"/>
              <a:ea typeface="微软雅黑" panose="020B0503020204020204" pitchFamily="34" charset="-122"/>
              <a:cs typeface="+mn-ea"/>
              <a:sym typeface="+mn-lt"/>
            </a:endParaRPr>
          </a:p>
        </p:txBody>
      </p:sp>
      <p:sp>
        <p:nvSpPr>
          <p:cNvPr id="49" name="TextBox 24"/>
          <p:cNvSpPr txBox="1"/>
          <p:nvPr/>
        </p:nvSpPr>
        <p:spPr>
          <a:xfrm>
            <a:off x="1569154" y="2520448"/>
            <a:ext cx="1054664" cy="250333"/>
          </a:xfrm>
          <a:prstGeom prst="rect">
            <a:avLst/>
          </a:prstGeom>
          <a:noFill/>
        </p:spPr>
        <p:txBody>
          <a:bodyPr wrap="none" lIns="65032" tIns="32516" rIns="65032" bIns="32516" rtlCol="0">
            <a:spAutoFit/>
          </a:bodyPr>
          <a:lstStyle/>
          <a:p>
            <a:pPr algn="r" fontAlgn="auto">
              <a:spcBef>
                <a:spcPts val="0"/>
              </a:spcBef>
              <a:spcAft>
                <a:spcPts val="0"/>
              </a:spcAft>
              <a:defRPr/>
            </a:pPr>
            <a:r>
              <a:rPr lang="zh-CN" altLang="en-US" sz="1200" b="1" dirty="0" smtClean="0">
                <a:solidFill>
                  <a:schemeClr val="bg1">
                    <a:lumMod val="50000"/>
                  </a:schemeClr>
                </a:solidFill>
                <a:latin typeface="Arial" panose="020B0604020202020204" pitchFamily="34" charset="0"/>
                <a:ea typeface="微软雅黑" panose="020B0503020204020204" pitchFamily="34" charset="-122"/>
              </a:rPr>
              <a:t>替</a:t>
            </a:r>
            <a:r>
              <a:rPr lang="zh-CN" altLang="en-US" sz="1200" b="1" dirty="0">
                <a:solidFill>
                  <a:schemeClr val="bg1">
                    <a:lumMod val="50000"/>
                  </a:schemeClr>
                </a:solidFill>
                <a:latin typeface="Arial" panose="020B0604020202020204" pitchFamily="34" charset="0"/>
                <a:ea typeface="微软雅黑" panose="020B0503020204020204" pitchFamily="34" charset="-122"/>
              </a:rPr>
              <a:t>换文字内容</a:t>
            </a:r>
          </a:p>
        </p:txBody>
      </p:sp>
      <p:sp>
        <p:nvSpPr>
          <p:cNvPr id="54" name="TextBox 23"/>
          <p:cNvSpPr txBox="1"/>
          <p:nvPr/>
        </p:nvSpPr>
        <p:spPr>
          <a:xfrm>
            <a:off x="6504549" y="2714396"/>
            <a:ext cx="1761479" cy="597736"/>
          </a:xfrm>
          <a:prstGeom prst="rect">
            <a:avLst/>
          </a:prstGeom>
          <a:noFill/>
        </p:spPr>
        <p:txBody>
          <a:bodyPr wrap="square" lIns="65032" tIns="32516" rIns="65032" bIns="32516" rtlCol="0">
            <a:spAutoFit/>
          </a:bodyPr>
          <a:lstStyle/>
          <a:p>
            <a:pPr algn="just">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a:t>
            </a:r>
            <a:r>
              <a:rPr lang="zh-CN" altLang="en-US" sz="800" dirty="0" smtClean="0">
                <a:solidFill>
                  <a:schemeClr val="bg1">
                    <a:lumMod val="50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55" name="TextBox 24"/>
          <p:cNvSpPr txBox="1"/>
          <p:nvPr/>
        </p:nvSpPr>
        <p:spPr>
          <a:xfrm>
            <a:off x="6504549" y="2486224"/>
            <a:ext cx="1054664" cy="250333"/>
          </a:xfrm>
          <a:prstGeom prst="rect">
            <a:avLst/>
          </a:prstGeom>
          <a:noFill/>
        </p:spPr>
        <p:txBody>
          <a:bodyPr wrap="none" lIns="65032" tIns="32516" rIns="65032" bIns="32516" rtlCol="0">
            <a:spAutoFit/>
          </a:bodyPr>
          <a:lstStyle/>
          <a:p>
            <a:pPr fontAlgn="auto">
              <a:spcBef>
                <a:spcPts val="0"/>
              </a:spcBef>
              <a:spcAft>
                <a:spcPts val="0"/>
              </a:spcAft>
              <a:defRPr/>
            </a:pPr>
            <a:r>
              <a:rPr lang="zh-CN" altLang="en-US" sz="1200" b="1" dirty="0" smtClean="0">
                <a:solidFill>
                  <a:schemeClr val="bg1">
                    <a:lumMod val="50000"/>
                  </a:schemeClr>
                </a:solidFill>
                <a:latin typeface="Arial" panose="020B0604020202020204" pitchFamily="34" charset="0"/>
                <a:ea typeface="微软雅黑" panose="020B0503020204020204" pitchFamily="34" charset="-122"/>
              </a:rPr>
              <a:t>替</a:t>
            </a:r>
            <a:r>
              <a:rPr lang="zh-CN" altLang="en-US" sz="1200" b="1" dirty="0">
                <a:solidFill>
                  <a:schemeClr val="bg1">
                    <a:lumMod val="50000"/>
                  </a:schemeClr>
                </a:solidFill>
                <a:latin typeface="Arial" panose="020B0604020202020204" pitchFamily="34" charset="0"/>
                <a:ea typeface="微软雅黑" panose="020B0503020204020204" pitchFamily="34" charset="-122"/>
              </a:rPr>
              <a:t>换文字内容</a:t>
            </a:r>
          </a:p>
        </p:txBody>
      </p:sp>
      <p:sp>
        <p:nvSpPr>
          <p:cNvPr id="56" name="TextBox 23"/>
          <p:cNvSpPr txBox="1"/>
          <p:nvPr/>
        </p:nvSpPr>
        <p:spPr>
          <a:xfrm>
            <a:off x="4962327" y="3992574"/>
            <a:ext cx="1761479" cy="619665"/>
          </a:xfrm>
          <a:prstGeom prst="rect">
            <a:avLst/>
          </a:prstGeom>
          <a:noFill/>
        </p:spPr>
        <p:txBody>
          <a:bodyPr wrap="square" lIns="65032" tIns="32516" rIns="65032" bIns="32516" rtlCol="0">
            <a:spAutoFit/>
          </a:bodyPr>
          <a:lstStyle/>
          <a:p>
            <a:pPr algn="just">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a:t>
            </a:r>
            <a:r>
              <a:rPr lang="zh-CN" altLang="en-US" sz="800" dirty="0" smtClean="0">
                <a:solidFill>
                  <a:schemeClr val="bg1">
                    <a:lumMod val="50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57" name="TextBox 24"/>
          <p:cNvSpPr txBox="1"/>
          <p:nvPr/>
        </p:nvSpPr>
        <p:spPr>
          <a:xfrm>
            <a:off x="4962327" y="3764402"/>
            <a:ext cx="1054664" cy="250333"/>
          </a:xfrm>
          <a:prstGeom prst="rect">
            <a:avLst/>
          </a:prstGeom>
          <a:noFill/>
        </p:spPr>
        <p:txBody>
          <a:bodyPr wrap="none" lIns="65032" tIns="32516" rIns="65032" bIns="32516" rtlCol="0">
            <a:spAutoFit/>
          </a:bodyPr>
          <a:lstStyle/>
          <a:p>
            <a:pPr fontAlgn="auto">
              <a:spcBef>
                <a:spcPts val="0"/>
              </a:spcBef>
              <a:spcAft>
                <a:spcPts val="0"/>
              </a:spcAft>
              <a:defRPr/>
            </a:pPr>
            <a:r>
              <a:rPr lang="zh-CN" altLang="en-US" sz="1200" b="1" dirty="0" smtClean="0">
                <a:solidFill>
                  <a:schemeClr val="bg1">
                    <a:lumMod val="50000"/>
                  </a:schemeClr>
                </a:solidFill>
                <a:latin typeface="Arial" panose="020B0604020202020204" pitchFamily="34" charset="0"/>
                <a:ea typeface="微软雅黑" panose="020B0503020204020204" pitchFamily="34" charset="-122"/>
              </a:rPr>
              <a:t>替</a:t>
            </a:r>
            <a:r>
              <a:rPr lang="zh-CN" altLang="en-US" sz="1200" b="1" dirty="0">
                <a:solidFill>
                  <a:schemeClr val="bg1">
                    <a:lumMod val="50000"/>
                  </a:schemeClr>
                </a:solidFill>
                <a:latin typeface="Arial" panose="020B0604020202020204" pitchFamily="34" charset="0"/>
                <a:ea typeface="微软雅黑" panose="020B0503020204020204" pitchFamily="34" charset="-122"/>
              </a:rPr>
              <a:t>换文字内容</a:t>
            </a: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500"/>
                                        <p:tgtEl>
                                          <p:spTgt spid="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250" fill="hold"/>
                                        <p:tgtEl>
                                          <p:spTgt spid="4"/>
                                        </p:tgtEl>
                                        <p:attrNameLst>
                                          <p:attrName>ppt_w</p:attrName>
                                        </p:attrNameLst>
                                      </p:cBhvr>
                                      <p:tavLst>
                                        <p:tav tm="0">
                                          <p:val>
                                            <p:fltVal val="0"/>
                                          </p:val>
                                        </p:tav>
                                        <p:tav tm="100000">
                                          <p:val>
                                            <p:strVal val="#ppt_w"/>
                                          </p:val>
                                        </p:tav>
                                      </p:tavLst>
                                    </p:anim>
                                    <p:anim calcmode="lin" valueType="num">
                                      <p:cBhvr>
                                        <p:cTn id="12" dur="250" fill="hold"/>
                                        <p:tgtEl>
                                          <p:spTgt spid="4"/>
                                        </p:tgtEl>
                                        <p:attrNameLst>
                                          <p:attrName>ppt_h</p:attrName>
                                        </p:attrNameLst>
                                      </p:cBhvr>
                                      <p:tavLst>
                                        <p:tav tm="0">
                                          <p:val>
                                            <p:fltVal val="0"/>
                                          </p:val>
                                        </p:tav>
                                        <p:tav tm="100000">
                                          <p:val>
                                            <p:strVal val="#ppt_h"/>
                                          </p:val>
                                        </p:tav>
                                      </p:tavLst>
                                    </p:anim>
                                    <p:animEffect transition="in" filter="fade">
                                      <p:cBhvr>
                                        <p:cTn id="13" dur="250"/>
                                        <p:tgtEl>
                                          <p:spTgt spid="4"/>
                                        </p:tgtEl>
                                      </p:cBhvr>
                                    </p:animEffect>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250" fill="hold"/>
                                        <p:tgtEl>
                                          <p:spTgt spid="2"/>
                                        </p:tgtEl>
                                        <p:attrNameLst>
                                          <p:attrName>ppt_w</p:attrName>
                                        </p:attrNameLst>
                                      </p:cBhvr>
                                      <p:tavLst>
                                        <p:tav tm="0">
                                          <p:val>
                                            <p:fltVal val="0"/>
                                          </p:val>
                                        </p:tav>
                                        <p:tav tm="100000">
                                          <p:val>
                                            <p:strVal val="#ppt_w"/>
                                          </p:val>
                                        </p:tav>
                                      </p:tavLst>
                                    </p:anim>
                                    <p:anim calcmode="lin" valueType="num">
                                      <p:cBhvr>
                                        <p:cTn id="18" dur="250" fill="hold"/>
                                        <p:tgtEl>
                                          <p:spTgt spid="2"/>
                                        </p:tgtEl>
                                        <p:attrNameLst>
                                          <p:attrName>ppt_h</p:attrName>
                                        </p:attrNameLst>
                                      </p:cBhvr>
                                      <p:tavLst>
                                        <p:tav tm="0">
                                          <p:val>
                                            <p:fltVal val="0"/>
                                          </p:val>
                                        </p:tav>
                                        <p:tav tm="100000">
                                          <p:val>
                                            <p:strVal val="#ppt_h"/>
                                          </p:val>
                                        </p:tav>
                                      </p:tavLst>
                                    </p:anim>
                                    <p:animEffect transition="in" filter="fade">
                                      <p:cBhvr>
                                        <p:cTn id="19" dur="250"/>
                                        <p:tgtEl>
                                          <p:spTgt spid="2"/>
                                        </p:tgtEl>
                                      </p:cBhvr>
                                    </p:animEffect>
                                  </p:childTnLst>
                                </p:cTn>
                              </p:par>
                            </p:childTnLst>
                          </p:cTn>
                        </p:par>
                        <p:par>
                          <p:cTn id="20" fill="hold">
                            <p:stCondLst>
                              <p:cond delay="1500"/>
                            </p:stCondLst>
                            <p:childTnLst>
                              <p:par>
                                <p:cTn id="21" presetID="10" presetClass="entr" presetSubtype="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250" fill="hold"/>
                                        <p:tgtEl>
                                          <p:spTgt spid="5"/>
                                        </p:tgtEl>
                                        <p:attrNameLst>
                                          <p:attrName>ppt_w</p:attrName>
                                        </p:attrNameLst>
                                      </p:cBhvr>
                                      <p:tavLst>
                                        <p:tav tm="0">
                                          <p:val>
                                            <p:fltVal val="0"/>
                                          </p:val>
                                        </p:tav>
                                        <p:tav tm="100000">
                                          <p:val>
                                            <p:strVal val="#ppt_w"/>
                                          </p:val>
                                        </p:tav>
                                      </p:tavLst>
                                    </p:anim>
                                    <p:anim calcmode="lin" valueType="num">
                                      <p:cBhvr>
                                        <p:cTn id="24" dur="250" fill="hold"/>
                                        <p:tgtEl>
                                          <p:spTgt spid="5"/>
                                        </p:tgtEl>
                                        <p:attrNameLst>
                                          <p:attrName>ppt_h</p:attrName>
                                        </p:attrNameLst>
                                      </p:cBhvr>
                                      <p:tavLst>
                                        <p:tav tm="0">
                                          <p:val>
                                            <p:fltVal val="0"/>
                                          </p:val>
                                        </p:tav>
                                        <p:tav tm="100000">
                                          <p:val>
                                            <p:strVal val="#ppt_h"/>
                                          </p:val>
                                        </p:tav>
                                      </p:tavLst>
                                    </p:anim>
                                    <p:animEffect transition="in" filter="fade">
                                      <p:cBhvr>
                                        <p:cTn id="25" dur="250"/>
                                        <p:tgtEl>
                                          <p:spTgt spid="5"/>
                                        </p:tgtEl>
                                      </p:cBhvr>
                                    </p:animEffect>
                                  </p:childTnLst>
                                </p:cTn>
                              </p:par>
                            </p:childTnLst>
                          </p:cTn>
                        </p:par>
                        <p:par>
                          <p:cTn id="26" fill="hold">
                            <p:stCondLst>
                              <p:cond delay="2000"/>
                            </p:stCondLst>
                            <p:childTnLst>
                              <p:par>
                                <p:cTn id="27" presetID="10" presetClass="entr" presetSubtype="0"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250" fill="hold"/>
                                        <p:tgtEl>
                                          <p:spTgt spid="3"/>
                                        </p:tgtEl>
                                        <p:attrNameLst>
                                          <p:attrName>ppt_w</p:attrName>
                                        </p:attrNameLst>
                                      </p:cBhvr>
                                      <p:tavLst>
                                        <p:tav tm="0">
                                          <p:val>
                                            <p:fltVal val="0"/>
                                          </p:val>
                                        </p:tav>
                                        <p:tav tm="100000">
                                          <p:val>
                                            <p:strVal val="#ppt_w"/>
                                          </p:val>
                                        </p:tav>
                                      </p:tavLst>
                                    </p:anim>
                                    <p:anim calcmode="lin" valueType="num">
                                      <p:cBhvr>
                                        <p:cTn id="30" dur="250" fill="hold"/>
                                        <p:tgtEl>
                                          <p:spTgt spid="3"/>
                                        </p:tgtEl>
                                        <p:attrNameLst>
                                          <p:attrName>ppt_h</p:attrName>
                                        </p:attrNameLst>
                                      </p:cBhvr>
                                      <p:tavLst>
                                        <p:tav tm="0">
                                          <p:val>
                                            <p:fltVal val="0"/>
                                          </p:val>
                                        </p:tav>
                                        <p:tav tm="100000">
                                          <p:val>
                                            <p:strVal val="#ppt_h"/>
                                          </p:val>
                                        </p:tav>
                                      </p:tavLst>
                                    </p:anim>
                                    <p:animEffect transition="in" filter="fade">
                                      <p:cBhvr>
                                        <p:cTn id="31" dur="250"/>
                                        <p:tgtEl>
                                          <p:spTgt spid="3"/>
                                        </p:tgtEl>
                                      </p:cBhvr>
                                    </p:animEffect>
                                  </p:childTnLst>
                                </p:cTn>
                              </p:par>
                            </p:childTnLst>
                          </p:cTn>
                        </p:par>
                        <p:par>
                          <p:cTn id="32" fill="hold">
                            <p:stCondLst>
                              <p:cond delay="2500"/>
                            </p:stCondLst>
                            <p:childTnLst>
                              <p:par>
                                <p:cTn id="33" presetID="12" presetClass="entr" presetSubtype="4" fill="hold" grpId="0" nodeType="afterEffect">
                                  <p:stCondLst>
                                    <p:cond delay="0"/>
                                  </p:stCondLst>
                                  <p:childTnLst>
                                    <p:set>
                                      <p:cBhvr>
                                        <p:cTn id="34" dur="1" fill="hold">
                                          <p:stCondLst>
                                            <p:cond delay="0"/>
                                          </p:stCondLst>
                                        </p:cTn>
                                        <p:tgtEl>
                                          <p:spTgt spid="46"/>
                                        </p:tgtEl>
                                        <p:attrNameLst>
                                          <p:attrName>style.visibility</p:attrName>
                                        </p:attrNameLst>
                                      </p:cBhvr>
                                      <p:to>
                                        <p:strVal val="visible"/>
                                      </p:to>
                                    </p:set>
                                    <p:anim calcmode="lin" valueType="num">
                                      <p:cBhvr additive="base">
                                        <p:cTn id="35" dur="500"/>
                                        <p:tgtEl>
                                          <p:spTgt spid="46"/>
                                        </p:tgtEl>
                                        <p:attrNameLst>
                                          <p:attrName>ppt_y</p:attrName>
                                        </p:attrNameLst>
                                      </p:cBhvr>
                                      <p:tavLst>
                                        <p:tav tm="0">
                                          <p:val>
                                            <p:strVal val="#ppt_y+#ppt_h*1.125000"/>
                                          </p:val>
                                        </p:tav>
                                        <p:tav tm="100000">
                                          <p:val>
                                            <p:strVal val="#ppt_y"/>
                                          </p:val>
                                        </p:tav>
                                      </p:tavLst>
                                    </p:anim>
                                    <p:animEffect transition="in" filter="wipe(up)">
                                      <p:cBhvr>
                                        <p:cTn id="36" dur="500"/>
                                        <p:tgtEl>
                                          <p:spTgt spid="46"/>
                                        </p:tgtEl>
                                      </p:cBhvr>
                                    </p:animEffect>
                                  </p:childTnLst>
                                </p:cTn>
                              </p:par>
                              <p:par>
                                <p:cTn id="37" presetID="12" presetClass="entr" presetSubtype="1" fill="hold" grpId="0" nodeType="withEffect">
                                  <p:stCondLst>
                                    <p:cond delay="0"/>
                                  </p:stCondLst>
                                  <p:childTnLst>
                                    <p:set>
                                      <p:cBhvr>
                                        <p:cTn id="38" dur="1" fill="hold">
                                          <p:stCondLst>
                                            <p:cond delay="0"/>
                                          </p:stCondLst>
                                        </p:cTn>
                                        <p:tgtEl>
                                          <p:spTgt spid="47"/>
                                        </p:tgtEl>
                                        <p:attrNameLst>
                                          <p:attrName>style.visibility</p:attrName>
                                        </p:attrNameLst>
                                      </p:cBhvr>
                                      <p:to>
                                        <p:strVal val="visible"/>
                                      </p:to>
                                    </p:set>
                                    <p:anim calcmode="lin" valueType="num">
                                      <p:cBhvr additive="base">
                                        <p:cTn id="39" dur="500"/>
                                        <p:tgtEl>
                                          <p:spTgt spid="47"/>
                                        </p:tgtEl>
                                        <p:attrNameLst>
                                          <p:attrName>ppt_y</p:attrName>
                                        </p:attrNameLst>
                                      </p:cBhvr>
                                      <p:tavLst>
                                        <p:tav tm="0">
                                          <p:val>
                                            <p:strVal val="#ppt_y-#ppt_h*1.125000"/>
                                          </p:val>
                                        </p:tav>
                                        <p:tav tm="100000">
                                          <p:val>
                                            <p:strVal val="#ppt_y"/>
                                          </p:val>
                                        </p:tav>
                                      </p:tavLst>
                                    </p:anim>
                                    <p:animEffect transition="in" filter="wipe(down)">
                                      <p:cBhvr>
                                        <p:cTn id="40" dur="500"/>
                                        <p:tgtEl>
                                          <p:spTgt spid="47"/>
                                        </p:tgtEl>
                                      </p:cBhvr>
                                    </p:animEffect>
                                  </p:childTnLst>
                                </p:cTn>
                              </p:par>
                            </p:childTnLst>
                          </p:cTn>
                        </p:par>
                        <p:par>
                          <p:cTn id="41" fill="hold">
                            <p:stCondLst>
                              <p:cond delay="3000"/>
                            </p:stCondLst>
                            <p:childTnLst>
                              <p:par>
                                <p:cTn id="42" presetID="12" presetClass="entr" presetSubtype="4" fill="hold" grpId="0" nodeType="afterEffect">
                                  <p:stCondLst>
                                    <p:cond delay="0"/>
                                  </p:stCondLst>
                                  <p:childTnLst>
                                    <p:set>
                                      <p:cBhvr>
                                        <p:cTn id="43" dur="1" fill="hold">
                                          <p:stCondLst>
                                            <p:cond delay="0"/>
                                          </p:stCondLst>
                                        </p:cTn>
                                        <p:tgtEl>
                                          <p:spTgt spid="54"/>
                                        </p:tgtEl>
                                        <p:attrNameLst>
                                          <p:attrName>style.visibility</p:attrName>
                                        </p:attrNameLst>
                                      </p:cBhvr>
                                      <p:to>
                                        <p:strVal val="visible"/>
                                      </p:to>
                                    </p:set>
                                    <p:anim calcmode="lin" valueType="num">
                                      <p:cBhvr additive="base">
                                        <p:cTn id="44" dur="500"/>
                                        <p:tgtEl>
                                          <p:spTgt spid="54"/>
                                        </p:tgtEl>
                                        <p:attrNameLst>
                                          <p:attrName>ppt_y</p:attrName>
                                        </p:attrNameLst>
                                      </p:cBhvr>
                                      <p:tavLst>
                                        <p:tav tm="0">
                                          <p:val>
                                            <p:strVal val="#ppt_y+#ppt_h*1.125000"/>
                                          </p:val>
                                        </p:tav>
                                        <p:tav tm="100000">
                                          <p:val>
                                            <p:strVal val="#ppt_y"/>
                                          </p:val>
                                        </p:tav>
                                      </p:tavLst>
                                    </p:anim>
                                    <p:animEffect transition="in" filter="wipe(up)">
                                      <p:cBhvr>
                                        <p:cTn id="45" dur="500"/>
                                        <p:tgtEl>
                                          <p:spTgt spid="54"/>
                                        </p:tgtEl>
                                      </p:cBhvr>
                                    </p:animEffect>
                                  </p:childTnLst>
                                </p:cTn>
                              </p:par>
                              <p:par>
                                <p:cTn id="46" presetID="12" presetClass="entr" presetSubtype="1" fill="hold" grpId="0" nodeType="withEffect">
                                  <p:stCondLst>
                                    <p:cond delay="0"/>
                                  </p:stCondLst>
                                  <p:childTnLst>
                                    <p:set>
                                      <p:cBhvr>
                                        <p:cTn id="47" dur="1" fill="hold">
                                          <p:stCondLst>
                                            <p:cond delay="0"/>
                                          </p:stCondLst>
                                        </p:cTn>
                                        <p:tgtEl>
                                          <p:spTgt spid="55"/>
                                        </p:tgtEl>
                                        <p:attrNameLst>
                                          <p:attrName>style.visibility</p:attrName>
                                        </p:attrNameLst>
                                      </p:cBhvr>
                                      <p:to>
                                        <p:strVal val="visible"/>
                                      </p:to>
                                    </p:set>
                                    <p:anim calcmode="lin" valueType="num">
                                      <p:cBhvr additive="base">
                                        <p:cTn id="48" dur="500"/>
                                        <p:tgtEl>
                                          <p:spTgt spid="55"/>
                                        </p:tgtEl>
                                        <p:attrNameLst>
                                          <p:attrName>ppt_y</p:attrName>
                                        </p:attrNameLst>
                                      </p:cBhvr>
                                      <p:tavLst>
                                        <p:tav tm="0">
                                          <p:val>
                                            <p:strVal val="#ppt_y-#ppt_h*1.125000"/>
                                          </p:val>
                                        </p:tav>
                                        <p:tav tm="100000">
                                          <p:val>
                                            <p:strVal val="#ppt_y"/>
                                          </p:val>
                                        </p:tav>
                                      </p:tavLst>
                                    </p:anim>
                                    <p:animEffect transition="in" filter="wipe(down)">
                                      <p:cBhvr>
                                        <p:cTn id="49" dur="500"/>
                                        <p:tgtEl>
                                          <p:spTgt spid="55"/>
                                        </p:tgtEl>
                                      </p:cBhvr>
                                    </p:animEffect>
                                  </p:childTnLst>
                                </p:cTn>
                              </p:par>
                            </p:childTnLst>
                          </p:cTn>
                        </p:par>
                        <p:par>
                          <p:cTn id="50" fill="hold">
                            <p:stCondLst>
                              <p:cond delay="3500"/>
                            </p:stCondLst>
                            <p:childTnLst>
                              <p:par>
                                <p:cTn id="51" presetID="12" presetClass="entr" presetSubtype="4" fill="hold" grpId="0" nodeType="afterEffect">
                                  <p:stCondLst>
                                    <p:cond delay="0"/>
                                  </p:stCondLst>
                                  <p:childTnLst>
                                    <p:set>
                                      <p:cBhvr>
                                        <p:cTn id="52" dur="1" fill="hold">
                                          <p:stCondLst>
                                            <p:cond delay="0"/>
                                          </p:stCondLst>
                                        </p:cTn>
                                        <p:tgtEl>
                                          <p:spTgt spid="56"/>
                                        </p:tgtEl>
                                        <p:attrNameLst>
                                          <p:attrName>style.visibility</p:attrName>
                                        </p:attrNameLst>
                                      </p:cBhvr>
                                      <p:to>
                                        <p:strVal val="visible"/>
                                      </p:to>
                                    </p:set>
                                    <p:anim calcmode="lin" valueType="num">
                                      <p:cBhvr additive="base">
                                        <p:cTn id="53" dur="500"/>
                                        <p:tgtEl>
                                          <p:spTgt spid="56"/>
                                        </p:tgtEl>
                                        <p:attrNameLst>
                                          <p:attrName>ppt_y</p:attrName>
                                        </p:attrNameLst>
                                      </p:cBhvr>
                                      <p:tavLst>
                                        <p:tav tm="0">
                                          <p:val>
                                            <p:strVal val="#ppt_y+#ppt_h*1.125000"/>
                                          </p:val>
                                        </p:tav>
                                        <p:tav tm="100000">
                                          <p:val>
                                            <p:strVal val="#ppt_y"/>
                                          </p:val>
                                        </p:tav>
                                      </p:tavLst>
                                    </p:anim>
                                    <p:animEffect transition="in" filter="wipe(up)">
                                      <p:cBhvr>
                                        <p:cTn id="54" dur="500"/>
                                        <p:tgtEl>
                                          <p:spTgt spid="56"/>
                                        </p:tgtEl>
                                      </p:cBhvr>
                                    </p:animEffect>
                                  </p:childTnLst>
                                </p:cTn>
                              </p:par>
                              <p:par>
                                <p:cTn id="55" presetID="12" presetClass="entr" presetSubtype="1" fill="hold" grpId="0" nodeType="withEffect">
                                  <p:stCondLst>
                                    <p:cond delay="0"/>
                                  </p:stCondLst>
                                  <p:childTnLst>
                                    <p:set>
                                      <p:cBhvr>
                                        <p:cTn id="56" dur="1" fill="hold">
                                          <p:stCondLst>
                                            <p:cond delay="0"/>
                                          </p:stCondLst>
                                        </p:cTn>
                                        <p:tgtEl>
                                          <p:spTgt spid="57"/>
                                        </p:tgtEl>
                                        <p:attrNameLst>
                                          <p:attrName>style.visibility</p:attrName>
                                        </p:attrNameLst>
                                      </p:cBhvr>
                                      <p:to>
                                        <p:strVal val="visible"/>
                                      </p:to>
                                    </p:set>
                                    <p:anim calcmode="lin" valueType="num">
                                      <p:cBhvr additive="base">
                                        <p:cTn id="57" dur="500"/>
                                        <p:tgtEl>
                                          <p:spTgt spid="57"/>
                                        </p:tgtEl>
                                        <p:attrNameLst>
                                          <p:attrName>ppt_y</p:attrName>
                                        </p:attrNameLst>
                                      </p:cBhvr>
                                      <p:tavLst>
                                        <p:tav tm="0">
                                          <p:val>
                                            <p:strVal val="#ppt_y-#ppt_h*1.125000"/>
                                          </p:val>
                                        </p:tav>
                                        <p:tav tm="100000">
                                          <p:val>
                                            <p:strVal val="#ppt_y"/>
                                          </p:val>
                                        </p:tav>
                                      </p:tavLst>
                                    </p:anim>
                                    <p:animEffect transition="in" filter="wipe(down)">
                                      <p:cBhvr>
                                        <p:cTn id="58" dur="500"/>
                                        <p:tgtEl>
                                          <p:spTgt spid="57"/>
                                        </p:tgtEl>
                                      </p:cBhvr>
                                    </p:animEffect>
                                  </p:childTnLst>
                                </p:cTn>
                              </p:par>
                            </p:childTnLst>
                          </p:cTn>
                        </p:par>
                        <p:par>
                          <p:cTn id="59" fill="hold">
                            <p:stCondLst>
                              <p:cond delay="4000"/>
                            </p:stCondLst>
                            <p:childTnLst>
                              <p:par>
                                <p:cTn id="60" presetID="12" presetClass="entr" presetSubtype="4" fill="hold" grpId="0" nodeType="afterEffect">
                                  <p:stCondLst>
                                    <p:cond delay="0"/>
                                  </p:stCondLst>
                                  <p:childTnLst>
                                    <p:set>
                                      <p:cBhvr>
                                        <p:cTn id="61" dur="1" fill="hold">
                                          <p:stCondLst>
                                            <p:cond delay="0"/>
                                          </p:stCondLst>
                                        </p:cTn>
                                        <p:tgtEl>
                                          <p:spTgt spid="48"/>
                                        </p:tgtEl>
                                        <p:attrNameLst>
                                          <p:attrName>style.visibility</p:attrName>
                                        </p:attrNameLst>
                                      </p:cBhvr>
                                      <p:to>
                                        <p:strVal val="visible"/>
                                      </p:to>
                                    </p:set>
                                    <p:anim calcmode="lin" valueType="num">
                                      <p:cBhvr additive="base">
                                        <p:cTn id="62" dur="500"/>
                                        <p:tgtEl>
                                          <p:spTgt spid="48"/>
                                        </p:tgtEl>
                                        <p:attrNameLst>
                                          <p:attrName>ppt_y</p:attrName>
                                        </p:attrNameLst>
                                      </p:cBhvr>
                                      <p:tavLst>
                                        <p:tav tm="0">
                                          <p:val>
                                            <p:strVal val="#ppt_y+#ppt_h*1.125000"/>
                                          </p:val>
                                        </p:tav>
                                        <p:tav tm="100000">
                                          <p:val>
                                            <p:strVal val="#ppt_y"/>
                                          </p:val>
                                        </p:tav>
                                      </p:tavLst>
                                    </p:anim>
                                    <p:animEffect transition="in" filter="wipe(up)">
                                      <p:cBhvr>
                                        <p:cTn id="63" dur="500"/>
                                        <p:tgtEl>
                                          <p:spTgt spid="48"/>
                                        </p:tgtEl>
                                      </p:cBhvr>
                                    </p:animEffect>
                                  </p:childTnLst>
                                </p:cTn>
                              </p:par>
                              <p:par>
                                <p:cTn id="64" presetID="12" presetClass="entr" presetSubtype="1" fill="hold" grpId="0" nodeType="withEffect">
                                  <p:stCondLst>
                                    <p:cond delay="0"/>
                                  </p:stCondLst>
                                  <p:childTnLst>
                                    <p:set>
                                      <p:cBhvr>
                                        <p:cTn id="65" dur="1" fill="hold">
                                          <p:stCondLst>
                                            <p:cond delay="0"/>
                                          </p:stCondLst>
                                        </p:cTn>
                                        <p:tgtEl>
                                          <p:spTgt spid="49"/>
                                        </p:tgtEl>
                                        <p:attrNameLst>
                                          <p:attrName>style.visibility</p:attrName>
                                        </p:attrNameLst>
                                      </p:cBhvr>
                                      <p:to>
                                        <p:strVal val="visible"/>
                                      </p:to>
                                    </p:set>
                                    <p:anim calcmode="lin" valueType="num">
                                      <p:cBhvr additive="base">
                                        <p:cTn id="66" dur="500"/>
                                        <p:tgtEl>
                                          <p:spTgt spid="49"/>
                                        </p:tgtEl>
                                        <p:attrNameLst>
                                          <p:attrName>ppt_y</p:attrName>
                                        </p:attrNameLst>
                                      </p:cBhvr>
                                      <p:tavLst>
                                        <p:tav tm="0">
                                          <p:val>
                                            <p:strVal val="#ppt_y-#ppt_h*1.125000"/>
                                          </p:val>
                                        </p:tav>
                                        <p:tav tm="100000">
                                          <p:val>
                                            <p:strVal val="#ppt_y"/>
                                          </p:val>
                                        </p:tav>
                                      </p:tavLst>
                                    </p:anim>
                                    <p:animEffect transition="in" filter="wipe(down)">
                                      <p:cBhvr>
                                        <p:cTn id="67"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9" grpId="0"/>
      <p:bldP spid="54" grpId="0"/>
      <p:bldP spid="55" grpId="0"/>
      <p:bldP spid="56" grpId="0"/>
      <p:bldP spid="5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4" name="Freeform 2351"/>
          <p:cNvSpPr/>
          <p:nvPr/>
        </p:nvSpPr>
        <p:spPr bwMode="auto">
          <a:xfrm>
            <a:off x="2999980" y="1348408"/>
            <a:ext cx="3127565" cy="844716"/>
          </a:xfrm>
          <a:custGeom>
            <a:avLst/>
            <a:gdLst>
              <a:gd name="T0" fmla="*/ 101 w 5540"/>
              <a:gd name="T1" fmla="*/ 0 h 1497"/>
              <a:gd name="T2" fmla="*/ 144 w 5540"/>
              <a:gd name="T3" fmla="*/ 8 h 1497"/>
              <a:gd name="T4" fmla="*/ 226 w 5540"/>
              <a:gd name="T5" fmla="*/ 24 h 1497"/>
              <a:gd name="T6" fmla="*/ 346 w 5540"/>
              <a:gd name="T7" fmla="*/ 44 h 1497"/>
              <a:gd name="T8" fmla="*/ 501 w 5540"/>
              <a:gd name="T9" fmla="*/ 69 h 1497"/>
              <a:gd name="T10" fmla="*/ 687 w 5540"/>
              <a:gd name="T11" fmla="*/ 95 h 1497"/>
              <a:gd name="T12" fmla="*/ 905 w 5540"/>
              <a:gd name="T13" fmla="*/ 122 h 1497"/>
              <a:gd name="T14" fmla="*/ 1150 w 5540"/>
              <a:gd name="T15" fmla="*/ 147 h 1497"/>
              <a:gd name="T16" fmla="*/ 1420 w 5540"/>
              <a:gd name="T17" fmla="*/ 171 h 1497"/>
              <a:gd name="T18" fmla="*/ 1712 w 5540"/>
              <a:gd name="T19" fmla="*/ 189 h 1497"/>
              <a:gd name="T20" fmla="*/ 2023 w 5540"/>
              <a:gd name="T21" fmla="*/ 203 h 1497"/>
              <a:gd name="T22" fmla="*/ 2352 w 5540"/>
              <a:gd name="T23" fmla="*/ 208 h 1497"/>
              <a:gd name="T24" fmla="*/ 2697 w 5540"/>
              <a:gd name="T25" fmla="*/ 204 h 1497"/>
              <a:gd name="T26" fmla="*/ 3053 w 5540"/>
              <a:gd name="T27" fmla="*/ 191 h 1497"/>
              <a:gd name="T28" fmla="*/ 3458 w 5540"/>
              <a:gd name="T29" fmla="*/ 176 h 1497"/>
              <a:gd name="T30" fmla="*/ 3824 w 5540"/>
              <a:gd name="T31" fmla="*/ 169 h 1497"/>
              <a:gd name="T32" fmla="*/ 4154 w 5540"/>
              <a:gd name="T33" fmla="*/ 174 h 1497"/>
              <a:gd name="T34" fmla="*/ 4446 w 5540"/>
              <a:gd name="T35" fmla="*/ 188 h 1497"/>
              <a:gd name="T36" fmla="*/ 4701 w 5540"/>
              <a:gd name="T37" fmla="*/ 210 h 1497"/>
              <a:gd name="T38" fmla="*/ 4922 w 5540"/>
              <a:gd name="T39" fmla="*/ 238 h 1497"/>
              <a:gd name="T40" fmla="*/ 5108 w 5540"/>
              <a:gd name="T41" fmla="*/ 274 h 1497"/>
              <a:gd name="T42" fmla="*/ 5258 w 5540"/>
              <a:gd name="T43" fmla="*/ 313 h 1497"/>
              <a:gd name="T44" fmla="*/ 5376 w 5540"/>
              <a:gd name="T45" fmla="*/ 356 h 1497"/>
              <a:gd name="T46" fmla="*/ 5462 w 5540"/>
              <a:gd name="T47" fmla="*/ 402 h 1497"/>
              <a:gd name="T48" fmla="*/ 5516 w 5540"/>
              <a:gd name="T49" fmla="*/ 448 h 1497"/>
              <a:gd name="T50" fmla="*/ 5540 w 5540"/>
              <a:gd name="T51" fmla="*/ 497 h 1497"/>
              <a:gd name="T52" fmla="*/ 5496 w 5540"/>
              <a:gd name="T53" fmla="*/ 566 h 1497"/>
              <a:gd name="T54" fmla="*/ 5418 w 5540"/>
              <a:gd name="T55" fmla="*/ 623 h 1497"/>
              <a:gd name="T56" fmla="*/ 5310 w 5540"/>
              <a:gd name="T57" fmla="*/ 667 h 1497"/>
              <a:gd name="T58" fmla="*/ 5174 w 5540"/>
              <a:gd name="T59" fmla="*/ 701 h 1497"/>
              <a:gd name="T60" fmla="*/ 5010 w 5540"/>
              <a:gd name="T61" fmla="*/ 727 h 1497"/>
              <a:gd name="T62" fmla="*/ 4822 w 5540"/>
              <a:gd name="T63" fmla="*/ 747 h 1497"/>
              <a:gd name="T64" fmla="*/ 4613 w 5540"/>
              <a:gd name="T65" fmla="*/ 762 h 1497"/>
              <a:gd name="T66" fmla="*/ 4382 w 5540"/>
              <a:gd name="T67" fmla="*/ 776 h 1497"/>
              <a:gd name="T68" fmla="*/ 4133 w 5540"/>
              <a:gd name="T69" fmla="*/ 789 h 1497"/>
              <a:gd name="T70" fmla="*/ 3870 w 5540"/>
              <a:gd name="T71" fmla="*/ 804 h 1497"/>
              <a:gd name="T72" fmla="*/ 3591 w 5540"/>
              <a:gd name="T73" fmla="*/ 823 h 1497"/>
              <a:gd name="T74" fmla="*/ 3304 w 5540"/>
              <a:gd name="T75" fmla="*/ 850 h 1497"/>
              <a:gd name="T76" fmla="*/ 3006 w 5540"/>
              <a:gd name="T77" fmla="*/ 884 h 1497"/>
              <a:gd name="T78" fmla="*/ 2702 w 5540"/>
              <a:gd name="T79" fmla="*/ 928 h 1497"/>
              <a:gd name="T80" fmla="*/ 2393 w 5540"/>
              <a:gd name="T81" fmla="*/ 983 h 1497"/>
              <a:gd name="T82" fmla="*/ 2082 w 5540"/>
              <a:gd name="T83" fmla="*/ 1054 h 1497"/>
              <a:gd name="T84" fmla="*/ 1852 w 5540"/>
              <a:gd name="T85" fmla="*/ 1122 h 1497"/>
              <a:gd name="T86" fmla="*/ 1653 w 5540"/>
              <a:gd name="T87" fmla="*/ 1203 h 1497"/>
              <a:gd name="T88" fmla="*/ 1484 w 5540"/>
              <a:gd name="T89" fmla="*/ 1293 h 1497"/>
              <a:gd name="T90" fmla="*/ 1339 w 5540"/>
              <a:gd name="T91" fmla="*/ 1392 h 1497"/>
              <a:gd name="T92" fmla="*/ 1221 w 5540"/>
              <a:gd name="T93" fmla="*/ 1497 h 1497"/>
              <a:gd name="T94" fmla="*/ 981 w 5540"/>
              <a:gd name="T95" fmla="*/ 1489 h 1497"/>
              <a:gd name="T96" fmla="*/ 745 w 5540"/>
              <a:gd name="T97" fmla="*/ 1477 h 1497"/>
              <a:gd name="T98" fmla="*/ 518 w 5540"/>
              <a:gd name="T99" fmla="*/ 1463 h 1497"/>
              <a:gd name="T100" fmla="*/ 312 w 5540"/>
              <a:gd name="T101" fmla="*/ 1448 h 1497"/>
              <a:gd name="T102" fmla="*/ 137 w 5540"/>
              <a:gd name="T103" fmla="*/ 1433 h 1497"/>
              <a:gd name="T104" fmla="*/ 0 w 5540"/>
              <a:gd name="T105" fmla="*/ 1418 h 1497"/>
              <a:gd name="T106" fmla="*/ 96 w 5540"/>
              <a:gd name="T107" fmla="*/ 0 h 1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540" h="1497">
                <a:moveTo>
                  <a:pt x="96" y="0"/>
                </a:moveTo>
                <a:lnTo>
                  <a:pt x="101" y="0"/>
                </a:lnTo>
                <a:lnTo>
                  <a:pt x="117" y="3"/>
                </a:lnTo>
                <a:lnTo>
                  <a:pt x="144" y="8"/>
                </a:lnTo>
                <a:lnTo>
                  <a:pt x="181" y="15"/>
                </a:lnTo>
                <a:lnTo>
                  <a:pt x="226" y="24"/>
                </a:lnTo>
                <a:lnTo>
                  <a:pt x="282" y="34"/>
                </a:lnTo>
                <a:lnTo>
                  <a:pt x="346" y="44"/>
                </a:lnTo>
                <a:lnTo>
                  <a:pt x="419" y="56"/>
                </a:lnTo>
                <a:lnTo>
                  <a:pt x="501" y="69"/>
                </a:lnTo>
                <a:lnTo>
                  <a:pt x="591" y="81"/>
                </a:lnTo>
                <a:lnTo>
                  <a:pt x="687" y="95"/>
                </a:lnTo>
                <a:lnTo>
                  <a:pt x="794" y="108"/>
                </a:lnTo>
                <a:lnTo>
                  <a:pt x="905" y="122"/>
                </a:lnTo>
                <a:lnTo>
                  <a:pt x="1025" y="135"/>
                </a:lnTo>
                <a:lnTo>
                  <a:pt x="1150" y="147"/>
                </a:lnTo>
                <a:lnTo>
                  <a:pt x="1282" y="159"/>
                </a:lnTo>
                <a:lnTo>
                  <a:pt x="1420" y="171"/>
                </a:lnTo>
                <a:lnTo>
                  <a:pt x="1564" y="181"/>
                </a:lnTo>
                <a:lnTo>
                  <a:pt x="1712" y="189"/>
                </a:lnTo>
                <a:lnTo>
                  <a:pt x="1866" y="196"/>
                </a:lnTo>
                <a:lnTo>
                  <a:pt x="2023" y="203"/>
                </a:lnTo>
                <a:lnTo>
                  <a:pt x="2187" y="206"/>
                </a:lnTo>
                <a:lnTo>
                  <a:pt x="2352" y="208"/>
                </a:lnTo>
                <a:lnTo>
                  <a:pt x="2523" y="208"/>
                </a:lnTo>
                <a:lnTo>
                  <a:pt x="2697" y="204"/>
                </a:lnTo>
                <a:lnTo>
                  <a:pt x="2874" y="199"/>
                </a:lnTo>
                <a:lnTo>
                  <a:pt x="3053" y="191"/>
                </a:lnTo>
                <a:lnTo>
                  <a:pt x="3260" y="182"/>
                </a:lnTo>
                <a:lnTo>
                  <a:pt x="3458" y="176"/>
                </a:lnTo>
                <a:lnTo>
                  <a:pt x="3647" y="171"/>
                </a:lnTo>
                <a:lnTo>
                  <a:pt x="3824" y="169"/>
                </a:lnTo>
                <a:lnTo>
                  <a:pt x="3993" y="171"/>
                </a:lnTo>
                <a:lnTo>
                  <a:pt x="4154" y="174"/>
                </a:lnTo>
                <a:lnTo>
                  <a:pt x="4304" y="181"/>
                </a:lnTo>
                <a:lnTo>
                  <a:pt x="4446" y="188"/>
                </a:lnTo>
                <a:lnTo>
                  <a:pt x="4577" y="198"/>
                </a:lnTo>
                <a:lnTo>
                  <a:pt x="4701" y="210"/>
                </a:lnTo>
                <a:lnTo>
                  <a:pt x="4816" y="223"/>
                </a:lnTo>
                <a:lnTo>
                  <a:pt x="4922" y="238"/>
                </a:lnTo>
                <a:lnTo>
                  <a:pt x="5018" y="255"/>
                </a:lnTo>
                <a:lnTo>
                  <a:pt x="5108" y="274"/>
                </a:lnTo>
                <a:lnTo>
                  <a:pt x="5187" y="292"/>
                </a:lnTo>
                <a:lnTo>
                  <a:pt x="5258" y="313"/>
                </a:lnTo>
                <a:lnTo>
                  <a:pt x="5322" y="335"/>
                </a:lnTo>
                <a:lnTo>
                  <a:pt x="5376" y="356"/>
                </a:lnTo>
                <a:lnTo>
                  <a:pt x="5423" y="378"/>
                </a:lnTo>
                <a:lnTo>
                  <a:pt x="5462" y="402"/>
                </a:lnTo>
                <a:lnTo>
                  <a:pt x="5493" y="424"/>
                </a:lnTo>
                <a:lnTo>
                  <a:pt x="5516" y="448"/>
                </a:lnTo>
                <a:lnTo>
                  <a:pt x="5531" y="471"/>
                </a:lnTo>
                <a:lnTo>
                  <a:pt x="5540" y="497"/>
                </a:lnTo>
                <a:lnTo>
                  <a:pt x="5521" y="534"/>
                </a:lnTo>
                <a:lnTo>
                  <a:pt x="5496" y="566"/>
                </a:lnTo>
                <a:lnTo>
                  <a:pt x="5461" y="596"/>
                </a:lnTo>
                <a:lnTo>
                  <a:pt x="5418" y="623"/>
                </a:lnTo>
                <a:lnTo>
                  <a:pt x="5369" y="647"/>
                </a:lnTo>
                <a:lnTo>
                  <a:pt x="5310" y="667"/>
                </a:lnTo>
                <a:lnTo>
                  <a:pt x="5246" y="686"/>
                </a:lnTo>
                <a:lnTo>
                  <a:pt x="5174" y="701"/>
                </a:lnTo>
                <a:lnTo>
                  <a:pt x="5096" y="715"/>
                </a:lnTo>
                <a:lnTo>
                  <a:pt x="5010" y="727"/>
                </a:lnTo>
                <a:lnTo>
                  <a:pt x="4920" y="737"/>
                </a:lnTo>
                <a:lnTo>
                  <a:pt x="4822" y="747"/>
                </a:lnTo>
                <a:lnTo>
                  <a:pt x="4719" y="754"/>
                </a:lnTo>
                <a:lnTo>
                  <a:pt x="4613" y="762"/>
                </a:lnTo>
                <a:lnTo>
                  <a:pt x="4500" y="769"/>
                </a:lnTo>
                <a:lnTo>
                  <a:pt x="4382" y="776"/>
                </a:lnTo>
                <a:lnTo>
                  <a:pt x="4260" y="782"/>
                </a:lnTo>
                <a:lnTo>
                  <a:pt x="4133" y="789"/>
                </a:lnTo>
                <a:lnTo>
                  <a:pt x="4003" y="796"/>
                </a:lnTo>
                <a:lnTo>
                  <a:pt x="3870" y="804"/>
                </a:lnTo>
                <a:lnTo>
                  <a:pt x="3733" y="813"/>
                </a:lnTo>
                <a:lnTo>
                  <a:pt x="3591" y="823"/>
                </a:lnTo>
                <a:lnTo>
                  <a:pt x="3450" y="835"/>
                </a:lnTo>
                <a:lnTo>
                  <a:pt x="3304" y="850"/>
                </a:lnTo>
                <a:lnTo>
                  <a:pt x="3156" y="865"/>
                </a:lnTo>
                <a:lnTo>
                  <a:pt x="3006" y="884"/>
                </a:lnTo>
                <a:lnTo>
                  <a:pt x="2855" y="904"/>
                </a:lnTo>
                <a:lnTo>
                  <a:pt x="2702" y="928"/>
                </a:lnTo>
                <a:lnTo>
                  <a:pt x="2548" y="953"/>
                </a:lnTo>
                <a:lnTo>
                  <a:pt x="2393" y="983"/>
                </a:lnTo>
                <a:lnTo>
                  <a:pt x="2237" y="1017"/>
                </a:lnTo>
                <a:lnTo>
                  <a:pt x="2082" y="1054"/>
                </a:lnTo>
                <a:lnTo>
                  <a:pt x="1964" y="1086"/>
                </a:lnTo>
                <a:lnTo>
                  <a:pt x="1852" y="1122"/>
                </a:lnTo>
                <a:lnTo>
                  <a:pt x="1749" y="1161"/>
                </a:lnTo>
                <a:lnTo>
                  <a:pt x="1653" y="1203"/>
                </a:lnTo>
                <a:lnTo>
                  <a:pt x="1565" y="1247"/>
                </a:lnTo>
                <a:lnTo>
                  <a:pt x="1484" y="1293"/>
                </a:lnTo>
                <a:lnTo>
                  <a:pt x="1408" y="1342"/>
                </a:lnTo>
                <a:lnTo>
                  <a:pt x="1339" y="1392"/>
                </a:lnTo>
                <a:lnTo>
                  <a:pt x="1276" y="1445"/>
                </a:lnTo>
                <a:lnTo>
                  <a:pt x="1221" y="1497"/>
                </a:lnTo>
                <a:lnTo>
                  <a:pt x="1101" y="1494"/>
                </a:lnTo>
                <a:lnTo>
                  <a:pt x="981" y="1489"/>
                </a:lnTo>
                <a:lnTo>
                  <a:pt x="863" y="1483"/>
                </a:lnTo>
                <a:lnTo>
                  <a:pt x="745" y="1477"/>
                </a:lnTo>
                <a:lnTo>
                  <a:pt x="630" y="1470"/>
                </a:lnTo>
                <a:lnTo>
                  <a:pt x="518" y="1463"/>
                </a:lnTo>
                <a:lnTo>
                  <a:pt x="412" y="1455"/>
                </a:lnTo>
                <a:lnTo>
                  <a:pt x="312" y="1448"/>
                </a:lnTo>
                <a:lnTo>
                  <a:pt x="221" y="1440"/>
                </a:lnTo>
                <a:lnTo>
                  <a:pt x="137" y="1433"/>
                </a:lnTo>
                <a:lnTo>
                  <a:pt x="62" y="1424"/>
                </a:lnTo>
                <a:lnTo>
                  <a:pt x="0" y="1418"/>
                </a:lnTo>
                <a:lnTo>
                  <a:pt x="785" y="853"/>
                </a:lnTo>
                <a:lnTo>
                  <a:pt x="96" y="0"/>
                </a:lnTo>
                <a:close/>
              </a:path>
            </a:pathLst>
          </a:custGeom>
          <a:solidFill>
            <a:schemeClr val="bg1">
              <a:lumMod val="85000"/>
            </a:schemeClr>
          </a:solidFill>
          <a:ln w="0">
            <a:noFill/>
            <a:prstDash val="solid"/>
            <a:round/>
          </a:ln>
        </p:spPr>
        <p:txBody>
          <a:bodyPr vert="horz" wrap="square" lIns="65032" tIns="32516" rIns="65032" bIns="32516" numCol="1" anchor="t" anchorCtr="0" compatLnSpc="1"/>
          <a:lstStyle/>
          <a:p>
            <a:endParaRPr lang="zh-CN" altLang="en-US"/>
          </a:p>
        </p:txBody>
      </p:sp>
      <p:sp>
        <p:nvSpPr>
          <p:cNvPr id="4145" name="Freeform 2352"/>
          <p:cNvSpPr>
            <a:spLocks noEditPoints="1"/>
          </p:cNvSpPr>
          <p:nvPr/>
        </p:nvSpPr>
        <p:spPr bwMode="auto">
          <a:xfrm>
            <a:off x="3552101" y="2393010"/>
            <a:ext cx="2295430" cy="723881"/>
          </a:xfrm>
          <a:custGeom>
            <a:avLst/>
            <a:gdLst>
              <a:gd name="T0" fmla="*/ 0 w 4066"/>
              <a:gd name="T1" fmla="*/ 951 h 1280"/>
              <a:gd name="T2" fmla="*/ 0 w 4066"/>
              <a:gd name="T3" fmla="*/ 951 h 1280"/>
              <a:gd name="T4" fmla="*/ 3571 w 4066"/>
              <a:gd name="T5" fmla="*/ 39 h 1280"/>
              <a:gd name="T6" fmla="*/ 3733 w 4066"/>
              <a:gd name="T7" fmla="*/ 121 h 1280"/>
              <a:gd name="T8" fmla="*/ 3867 w 4066"/>
              <a:gd name="T9" fmla="*/ 207 h 1280"/>
              <a:gd name="T10" fmla="*/ 3968 w 4066"/>
              <a:gd name="T11" fmla="*/ 294 h 1280"/>
              <a:gd name="T12" fmla="*/ 4036 w 4066"/>
              <a:gd name="T13" fmla="*/ 378 h 1280"/>
              <a:gd name="T14" fmla="*/ 4066 w 4066"/>
              <a:gd name="T15" fmla="*/ 459 h 1280"/>
              <a:gd name="T16" fmla="*/ 4064 w 4066"/>
              <a:gd name="T17" fmla="*/ 456 h 1280"/>
              <a:gd name="T18" fmla="*/ 4024 w 4066"/>
              <a:gd name="T19" fmla="*/ 518 h 1280"/>
              <a:gd name="T20" fmla="*/ 3950 w 4066"/>
              <a:gd name="T21" fmla="*/ 566 h 1280"/>
              <a:gd name="T22" fmla="*/ 3845 w 4066"/>
              <a:gd name="T23" fmla="*/ 601 h 1280"/>
              <a:gd name="T24" fmla="*/ 3710 w 4066"/>
              <a:gd name="T25" fmla="*/ 628 h 1280"/>
              <a:gd name="T26" fmla="*/ 3549 w 4066"/>
              <a:gd name="T27" fmla="*/ 647 h 1280"/>
              <a:gd name="T28" fmla="*/ 3367 w 4066"/>
              <a:gd name="T29" fmla="*/ 662 h 1280"/>
              <a:gd name="T30" fmla="*/ 3163 w 4066"/>
              <a:gd name="T31" fmla="*/ 674 h 1280"/>
              <a:gd name="T32" fmla="*/ 2940 w 4066"/>
              <a:gd name="T33" fmla="*/ 686 h 1280"/>
              <a:gd name="T34" fmla="*/ 2702 w 4066"/>
              <a:gd name="T35" fmla="*/ 699 h 1280"/>
              <a:gd name="T36" fmla="*/ 2452 w 4066"/>
              <a:gd name="T37" fmla="*/ 719 h 1280"/>
              <a:gd name="T38" fmla="*/ 2190 w 4066"/>
              <a:gd name="T39" fmla="*/ 745 h 1280"/>
              <a:gd name="T40" fmla="*/ 1920 w 4066"/>
              <a:gd name="T41" fmla="*/ 780 h 1280"/>
              <a:gd name="T42" fmla="*/ 1646 w 4066"/>
              <a:gd name="T43" fmla="*/ 829 h 1280"/>
              <a:gd name="T44" fmla="*/ 1370 w 4066"/>
              <a:gd name="T45" fmla="*/ 890 h 1280"/>
              <a:gd name="T46" fmla="*/ 1153 w 4066"/>
              <a:gd name="T47" fmla="*/ 958 h 1280"/>
              <a:gd name="T48" fmla="*/ 973 w 4066"/>
              <a:gd name="T49" fmla="*/ 1037 h 1280"/>
              <a:gd name="T50" fmla="*/ 824 w 4066"/>
              <a:gd name="T51" fmla="*/ 1128 h 1280"/>
              <a:gd name="T52" fmla="*/ 704 w 4066"/>
              <a:gd name="T53" fmla="*/ 1228 h 1280"/>
              <a:gd name="T54" fmla="*/ 549 w 4066"/>
              <a:gd name="T55" fmla="*/ 1255 h 1280"/>
              <a:gd name="T56" fmla="*/ 360 w 4066"/>
              <a:gd name="T57" fmla="*/ 1198 h 1280"/>
              <a:gd name="T58" fmla="*/ 206 w 4066"/>
              <a:gd name="T59" fmla="*/ 1133 h 1280"/>
              <a:gd name="T60" fmla="*/ 91 w 4066"/>
              <a:gd name="T61" fmla="*/ 1064 h 1280"/>
              <a:gd name="T62" fmla="*/ 20 w 4066"/>
              <a:gd name="T63" fmla="*/ 990 h 1280"/>
              <a:gd name="T64" fmla="*/ 12 w 4066"/>
              <a:gd name="T65" fmla="*/ 885 h 1280"/>
              <a:gd name="T66" fmla="*/ 61 w 4066"/>
              <a:gd name="T67" fmla="*/ 763 h 1280"/>
              <a:gd name="T68" fmla="*/ 139 w 4066"/>
              <a:gd name="T69" fmla="*/ 657 h 1280"/>
              <a:gd name="T70" fmla="*/ 243 w 4066"/>
              <a:gd name="T71" fmla="*/ 566 h 1280"/>
              <a:gd name="T72" fmla="*/ 372 w 4066"/>
              <a:gd name="T73" fmla="*/ 486 h 1280"/>
              <a:gd name="T74" fmla="*/ 520 w 4066"/>
              <a:gd name="T75" fmla="*/ 420 h 1280"/>
              <a:gd name="T76" fmla="*/ 687 w 4066"/>
              <a:gd name="T77" fmla="*/ 365 h 1280"/>
              <a:gd name="T78" fmla="*/ 868 w 4066"/>
              <a:gd name="T79" fmla="*/ 317 h 1280"/>
              <a:gd name="T80" fmla="*/ 1061 w 4066"/>
              <a:gd name="T81" fmla="*/ 280 h 1280"/>
              <a:gd name="T82" fmla="*/ 1262 w 4066"/>
              <a:gd name="T83" fmla="*/ 248 h 1280"/>
              <a:gd name="T84" fmla="*/ 1467 w 4066"/>
              <a:gd name="T85" fmla="*/ 224 h 1280"/>
              <a:gd name="T86" fmla="*/ 1677 w 4066"/>
              <a:gd name="T87" fmla="*/ 204 h 1280"/>
              <a:gd name="T88" fmla="*/ 1883 w 4066"/>
              <a:gd name="T89" fmla="*/ 189 h 1280"/>
              <a:gd name="T90" fmla="*/ 2087 w 4066"/>
              <a:gd name="T91" fmla="*/ 175 h 1280"/>
              <a:gd name="T92" fmla="*/ 2281 w 4066"/>
              <a:gd name="T93" fmla="*/ 164 h 1280"/>
              <a:gd name="T94" fmla="*/ 2467 w 4066"/>
              <a:gd name="T95" fmla="*/ 152 h 1280"/>
              <a:gd name="T96" fmla="*/ 2639 w 4066"/>
              <a:gd name="T97" fmla="*/ 140 h 1280"/>
              <a:gd name="T98" fmla="*/ 2795 w 4066"/>
              <a:gd name="T99" fmla="*/ 126 h 1280"/>
              <a:gd name="T100" fmla="*/ 3095 w 4066"/>
              <a:gd name="T101" fmla="*/ 86 h 1280"/>
              <a:gd name="T102" fmla="*/ 3359 w 4066"/>
              <a:gd name="T103" fmla="*/ 30 h 1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66" h="1280">
                <a:moveTo>
                  <a:pt x="0" y="951"/>
                </a:moveTo>
                <a:lnTo>
                  <a:pt x="0" y="951"/>
                </a:lnTo>
                <a:lnTo>
                  <a:pt x="0" y="951"/>
                </a:lnTo>
                <a:lnTo>
                  <a:pt x="0" y="951"/>
                </a:lnTo>
                <a:close/>
                <a:moveTo>
                  <a:pt x="3478" y="0"/>
                </a:moveTo>
                <a:lnTo>
                  <a:pt x="3571" y="39"/>
                </a:lnTo>
                <a:lnTo>
                  <a:pt x="3656" y="79"/>
                </a:lnTo>
                <a:lnTo>
                  <a:pt x="3733" y="121"/>
                </a:lnTo>
                <a:lnTo>
                  <a:pt x="3804" y="164"/>
                </a:lnTo>
                <a:lnTo>
                  <a:pt x="3867" y="207"/>
                </a:lnTo>
                <a:lnTo>
                  <a:pt x="3921" y="250"/>
                </a:lnTo>
                <a:lnTo>
                  <a:pt x="3968" y="294"/>
                </a:lnTo>
                <a:lnTo>
                  <a:pt x="4005" y="336"/>
                </a:lnTo>
                <a:lnTo>
                  <a:pt x="4036" y="378"/>
                </a:lnTo>
                <a:lnTo>
                  <a:pt x="4056" y="420"/>
                </a:lnTo>
                <a:lnTo>
                  <a:pt x="4066" y="459"/>
                </a:lnTo>
                <a:lnTo>
                  <a:pt x="4066" y="456"/>
                </a:lnTo>
                <a:lnTo>
                  <a:pt x="4064" y="456"/>
                </a:lnTo>
                <a:lnTo>
                  <a:pt x="4049" y="488"/>
                </a:lnTo>
                <a:lnTo>
                  <a:pt x="4024" y="518"/>
                </a:lnTo>
                <a:lnTo>
                  <a:pt x="3992" y="544"/>
                </a:lnTo>
                <a:lnTo>
                  <a:pt x="3950" y="566"/>
                </a:lnTo>
                <a:lnTo>
                  <a:pt x="3901" y="584"/>
                </a:lnTo>
                <a:lnTo>
                  <a:pt x="3845" y="601"/>
                </a:lnTo>
                <a:lnTo>
                  <a:pt x="3781" y="616"/>
                </a:lnTo>
                <a:lnTo>
                  <a:pt x="3710" y="628"/>
                </a:lnTo>
                <a:lnTo>
                  <a:pt x="3634" y="638"/>
                </a:lnTo>
                <a:lnTo>
                  <a:pt x="3549" y="647"/>
                </a:lnTo>
                <a:lnTo>
                  <a:pt x="3462" y="655"/>
                </a:lnTo>
                <a:lnTo>
                  <a:pt x="3367" y="662"/>
                </a:lnTo>
                <a:lnTo>
                  <a:pt x="3267" y="667"/>
                </a:lnTo>
                <a:lnTo>
                  <a:pt x="3163" y="674"/>
                </a:lnTo>
                <a:lnTo>
                  <a:pt x="3053" y="679"/>
                </a:lnTo>
                <a:lnTo>
                  <a:pt x="2940" y="686"/>
                </a:lnTo>
                <a:lnTo>
                  <a:pt x="2823" y="692"/>
                </a:lnTo>
                <a:lnTo>
                  <a:pt x="2702" y="699"/>
                </a:lnTo>
                <a:lnTo>
                  <a:pt x="2579" y="709"/>
                </a:lnTo>
                <a:lnTo>
                  <a:pt x="2452" y="719"/>
                </a:lnTo>
                <a:lnTo>
                  <a:pt x="2322" y="731"/>
                </a:lnTo>
                <a:lnTo>
                  <a:pt x="2190" y="745"/>
                </a:lnTo>
                <a:lnTo>
                  <a:pt x="2057" y="762"/>
                </a:lnTo>
                <a:lnTo>
                  <a:pt x="1920" y="780"/>
                </a:lnTo>
                <a:lnTo>
                  <a:pt x="1783" y="804"/>
                </a:lnTo>
                <a:lnTo>
                  <a:pt x="1646" y="829"/>
                </a:lnTo>
                <a:lnTo>
                  <a:pt x="1508" y="858"/>
                </a:lnTo>
                <a:lnTo>
                  <a:pt x="1370" y="890"/>
                </a:lnTo>
                <a:lnTo>
                  <a:pt x="1256" y="922"/>
                </a:lnTo>
                <a:lnTo>
                  <a:pt x="1153" y="958"/>
                </a:lnTo>
                <a:lnTo>
                  <a:pt x="1059" y="997"/>
                </a:lnTo>
                <a:lnTo>
                  <a:pt x="973" y="1037"/>
                </a:lnTo>
                <a:lnTo>
                  <a:pt x="893" y="1083"/>
                </a:lnTo>
                <a:lnTo>
                  <a:pt x="824" y="1128"/>
                </a:lnTo>
                <a:lnTo>
                  <a:pt x="762" y="1177"/>
                </a:lnTo>
                <a:lnTo>
                  <a:pt x="704" y="1228"/>
                </a:lnTo>
                <a:lnTo>
                  <a:pt x="655" y="1280"/>
                </a:lnTo>
                <a:lnTo>
                  <a:pt x="549" y="1255"/>
                </a:lnTo>
                <a:lnTo>
                  <a:pt x="451" y="1228"/>
                </a:lnTo>
                <a:lnTo>
                  <a:pt x="360" y="1198"/>
                </a:lnTo>
                <a:lnTo>
                  <a:pt x="279" y="1167"/>
                </a:lnTo>
                <a:lnTo>
                  <a:pt x="206" y="1133"/>
                </a:lnTo>
                <a:lnTo>
                  <a:pt x="144" y="1100"/>
                </a:lnTo>
                <a:lnTo>
                  <a:pt x="91" y="1064"/>
                </a:lnTo>
                <a:lnTo>
                  <a:pt x="51" y="1027"/>
                </a:lnTo>
                <a:lnTo>
                  <a:pt x="20" y="990"/>
                </a:lnTo>
                <a:lnTo>
                  <a:pt x="0" y="951"/>
                </a:lnTo>
                <a:lnTo>
                  <a:pt x="12" y="885"/>
                </a:lnTo>
                <a:lnTo>
                  <a:pt x="32" y="822"/>
                </a:lnTo>
                <a:lnTo>
                  <a:pt x="61" y="763"/>
                </a:lnTo>
                <a:lnTo>
                  <a:pt x="96" y="709"/>
                </a:lnTo>
                <a:lnTo>
                  <a:pt x="139" y="657"/>
                </a:lnTo>
                <a:lnTo>
                  <a:pt x="188" y="610"/>
                </a:lnTo>
                <a:lnTo>
                  <a:pt x="243" y="566"/>
                </a:lnTo>
                <a:lnTo>
                  <a:pt x="304" y="525"/>
                </a:lnTo>
                <a:lnTo>
                  <a:pt x="372" y="486"/>
                </a:lnTo>
                <a:lnTo>
                  <a:pt x="444" y="452"/>
                </a:lnTo>
                <a:lnTo>
                  <a:pt x="520" y="420"/>
                </a:lnTo>
                <a:lnTo>
                  <a:pt x="601" y="392"/>
                </a:lnTo>
                <a:lnTo>
                  <a:pt x="687" y="365"/>
                </a:lnTo>
                <a:lnTo>
                  <a:pt x="777" y="339"/>
                </a:lnTo>
                <a:lnTo>
                  <a:pt x="868" y="317"/>
                </a:lnTo>
                <a:lnTo>
                  <a:pt x="964" y="297"/>
                </a:lnTo>
                <a:lnTo>
                  <a:pt x="1061" y="280"/>
                </a:lnTo>
                <a:lnTo>
                  <a:pt x="1160" y="263"/>
                </a:lnTo>
                <a:lnTo>
                  <a:pt x="1262" y="248"/>
                </a:lnTo>
                <a:lnTo>
                  <a:pt x="1365" y="236"/>
                </a:lnTo>
                <a:lnTo>
                  <a:pt x="1467" y="224"/>
                </a:lnTo>
                <a:lnTo>
                  <a:pt x="1572" y="214"/>
                </a:lnTo>
                <a:lnTo>
                  <a:pt x="1677" y="204"/>
                </a:lnTo>
                <a:lnTo>
                  <a:pt x="1780" y="196"/>
                </a:lnTo>
                <a:lnTo>
                  <a:pt x="1883" y="189"/>
                </a:lnTo>
                <a:lnTo>
                  <a:pt x="1986" y="182"/>
                </a:lnTo>
                <a:lnTo>
                  <a:pt x="2087" y="175"/>
                </a:lnTo>
                <a:lnTo>
                  <a:pt x="2185" y="169"/>
                </a:lnTo>
                <a:lnTo>
                  <a:pt x="2281" y="164"/>
                </a:lnTo>
                <a:lnTo>
                  <a:pt x="2376" y="157"/>
                </a:lnTo>
                <a:lnTo>
                  <a:pt x="2467" y="152"/>
                </a:lnTo>
                <a:lnTo>
                  <a:pt x="2555" y="147"/>
                </a:lnTo>
                <a:lnTo>
                  <a:pt x="2639" y="140"/>
                </a:lnTo>
                <a:lnTo>
                  <a:pt x="2719" y="133"/>
                </a:lnTo>
                <a:lnTo>
                  <a:pt x="2795" y="126"/>
                </a:lnTo>
                <a:lnTo>
                  <a:pt x="2948" y="108"/>
                </a:lnTo>
                <a:lnTo>
                  <a:pt x="3095" y="86"/>
                </a:lnTo>
                <a:lnTo>
                  <a:pt x="3230" y="59"/>
                </a:lnTo>
                <a:lnTo>
                  <a:pt x="3359" y="30"/>
                </a:lnTo>
                <a:lnTo>
                  <a:pt x="3478" y="0"/>
                </a:lnTo>
                <a:close/>
              </a:path>
            </a:pathLst>
          </a:custGeom>
          <a:solidFill>
            <a:schemeClr val="bg1">
              <a:lumMod val="85000"/>
            </a:schemeClr>
          </a:solidFill>
          <a:ln w="0">
            <a:noFill/>
            <a:prstDash val="solid"/>
            <a:round/>
          </a:ln>
        </p:spPr>
        <p:txBody>
          <a:bodyPr vert="horz" wrap="square" lIns="65032" tIns="32516" rIns="65032" bIns="32516" numCol="1" anchor="t" anchorCtr="0" compatLnSpc="1"/>
          <a:lstStyle/>
          <a:p>
            <a:endParaRPr lang="zh-CN" altLang="en-US"/>
          </a:p>
        </p:txBody>
      </p:sp>
      <p:sp>
        <p:nvSpPr>
          <p:cNvPr id="4146" name="Freeform 2353"/>
          <p:cNvSpPr/>
          <p:nvPr/>
        </p:nvSpPr>
        <p:spPr bwMode="auto">
          <a:xfrm>
            <a:off x="3837760" y="3286285"/>
            <a:ext cx="1710564" cy="557874"/>
          </a:xfrm>
          <a:custGeom>
            <a:avLst/>
            <a:gdLst>
              <a:gd name="T0" fmla="*/ 2348 w 3030"/>
              <a:gd name="T1" fmla="*/ 25 h 988"/>
              <a:gd name="T2" fmla="*/ 2537 w 3030"/>
              <a:gd name="T3" fmla="*/ 82 h 988"/>
              <a:gd name="T4" fmla="*/ 2700 w 3030"/>
              <a:gd name="T5" fmla="*/ 150 h 988"/>
              <a:gd name="T6" fmla="*/ 2833 w 3030"/>
              <a:gd name="T7" fmla="*/ 221 h 988"/>
              <a:gd name="T8" fmla="*/ 2934 w 3030"/>
              <a:gd name="T9" fmla="*/ 297 h 988"/>
              <a:gd name="T10" fmla="*/ 3000 w 3030"/>
              <a:gd name="T11" fmla="*/ 371 h 988"/>
              <a:gd name="T12" fmla="*/ 3030 w 3030"/>
              <a:gd name="T13" fmla="*/ 442 h 988"/>
              <a:gd name="T14" fmla="*/ 3029 w 3030"/>
              <a:gd name="T15" fmla="*/ 441 h 988"/>
              <a:gd name="T16" fmla="*/ 2992 w 3030"/>
              <a:gd name="T17" fmla="*/ 493 h 988"/>
              <a:gd name="T18" fmla="*/ 2924 w 3030"/>
              <a:gd name="T19" fmla="*/ 532 h 988"/>
              <a:gd name="T20" fmla="*/ 2826 w 3030"/>
              <a:gd name="T21" fmla="*/ 559 h 988"/>
              <a:gd name="T22" fmla="*/ 2701 w 3030"/>
              <a:gd name="T23" fmla="*/ 579 h 988"/>
              <a:gd name="T24" fmla="*/ 2553 w 3030"/>
              <a:gd name="T25" fmla="*/ 593 h 988"/>
              <a:gd name="T26" fmla="*/ 2384 w 3030"/>
              <a:gd name="T27" fmla="*/ 604 h 988"/>
              <a:gd name="T28" fmla="*/ 2196 w 3030"/>
              <a:gd name="T29" fmla="*/ 615 h 988"/>
              <a:gd name="T30" fmla="*/ 1994 w 3030"/>
              <a:gd name="T31" fmla="*/ 626 h 988"/>
              <a:gd name="T32" fmla="*/ 1778 w 3030"/>
              <a:gd name="T33" fmla="*/ 643 h 988"/>
              <a:gd name="T34" fmla="*/ 1553 w 3030"/>
              <a:gd name="T35" fmla="*/ 667 h 988"/>
              <a:gd name="T36" fmla="*/ 1320 w 3030"/>
              <a:gd name="T37" fmla="*/ 699 h 988"/>
              <a:gd name="T38" fmla="*/ 1084 w 3030"/>
              <a:gd name="T39" fmla="*/ 745 h 988"/>
              <a:gd name="T40" fmla="*/ 879 w 3030"/>
              <a:gd name="T41" fmla="*/ 797 h 988"/>
              <a:gd name="T42" fmla="*/ 729 w 3030"/>
              <a:gd name="T43" fmla="*/ 853 h 988"/>
              <a:gd name="T44" fmla="*/ 606 w 3030"/>
              <a:gd name="T45" fmla="*/ 917 h 988"/>
              <a:gd name="T46" fmla="*/ 503 w 3030"/>
              <a:gd name="T47" fmla="*/ 988 h 988"/>
              <a:gd name="T48" fmla="*/ 339 w 3030"/>
              <a:gd name="T49" fmla="*/ 925 h 988"/>
              <a:gd name="T50" fmla="*/ 202 w 3030"/>
              <a:gd name="T51" fmla="*/ 856 h 988"/>
              <a:gd name="T52" fmla="*/ 98 w 3030"/>
              <a:gd name="T53" fmla="*/ 787 h 988"/>
              <a:gd name="T54" fmla="*/ 28 w 3030"/>
              <a:gd name="T55" fmla="*/ 716 h 988"/>
              <a:gd name="T56" fmla="*/ 0 w 3030"/>
              <a:gd name="T57" fmla="*/ 650 h 988"/>
              <a:gd name="T58" fmla="*/ 10 w 3030"/>
              <a:gd name="T59" fmla="*/ 591 h 988"/>
              <a:gd name="T60" fmla="*/ 55 w 3030"/>
              <a:gd name="T61" fmla="*/ 486 h 988"/>
              <a:gd name="T62" fmla="*/ 131 w 3030"/>
              <a:gd name="T63" fmla="*/ 397 h 988"/>
              <a:gd name="T64" fmla="*/ 231 w 3030"/>
              <a:gd name="T65" fmla="*/ 321 h 988"/>
              <a:gd name="T66" fmla="*/ 354 w 3030"/>
              <a:gd name="T67" fmla="*/ 256 h 988"/>
              <a:gd name="T68" fmla="*/ 496 w 3030"/>
              <a:gd name="T69" fmla="*/ 204 h 988"/>
              <a:gd name="T70" fmla="*/ 653 w 3030"/>
              <a:gd name="T71" fmla="*/ 162 h 988"/>
              <a:gd name="T72" fmla="*/ 820 w 3030"/>
              <a:gd name="T73" fmla="*/ 126 h 988"/>
              <a:gd name="T74" fmla="*/ 998 w 3030"/>
              <a:gd name="T75" fmla="*/ 101 h 988"/>
              <a:gd name="T76" fmla="*/ 1180 w 3030"/>
              <a:gd name="T77" fmla="*/ 79 h 988"/>
              <a:gd name="T78" fmla="*/ 1362 w 3030"/>
              <a:gd name="T79" fmla="*/ 64 h 988"/>
              <a:gd name="T80" fmla="*/ 1545 w 3030"/>
              <a:gd name="T81" fmla="*/ 50 h 988"/>
              <a:gd name="T82" fmla="*/ 1719 w 3030"/>
              <a:gd name="T83" fmla="*/ 40 h 988"/>
              <a:gd name="T84" fmla="*/ 1886 w 3030"/>
              <a:gd name="T85" fmla="*/ 30 h 988"/>
              <a:gd name="T86" fmla="*/ 2039 w 3030"/>
              <a:gd name="T87" fmla="*/ 20 h 988"/>
              <a:gd name="T88" fmla="*/ 2176 w 3030"/>
              <a:gd name="T89" fmla="*/ 6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030" h="988">
                <a:moveTo>
                  <a:pt x="2244" y="0"/>
                </a:moveTo>
                <a:lnTo>
                  <a:pt x="2348" y="25"/>
                </a:lnTo>
                <a:lnTo>
                  <a:pt x="2446" y="52"/>
                </a:lnTo>
                <a:lnTo>
                  <a:pt x="2537" y="82"/>
                </a:lnTo>
                <a:lnTo>
                  <a:pt x="2622" y="114"/>
                </a:lnTo>
                <a:lnTo>
                  <a:pt x="2700" y="150"/>
                </a:lnTo>
                <a:lnTo>
                  <a:pt x="2770" y="185"/>
                </a:lnTo>
                <a:lnTo>
                  <a:pt x="2833" y="221"/>
                </a:lnTo>
                <a:lnTo>
                  <a:pt x="2887" y="260"/>
                </a:lnTo>
                <a:lnTo>
                  <a:pt x="2934" y="297"/>
                </a:lnTo>
                <a:lnTo>
                  <a:pt x="2971" y="334"/>
                </a:lnTo>
                <a:lnTo>
                  <a:pt x="3000" y="371"/>
                </a:lnTo>
                <a:lnTo>
                  <a:pt x="3020" y="408"/>
                </a:lnTo>
                <a:lnTo>
                  <a:pt x="3030" y="442"/>
                </a:lnTo>
                <a:lnTo>
                  <a:pt x="3029" y="441"/>
                </a:lnTo>
                <a:lnTo>
                  <a:pt x="3029" y="441"/>
                </a:lnTo>
                <a:lnTo>
                  <a:pt x="3015" y="468"/>
                </a:lnTo>
                <a:lnTo>
                  <a:pt x="2992" y="493"/>
                </a:lnTo>
                <a:lnTo>
                  <a:pt x="2961" y="513"/>
                </a:lnTo>
                <a:lnTo>
                  <a:pt x="2924" y="532"/>
                </a:lnTo>
                <a:lnTo>
                  <a:pt x="2879" y="547"/>
                </a:lnTo>
                <a:lnTo>
                  <a:pt x="2826" y="559"/>
                </a:lnTo>
                <a:lnTo>
                  <a:pt x="2765" y="571"/>
                </a:lnTo>
                <a:lnTo>
                  <a:pt x="2701" y="579"/>
                </a:lnTo>
                <a:lnTo>
                  <a:pt x="2629" y="586"/>
                </a:lnTo>
                <a:lnTo>
                  <a:pt x="2553" y="593"/>
                </a:lnTo>
                <a:lnTo>
                  <a:pt x="2470" y="599"/>
                </a:lnTo>
                <a:lnTo>
                  <a:pt x="2384" y="604"/>
                </a:lnTo>
                <a:lnTo>
                  <a:pt x="2291" y="610"/>
                </a:lnTo>
                <a:lnTo>
                  <a:pt x="2196" y="615"/>
                </a:lnTo>
                <a:lnTo>
                  <a:pt x="2097" y="620"/>
                </a:lnTo>
                <a:lnTo>
                  <a:pt x="1994" y="626"/>
                </a:lnTo>
                <a:lnTo>
                  <a:pt x="1887" y="633"/>
                </a:lnTo>
                <a:lnTo>
                  <a:pt x="1778" y="643"/>
                </a:lnTo>
                <a:lnTo>
                  <a:pt x="1666" y="653"/>
                </a:lnTo>
                <a:lnTo>
                  <a:pt x="1553" y="667"/>
                </a:lnTo>
                <a:lnTo>
                  <a:pt x="1437" y="682"/>
                </a:lnTo>
                <a:lnTo>
                  <a:pt x="1320" y="699"/>
                </a:lnTo>
                <a:lnTo>
                  <a:pt x="1202" y="721"/>
                </a:lnTo>
                <a:lnTo>
                  <a:pt x="1084" y="745"/>
                </a:lnTo>
                <a:lnTo>
                  <a:pt x="964" y="773"/>
                </a:lnTo>
                <a:lnTo>
                  <a:pt x="879" y="797"/>
                </a:lnTo>
                <a:lnTo>
                  <a:pt x="802" y="822"/>
                </a:lnTo>
                <a:lnTo>
                  <a:pt x="729" y="853"/>
                </a:lnTo>
                <a:lnTo>
                  <a:pt x="665" y="883"/>
                </a:lnTo>
                <a:lnTo>
                  <a:pt x="606" y="917"/>
                </a:lnTo>
                <a:lnTo>
                  <a:pt x="552" y="952"/>
                </a:lnTo>
                <a:lnTo>
                  <a:pt x="503" y="988"/>
                </a:lnTo>
                <a:lnTo>
                  <a:pt x="418" y="958"/>
                </a:lnTo>
                <a:lnTo>
                  <a:pt x="339" y="925"/>
                </a:lnTo>
                <a:lnTo>
                  <a:pt x="266" y="892"/>
                </a:lnTo>
                <a:lnTo>
                  <a:pt x="202" y="856"/>
                </a:lnTo>
                <a:lnTo>
                  <a:pt x="145" y="821"/>
                </a:lnTo>
                <a:lnTo>
                  <a:pt x="98" y="787"/>
                </a:lnTo>
                <a:lnTo>
                  <a:pt x="59" y="751"/>
                </a:lnTo>
                <a:lnTo>
                  <a:pt x="28" y="716"/>
                </a:lnTo>
                <a:lnTo>
                  <a:pt x="10" y="682"/>
                </a:lnTo>
                <a:lnTo>
                  <a:pt x="0" y="650"/>
                </a:lnTo>
                <a:lnTo>
                  <a:pt x="0" y="650"/>
                </a:lnTo>
                <a:lnTo>
                  <a:pt x="10" y="591"/>
                </a:lnTo>
                <a:lnTo>
                  <a:pt x="28" y="537"/>
                </a:lnTo>
                <a:lnTo>
                  <a:pt x="55" y="486"/>
                </a:lnTo>
                <a:lnTo>
                  <a:pt x="89" y="439"/>
                </a:lnTo>
                <a:lnTo>
                  <a:pt x="131" y="397"/>
                </a:lnTo>
                <a:lnTo>
                  <a:pt x="179" y="356"/>
                </a:lnTo>
                <a:lnTo>
                  <a:pt x="231" y="321"/>
                </a:lnTo>
                <a:lnTo>
                  <a:pt x="290" y="287"/>
                </a:lnTo>
                <a:lnTo>
                  <a:pt x="354" y="256"/>
                </a:lnTo>
                <a:lnTo>
                  <a:pt x="422" y="229"/>
                </a:lnTo>
                <a:lnTo>
                  <a:pt x="496" y="204"/>
                </a:lnTo>
                <a:lnTo>
                  <a:pt x="572" y="182"/>
                </a:lnTo>
                <a:lnTo>
                  <a:pt x="653" y="162"/>
                </a:lnTo>
                <a:lnTo>
                  <a:pt x="736" y="143"/>
                </a:lnTo>
                <a:lnTo>
                  <a:pt x="820" y="126"/>
                </a:lnTo>
                <a:lnTo>
                  <a:pt x="908" y="113"/>
                </a:lnTo>
                <a:lnTo>
                  <a:pt x="998" y="101"/>
                </a:lnTo>
                <a:lnTo>
                  <a:pt x="1089" y="89"/>
                </a:lnTo>
                <a:lnTo>
                  <a:pt x="1180" y="79"/>
                </a:lnTo>
                <a:lnTo>
                  <a:pt x="1271" y="71"/>
                </a:lnTo>
                <a:lnTo>
                  <a:pt x="1362" y="64"/>
                </a:lnTo>
                <a:lnTo>
                  <a:pt x="1453" y="57"/>
                </a:lnTo>
                <a:lnTo>
                  <a:pt x="1545" y="50"/>
                </a:lnTo>
                <a:lnTo>
                  <a:pt x="1632" y="45"/>
                </a:lnTo>
                <a:lnTo>
                  <a:pt x="1719" y="40"/>
                </a:lnTo>
                <a:lnTo>
                  <a:pt x="1803" y="35"/>
                </a:lnTo>
                <a:lnTo>
                  <a:pt x="1886" y="30"/>
                </a:lnTo>
                <a:lnTo>
                  <a:pt x="1963" y="25"/>
                </a:lnTo>
                <a:lnTo>
                  <a:pt x="2039" y="20"/>
                </a:lnTo>
                <a:lnTo>
                  <a:pt x="2110" y="13"/>
                </a:lnTo>
                <a:lnTo>
                  <a:pt x="2176" y="6"/>
                </a:lnTo>
                <a:lnTo>
                  <a:pt x="2244" y="0"/>
                </a:lnTo>
                <a:close/>
              </a:path>
            </a:pathLst>
          </a:custGeom>
          <a:solidFill>
            <a:schemeClr val="bg1">
              <a:lumMod val="85000"/>
            </a:schemeClr>
          </a:solidFill>
          <a:ln w="0">
            <a:noFill/>
            <a:prstDash val="solid"/>
            <a:round/>
          </a:ln>
        </p:spPr>
        <p:txBody>
          <a:bodyPr vert="horz" wrap="square" lIns="65032" tIns="32516" rIns="65032" bIns="32516" numCol="1" anchor="t" anchorCtr="0" compatLnSpc="1"/>
          <a:lstStyle/>
          <a:p>
            <a:endParaRPr lang="zh-CN" altLang="en-US"/>
          </a:p>
        </p:txBody>
      </p:sp>
      <p:sp>
        <p:nvSpPr>
          <p:cNvPr id="4147" name="Freeform 2354"/>
          <p:cNvSpPr/>
          <p:nvPr/>
        </p:nvSpPr>
        <p:spPr bwMode="auto">
          <a:xfrm>
            <a:off x="3983412" y="3534731"/>
            <a:ext cx="1575074" cy="782605"/>
          </a:xfrm>
          <a:custGeom>
            <a:avLst/>
            <a:gdLst>
              <a:gd name="T0" fmla="*/ 2772 w 2789"/>
              <a:gd name="T1" fmla="*/ 1 h 1385"/>
              <a:gd name="T2" fmla="*/ 2776 w 2789"/>
              <a:gd name="T3" fmla="*/ 18 h 1385"/>
              <a:gd name="T4" fmla="*/ 2783 w 2789"/>
              <a:gd name="T5" fmla="*/ 52 h 1385"/>
              <a:gd name="T6" fmla="*/ 2788 w 2789"/>
              <a:gd name="T7" fmla="*/ 99 h 1385"/>
              <a:gd name="T8" fmla="*/ 2789 w 2789"/>
              <a:gd name="T9" fmla="*/ 157 h 1385"/>
              <a:gd name="T10" fmla="*/ 2784 w 2789"/>
              <a:gd name="T11" fmla="*/ 224 h 1385"/>
              <a:gd name="T12" fmla="*/ 2769 w 2789"/>
              <a:gd name="T13" fmla="*/ 297 h 1385"/>
              <a:gd name="T14" fmla="*/ 2742 w 2789"/>
              <a:gd name="T15" fmla="*/ 375 h 1385"/>
              <a:gd name="T16" fmla="*/ 2698 w 2789"/>
              <a:gd name="T17" fmla="*/ 456 h 1385"/>
              <a:gd name="T18" fmla="*/ 2637 w 2789"/>
              <a:gd name="T19" fmla="*/ 535 h 1385"/>
              <a:gd name="T20" fmla="*/ 2555 w 2789"/>
              <a:gd name="T21" fmla="*/ 615 h 1385"/>
              <a:gd name="T22" fmla="*/ 2448 w 2789"/>
              <a:gd name="T23" fmla="*/ 687 h 1385"/>
              <a:gd name="T24" fmla="*/ 2315 w 2789"/>
              <a:gd name="T25" fmla="*/ 755 h 1385"/>
              <a:gd name="T26" fmla="*/ 2153 w 2789"/>
              <a:gd name="T27" fmla="*/ 812 h 1385"/>
              <a:gd name="T28" fmla="*/ 1957 w 2789"/>
              <a:gd name="T29" fmla="*/ 860 h 1385"/>
              <a:gd name="T30" fmla="*/ 1727 w 2789"/>
              <a:gd name="T31" fmla="*/ 893 h 1385"/>
              <a:gd name="T32" fmla="*/ 1604 w 2789"/>
              <a:gd name="T33" fmla="*/ 903 h 1385"/>
              <a:gd name="T34" fmla="*/ 1467 w 2789"/>
              <a:gd name="T35" fmla="*/ 914 h 1385"/>
              <a:gd name="T36" fmla="*/ 1317 w 2789"/>
              <a:gd name="T37" fmla="*/ 922 h 1385"/>
              <a:gd name="T38" fmla="*/ 1160 w 2789"/>
              <a:gd name="T39" fmla="*/ 932 h 1385"/>
              <a:gd name="T40" fmla="*/ 1000 w 2789"/>
              <a:gd name="T41" fmla="*/ 946 h 1385"/>
              <a:gd name="T42" fmla="*/ 839 w 2789"/>
              <a:gd name="T43" fmla="*/ 963 h 1385"/>
              <a:gd name="T44" fmla="*/ 684 w 2789"/>
              <a:gd name="T45" fmla="*/ 986 h 1385"/>
              <a:gd name="T46" fmla="*/ 535 w 2789"/>
              <a:gd name="T47" fmla="*/ 1017 h 1385"/>
              <a:gd name="T48" fmla="*/ 402 w 2789"/>
              <a:gd name="T49" fmla="*/ 1057 h 1385"/>
              <a:gd name="T50" fmla="*/ 284 w 2789"/>
              <a:gd name="T51" fmla="*/ 1106 h 1385"/>
              <a:gd name="T52" fmla="*/ 186 w 2789"/>
              <a:gd name="T53" fmla="*/ 1169 h 1385"/>
              <a:gd name="T54" fmla="*/ 113 w 2789"/>
              <a:gd name="T55" fmla="*/ 1245 h 1385"/>
              <a:gd name="T56" fmla="*/ 69 w 2789"/>
              <a:gd name="T57" fmla="*/ 1334 h 1385"/>
              <a:gd name="T58" fmla="*/ 57 w 2789"/>
              <a:gd name="T59" fmla="*/ 1383 h 1385"/>
              <a:gd name="T60" fmla="*/ 49 w 2789"/>
              <a:gd name="T61" fmla="*/ 1361 h 1385"/>
              <a:gd name="T62" fmla="*/ 37 w 2789"/>
              <a:gd name="T63" fmla="*/ 1321 h 1385"/>
              <a:gd name="T64" fmla="*/ 22 w 2789"/>
              <a:gd name="T65" fmla="*/ 1265 h 1385"/>
              <a:gd name="T66" fmla="*/ 10 w 2789"/>
              <a:gd name="T67" fmla="*/ 1194 h 1385"/>
              <a:gd name="T68" fmla="*/ 2 w 2789"/>
              <a:gd name="T69" fmla="*/ 1113 h 1385"/>
              <a:gd name="T70" fmla="*/ 2 w 2789"/>
              <a:gd name="T71" fmla="*/ 1023 h 1385"/>
              <a:gd name="T72" fmla="*/ 15 w 2789"/>
              <a:gd name="T73" fmla="*/ 929 h 1385"/>
              <a:gd name="T74" fmla="*/ 42 w 2789"/>
              <a:gd name="T75" fmla="*/ 831 h 1385"/>
              <a:gd name="T76" fmla="*/ 88 w 2789"/>
              <a:gd name="T77" fmla="*/ 733 h 1385"/>
              <a:gd name="T78" fmla="*/ 155 w 2789"/>
              <a:gd name="T79" fmla="*/ 637 h 1385"/>
              <a:gd name="T80" fmla="*/ 246 w 2789"/>
              <a:gd name="T81" fmla="*/ 547 h 1385"/>
              <a:gd name="T82" fmla="*/ 368 w 2789"/>
              <a:gd name="T83" fmla="*/ 464 h 1385"/>
              <a:gd name="T84" fmla="*/ 520 w 2789"/>
              <a:gd name="T85" fmla="*/ 392 h 1385"/>
              <a:gd name="T86" fmla="*/ 706 w 2789"/>
              <a:gd name="T87" fmla="*/ 332 h 1385"/>
              <a:gd name="T88" fmla="*/ 944 w 2789"/>
              <a:gd name="T89" fmla="*/ 280 h 1385"/>
              <a:gd name="T90" fmla="*/ 1179 w 2789"/>
              <a:gd name="T91" fmla="*/ 241 h 1385"/>
              <a:gd name="T92" fmla="*/ 1408 w 2789"/>
              <a:gd name="T93" fmla="*/ 212 h 1385"/>
              <a:gd name="T94" fmla="*/ 1629 w 2789"/>
              <a:gd name="T95" fmla="*/ 192 h 1385"/>
              <a:gd name="T96" fmla="*/ 1839 w 2789"/>
              <a:gd name="T97" fmla="*/ 179 h 1385"/>
              <a:gd name="T98" fmla="*/ 2033 w 2789"/>
              <a:gd name="T99" fmla="*/ 169 h 1385"/>
              <a:gd name="T100" fmla="*/ 2212 w 2789"/>
              <a:gd name="T101" fmla="*/ 158 h 1385"/>
              <a:gd name="T102" fmla="*/ 2371 w 2789"/>
              <a:gd name="T103" fmla="*/ 145 h 1385"/>
              <a:gd name="T104" fmla="*/ 2507 w 2789"/>
              <a:gd name="T105" fmla="*/ 130 h 1385"/>
              <a:gd name="T106" fmla="*/ 2621 w 2789"/>
              <a:gd name="T107" fmla="*/ 106 h 1385"/>
              <a:gd name="T108" fmla="*/ 2703 w 2789"/>
              <a:gd name="T109" fmla="*/ 72 h 1385"/>
              <a:gd name="T110" fmla="*/ 2757 w 2789"/>
              <a:gd name="T111" fmla="*/ 27 h 1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89" h="1385">
                <a:moveTo>
                  <a:pt x="2771" y="0"/>
                </a:moveTo>
                <a:lnTo>
                  <a:pt x="2772" y="1"/>
                </a:lnTo>
                <a:lnTo>
                  <a:pt x="2774" y="8"/>
                </a:lnTo>
                <a:lnTo>
                  <a:pt x="2776" y="18"/>
                </a:lnTo>
                <a:lnTo>
                  <a:pt x="2779" y="33"/>
                </a:lnTo>
                <a:lnTo>
                  <a:pt x="2783" y="52"/>
                </a:lnTo>
                <a:lnTo>
                  <a:pt x="2786" y="74"/>
                </a:lnTo>
                <a:lnTo>
                  <a:pt x="2788" y="99"/>
                </a:lnTo>
                <a:lnTo>
                  <a:pt x="2789" y="126"/>
                </a:lnTo>
                <a:lnTo>
                  <a:pt x="2789" y="157"/>
                </a:lnTo>
                <a:lnTo>
                  <a:pt x="2788" y="189"/>
                </a:lnTo>
                <a:lnTo>
                  <a:pt x="2784" y="224"/>
                </a:lnTo>
                <a:lnTo>
                  <a:pt x="2778" y="260"/>
                </a:lnTo>
                <a:lnTo>
                  <a:pt x="2769" y="297"/>
                </a:lnTo>
                <a:lnTo>
                  <a:pt x="2757" y="336"/>
                </a:lnTo>
                <a:lnTo>
                  <a:pt x="2742" y="375"/>
                </a:lnTo>
                <a:lnTo>
                  <a:pt x="2722" y="415"/>
                </a:lnTo>
                <a:lnTo>
                  <a:pt x="2698" y="456"/>
                </a:lnTo>
                <a:lnTo>
                  <a:pt x="2671" y="496"/>
                </a:lnTo>
                <a:lnTo>
                  <a:pt x="2637" y="535"/>
                </a:lnTo>
                <a:lnTo>
                  <a:pt x="2599" y="576"/>
                </a:lnTo>
                <a:lnTo>
                  <a:pt x="2555" y="615"/>
                </a:lnTo>
                <a:lnTo>
                  <a:pt x="2506" y="652"/>
                </a:lnTo>
                <a:lnTo>
                  <a:pt x="2448" y="687"/>
                </a:lnTo>
                <a:lnTo>
                  <a:pt x="2386" y="723"/>
                </a:lnTo>
                <a:lnTo>
                  <a:pt x="2315" y="755"/>
                </a:lnTo>
                <a:lnTo>
                  <a:pt x="2239" y="785"/>
                </a:lnTo>
                <a:lnTo>
                  <a:pt x="2153" y="812"/>
                </a:lnTo>
                <a:lnTo>
                  <a:pt x="2060" y="838"/>
                </a:lnTo>
                <a:lnTo>
                  <a:pt x="1957" y="860"/>
                </a:lnTo>
                <a:lnTo>
                  <a:pt x="1847" y="878"/>
                </a:lnTo>
                <a:lnTo>
                  <a:pt x="1727" y="893"/>
                </a:lnTo>
                <a:lnTo>
                  <a:pt x="1668" y="898"/>
                </a:lnTo>
                <a:lnTo>
                  <a:pt x="1604" y="903"/>
                </a:lnTo>
                <a:lnTo>
                  <a:pt x="1536" y="909"/>
                </a:lnTo>
                <a:lnTo>
                  <a:pt x="1467" y="914"/>
                </a:lnTo>
                <a:lnTo>
                  <a:pt x="1393" y="917"/>
                </a:lnTo>
                <a:lnTo>
                  <a:pt x="1317" y="922"/>
                </a:lnTo>
                <a:lnTo>
                  <a:pt x="1239" y="927"/>
                </a:lnTo>
                <a:lnTo>
                  <a:pt x="1160" y="932"/>
                </a:lnTo>
                <a:lnTo>
                  <a:pt x="1079" y="939"/>
                </a:lnTo>
                <a:lnTo>
                  <a:pt x="1000" y="946"/>
                </a:lnTo>
                <a:lnTo>
                  <a:pt x="919" y="954"/>
                </a:lnTo>
                <a:lnTo>
                  <a:pt x="839" y="963"/>
                </a:lnTo>
                <a:lnTo>
                  <a:pt x="760" y="974"/>
                </a:lnTo>
                <a:lnTo>
                  <a:pt x="684" y="986"/>
                </a:lnTo>
                <a:lnTo>
                  <a:pt x="608" y="1001"/>
                </a:lnTo>
                <a:lnTo>
                  <a:pt x="535" y="1017"/>
                </a:lnTo>
                <a:lnTo>
                  <a:pt x="466" y="1035"/>
                </a:lnTo>
                <a:lnTo>
                  <a:pt x="402" y="1057"/>
                </a:lnTo>
                <a:lnTo>
                  <a:pt x="339" y="1081"/>
                </a:lnTo>
                <a:lnTo>
                  <a:pt x="284" y="1106"/>
                </a:lnTo>
                <a:lnTo>
                  <a:pt x="231" y="1137"/>
                </a:lnTo>
                <a:lnTo>
                  <a:pt x="186" y="1169"/>
                </a:lnTo>
                <a:lnTo>
                  <a:pt x="145" y="1204"/>
                </a:lnTo>
                <a:lnTo>
                  <a:pt x="113" y="1245"/>
                </a:lnTo>
                <a:lnTo>
                  <a:pt x="88" y="1287"/>
                </a:lnTo>
                <a:lnTo>
                  <a:pt x="69" y="1334"/>
                </a:lnTo>
                <a:lnTo>
                  <a:pt x="59" y="1385"/>
                </a:lnTo>
                <a:lnTo>
                  <a:pt x="57" y="1383"/>
                </a:lnTo>
                <a:lnTo>
                  <a:pt x="54" y="1375"/>
                </a:lnTo>
                <a:lnTo>
                  <a:pt x="49" y="1361"/>
                </a:lnTo>
                <a:lnTo>
                  <a:pt x="44" y="1343"/>
                </a:lnTo>
                <a:lnTo>
                  <a:pt x="37" y="1321"/>
                </a:lnTo>
                <a:lnTo>
                  <a:pt x="29" y="1294"/>
                </a:lnTo>
                <a:lnTo>
                  <a:pt x="22" y="1265"/>
                </a:lnTo>
                <a:lnTo>
                  <a:pt x="15" y="1231"/>
                </a:lnTo>
                <a:lnTo>
                  <a:pt x="10" y="1194"/>
                </a:lnTo>
                <a:lnTo>
                  <a:pt x="5" y="1155"/>
                </a:lnTo>
                <a:lnTo>
                  <a:pt x="2" y="1113"/>
                </a:lnTo>
                <a:lnTo>
                  <a:pt x="0" y="1069"/>
                </a:lnTo>
                <a:lnTo>
                  <a:pt x="2" y="1023"/>
                </a:lnTo>
                <a:lnTo>
                  <a:pt x="7" y="976"/>
                </a:lnTo>
                <a:lnTo>
                  <a:pt x="15" y="929"/>
                </a:lnTo>
                <a:lnTo>
                  <a:pt x="27" y="880"/>
                </a:lnTo>
                <a:lnTo>
                  <a:pt x="42" y="831"/>
                </a:lnTo>
                <a:lnTo>
                  <a:pt x="62" y="782"/>
                </a:lnTo>
                <a:lnTo>
                  <a:pt x="88" y="733"/>
                </a:lnTo>
                <a:lnTo>
                  <a:pt x="118" y="684"/>
                </a:lnTo>
                <a:lnTo>
                  <a:pt x="155" y="637"/>
                </a:lnTo>
                <a:lnTo>
                  <a:pt x="198" y="591"/>
                </a:lnTo>
                <a:lnTo>
                  <a:pt x="246" y="547"/>
                </a:lnTo>
                <a:lnTo>
                  <a:pt x="304" y="503"/>
                </a:lnTo>
                <a:lnTo>
                  <a:pt x="368" y="464"/>
                </a:lnTo>
                <a:lnTo>
                  <a:pt x="439" y="425"/>
                </a:lnTo>
                <a:lnTo>
                  <a:pt x="520" y="392"/>
                </a:lnTo>
                <a:lnTo>
                  <a:pt x="608" y="359"/>
                </a:lnTo>
                <a:lnTo>
                  <a:pt x="706" y="332"/>
                </a:lnTo>
                <a:lnTo>
                  <a:pt x="826" y="304"/>
                </a:lnTo>
                <a:lnTo>
                  <a:pt x="944" y="280"/>
                </a:lnTo>
                <a:lnTo>
                  <a:pt x="1062" y="258"/>
                </a:lnTo>
                <a:lnTo>
                  <a:pt x="1179" y="241"/>
                </a:lnTo>
                <a:lnTo>
                  <a:pt x="1295" y="226"/>
                </a:lnTo>
                <a:lnTo>
                  <a:pt x="1408" y="212"/>
                </a:lnTo>
                <a:lnTo>
                  <a:pt x="1520" y="202"/>
                </a:lnTo>
                <a:lnTo>
                  <a:pt x="1629" y="192"/>
                </a:lnTo>
                <a:lnTo>
                  <a:pt x="1736" y="185"/>
                </a:lnTo>
                <a:lnTo>
                  <a:pt x="1839" y="179"/>
                </a:lnTo>
                <a:lnTo>
                  <a:pt x="1938" y="174"/>
                </a:lnTo>
                <a:lnTo>
                  <a:pt x="2033" y="169"/>
                </a:lnTo>
                <a:lnTo>
                  <a:pt x="2126" y="163"/>
                </a:lnTo>
                <a:lnTo>
                  <a:pt x="2212" y="158"/>
                </a:lnTo>
                <a:lnTo>
                  <a:pt x="2295" y="152"/>
                </a:lnTo>
                <a:lnTo>
                  <a:pt x="2371" y="145"/>
                </a:lnTo>
                <a:lnTo>
                  <a:pt x="2443" y="138"/>
                </a:lnTo>
                <a:lnTo>
                  <a:pt x="2507" y="130"/>
                </a:lnTo>
                <a:lnTo>
                  <a:pt x="2568" y="118"/>
                </a:lnTo>
                <a:lnTo>
                  <a:pt x="2621" y="106"/>
                </a:lnTo>
                <a:lnTo>
                  <a:pt x="2666" y="91"/>
                </a:lnTo>
                <a:lnTo>
                  <a:pt x="2703" y="72"/>
                </a:lnTo>
                <a:lnTo>
                  <a:pt x="2734" y="52"/>
                </a:lnTo>
                <a:lnTo>
                  <a:pt x="2757" y="27"/>
                </a:lnTo>
                <a:lnTo>
                  <a:pt x="2771" y="0"/>
                </a:lnTo>
                <a:close/>
              </a:path>
            </a:pathLst>
          </a:custGeom>
          <a:solidFill>
            <a:schemeClr val="accent3"/>
          </a:solidFill>
          <a:ln w="25400" cap="flat" cmpd="sng" algn="ctr">
            <a:noFill/>
            <a:prstDash val="solid"/>
          </a:ln>
          <a:effectLst/>
        </p:spPr>
        <p:txBody>
          <a:bodyPr rot="0" spcFirstLastPara="0" vertOverflow="overflow" horzOverflow="overflow" vert="horz" wrap="square" lIns="68572" tIns="34286" rIns="68572" bIns="34286" numCol="1" spcCol="0" rtlCol="0" fromWordArt="0" anchor="ctr" anchorCtr="0" forceAA="0" compatLnSpc="1">
            <a:noAutofit/>
          </a:bodyPr>
          <a:lstStyle/>
          <a:p>
            <a:pPr algn="ctr">
              <a:lnSpc>
                <a:spcPct val="130000"/>
              </a:lnSpc>
            </a:pPr>
            <a:endParaRPr lang="zh-CN" altLang="en-US" sz="1400" kern="0" dirty="0">
              <a:solidFill>
                <a:sysClr val="window" lastClr="FFFFFF"/>
              </a:solidFill>
              <a:latin typeface="Arial" panose="020B0604020202020204" pitchFamily="34" charset="0"/>
              <a:ea typeface="微软雅黑" panose="020B0503020204020204" pitchFamily="34" charset="-122"/>
            </a:endParaRPr>
          </a:p>
        </p:txBody>
      </p:sp>
      <p:sp>
        <p:nvSpPr>
          <p:cNvPr id="4148" name="Freeform 2355"/>
          <p:cNvSpPr/>
          <p:nvPr/>
        </p:nvSpPr>
        <p:spPr bwMode="auto">
          <a:xfrm>
            <a:off x="3805016" y="2640326"/>
            <a:ext cx="2056064" cy="1023145"/>
          </a:xfrm>
          <a:custGeom>
            <a:avLst/>
            <a:gdLst>
              <a:gd name="T0" fmla="*/ 3620 w 3642"/>
              <a:gd name="T1" fmla="*/ 8 h 1811"/>
              <a:gd name="T2" fmla="*/ 3630 w 3642"/>
              <a:gd name="T3" fmla="*/ 52 h 1811"/>
              <a:gd name="T4" fmla="*/ 3640 w 3642"/>
              <a:gd name="T5" fmla="*/ 127 h 1811"/>
              <a:gd name="T6" fmla="*/ 3640 w 3642"/>
              <a:gd name="T7" fmla="*/ 226 h 1811"/>
              <a:gd name="T8" fmla="*/ 3625 w 3642"/>
              <a:gd name="T9" fmla="*/ 343 h 1811"/>
              <a:gd name="T10" fmla="*/ 3586 w 3642"/>
              <a:gd name="T11" fmla="*/ 473 h 1811"/>
              <a:gd name="T12" fmla="*/ 3515 w 3642"/>
              <a:gd name="T13" fmla="*/ 608 h 1811"/>
              <a:gd name="T14" fmla="*/ 3402 w 3642"/>
              <a:gd name="T15" fmla="*/ 743 h 1811"/>
              <a:gd name="T16" fmla="*/ 3242 w 3642"/>
              <a:gd name="T17" fmla="*/ 870 h 1811"/>
              <a:gd name="T18" fmla="*/ 3025 w 3642"/>
              <a:gd name="T19" fmla="*/ 985 h 1811"/>
              <a:gd name="T20" fmla="*/ 2743 w 3642"/>
              <a:gd name="T21" fmla="*/ 1081 h 1811"/>
              <a:gd name="T22" fmla="*/ 2389 w 3642"/>
              <a:gd name="T23" fmla="*/ 1152 h 1811"/>
              <a:gd name="T24" fmla="*/ 2115 w 3642"/>
              <a:gd name="T25" fmla="*/ 1181 h 1811"/>
              <a:gd name="T26" fmla="*/ 1879 w 3642"/>
              <a:gd name="T27" fmla="*/ 1196 h 1811"/>
              <a:gd name="T28" fmla="*/ 1621 w 3642"/>
              <a:gd name="T29" fmla="*/ 1211 h 1811"/>
              <a:gd name="T30" fmla="*/ 1347 w 3642"/>
              <a:gd name="T31" fmla="*/ 1232 h 1811"/>
              <a:gd name="T32" fmla="*/ 1074 w 3642"/>
              <a:gd name="T33" fmla="*/ 1262 h 1811"/>
              <a:gd name="T34" fmla="*/ 812 w 3642"/>
              <a:gd name="T35" fmla="*/ 1304 h 1811"/>
              <a:gd name="T36" fmla="*/ 572 w 3642"/>
              <a:gd name="T37" fmla="*/ 1365 h 1811"/>
              <a:gd name="T38" fmla="*/ 366 w 3642"/>
              <a:gd name="T39" fmla="*/ 1448 h 1811"/>
              <a:gd name="T40" fmla="*/ 207 w 3642"/>
              <a:gd name="T41" fmla="*/ 1558 h 1811"/>
              <a:gd name="T42" fmla="*/ 104 w 3642"/>
              <a:gd name="T43" fmla="*/ 1698 h 1811"/>
              <a:gd name="T44" fmla="*/ 74 w 3642"/>
              <a:gd name="T45" fmla="*/ 1808 h 1811"/>
              <a:gd name="T46" fmla="*/ 60 w 3642"/>
              <a:gd name="T47" fmla="*/ 1771 h 1811"/>
              <a:gd name="T48" fmla="*/ 37 w 3642"/>
              <a:gd name="T49" fmla="*/ 1693 h 1811"/>
              <a:gd name="T50" fmla="*/ 15 w 3642"/>
              <a:gd name="T51" fmla="*/ 1583 h 1811"/>
              <a:gd name="T52" fmla="*/ 0 w 3642"/>
              <a:gd name="T53" fmla="*/ 1449 h 1811"/>
              <a:gd name="T54" fmla="*/ 5 w 3642"/>
              <a:gd name="T55" fmla="*/ 1297 h 1811"/>
              <a:gd name="T56" fmla="*/ 37 w 3642"/>
              <a:gd name="T57" fmla="*/ 1137 h 1811"/>
              <a:gd name="T58" fmla="*/ 104 w 3642"/>
              <a:gd name="T59" fmla="*/ 973 h 1811"/>
              <a:gd name="T60" fmla="*/ 217 w 3642"/>
              <a:gd name="T61" fmla="*/ 813 h 1811"/>
              <a:gd name="T62" fmla="*/ 386 w 3642"/>
              <a:gd name="T63" fmla="*/ 666 h 1811"/>
              <a:gd name="T64" fmla="*/ 618 w 3642"/>
              <a:gd name="T65" fmla="*/ 537 h 1811"/>
              <a:gd name="T66" fmla="*/ 922 w 3642"/>
              <a:gd name="T67" fmla="*/ 434 h 1811"/>
              <a:gd name="T68" fmla="*/ 1335 w 3642"/>
              <a:gd name="T69" fmla="*/ 348 h 1811"/>
              <a:gd name="T70" fmla="*/ 1742 w 3642"/>
              <a:gd name="T71" fmla="*/ 289 h 1811"/>
              <a:gd name="T72" fmla="*/ 2131 w 3642"/>
              <a:gd name="T73" fmla="*/ 252 h 1811"/>
              <a:gd name="T74" fmla="*/ 2492 w 3642"/>
              <a:gd name="T75" fmla="*/ 230 h 1811"/>
              <a:gd name="T76" fmla="*/ 2819 w 3642"/>
              <a:gd name="T77" fmla="*/ 211 h 1811"/>
              <a:gd name="T78" fmla="*/ 3101 w 3642"/>
              <a:gd name="T79" fmla="*/ 191 h 1811"/>
              <a:gd name="T80" fmla="*/ 3333 w 3642"/>
              <a:gd name="T81" fmla="*/ 159 h 1811"/>
              <a:gd name="T82" fmla="*/ 3502 w 3642"/>
              <a:gd name="T83" fmla="*/ 110 h 1811"/>
              <a:gd name="T84" fmla="*/ 3601 w 3642"/>
              <a:gd name="T85" fmla="*/ 32 h 1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42" h="1811">
                <a:moveTo>
                  <a:pt x="3618" y="0"/>
                </a:moveTo>
                <a:lnTo>
                  <a:pt x="3618" y="2"/>
                </a:lnTo>
                <a:lnTo>
                  <a:pt x="3620" y="8"/>
                </a:lnTo>
                <a:lnTo>
                  <a:pt x="3623" y="18"/>
                </a:lnTo>
                <a:lnTo>
                  <a:pt x="3627" y="34"/>
                </a:lnTo>
                <a:lnTo>
                  <a:pt x="3630" y="52"/>
                </a:lnTo>
                <a:lnTo>
                  <a:pt x="3633" y="74"/>
                </a:lnTo>
                <a:lnTo>
                  <a:pt x="3637" y="98"/>
                </a:lnTo>
                <a:lnTo>
                  <a:pt x="3640" y="127"/>
                </a:lnTo>
                <a:lnTo>
                  <a:pt x="3642" y="157"/>
                </a:lnTo>
                <a:lnTo>
                  <a:pt x="3642" y="191"/>
                </a:lnTo>
                <a:lnTo>
                  <a:pt x="3640" y="226"/>
                </a:lnTo>
                <a:lnTo>
                  <a:pt x="3638" y="263"/>
                </a:lnTo>
                <a:lnTo>
                  <a:pt x="3633" y="302"/>
                </a:lnTo>
                <a:lnTo>
                  <a:pt x="3625" y="343"/>
                </a:lnTo>
                <a:lnTo>
                  <a:pt x="3616" y="385"/>
                </a:lnTo>
                <a:lnTo>
                  <a:pt x="3603" y="429"/>
                </a:lnTo>
                <a:lnTo>
                  <a:pt x="3586" y="473"/>
                </a:lnTo>
                <a:lnTo>
                  <a:pt x="3566" y="517"/>
                </a:lnTo>
                <a:lnTo>
                  <a:pt x="3542" y="562"/>
                </a:lnTo>
                <a:lnTo>
                  <a:pt x="3515" y="608"/>
                </a:lnTo>
                <a:lnTo>
                  <a:pt x="3483" y="654"/>
                </a:lnTo>
                <a:lnTo>
                  <a:pt x="3446" y="698"/>
                </a:lnTo>
                <a:lnTo>
                  <a:pt x="3402" y="743"/>
                </a:lnTo>
                <a:lnTo>
                  <a:pt x="3355" y="785"/>
                </a:lnTo>
                <a:lnTo>
                  <a:pt x="3302" y="829"/>
                </a:lnTo>
                <a:lnTo>
                  <a:pt x="3242" y="870"/>
                </a:lnTo>
                <a:lnTo>
                  <a:pt x="3176" y="911"/>
                </a:lnTo>
                <a:lnTo>
                  <a:pt x="3105" y="949"/>
                </a:lnTo>
                <a:lnTo>
                  <a:pt x="3025" y="985"/>
                </a:lnTo>
                <a:lnTo>
                  <a:pt x="2939" y="1020"/>
                </a:lnTo>
                <a:lnTo>
                  <a:pt x="2845" y="1052"/>
                </a:lnTo>
                <a:lnTo>
                  <a:pt x="2743" y="1081"/>
                </a:lnTo>
                <a:lnTo>
                  <a:pt x="2634" y="1108"/>
                </a:lnTo>
                <a:lnTo>
                  <a:pt x="2515" y="1132"/>
                </a:lnTo>
                <a:lnTo>
                  <a:pt x="2389" y="1152"/>
                </a:lnTo>
                <a:lnTo>
                  <a:pt x="2252" y="1167"/>
                </a:lnTo>
                <a:lnTo>
                  <a:pt x="2186" y="1174"/>
                </a:lnTo>
                <a:lnTo>
                  <a:pt x="2115" y="1181"/>
                </a:lnTo>
                <a:lnTo>
                  <a:pt x="2039" y="1186"/>
                </a:lnTo>
                <a:lnTo>
                  <a:pt x="1962" y="1191"/>
                </a:lnTo>
                <a:lnTo>
                  <a:pt x="1879" y="1196"/>
                </a:lnTo>
                <a:lnTo>
                  <a:pt x="1795" y="1201"/>
                </a:lnTo>
                <a:lnTo>
                  <a:pt x="1708" y="1206"/>
                </a:lnTo>
                <a:lnTo>
                  <a:pt x="1621" y="1211"/>
                </a:lnTo>
                <a:lnTo>
                  <a:pt x="1529" y="1218"/>
                </a:lnTo>
                <a:lnTo>
                  <a:pt x="1438" y="1225"/>
                </a:lnTo>
                <a:lnTo>
                  <a:pt x="1347" y="1232"/>
                </a:lnTo>
                <a:lnTo>
                  <a:pt x="1256" y="1240"/>
                </a:lnTo>
                <a:lnTo>
                  <a:pt x="1165" y="1250"/>
                </a:lnTo>
                <a:lnTo>
                  <a:pt x="1074" y="1262"/>
                </a:lnTo>
                <a:lnTo>
                  <a:pt x="984" y="1274"/>
                </a:lnTo>
                <a:lnTo>
                  <a:pt x="896" y="1287"/>
                </a:lnTo>
                <a:lnTo>
                  <a:pt x="812" y="1304"/>
                </a:lnTo>
                <a:lnTo>
                  <a:pt x="729" y="1323"/>
                </a:lnTo>
                <a:lnTo>
                  <a:pt x="648" y="1343"/>
                </a:lnTo>
                <a:lnTo>
                  <a:pt x="572" y="1365"/>
                </a:lnTo>
                <a:lnTo>
                  <a:pt x="498" y="1390"/>
                </a:lnTo>
                <a:lnTo>
                  <a:pt x="430" y="1417"/>
                </a:lnTo>
                <a:lnTo>
                  <a:pt x="366" y="1448"/>
                </a:lnTo>
                <a:lnTo>
                  <a:pt x="307" y="1482"/>
                </a:lnTo>
                <a:lnTo>
                  <a:pt x="255" y="1517"/>
                </a:lnTo>
                <a:lnTo>
                  <a:pt x="207" y="1558"/>
                </a:lnTo>
                <a:lnTo>
                  <a:pt x="165" y="1600"/>
                </a:lnTo>
                <a:lnTo>
                  <a:pt x="131" y="1647"/>
                </a:lnTo>
                <a:lnTo>
                  <a:pt x="104" y="1698"/>
                </a:lnTo>
                <a:lnTo>
                  <a:pt x="86" y="1752"/>
                </a:lnTo>
                <a:lnTo>
                  <a:pt x="76" y="1811"/>
                </a:lnTo>
                <a:lnTo>
                  <a:pt x="74" y="1808"/>
                </a:lnTo>
                <a:lnTo>
                  <a:pt x="71" y="1799"/>
                </a:lnTo>
                <a:lnTo>
                  <a:pt x="66" y="1787"/>
                </a:lnTo>
                <a:lnTo>
                  <a:pt x="60" y="1771"/>
                </a:lnTo>
                <a:lnTo>
                  <a:pt x="54" y="1749"/>
                </a:lnTo>
                <a:lnTo>
                  <a:pt x="45" y="1722"/>
                </a:lnTo>
                <a:lnTo>
                  <a:pt x="37" y="1693"/>
                </a:lnTo>
                <a:lnTo>
                  <a:pt x="28" y="1659"/>
                </a:lnTo>
                <a:lnTo>
                  <a:pt x="22" y="1624"/>
                </a:lnTo>
                <a:lnTo>
                  <a:pt x="15" y="1583"/>
                </a:lnTo>
                <a:lnTo>
                  <a:pt x="8" y="1541"/>
                </a:lnTo>
                <a:lnTo>
                  <a:pt x="3" y="1497"/>
                </a:lnTo>
                <a:lnTo>
                  <a:pt x="0" y="1449"/>
                </a:lnTo>
                <a:lnTo>
                  <a:pt x="0" y="1400"/>
                </a:lnTo>
                <a:lnTo>
                  <a:pt x="1" y="1350"/>
                </a:lnTo>
                <a:lnTo>
                  <a:pt x="5" y="1297"/>
                </a:lnTo>
                <a:lnTo>
                  <a:pt x="11" y="1245"/>
                </a:lnTo>
                <a:lnTo>
                  <a:pt x="22" y="1191"/>
                </a:lnTo>
                <a:lnTo>
                  <a:pt x="37" y="1137"/>
                </a:lnTo>
                <a:lnTo>
                  <a:pt x="55" y="1083"/>
                </a:lnTo>
                <a:lnTo>
                  <a:pt x="77" y="1027"/>
                </a:lnTo>
                <a:lnTo>
                  <a:pt x="104" y="973"/>
                </a:lnTo>
                <a:lnTo>
                  <a:pt x="136" y="919"/>
                </a:lnTo>
                <a:lnTo>
                  <a:pt x="175" y="865"/>
                </a:lnTo>
                <a:lnTo>
                  <a:pt x="217" y="813"/>
                </a:lnTo>
                <a:lnTo>
                  <a:pt x="268" y="762"/>
                </a:lnTo>
                <a:lnTo>
                  <a:pt x="324" y="713"/>
                </a:lnTo>
                <a:lnTo>
                  <a:pt x="386" y="666"/>
                </a:lnTo>
                <a:lnTo>
                  <a:pt x="456" y="620"/>
                </a:lnTo>
                <a:lnTo>
                  <a:pt x="532" y="578"/>
                </a:lnTo>
                <a:lnTo>
                  <a:pt x="618" y="537"/>
                </a:lnTo>
                <a:lnTo>
                  <a:pt x="711" y="500"/>
                </a:lnTo>
                <a:lnTo>
                  <a:pt x="810" y="466"/>
                </a:lnTo>
                <a:lnTo>
                  <a:pt x="922" y="434"/>
                </a:lnTo>
                <a:lnTo>
                  <a:pt x="1060" y="402"/>
                </a:lnTo>
                <a:lnTo>
                  <a:pt x="1198" y="373"/>
                </a:lnTo>
                <a:lnTo>
                  <a:pt x="1335" y="348"/>
                </a:lnTo>
                <a:lnTo>
                  <a:pt x="1472" y="324"/>
                </a:lnTo>
                <a:lnTo>
                  <a:pt x="1609" y="306"/>
                </a:lnTo>
                <a:lnTo>
                  <a:pt x="1742" y="289"/>
                </a:lnTo>
                <a:lnTo>
                  <a:pt x="1874" y="275"/>
                </a:lnTo>
                <a:lnTo>
                  <a:pt x="2004" y="263"/>
                </a:lnTo>
                <a:lnTo>
                  <a:pt x="2131" y="252"/>
                </a:lnTo>
                <a:lnTo>
                  <a:pt x="2254" y="243"/>
                </a:lnTo>
                <a:lnTo>
                  <a:pt x="2375" y="236"/>
                </a:lnTo>
                <a:lnTo>
                  <a:pt x="2492" y="230"/>
                </a:lnTo>
                <a:lnTo>
                  <a:pt x="2605" y="223"/>
                </a:lnTo>
                <a:lnTo>
                  <a:pt x="2715" y="218"/>
                </a:lnTo>
                <a:lnTo>
                  <a:pt x="2819" y="211"/>
                </a:lnTo>
                <a:lnTo>
                  <a:pt x="2919" y="204"/>
                </a:lnTo>
                <a:lnTo>
                  <a:pt x="3014" y="198"/>
                </a:lnTo>
                <a:lnTo>
                  <a:pt x="3101" y="191"/>
                </a:lnTo>
                <a:lnTo>
                  <a:pt x="3186" y="182"/>
                </a:lnTo>
                <a:lnTo>
                  <a:pt x="3262" y="172"/>
                </a:lnTo>
                <a:lnTo>
                  <a:pt x="3333" y="159"/>
                </a:lnTo>
                <a:lnTo>
                  <a:pt x="3397" y="145"/>
                </a:lnTo>
                <a:lnTo>
                  <a:pt x="3453" y="128"/>
                </a:lnTo>
                <a:lnTo>
                  <a:pt x="3502" y="110"/>
                </a:lnTo>
                <a:lnTo>
                  <a:pt x="3544" y="88"/>
                </a:lnTo>
                <a:lnTo>
                  <a:pt x="3576" y="61"/>
                </a:lnTo>
                <a:lnTo>
                  <a:pt x="3601" y="32"/>
                </a:lnTo>
                <a:lnTo>
                  <a:pt x="3618" y="0"/>
                </a:lnTo>
                <a:close/>
              </a:path>
            </a:pathLst>
          </a:custGeom>
          <a:solidFill>
            <a:schemeClr val="accent2"/>
          </a:solidFill>
          <a:ln w="25400" cap="flat" cmpd="sng" algn="ctr">
            <a:noFill/>
            <a:prstDash val="solid"/>
          </a:ln>
          <a:effectLst/>
        </p:spPr>
        <p:txBody>
          <a:bodyPr rot="0" spcFirstLastPara="0" vertOverflow="overflow" horzOverflow="overflow" vert="horz" wrap="square" lIns="68572" tIns="34286" rIns="68572" bIns="34286" numCol="1" spcCol="0" rtlCol="0" fromWordArt="0" anchor="ctr" anchorCtr="0" forceAA="0" compatLnSpc="1">
            <a:noAutofit/>
          </a:bodyPr>
          <a:lstStyle/>
          <a:p>
            <a:pPr algn="ctr">
              <a:lnSpc>
                <a:spcPct val="130000"/>
              </a:lnSpc>
            </a:pPr>
            <a:endParaRPr lang="zh-CN" altLang="en-US" sz="1400" kern="0" dirty="0">
              <a:solidFill>
                <a:sysClr val="window" lastClr="FFFFFF"/>
              </a:solidFill>
              <a:latin typeface="Arial" panose="020B0604020202020204" pitchFamily="34" charset="0"/>
              <a:ea typeface="微软雅黑" panose="020B0503020204020204" pitchFamily="34" charset="-122"/>
            </a:endParaRPr>
          </a:p>
        </p:txBody>
      </p:sp>
      <p:sp>
        <p:nvSpPr>
          <p:cNvPr id="4149" name="Freeform 2356"/>
          <p:cNvSpPr/>
          <p:nvPr/>
        </p:nvSpPr>
        <p:spPr bwMode="auto">
          <a:xfrm>
            <a:off x="3508067" y="1618311"/>
            <a:ext cx="2636414" cy="1312246"/>
          </a:xfrm>
          <a:custGeom>
            <a:avLst/>
            <a:gdLst>
              <a:gd name="T0" fmla="*/ 4642 w 4670"/>
              <a:gd name="T1" fmla="*/ 10 h 2325"/>
              <a:gd name="T2" fmla="*/ 4652 w 4670"/>
              <a:gd name="T3" fmla="*/ 54 h 2325"/>
              <a:gd name="T4" fmla="*/ 4664 w 4670"/>
              <a:gd name="T5" fmla="*/ 128 h 2325"/>
              <a:gd name="T6" fmla="*/ 4670 w 4670"/>
              <a:gd name="T7" fmla="*/ 230 h 2325"/>
              <a:gd name="T8" fmla="*/ 4664 w 4670"/>
              <a:gd name="T9" fmla="*/ 353 h 2325"/>
              <a:gd name="T10" fmla="*/ 4638 w 4670"/>
              <a:gd name="T11" fmla="*/ 492 h 2325"/>
              <a:gd name="T12" fmla="*/ 4586 w 4670"/>
              <a:gd name="T13" fmla="*/ 640 h 2325"/>
              <a:gd name="T14" fmla="*/ 4501 w 4670"/>
              <a:gd name="T15" fmla="*/ 792 h 2325"/>
              <a:gd name="T16" fmla="*/ 4375 w 4670"/>
              <a:gd name="T17" fmla="*/ 945 h 2325"/>
              <a:gd name="T18" fmla="*/ 4201 w 4670"/>
              <a:gd name="T19" fmla="*/ 1090 h 2325"/>
              <a:gd name="T20" fmla="*/ 3973 w 4670"/>
              <a:gd name="T21" fmla="*/ 1223 h 2325"/>
              <a:gd name="T22" fmla="*/ 3683 w 4670"/>
              <a:gd name="T23" fmla="*/ 1340 h 2325"/>
              <a:gd name="T24" fmla="*/ 3325 w 4670"/>
              <a:gd name="T25" fmla="*/ 1434 h 2325"/>
              <a:gd name="T26" fmla="*/ 2891 w 4670"/>
              <a:gd name="T27" fmla="*/ 1500 h 2325"/>
              <a:gd name="T28" fmla="*/ 2651 w 4670"/>
              <a:gd name="T29" fmla="*/ 1521 h 2325"/>
              <a:gd name="T30" fmla="*/ 2377 w 4670"/>
              <a:gd name="T31" fmla="*/ 1538 h 2325"/>
              <a:gd name="T32" fmla="*/ 2082 w 4670"/>
              <a:gd name="T33" fmla="*/ 1556 h 2325"/>
              <a:gd name="T34" fmla="*/ 1773 w 4670"/>
              <a:gd name="T35" fmla="*/ 1578 h 2325"/>
              <a:gd name="T36" fmla="*/ 1461 w 4670"/>
              <a:gd name="T37" fmla="*/ 1610 h 2325"/>
              <a:gd name="T38" fmla="*/ 1157 w 4670"/>
              <a:gd name="T39" fmla="*/ 1654 h 2325"/>
              <a:gd name="T40" fmla="*/ 873 w 4670"/>
              <a:gd name="T41" fmla="*/ 1713 h 2325"/>
              <a:gd name="T42" fmla="*/ 616 w 4670"/>
              <a:gd name="T43" fmla="*/ 1794 h 2325"/>
              <a:gd name="T44" fmla="*/ 400 w 4670"/>
              <a:gd name="T45" fmla="*/ 1899 h 2325"/>
              <a:gd name="T46" fmla="*/ 235 w 4670"/>
              <a:gd name="T47" fmla="*/ 2031 h 2325"/>
              <a:gd name="T48" fmla="*/ 128 w 4670"/>
              <a:gd name="T49" fmla="*/ 2196 h 2325"/>
              <a:gd name="T50" fmla="*/ 96 w 4670"/>
              <a:gd name="T51" fmla="*/ 2323 h 2325"/>
              <a:gd name="T52" fmla="*/ 81 w 4670"/>
              <a:gd name="T53" fmla="*/ 2283 h 2325"/>
              <a:gd name="T54" fmla="*/ 56 w 4670"/>
              <a:gd name="T55" fmla="*/ 2203 h 2325"/>
              <a:gd name="T56" fmla="*/ 29 w 4670"/>
              <a:gd name="T57" fmla="*/ 2087 h 2325"/>
              <a:gd name="T58" fmla="*/ 7 w 4670"/>
              <a:gd name="T59" fmla="*/ 1943 h 2325"/>
              <a:gd name="T60" fmla="*/ 0 w 4670"/>
              <a:gd name="T61" fmla="*/ 1779 h 2325"/>
              <a:gd name="T62" fmla="*/ 15 w 4670"/>
              <a:gd name="T63" fmla="*/ 1600 h 2325"/>
              <a:gd name="T64" fmla="*/ 62 w 4670"/>
              <a:gd name="T65" fmla="*/ 1413 h 2325"/>
              <a:gd name="T66" fmla="*/ 149 w 4670"/>
              <a:gd name="T67" fmla="*/ 1225 h 2325"/>
              <a:gd name="T68" fmla="*/ 284 w 4670"/>
              <a:gd name="T69" fmla="*/ 1041 h 2325"/>
              <a:gd name="T70" fmla="*/ 473 w 4670"/>
              <a:gd name="T71" fmla="*/ 872 h 2325"/>
              <a:gd name="T72" fmla="*/ 728 w 4670"/>
              <a:gd name="T73" fmla="*/ 720 h 2325"/>
              <a:gd name="T74" fmla="*/ 1055 w 4670"/>
              <a:gd name="T75" fmla="*/ 595 h 2325"/>
              <a:gd name="T76" fmla="*/ 1493 w 4670"/>
              <a:gd name="T77" fmla="*/ 488 h 2325"/>
              <a:gd name="T78" fmla="*/ 1955 w 4670"/>
              <a:gd name="T79" fmla="*/ 409 h 2325"/>
              <a:gd name="T80" fmla="*/ 2404 w 4670"/>
              <a:gd name="T81" fmla="*/ 355 h 2325"/>
              <a:gd name="T82" fmla="*/ 2833 w 4670"/>
              <a:gd name="T83" fmla="*/ 318 h 2325"/>
              <a:gd name="T84" fmla="*/ 3233 w 4670"/>
              <a:gd name="T85" fmla="*/ 294 h 2325"/>
              <a:gd name="T86" fmla="*/ 3600 w 4670"/>
              <a:gd name="T87" fmla="*/ 274 h 2325"/>
              <a:gd name="T88" fmla="*/ 3922 w 4670"/>
              <a:gd name="T89" fmla="*/ 252 h 2325"/>
              <a:gd name="T90" fmla="*/ 4196 w 4670"/>
              <a:gd name="T91" fmla="*/ 220 h 2325"/>
              <a:gd name="T92" fmla="*/ 4412 w 4670"/>
              <a:gd name="T93" fmla="*/ 172 h 2325"/>
              <a:gd name="T94" fmla="*/ 4562 w 4670"/>
              <a:gd name="T95" fmla="*/ 101 h 2325"/>
              <a:gd name="T96" fmla="*/ 4640 w 4670"/>
              <a:gd name="T97" fmla="*/ 0 h 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670" h="2325">
                <a:moveTo>
                  <a:pt x="4640" y="0"/>
                </a:moveTo>
                <a:lnTo>
                  <a:pt x="4640" y="3"/>
                </a:lnTo>
                <a:lnTo>
                  <a:pt x="4642" y="10"/>
                </a:lnTo>
                <a:lnTo>
                  <a:pt x="4645" y="20"/>
                </a:lnTo>
                <a:lnTo>
                  <a:pt x="4648" y="36"/>
                </a:lnTo>
                <a:lnTo>
                  <a:pt x="4652" y="54"/>
                </a:lnTo>
                <a:lnTo>
                  <a:pt x="4657" y="74"/>
                </a:lnTo>
                <a:lnTo>
                  <a:pt x="4660" y="100"/>
                </a:lnTo>
                <a:lnTo>
                  <a:pt x="4664" y="128"/>
                </a:lnTo>
                <a:lnTo>
                  <a:pt x="4667" y="161"/>
                </a:lnTo>
                <a:lnTo>
                  <a:pt x="4669" y="194"/>
                </a:lnTo>
                <a:lnTo>
                  <a:pt x="4670" y="230"/>
                </a:lnTo>
                <a:lnTo>
                  <a:pt x="4670" y="269"/>
                </a:lnTo>
                <a:lnTo>
                  <a:pt x="4669" y="311"/>
                </a:lnTo>
                <a:lnTo>
                  <a:pt x="4664" y="353"/>
                </a:lnTo>
                <a:lnTo>
                  <a:pt x="4658" y="399"/>
                </a:lnTo>
                <a:lnTo>
                  <a:pt x="4650" y="444"/>
                </a:lnTo>
                <a:lnTo>
                  <a:pt x="4638" y="492"/>
                </a:lnTo>
                <a:lnTo>
                  <a:pt x="4625" y="541"/>
                </a:lnTo>
                <a:lnTo>
                  <a:pt x="4608" y="590"/>
                </a:lnTo>
                <a:lnTo>
                  <a:pt x="4586" y="640"/>
                </a:lnTo>
                <a:lnTo>
                  <a:pt x="4562" y="691"/>
                </a:lnTo>
                <a:lnTo>
                  <a:pt x="4534" y="742"/>
                </a:lnTo>
                <a:lnTo>
                  <a:pt x="4501" y="792"/>
                </a:lnTo>
                <a:lnTo>
                  <a:pt x="4464" y="843"/>
                </a:lnTo>
                <a:lnTo>
                  <a:pt x="4422" y="894"/>
                </a:lnTo>
                <a:lnTo>
                  <a:pt x="4375" y="945"/>
                </a:lnTo>
                <a:lnTo>
                  <a:pt x="4322" y="994"/>
                </a:lnTo>
                <a:lnTo>
                  <a:pt x="4265" y="1043"/>
                </a:lnTo>
                <a:lnTo>
                  <a:pt x="4201" y="1090"/>
                </a:lnTo>
                <a:lnTo>
                  <a:pt x="4132" y="1135"/>
                </a:lnTo>
                <a:lnTo>
                  <a:pt x="4056" y="1181"/>
                </a:lnTo>
                <a:lnTo>
                  <a:pt x="3973" y="1223"/>
                </a:lnTo>
                <a:lnTo>
                  <a:pt x="3883" y="1264"/>
                </a:lnTo>
                <a:lnTo>
                  <a:pt x="3787" y="1304"/>
                </a:lnTo>
                <a:lnTo>
                  <a:pt x="3683" y="1340"/>
                </a:lnTo>
                <a:lnTo>
                  <a:pt x="3571" y="1374"/>
                </a:lnTo>
                <a:lnTo>
                  <a:pt x="3451" y="1406"/>
                </a:lnTo>
                <a:lnTo>
                  <a:pt x="3325" y="1434"/>
                </a:lnTo>
                <a:lnTo>
                  <a:pt x="3188" y="1460"/>
                </a:lnTo>
                <a:lnTo>
                  <a:pt x="3044" y="1482"/>
                </a:lnTo>
                <a:lnTo>
                  <a:pt x="2891" y="1500"/>
                </a:lnTo>
                <a:lnTo>
                  <a:pt x="2815" y="1507"/>
                </a:lnTo>
                <a:lnTo>
                  <a:pt x="2735" y="1514"/>
                </a:lnTo>
                <a:lnTo>
                  <a:pt x="2651" y="1521"/>
                </a:lnTo>
                <a:lnTo>
                  <a:pt x="2563" y="1526"/>
                </a:lnTo>
                <a:lnTo>
                  <a:pt x="2472" y="1531"/>
                </a:lnTo>
                <a:lnTo>
                  <a:pt x="2377" y="1538"/>
                </a:lnTo>
                <a:lnTo>
                  <a:pt x="2281" y="1543"/>
                </a:lnTo>
                <a:lnTo>
                  <a:pt x="2183" y="1549"/>
                </a:lnTo>
                <a:lnTo>
                  <a:pt x="2082" y="1556"/>
                </a:lnTo>
                <a:lnTo>
                  <a:pt x="1979" y="1563"/>
                </a:lnTo>
                <a:lnTo>
                  <a:pt x="1876" y="1570"/>
                </a:lnTo>
                <a:lnTo>
                  <a:pt x="1773" y="1578"/>
                </a:lnTo>
                <a:lnTo>
                  <a:pt x="1668" y="1588"/>
                </a:lnTo>
                <a:lnTo>
                  <a:pt x="1563" y="1598"/>
                </a:lnTo>
                <a:lnTo>
                  <a:pt x="1461" y="1610"/>
                </a:lnTo>
                <a:lnTo>
                  <a:pt x="1358" y="1622"/>
                </a:lnTo>
                <a:lnTo>
                  <a:pt x="1256" y="1637"/>
                </a:lnTo>
                <a:lnTo>
                  <a:pt x="1157" y="1654"/>
                </a:lnTo>
                <a:lnTo>
                  <a:pt x="1060" y="1671"/>
                </a:lnTo>
                <a:lnTo>
                  <a:pt x="964" y="1691"/>
                </a:lnTo>
                <a:lnTo>
                  <a:pt x="873" y="1713"/>
                </a:lnTo>
                <a:lnTo>
                  <a:pt x="783" y="1739"/>
                </a:lnTo>
                <a:lnTo>
                  <a:pt x="697" y="1766"/>
                </a:lnTo>
                <a:lnTo>
                  <a:pt x="616" y="1794"/>
                </a:lnTo>
                <a:lnTo>
                  <a:pt x="540" y="1826"/>
                </a:lnTo>
                <a:lnTo>
                  <a:pt x="468" y="1860"/>
                </a:lnTo>
                <a:lnTo>
                  <a:pt x="400" y="1899"/>
                </a:lnTo>
                <a:lnTo>
                  <a:pt x="339" y="1940"/>
                </a:lnTo>
                <a:lnTo>
                  <a:pt x="284" y="1984"/>
                </a:lnTo>
                <a:lnTo>
                  <a:pt x="235" y="2031"/>
                </a:lnTo>
                <a:lnTo>
                  <a:pt x="192" y="2083"/>
                </a:lnTo>
                <a:lnTo>
                  <a:pt x="157" y="2137"/>
                </a:lnTo>
                <a:lnTo>
                  <a:pt x="128" y="2196"/>
                </a:lnTo>
                <a:lnTo>
                  <a:pt x="108" y="2259"/>
                </a:lnTo>
                <a:lnTo>
                  <a:pt x="96" y="2325"/>
                </a:lnTo>
                <a:lnTo>
                  <a:pt x="96" y="2323"/>
                </a:lnTo>
                <a:lnTo>
                  <a:pt x="93" y="2315"/>
                </a:lnTo>
                <a:lnTo>
                  <a:pt x="88" y="2301"/>
                </a:lnTo>
                <a:lnTo>
                  <a:pt x="81" y="2283"/>
                </a:lnTo>
                <a:lnTo>
                  <a:pt x="73" y="2261"/>
                </a:lnTo>
                <a:lnTo>
                  <a:pt x="64" y="2234"/>
                </a:lnTo>
                <a:lnTo>
                  <a:pt x="56" y="2203"/>
                </a:lnTo>
                <a:lnTo>
                  <a:pt x="47" y="2168"/>
                </a:lnTo>
                <a:lnTo>
                  <a:pt x="37" y="2129"/>
                </a:lnTo>
                <a:lnTo>
                  <a:pt x="29" y="2087"/>
                </a:lnTo>
                <a:lnTo>
                  <a:pt x="20" y="2043"/>
                </a:lnTo>
                <a:lnTo>
                  <a:pt x="13" y="1994"/>
                </a:lnTo>
                <a:lnTo>
                  <a:pt x="7" y="1943"/>
                </a:lnTo>
                <a:lnTo>
                  <a:pt x="3" y="1891"/>
                </a:lnTo>
                <a:lnTo>
                  <a:pt x="0" y="1835"/>
                </a:lnTo>
                <a:lnTo>
                  <a:pt x="0" y="1779"/>
                </a:lnTo>
                <a:lnTo>
                  <a:pt x="2" y="1720"/>
                </a:lnTo>
                <a:lnTo>
                  <a:pt x="8" y="1661"/>
                </a:lnTo>
                <a:lnTo>
                  <a:pt x="15" y="1600"/>
                </a:lnTo>
                <a:lnTo>
                  <a:pt x="27" y="1538"/>
                </a:lnTo>
                <a:lnTo>
                  <a:pt x="44" y="1475"/>
                </a:lnTo>
                <a:lnTo>
                  <a:pt x="62" y="1413"/>
                </a:lnTo>
                <a:lnTo>
                  <a:pt x="88" y="1350"/>
                </a:lnTo>
                <a:lnTo>
                  <a:pt x="116" y="1286"/>
                </a:lnTo>
                <a:lnTo>
                  <a:pt x="149" y="1225"/>
                </a:lnTo>
                <a:lnTo>
                  <a:pt x="189" y="1162"/>
                </a:lnTo>
                <a:lnTo>
                  <a:pt x="233" y="1102"/>
                </a:lnTo>
                <a:lnTo>
                  <a:pt x="284" y="1041"/>
                </a:lnTo>
                <a:lnTo>
                  <a:pt x="339" y="983"/>
                </a:lnTo>
                <a:lnTo>
                  <a:pt x="404" y="926"/>
                </a:lnTo>
                <a:lnTo>
                  <a:pt x="473" y="872"/>
                </a:lnTo>
                <a:lnTo>
                  <a:pt x="550" y="818"/>
                </a:lnTo>
                <a:lnTo>
                  <a:pt x="635" y="767"/>
                </a:lnTo>
                <a:lnTo>
                  <a:pt x="728" y="720"/>
                </a:lnTo>
                <a:lnTo>
                  <a:pt x="829" y="674"/>
                </a:lnTo>
                <a:lnTo>
                  <a:pt x="937" y="634"/>
                </a:lnTo>
                <a:lnTo>
                  <a:pt x="1055" y="595"/>
                </a:lnTo>
                <a:lnTo>
                  <a:pt x="1182" y="559"/>
                </a:lnTo>
                <a:lnTo>
                  <a:pt x="1337" y="522"/>
                </a:lnTo>
                <a:lnTo>
                  <a:pt x="1493" y="488"/>
                </a:lnTo>
                <a:lnTo>
                  <a:pt x="1648" y="458"/>
                </a:lnTo>
                <a:lnTo>
                  <a:pt x="1802" y="433"/>
                </a:lnTo>
                <a:lnTo>
                  <a:pt x="1955" y="409"/>
                </a:lnTo>
                <a:lnTo>
                  <a:pt x="2106" y="389"/>
                </a:lnTo>
                <a:lnTo>
                  <a:pt x="2256" y="370"/>
                </a:lnTo>
                <a:lnTo>
                  <a:pt x="2404" y="355"/>
                </a:lnTo>
                <a:lnTo>
                  <a:pt x="2550" y="340"/>
                </a:lnTo>
                <a:lnTo>
                  <a:pt x="2693" y="328"/>
                </a:lnTo>
                <a:lnTo>
                  <a:pt x="2833" y="318"/>
                </a:lnTo>
                <a:lnTo>
                  <a:pt x="2970" y="309"/>
                </a:lnTo>
                <a:lnTo>
                  <a:pt x="3103" y="301"/>
                </a:lnTo>
                <a:lnTo>
                  <a:pt x="3233" y="294"/>
                </a:lnTo>
                <a:lnTo>
                  <a:pt x="3360" y="287"/>
                </a:lnTo>
                <a:lnTo>
                  <a:pt x="3482" y="281"/>
                </a:lnTo>
                <a:lnTo>
                  <a:pt x="3600" y="274"/>
                </a:lnTo>
                <a:lnTo>
                  <a:pt x="3713" y="267"/>
                </a:lnTo>
                <a:lnTo>
                  <a:pt x="3821" y="259"/>
                </a:lnTo>
                <a:lnTo>
                  <a:pt x="3922" y="252"/>
                </a:lnTo>
                <a:lnTo>
                  <a:pt x="4020" y="242"/>
                </a:lnTo>
                <a:lnTo>
                  <a:pt x="4111" y="232"/>
                </a:lnTo>
                <a:lnTo>
                  <a:pt x="4196" y="220"/>
                </a:lnTo>
                <a:lnTo>
                  <a:pt x="4274" y="206"/>
                </a:lnTo>
                <a:lnTo>
                  <a:pt x="4346" y="189"/>
                </a:lnTo>
                <a:lnTo>
                  <a:pt x="4412" y="172"/>
                </a:lnTo>
                <a:lnTo>
                  <a:pt x="4469" y="152"/>
                </a:lnTo>
                <a:lnTo>
                  <a:pt x="4518" y="128"/>
                </a:lnTo>
                <a:lnTo>
                  <a:pt x="4562" y="101"/>
                </a:lnTo>
                <a:lnTo>
                  <a:pt x="4596" y="71"/>
                </a:lnTo>
                <a:lnTo>
                  <a:pt x="4621" y="37"/>
                </a:lnTo>
                <a:lnTo>
                  <a:pt x="4640" y="0"/>
                </a:lnTo>
                <a:close/>
              </a:path>
            </a:pathLst>
          </a:custGeom>
          <a:solidFill>
            <a:schemeClr val="accent1"/>
          </a:solidFill>
          <a:ln w="25400" cap="flat" cmpd="sng" algn="ctr">
            <a:noFill/>
            <a:prstDash val="solid"/>
          </a:ln>
          <a:effectLst/>
        </p:spPr>
        <p:txBody>
          <a:bodyPr rot="0" spcFirstLastPara="0" vertOverflow="overflow" horzOverflow="overflow" vert="horz" wrap="square" lIns="68572" tIns="34286" rIns="68572" bIns="34286" numCol="1" spcCol="0" rtlCol="0" fromWordArt="0" anchor="ctr" anchorCtr="0" forceAA="0" compatLnSpc="1">
            <a:noAutofit/>
          </a:bodyPr>
          <a:lstStyle/>
          <a:p>
            <a:pPr algn="ctr">
              <a:lnSpc>
                <a:spcPct val="130000"/>
              </a:lnSpc>
            </a:pPr>
            <a:endParaRPr lang="zh-CN" altLang="en-US" sz="1400" kern="0" dirty="0">
              <a:solidFill>
                <a:sysClr val="window" lastClr="FFFFFF"/>
              </a:solidFill>
              <a:latin typeface="Arial" panose="020B0604020202020204" pitchFamily="34" charset="0"/>
              <a:ea typeface="微软雅黑" panose="020B0503020204020204" pitchFamily="34" charset="-122"/>
            </a:endParaRPr>
          </a:p>
        </p:txBody>
      </p:sp>
      <p:grpSp>
        <p:nvGrpSpPr>
          <p:cNvPr id="2" name="组合 1"/>
          <p:cNvGrpSpPr/>
          <p:nvPr/>
        </p:nvGrpSpPr>
        <p:grpSpPr>
          <a:xfrm>
            <a:off x="5200566" y="1919834"/>
            <a:ext cx="488894" cy="1980791"/>
            <a:chOff x="7312026" y="2874963"/>
            <a:chExt cx="687388" cy="2784475"/>
          </a:xfrm>
        </p:grpSpPr>
        <p:sp>
          <p:nvSpPr>
            <p:cNvPr id="4150" name="Freeform 2357"/>
            <p:cNvSpPr/>
            <p:nvPr/>
          </p:nvSpPr>
          <p:spPr bwMode="auto">
            <a:xfrm>
              <a:off x="7312026" y="5386388"/>
              <a:ext cx="206375" cy="273050"/>
            </a:xfrm>
            <a:custGeom>
              <a:avLst/>
              <a:gdLst>
                <a:gd name="T0" fmla="*/ 132 w 262"/>
                <a:gd name="T1" fmla="*/ 0 h 344"/>
                <a:gd name="T2" fmla="*/ 149 w 262"/>
                <a:gd name="T3" fmla="*/ 1 h 344"/>
                <a:gd name="T4" fmla="*/ 96 w 262"/>
                <a:gd name="T5" fmla="*/ 54 h 344"/>
                <a:gd name="T6" fmla="*/ 120 w 262"/>
                <a:gd name="T7" fmla="*/ 138 h 344"/>
                <a:gd name="T8" fmla="*/ 204 w 262"/>
                <a:gd name="T9" fmla="*/ 162 h 344"/>
                <a:gd name="T10" fmla="*/ 260 w 262"/>
                <a:gd name="T11" fmla="*/ 106 h 344"/>
                <a:gd name="T12" fmla="*/ 262 w 262"/>
                <a:gd name="T13" fmla="*/ 118 h 344"/>
                <a:gd name="T14" fmla="*/ 262 w 262"/>
                <a:gd name="T15" fmla="*/ 131 h 344"/>
                <a:gd name="T16" fmla="*/ 258 w 262"/>
                <a:gd name="T17" fmla="*/ 162 h 344"/>
                <a:gd name="T18" fmla="*/ 248 w 262"/>
                <a:gd name="T19" fmla="*/ 190 h 344"/>
                <a:gd name="T20" fmla="*/ 231 w 262"/>
                <a:gd name="T21" fmla="*/ 216 h 344"/>
                <a:gd name="T22" fmla="*/ 209 w 262"/>
                <a:gd name="T23" fmla="*/ 236 h 344"/>
                <a:gd name="T24" fmla="*/ 184 w 262"/>
                <a:gd name="T25" fmla="*/ 251 h 344"/>
                <a:gd name="T26" fmla="*/ 154 w 262"/>
                <a:gd name="T27" fmla="*/ 260 h 344"/>
                <a:gd name="T28" fmla="*/ 154 w 262"/>
                <a:gd name="T29" fmla="*/ 344 h 344"/>
                <a:gd name="T30" fmla="*/ 46 w 262"/>
                <a:gd name="T31" fmla="*/ 344 h 344"/>
                <a:gd name="T32" fmla="*/ 46 w 262"/>
                <a:gd name="T33" fmla="*/ 231 h 344"/>
                <a:gd name="T34" fmla="*/ 27 w 262"/>
                <a:gd name="T35" fmla="*/ 211 h 344"/>
                <a:gd name="T36" fmla="*/ 14 w 262"/>
                <a:gd name="T37" fmla="*/ 187 h 344"/>
                <a:gd name="T38" fmla="*/ 3 w 262"/>
                <a:gd name="T39" fmla="*/ 160 h 344"/>
                <a:gd name="T40" fmla="*/ 0 w 262"/>
                <a:gd name="T41" fmla="*/ 131 h 344"/>
                <a:gd name="T42" fmla="*/ 5 w 262"/>
                <a:gd name="T43" fmla="*/ 96 h 344"/>
                <a:gd name="T44" fmla="*/ 19 w 262"/>
                <a:gd name="T45" fmla="*/ 65 h 344"/>
                <a:gd name="T46" fmla="*/ 39 w 262"/>
                <a:gd name="T47" fmla="*/ 38 h 344"/>
                <a:gd name="T48" fmla="*/ 66 w 262"/>
                <a:gd name="T49" fmla="*/ 18 h 344"/>
                <a:gd name="T50" fmla="*/ 96 w 262"/>
                <a:gd name="T51" fmla="*/ 5 h 344"/>
                <a:gd name="T52" fmla="*/ 132 w 262"/>
                <a:gd name="T53"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62" h="344">
                  <a:moveTo>
                    <a:pt x="132" y="0"/>
                  </a:moveTo>
                  <a:lnTo>
                    <a:pt x="149" y="1"/>
                  </a:lnTo>
                  <a:lnTo>
                    <a:pt x="96" y="54"/>
                  </a:lnTo>
                  <a:lnTo>
                    <a:pt x="120" y="138"/>
                  </a:lnTo>
                  <a:lnTo>
                    <a:pt x="204" y="162"/>
                  </a:lnTo>
                  <a:lnTo>
                    <a:pt x="260" y="106"/>
                  </a:lnTo>
                  <a:lnTo>
                    <a:pt x="262" y="118"/>
                  </a:lnTo>
                  <a:lnTo>
                    <a:pt x="262" y="131"/>
                  </a:lnTo>
                  <a:lnTo>
                    <a:pt x="258" y="162"/>
                  </a:lnTo>
                  <a:lnTo>
                    <a:pt x="248" y="190"/>
                  </a:lnTo>
                  <a:lnTo>
                    <a:pt x="231" y="216"/>
                  </a:lnTo>
                  <a:lnTo>
                    <a:pt x="209" y="236"/>
                  </a:lnTo>
                  <a:lnTo>
                    <a:pt x="184" y="251"/>
                  </a:lnTo>
                  <a:lnTo>
                    <a:pt x="154" y="260"/>
                  </a:lnTo>
                  <a:lnTo>
                    <a:pt x="154" y="344"/>
                  </a:lnTo>
                  <a:lnTo>
                    <a:pt x="46" y="344"/>
                  </a:lnTo>
                  <a:lnTo>
                    <a:pt x="46" y="231"/>
                  </a:lnTo>
                  <a:lnTo>
                    <a:pt x="27" y="211"/>
                  </a:lnTo>
                  <a:lnTo>
                    <a:pt x="14" y="187"/>
                  </a:lnTo>
                  <a:lnTo>
                    <a:pt x="3" y="160"/>
                  </a:lnTo>
                  <a:lnTo>
                    <a:pt x="0" y="131"/>
                  </a:lnTo>
                  <a:lnTo>
                    <a:pt x="5" y="96"/>
                  </a:lnTo>
                  <a:lnTo>
                    <a:pt x="19" y="65"/>
                  </a:lnTo>
                  <a:lnTo>
                    <a:pt x="39" y="38"/>
                  </a:lnTo>
                  <a:lnTo>
                    <a:pt x="66" y="18"/>
                  </a:lnTo>
                  <a:lnTo>
                    <a:pt x="96" y="5"/>
                  </a:lnTo>
                  <a:lnTo>
                    <a:pt x="132"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p>
          </p:txBody>
        </p:sp>
        <p:sp>
          <p:nvSpPr>
            <p:cNvPr id="2434" name="任意多边形 2433"/>
            <p:cNvSpPr/>
            <p:nvPr/>
          </p:nvSpPr>
          <p:spPr bwMode="auto">
            <a:xfrm>
              <a:off x="7405687" y="4200525"/>
              <a:ext cx="339726" cy="341313"/>
            </a:xfrm>
            <a:custGeom>
              <a:avLst/>
              <a:gdLst>
                <a:gd name="connsiteX0" fmla="*/ 185739 w 339726"/>
                <a:gd name="connsiteY0" fmla="*/ 211138 h 341313"/>
                <a:gd name="connsiteX1" fmla="*/ 189707 w 339726"/>
                <a:gd name="connsiteY1" fmla="*/ 211138 h 341313"/>
                <a:gd name="connsiteX2" fmla="*/ 189707 w 339726"/>
                <a:gd name="connsiteY2" fmla="*/ 212707 h 341313"/>
                <a:gd name="connsiteX3" fmla="*/ 189707 w 339726"/>
                <a:gd name="connsiteY3" fmla="*/ 215059 h 341313"/>
                <a:gd name="connsiteX4" fmla="*/ 189707 w 339726"/>
                <a:gd name="connsiteY4" fmla="*/ 218980 h 341313"/>
                <a:gd name="connsiteX5" fmla="*/ 191295 w 339726"/>
                <a:gd name="connsiteY5" fmla="*/ 226038 h 341313"/>
                <a:gd name="connsiteX6" fmla="*/ 191295 w 339726"/>
                <a:gd name="connsiteY6" fmla="*/ 232311 h 341313"/>
                <a:gd name="connsiteX7" fmla="*/ 191295 w 339726"/>
                <a:gd name="connsiteY7" fmla="*/ 241722 h 341313"/>
                <a:gd name="connsiteX8" fmla="*/ 192089 w 339726"/>
                <a:gd name="connsiteY8" fmla="*/ 251132 h 341313"/>
                <a:gd name="connsiteX9" fmla="*/ 192089 w 339726"/>
                <a:gd name="connsiteY9" fmla="*/ 261326 h 341313"/>
                <a:gd name="connsiteX10" fmla="*/ 192089 w 339726"/>
                <a:gd name="connsiteY10" fmla="*/ 273873 h 341313"/>
                <a:gd name="connsiteX11" fmla="*/ 193676 w 339726"/>
                <a:gd name="connsiteY11" fmla="*/ 285636 h 341313"/>
                <a:gd name="connsiteX12" fmla="*/ 193676 w 339726"/>
                <a:gd name="connsiteY12" fmla="*/ 291909 h 341313"/>
                <a:gd name="connsiteX13" fmla="*/ 193676 w 339726"/>
                <a:gd name="connsiteY13" fmla="*/ 298967 h 341313"/>
                <a:gd name="connsiteX14" fmla="*/ 193676 w 339726"/>
                <a:gd name="connsiteY14" fmla="*/ 313083 h 341313"/>
                <a:gd name="connsiteX15" fmla="*/ 192089 w 339726"/>
                <a:gd name="connsiteY15" fmla="*/ 327982 h 341313"/>
                <a:gd name="connsiteX16" fmla="*/ 192089 w 339726"/>
                <a:gd name="connsiteY16" fmla="*/ 341313 h 341313"/>
                <a:gd name="connsiteX17" fmla="*/ 169863 w 339726"/>
                <a:gd name="connsiteY17" fmla="*/ 341313 h 341313"/>
                <a:gd name="connsiteX18" fmla="*/ 169863 w 339726"/>
                <a:gd name="connsiteY18" fmla="*/ 339745 h 341313"/>
                <a:gd name="connsiteX19" fmla="*/ 172245 w 339726"/>
                <a:gd name="connsiteY19" fmla="*/ 324845 h 341313"/>
                <a:gd name="connsiteX20" fmla="*/ 174626 w 339726"/>
                <a:gd name="connsiteY20" fmla="*/ 312298 h 341313"/>
                <a:gd name="connsiteX21" fmla="*/ 176213 w 339726"/>
                <a:gd name="connsiteY21" fmla="*/ 297399 h 341313"/>
                <a:gd name="connsiteX22" fmla="*/ 178595 w 339726"/>
                <a:gd name="connsiteY22" fmla="*/ 285636 h 341313"/>
                <a:gd name="connsiteX23" fmla="*/ 180182 w 339726"/>
                <a:gd name="connsiteY23" fmla="*/ 272305 h 341313"/>
                <a:gd name="connsiteX24" fmla="*/ 181770 w 339726"/>
                <a:gd name="connsiteY24" fmla="*/ 261326 h 341313"/>
                <a:gd name="connsiteX25" fmla="*/ 183357 w 339726"/>
                <a:gd name="connsiteY25" fmla="*/ 251132 h 341313"/>
                <a:gd name="connsiteX26" fmla="*/ 183357 w 339726"/>
                <a:gd name="connsiteY26" fmla="*/ 240153 h 341313"/>
                <a:gd name="connsiteX27" fmla="*/ 184151 w 339726"/>
                <a:gd name="connsiteY27" fmla="*/ 232311 h 341313"/>
                <a:gd name="connsiteX28" fmla="*/ 184151 w 339726"/>
                <a:gd name="connsiteY28" fmla="*/ 226038 h 341313"/>
                <a:gd name="connsiteX29" fmla="*/ 185739 w 339726"/>
                <a:gd name="connsiteY29" fmla="*/ 218980 h 341313"/>
                <a:gd name="connsiteX30" fmla="*/ 185739 w 339726"/>
                <a:gd name="connsiteY30" fmla="*/ 215059 h 341313"/>
                <a:gd name="connsiteX31" fmla="*/ 185739 w 339726"/>
                <a:gd name="connsiteY31" fmla="*/ 212707 h 341313"/>
                <a:gd name="connsiteX32" fmla="*/ 298218 w 339726"/>
                <a:gd name="connsiteY32" fmla="*/ 173038 h 341313"/>
                <a:gd name="connsiteX33" fmla="*/ 314183 w 339726"/>
                <a:gd name="connsiteY33" fmla="*/ 173038 h 341313"/>
                <a:gd name="connsiteX34" fmla="*/ 327753 w 339726"/>
                <a:gd name="connsiteY34" fmla="*/ 174614 h 341313"/>
                <a:gd name="connsiteX35" fmla="*/ 337332 w 339726"/>
                <a:gd name="connsiteY35" fmla="*/ 175402 h 341313"/>
                <a:gd name="connsiteX36" fmla="*/ 339726 w 339726"/>
                <a:gd name="connsiteY36" fmla="*/ 175402 h 341313"/>
                <a:gd name="connsiteX37" fmla="*/ 339726 w 339726"/>
                <a:gd name="connsiteY37" fmla="*/ 179341 h 341313"/>
                <a:gd name="connsiteX38" fmla="*/ 338130 w 339726"/>
                <a:gd name="connsiteY38" fmla="*/ 188797 h 341313"/>
                <a:gd name="connsiteX39" fmla="*/ 334139 w 339726"/>
                <a:gd name="connsiteY39" fmla="*/ 200616 h 341313"/>
                <a:gd name="connsiteX40" fmla="*/ 329349 w 339726"/>
                <a:gd name="connsiteY40" fmla="*/ 217164 h 341313"/>
                <a:gd name="connsiteX41" fmla="*/ 320569 w 339726"/>
                <a:gd name="connsiteY41" fmla="*/ 234499 h 341313"/>
                <a:gd name="connsiteX42" fmla="*/ 310191 w 339726"/>
                <a:gd name="connsiteY42" fmla="*/ 250258 h 341313"/>
                <a:gd name="connsiteX43" fmla="*/ 294227 w 339726"/>
                <a:gd name="connsiteY43" fmla="*/ 263653 h 341313"/>
                <a:gd name="connsiteX44" fmla="*/ 272674 w 339726"/>
                <a:gd name="connsiteY44" fmla="*/ 273897 h 341313"/>
                <a:gd name="connsiteX45" fmla="*/ 249525 w 339726"/>
                <a:gd name="connsiteY45" fmla="*/ 279412 h 341313"/>
                <a:gd name="connsiteX46" fmla="*/ 229570 w 339726"/>
                <a:gd name="connsiteY46" fmla="*/ 280988 h 341313"/>
                <a:gd name="connsiteX47" fmla="*/ 212008 w 339726"/>
                <a:gd name="connsiteY47" fmla="*/ 279412 h 341313"/>
                <a:gd name="connsiteX48" fmla="*/ 199236 w 339726"/>
                <a:gd name="connsiteY48" fmla="*/ 277048 h 341313"/>
                <a:gd name="connsiteX49" fmla="*/ 206421 w 339726"/>
                <a:gd name="connsiteY49" fmla="*/ 271533 h 341313"/>
                <a:gd name="connsiteX50" fmla="*/ 216798 w 339726"/>
                <a:gd name="connsiteY50" fmla="*/ 262077 h 341313"/>
                <a:gd name="connsiteX51" fmla="*/ 222385 w 339726"/>
                <a:gd name="connsiteY51" fmla="*/ 256562 h 341313"/>
                <a:gd name="connsiteX52" fmla="*/ 227973 w 339726"/>
                <a:gd name="connsiteY52" fmla="*/ 252622 h 341313"/>
                <a:gd name="connsiteX53" fmla="*/ 241543 w 339726"/>
                <a:gd name="connsiteY53" fmla="*/ 242378 h 341313"/>
                <a:gd name="connsiteX54" fmla="*/ 243938 w 339726"/>
                <a:gd name="connsiteY54" fmla="*/ 240802 h 341313"/>
                <a:gd name="connsiteX55" fmla="*/ 247131 w 339726"/>
                <a:gd name="connsiteY55" fmla="*/ 238439 h 341313"/>
                <a:gd name="connsiteX56" fmla="*/ 253517 w 339726"/>
                <a:gd name="connsiteY56" fmla="*/ 232923 h 341313"/>
                <a:gd name="connsiteX57" fmla="*/ 259903 w 339726"/>
                <a:gd name="connsiteY57" fmla="*/ 228983 h 341313"/>
                <a:gd name="connsiteX58" fmla="*/ 265490 w 339726"/>
                <a:gd name="connsiteY58" fmla="*/ 223467 h 341313"/>
                <a:gd name="connsiteX59" fmla="*/ 272674 w 339726"/>
                <a:gd name="connsiteY59" fmla="*/ 219528 h 341313"/>
                <a:gd name="connsiteX60" fmla="*/ 277464 w 339726"/>
                <a:gd name="connsiteY60" fmla="*/ 215588 h 341313"/>
                <a:gd name="connsiteX61" fmla="*/ 288639 w 339726"/>
                <a:gd name="connsiteY61" fmla="*/ 209284 h 341313"/>
                <a:gd name="connsiteX62" fmla="*/ 292630 w 339726"/>
                <a:gd name="connsiteY62" fmla="*/ 206132 h 341313"/>
                <a:gd name="connsiteX63" fmla="*/ 298218 w 339726"/>
                <a:gd name="connsiteY63" fmla="*/ 202192 h 341313"/>
                <a:gd name="connsiteX64" fmla="*/ 300613 w 339726"/>
                <a:gd name="connsiteY64" fmla="*/ 200616 h 341313"/>
                <a:gd name="connsiteX65" fmla="*/ 304604 w 339726"/>
                <a:gd name="connsiteY65" fmla="*/ 198252 h 341313"/>
                <a:gd name="connsiteX66" fmla="*/ 307797 w 339726"/>
                <a:gd name="connsiteY66" fmla="*/ 196676 h 341313"/>
                <a:gd name="connsiteX67" fmla="*/ 310191 w 339726"/>
                <a:gd name="connsiteY67" fmla="*/ 195888 h 341313"/>
                <a:gd name="connsiteX68" fmla="*/ 311788 w 339726"/>
                <a:gd name="connsiteY68" fmla="*/ 194313 h 341313"/>
                <a:gd name="connsiteX69" fmla="*/ 310191 w 339726"/>
                <a:gd name="connsiteY69" fmla="*/ 194313 h 341313"/>
                <a:gd name="connsiteX70" fmla="*/ 307797 w 339726"/>
                <a:gd name="connsiteY70" fmla="*/ 195888 h 341313"/>
                <a:gd name="connsiteX71" fmla="*/ 304604 w 339726"/>
                <a:gd name="connsiteY71" fmla="*/ 198252 h 341313"/>
                <a:gd name="connsiteX72" fmla="*/ 300613 w 339726"/>
                <a:gd name="connsiteY72" fmla="*/ 199828 h 341313"/>
                <a:gd name="connsiteX73" fmla="*/ 296621 w 339726"/>
                <a:gd name="connsiteY73" fmla="*/ 202192 h 341313"/>
                <a:gd name="connsiteX74" fmla="*/ 292630 w 339726"/>
                <a:gd name="connsiteY74" fmla="*/ 204556 h 341313"/>
                <a:gd name="connsiteX75" fmla="*/ 287043 w 339726"/>
                <a:gd name="connsiteY75" fmla="*/ 207708 h 341313"/>
                <a:gd name="connsiteX76" fmla="*/ 276666 w 339726"/>
                <a:gd name="connsiteY76" fmla="*/ 213224 h 341313"/>
                <a:gd name="connsiteX77" fmla="*/ 269481 w 339726"/>
                <a:gd name="connsiteY77" fmla="*/ 217164 h 341313"/>
                <a:gd name="connsiteX78" fmla="*/ 264692 w 339726"/>
                <a:gd name="connsiteY78" fmla="*/ 221104 h 341313"/>
                <a:gd name="connsiteX79" fmla="*/ 257508 w 339726"/>
                <a:gd name="connsiteY79" fmla="*/ 225043 h 341313"/>
                <a:gd name="connsiteX80" fmla="*/ 251122 w 339726"/>
                <a:gd name="connsiteY80" fmla="*/ 228983 h 341313"/>
                <a:gd name="connsiteX81" fmla="*/ 243938 w 339726"/>
                <a:gd name="connsiteY81" fmla="*/ 232923 h 341313"/>
                <a:gd name="connsiteX82" fmla="*/ 239947 w 339726"/>
                <a:gd name="connsiteY82" fmla="*/ 235287 h 341313"/>
                <a:gd name="connsiteX83" fmla="*/ 237552 w 339726"/>
                <a:gd name="connsiteY83" fmla="*/ 238439 h 341313"/>
                <a:gd name="connsiteX84" fmla="*/ 223982 w 339726"/>
                <a:gd name="connsiteY84" fmla="*/ 246318 h 341313"/>
                <a:gd name="connsiteX85" fmla="*/ 216798 w 339726"/>
                <a:gd name="connsiteY85" fmla="*/ 251834 h 341313"/>
                <a:gd name="connsiteX86" fmla="*/ 212008 w 339726"/>
                <a:gd name="connsiteY86" fmla="*/ 255774 h 341313"/>
                <a:gd name="connsiteX87" fmla="*/ 199236 w 339726"/>
                <a:gd name="connsiteY87" fmla="*/ 264441 h 341313"/>
                <a:gd name="connsiteX88" fmla="*/ 198438 w 339726"/>
                <a:gd name="connsiteY88" fmla="*/ 266017 h 341313"/>
                <a:gd name="connsiteX89" fmla="*/ 200833 w 339726"/>
                <a:gd name="connsiteY89" fmla="*/ 252622 h 341313"/>
                <a:gd name="connsiteX90" fmla="*/ 206421 w 339726"/>
                <a:gd name="connsiteY90" fmla="*/ 236863 h 341313"/>
                <a:gd name="connsiteX91" fmla="*/ 214403 w 339726"/>
                <a:gd name="connsiteY91" fmla="*/ 219528 h 341313"/>
                <a:gd name="connsiteX92" fmla="*/ 226377 w 339726"/>
                <a:gd name="connsiteY92" fmla="*/ 203768 h 341313"/>
                <a:gd name="connsiteX93" fmla="*/ 241543 w 339726"/>
                <a:gd name="connsiteY93" fmla="*/ 188797 h 341313"/>
                <a:gd name="connsiteX94" fmla="*/ 259903 w 339726"/>
                <a:gd name="connsiteY94" fmla="*/ 179341 h 341313"/>
                <a:gd name="connsiteX95" fmla="*/ 279060 w 339726"/>
                <a:gd name="connsiteY95" fmla="*/ 174614 h 341313"/>
                <a:gd name="connsiteX96" fmla="*/ 54523 w 339726"/>
                <a:gd name="connsiteY96" fmla="*/ 128588 h 341313"/>
                <a:gd name="connsiteX97" fmla="*/ 73488 w 339726"/>
                <a:gd name="connsiteY97" fmla="*/ 128588 h 341313"/>
                <a:gd name="connsiteX98" fmla="*/ 93243 w 339726"/>
                <a:gd name="connsiteY98" fmla="*/ 131763 h 341313"/>
                <a:gd name="connsiteX99" fmla="*/ 112207 w 339726"/>
                <a:gd name="connsiteY99" fmla="*/ 138113 h 341313"/>
                <a:gd name="connsiteX100" fmla="*/ 131172 w 339726"/>
                <a:gd name="connsiteY100" fmla="*/ 151607 h 341313"/>
                <a:gd name="connsiteX101" fmla="*/ 145395 w 339726"/>
                <a:gd name="connsiteY101" fmla="*/ 167482 h 341313"/>
                <a:gd name="connsiteX102" fmla="*/ 157248 w 339726"/>
                <a:gd name="connsiteY102" fmla="*/ 183357 h 341313"/>
                <a:gd name="connsiteX103" fmla="*/ 166730 w 339726"/>
                <a:gd name="connsiteY103" fmla="*/ 200819 h 341313"/>
                <a:gd name="connsiteX104" fmla="*/ 172262 w 339726"/>
                <a:gd name="connsiteY104" fmla="*/ 214314 h 341313"/>
                <a:gd name="connsiteX105" fmla="*/ 176213 w 339726"/>
                <a:gd name="connsiteY105" fmla="*/ 225426 h 341313"/>
                <a:gd name="connsiteX106" fmla="*/ 166730 w 339726"/>
                <a:gd name="connsiteY106" fmla="*/ 221457 h 341313"/>
                <a:gd name="connsiteX107" fmla="*/ 152507 w 339726"/>
                <a:gd name="connsiteY107" fmla="*/ 215901 h 341313"/>
                <a:gd name="connsiteX108" fmla="*/ 144605 w 339726"/>
                <a:gd name="connsiteY108" fmla="*/ 213520 h 341313"/>
                <a:gd name="connsiteX109" fmla="*/ 135913 w 339726"/>
                <a:gd name="connsiteY109" fmla="*/ 209551 h 341313"/>
                <a:gd name="connsiteX110" fmla="*/ 120109 w 339726"/>
                <a:gd name="connsiteY110" fmla="*/ 202407 h 341313"/>
                <a:gd name="connsiteX111" fmla="*/ 116158 w 339726"/>
                <a:gd name="connsiteY111" fmla="*/ 200819 h 341313"/>
                <a:gd name="connsiteX112" fmla="*/ 110627 w 339726"/>
                <a:gd name="connsiteY112" fmla="*/ 198438 h 341313"/>
                <a:gd name="connsiteX113" fmla="*/ 102725 w 339726"/>
                <a:gd name="connsiteY113" fmla="*/ 196057 h 341313"/>
                <a:gd name="connsiteX114" fmla="*/ 96403 w 339726"/>
                <a:gd name="connsiteY114" fmla="*/ 192088 h 341313"/>
                <a:gd name="connsiteX115" fmla="*/ 88501 w 339726"/>
                <a:gd name="connsiteY115" fmla="*/ 187326 h 341313"/>
                <a:gd name="connsiteX116" fmla="*/ 80599 w 339726"/>
                <a:gd name="connsiteY116" fmla="*/ 183357 h 341313"/>
                <a:gd name="connsiteX117" fmla="*/ 73488 w 339726"/>
                <a:gd name="connsiteY117" fmla="*/ 180975 h 341313"/>
                <a:gd name="connsiteX118" fmla="*/ 67166 w 339726"/>
                <a:gd name="connsiteY118" fmla="*/ 177007 h 341313"/>
                <a:gd name="connsiteX119" fmla="*/ 60054 w 339726"/>
                <a:gd name="connsiteY119" fmla="*/ 174625 h 341313"/>
                <a:gd name="connsiteX120" fmla="*/ 54523 w 339726"/>
                <a:gd name="connsiteY120" fmla="*/ 170657 h 341313"/>
                <a:gd name="connsiteX121" fmla="*/ 49782 w 339726"/>
                <a:gd name="connsiteY121" fmla="*/ 167482 h 341313"/>
                <a:gd name="connsiteX122" fmla="*/ 45831 w 339726"/>
                <a:gd name="connsiteY122" fmla="*/ 165100 h 341313"/>
                <a:gd name="connsiteX123" fmla="*/ 41880 w 339726"/>
                <a:gd name="connsiteY123" fmla="*/ 163513 h 341313"/>
                <a:gd name="connsiteX124" fmla="*/ 45831 w 339726"/>
                <a:gd name="connsiteY124" fmla="*/ 165894 h 341313"/>
                <a:gd name="connsiteX125" fmla="*/ 49782 w 339726"/>
                <a:gd name="connsiteY125" fmla="*/ 169069 h 341313"/>
                <a:gd name="connsiteX126" fmla="*/ 53733 w 339726"/>
                <a:gd name="connsiteY126" fmla="*/ 173038 h 341313"/>
                <a:gd name="connsiteX127" fmla="*/ 60054 w 339726"/>
                <a:gd name="connsiteY127" fmla="*/ 175419 h 341313"/>
                <a:gd name="connsiteX128" fmla="*/ 65586 w 339726"/>
                <a:gd name="connsiteY128" fmla="*/ 179388 h 341313"/>
                <a:gd name="connsiteX129" fmla="*/ 71907 w 339726"/>
                <a:gd name="connsiteY129" fmla="*/ 183357 h 341313"/>
                <a:gd name="connsiteX130" fmla="*/ 79019 w 339726"/>
                <a:gd name="connsiteY130" fmla="*/ 187326 h 341313"/>
                <a:gd name="connsiteX131" fmla="*/ 85341 w 339726"/>
                <a:gd name="connsiteY131" fmla="*/ 192088 h 341313"/>
                <a:gd name="connsiteX132" fmla="*/ 93243 w 339726"/>
                <a:gd name="connsiteY132" fmla="*/ 196057 h 341313"/>
                <a:gd name="connsiteX133" fmla="*/ 100354 w 339726"/>
                <a:gd name="connsiteY133" fmla="*/ 200819 h 341313"/>
                <a:gd name="connsiteX134" fmla="*/ 108256 w 339726"/>
                <a:gd name="connsiteY134" fmla="*/ 204788 h 341313"/>
                <a:gd name="connsiteX135" fmla="*/ 112207 w 339726"/>
                <a:gd name="connsiteY135" fmla="*/ 206376 h 341313"/>
                <a:gd name="connsiteX136" fmla="*/ 116158 w 339726"/>
                <a:gd name="connsiteY136" fmla="*/ 209551 h 341313"/>
                <a:gd name="connsiteX137" fmla="*/ 131962 w 339726"/>
                <a:gd name="connsiteY137" fmla="*/ 217489 h 341313"/>
                <a:gd name="connsiteX138" fmla="*/ 140654 w 339726"/>
                <a:gd name="connsiteY138" fmla="*/ 221457 h 341313"/>
                <a:gd name="connsiteX139" fmla="*/ 148556 w 339726"/>
                <a:gd name="connsiteY139" fmla="*/ 225426 h 341313"/>
                <a:gd name="connsiteX140" fmla="*/ 162779 w 339726"/>
                <a:gd name="connsiteY140" fmla="*/ 231776 h 341313"/>
                <a:gd name="connsiteX141" fmla="*/ 165940 w 339726"/>
                <a:gd name="connsiteY141" fmla="*/ 233364 h 341313"/>
                <a:gd name="connsiteX142" fmla="*/ 150927 w 339726"/>
                <a:gd name="connsiteY142" fmla="*/ 237332 h 341313"/>
                <a:gd name="connsiteX143" fmla="*/ 131962 w 339726"/>
                <a:gd name="connsiteY143" fmla="*/ 239714 h 341313"/>
                <a:gd name="connsiteX144" fmla="*/ 110627 w 339726"/>
                <a:gd name="connsiteY144" fmla="*/ 241301 h 341313"/>
                <a:gd name="connsiteX145" fmla="*/ 88501 w 339726"/>
                <a:gd name="connsiteY145" fmla="*/ 238920 h 341313"/>
                <a:gd name="connsiteX146" fmla="*/ 65586 w 339726"/>
                <a:gd name="connsiteY146" fmla="*/ 230982 h 341313"/>
                <a:gd name="connsiteX147" fmla="*/ 46621 w 339726"/>
                <a:gd name="connsiteY147" fmla="*/ 217489 h 341313"/>
                <a:gd name="connsiteX148" fmla="*/ 32398 w 339726"/>
                <a:gd name="connsiteY148" fmla="*/ 200819 h 341313"/>
                <a:gd name="connsiteX149" fmla="*/ 20545 w 339726"/>
                <a:gd name="connsiteY149" fmla="*/ 184944 h 341313"/>
                <a:gd name="connsiteX150" fmla="*/ 11062 w 339726"/>
                <a:gd name="connsiteY150" fmla="*/ 167482 h 341313"/>
                <a:gd name="connsiteX151" fmla="*/ 5531 w 339726"/>
                <a:gd name="connsiteY151" fmla="*/ 153988 h 341313"/>
                <a:gd name="connsiteX152" fmla="*/ 1580 w 339726"/>
                <a:gd name="connsiteY152" fmla="*/ 143669 h 341313"/>
                <a:gd name="connsiteX153" fmla="*/ 0 w 339726"/>
                <a:gd name="connsiteY153" fmla="*/ 139700 h 341313"/>
                <a:gd name="connsiteX154" fmla="*/ 3161 w 339726"/>
                <a:gd name="connsiteY154" fmla="*/ 139700 h 341313"/>
                <a:gd name="connsiteX155" fmla="*/ 11062 w 339726"/>
                <a:gd name="connsiteY155" fmla="*/ 136525 h 341313"/>
                <a:gd name="connsiteX156" fmla="*/ 22915 w 339726"/>
                <a:gd name="connsiteY156" fmla="*/ 132557 h 341313"/>
                <a:gd name="connsiteX157" fmla="*/ 37139 w 339726"/>
                <a:gd name="connsiteY157" fmla="*/ 130175 h 341313"/>
                <a:gd name="connsiteX158" fmla="*/ 191688 w 339726"/>
                <a:gd name="connsiteY158" fmla="*/ 0 h 341313"/>
                <a:gd name="connsiteX159" fmla="*/ 194052 w 339726"/>
                <a:gd name="connsiteY159" fmla="*/ 2381 h 341313"/>
                <a:gd name="connsiteX160" fmla="*/ 200357 w 339726"/>
                <a:gd name="connsiteY160" fmla="*/ 7937 h 341313"/>
                <a:gd name="connsiteX161" fmla="*/ 209025 w 339726"/>
                <a:gd name="connsiteY161" fmla="*/ 19050 h 341313"/>
                <a:gd name="connsiteX162" fmla="*/ 219270 w 339726"/>
                <a:gd name="connsiteY162" fmla="*/ 30956 h 341313"/>
                <a:gd name="connsiteX163" fmla="*/ 228726 w 339726"/>
                <a:gd name="connsiteY163" fmla="*/ 46831 h 341313"/>
                <a:gd name="connsiteX164" fmla="*/ 238183 w 339726"/>
                <a:gd name="connsiteY164" fmla="*/ 64294 h 341313"/>
                <a:gd name="connsiteX165" fmla="*/ 243699 w 339726"/>
                <a:gd name="connsiteY165" fmla="*/ 84137 h 341313"/>
                <a:gd name="connsiteX166" fmla="*/ 246063 w 339726"/>
                <a:gd name="connsiteY166" fmla="*/ 105569 h 341313"/>
                <a:gd name="connsiteX167" fmla="*/ 243699 w 339726"/>
                <a:gd name="connsiteY167" fmla="*/ 130175 h 341313"/>
                <a:gd name="connsiteX168" fmla="*/ 235031 w 339726"/>
                <a:gd name="connsiteY168" fmla="*/ 153194 h 341313"/>
                <a:gd name="connsiteX169" fmla="*/ 224786 w 339726"/>
                <a:gd name="connsiteY169" fmla="*/ 171450 h 341313"/>
                <a:gd name="connsiteX170" fmla="*/ 212965 w 339726"/>
                <a:gd name="connsiteY170" fmla="*/ 188912 h 341313"/>
                <a:gd name="connsiteX171" fmla="*/ 203509 w 339726"/>
                <a:gd name="connsiteY171" fmla="*/ 200819 h 341313"/>
                <a:gd name="connsiteX172" fmla="*/ 195628 w 339726"/>
                <a:gd name="connsiteY172" fmla="*/ 209550 h 341313"/>
                <a:gd name="connsiteX173" fmla="*/ 194052 w 339726"/>
                <a:gd name="connsiteY173" fmla="*/ 198437 h 341313"/>
                <a:gd name="connsiteX174" fmla="*/ 191688 w 339726"/>
                <a:gd name="connsiteY174" fmla="*/ 182562 h 341313"/>
                <a:gd name="connsiteX175" fmla="*/ 191688 w 339726"/>
                <a:gd name="connsiteY175" fmla="*/ 173037 h 341313"/>
                <a:gd name="connsiteX176" fmla="*/ 190112 w 339726"/>
                <a:gd name="connsiteY176" fmla="*/ 163512 h 341313"/>
                <a:gd name="connsiteX177" fmla="*/ 188536 w 339726"/>
                <a:gd name="connsiteY177" fmla="*/ 144462 h 341313"/>
                <a:gd name="connsiteX178" fmla="*/ 188536 w 339726"/>
                <a:gd name="connsiteY178" fmla="*/ 139700 h 341313"/>
                <a:gd name="connsiteX179" fmla="*/ 188536 w 339726"/>
                <a:gd name="connsiteY179" fmla="*/ 135731 h 341313"/>
                <a:gd name="connsiteX180" fmla="*/ 188536 w 339726"/>
                <a:gd name="connsiteY180" fmla="*/ 124619 h 341313"/>
                <a:gd name="connsiteX181" fmla="*/ 188536 w 339726"/>
                <a:gd name="connsiteY181" fmla="*/ 116681 h 341313"/>
                <a:gd name="connsiteX182" fmla="*/ 187748 w 339726"/>
                <a:gd name="connsiteY182" fmla="*/ 107156 h 341313"/>
                <a:gd name="connsiteX183" fmla="*/ 187748 w 339726"/>
                <a:gd name="connsiteY183" fmla="*/ 97631 h 341313"/>
                <a:gd name="connsiteX184" fmla="*/ 187748 w 339726"/>
                <a:gd name="connsiteY184" fmla="*/ 89694 h 341313"/>
                <a:gd name="connsiteX185" fmla="*/ 188536 w 339726"/>
                <a:gd name="connsiteY185" fmla="*/ 81756 h 341313"/>
                <a:gd name="connsiteX186" fmla="*/ 188536 w 339726"/>
                <a:gd name="connsiteY186" fmla="*/ 73819 h 341313"/>
                <a:gd name="connsiteX187" fmla="*/ 188536 w 339726"/>
                <a:gd name="connsiteY187" fmla="*/ 66675 h 341313"/>
                <a:gd name="connsiteX188" fmla="*/ 188536 w 339726"/>
                <a:gd name="connsiteY188" fmla="*/ 60325 h 341313"/>
                <a:gd name="connsiteX189" fmla="*/ 188536 w 339726"/>
                <a:gd name="connsiteY189" fmla="*/ 54769 h 341313"/>
                <a:gd name="connsiteX190" fmla="*/ 188536 w 339726"/>
                <a:gd name="connsiteY190" fmla="*/ 50800 h 341313"/>
                <a:gd name="connsiteX191" fmla="*/ 190112 w 339726"/>
                <a:gd name="connsiteY191" fmla="*/ 45244 h 341313"/>
                <a:gd name="connsiteX192" fmla="*/ 190112 w 339726"/>
                <a:gd name="connsiteY192" fmla="*/ 42862 h 341313"/>
                <a:gd name="connsiteX193" fmla="*/ 188536 w 339726"/>
                <a:gd name="connsiteY193" fmla="*/ 45244 h 341313"/>
                <a:gd name="connsiteX194" fmla="*/ 188536 w 339726"/>
                <a:gd name="connsiteY194" fmla="*/ 50800 h 341313"/>
                <a:gd name="connsiteX195" fmla="*/ 187748 w 339726"/>
                <a:gd name="connsiteY195" fmla="*/ 54769 h 341313"/>
                <a:gd name="connsiteX196" fmla="*/ 187748 w 339726"/>
                <a:gd name="connsiteY196" fmla="*/ 60325 h 341313"/>
                <a:gd name="connsiteX197" fmla="*/ 186172 w 339726"/>
                <a:gd name="connsiteY197" fmla="*/ 66675 h 341313"/>
                <a:gd name="connsiteX198" fmla="*/ 186172 w 339726"/>
                <a:gd name="connsiteY198" fmla="*/ 73819 h 341313"/>
                <a:gd name="connsiteX199" fmla="*/ 184596 w 339726"/>
                <a:gd name="connsiteY199" fmla="*/ 81756 h 341313"/>
                <a:gd name="connsiteX200" fmla="*/ 184596 w 339726"/>
                <a:gd name="connsiteY200" fmla="*/ 89694 h 341313"/>
                <a:gd name="connsiteX201" fmla="*/ 183808 w 339726"/>
                <a:gd name="connsiteY201" fmla="*/ 97631 h 341313"/>
                <a:gd name="connsiteX202" fmla="*/ 183808 w 339726"/>
                <a:gd name="connsiteY202" fmla="*/ 107156 h 341313"/>
                <a:gd name="connsiteX203" fmla="*/ 183808 w 339726"/>
                <a:gd name="connsiteY203" fmla="*/ 115094 h 341313"/>
                <a:gd name="connsiteX204" fmla="*/ 182232 w 339726"/>
                <a:gd name="connsiteY204" fmla="*/ 124619 h 341313"/>
                <a:gd name="connsiteX205" fmla="*/ 182232 w 339726"/>
                <a:gd name="connsiteY205" fmla="*/ 135731 h 341313"/>
                <a:gd name="connsiteX206" fmla="*/ 182232 w 339726"/>
                <a:gd name="connsiteY206" fmla="*/ 139700 h 341313"/>
                <a:gd name="connsiteX207" fmla="*/ 182232 w 339726"/>
                <a:gd name="connsiteY207" fmla="*/ 144462 h 341313"/>
                <a:gd name="connsiteX208" fmla="*/ 182232 w 339726"/>
                <a:gd name="connsiteY208" fmla="*/ 163512 h 341313"/>
                <a:gd name="connsiteX209" fmla="*/ 182232 w 339726"/>
                <a:gd name="connsiteY209" fmla="*/ 173037 h 341313"/>
                <a:gd name="connsiteX210" fmla="*/ 182232 w 339726"/>
                <a:gd name="connsiteY210" fmla="*/ 182562 h 341313"/>
                <a:gd name="connsiteX211" fmla="*/ 182232 w 339726"/>
                <a:gd name="connsiteY211" fmla="*/ 192087 h 341313"/>
                <a:gd name="connsiteX212" fmla="*/ 182232 w 339726"/>
                <a:gd name="connsiteY212" fmla="*/ 200025 h 341313"/>
                <a:gd name="connsiteX213" fmla="*/ 182232 w 339726"/>
                <a:gd name="connsiteY213" fmla="*/ 202406 h 341313"/>
                <a:gd name="connsiteX214" fmla="*/ 171199 w 339726"/>
                <a:gd name="connsiteY214" fmla="*/ 190500 h 341313"/>
                <a:gd name="connsiteX215" fmla="*/ 159378 w 339726"/>
                <a:gd name="connsiteY215" fmla="*/ 174625 h 341313"/>
                <a:gd name="connsiteX216" fmla="*/ 149133 w 339726"/>
                <a:gd name="connsiteY216" fmla="*/ 153987 h 341313"/>
                <a:gd name="connsiteX217" fmla="*/ 141253 w 339726"/>
                <a:gd name="connsiteY217" fmla="*/ 131762 h 341313"/>
                <a:gd name="connsiteX218" fmla="*/ 136525 w 339726"/>
                <a:gd name="connsiteY218" fmla="*/ 105569 h 341313"/>
                <a:gd name="connsiteX219" fmla="*/ 139677 w 339726"/>
                <a:gd name="connsiteY219" fmla="*/ 84137 h 341313"/>
                <a:gd name="connsiteX220" fmla="*/ 145981 w 339726"/>
                <a:gd name="connsiteY220" fmla="*/ 64294 h 341313"/>
                <a:gd name="connsiteX221" fmla="*/ 153862 w 339726"/>
                <a:gd name="connsiteY221" fmla="*/ 46831 h 341313"/>
                <a:gd name="connsiteX222" fmla="*/ 164894 w 339726"/>
                <a:gd name="connsiteY222" fmla="*/ 30956 h 341313"/>
                <a:gd name="connsiteX223" fmla="*/ 174351 w 339726"/>
                <a:gd name="connsiteY223" fmla="*/ 19050 h 341313"/>
                <a:gd name="connsiteX224" fmla="*/ 183808 w 339726"/>
                <a:gd name="connsiteY224" fmla="*/ 7937 h 341313"/>
                <a:gd name="connsiteX225" fmla="*/ 188536 w 339726"/>
                <a:gd name="connsiteY225" fmla="*/ 2381 h 341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Lst>
              <a:rect l="l" t="t" r="r" b="b"/>
              <a:pathLst>
                <a:path w="339726" h="341313">
                  <a:moveTo>
                    <a:pt x="185739" y="211138"/>
                  </a:moveTo>
                  <a:lnTo>
                    <a:pt x="189707" y="211138"/>
                  </a:lnTo>
                  <a:lnTo>
                    <a:pt x="189707" y="212707"/>
                  </a:lnTo>
                  <a:lnTo>
                    <a:pt x="189707" y="215059"/>
                  </a:lnTo>
                  <a:lnTo>
                    <a:pt x="189707" y="218980"/>
                  </a:lnTo>
                  <a:lnTo>
                    <a:pt x="191295" y="226038"/>
                  </a:lnTo>
                  <a:lnTo>
                    <a:pt x="191295" y="232311"/>
                  </a:lnTo>
                  <a:lnTo>
                    <a:pt x="191295" y="241722"/>
                  </a:lnTo>
                  <a:lnTo>
                    <a:pt x="192089" y="251132"/>
                  </a:lnTo>
                  <a:lnTo>
                    <a:pt x="192089" y="261326"/>
                  </a:lnTo>
                  <a:lnTo>
                    <a:pt x="192089" y="273873"/>
                  </a:lnTo>
                  <a:lnTo>
                    <a:pt x="193676" y="285636"/>
                  </a:lnTo>
                  <a:lnTo>
                    <a:pt x="193676" y="291909"/>
                  </a:lnTo>
                  <a:lnTo>
                    <a:pt x="193676" y="298967"/>
                  </a:lnTo>
                  <a:lnTo>
                    <a:pt x="193676" y="313083"/>
                  </a:lnTo>
                  <a:lnTo>
                    <a:pt x="192089" y="327982"/>
                  </a:lnTo>
                  <a:lnTo>
                    <a:pt x="192089" y="341313"/>
                  </a:lnTo>
                  <a:lnTo>
                    <a:pt x="169863" y="341313"/>
                  </a:lnTo>
                  <a:lnTo>
                    <a:pt x="169863" y="339745"/>
                  </a:lnTo>
                  <a:lnTo>
                    <a:pt x="172245" y="324845"/>
                  </a:lnTo>
                  <a:lnTo>
                    <a:pt x="174626" y="312298"/>
                  </a:lnTo>
                  <a:lnTo>
                    <a:pt x="176213" y="297399"/>
                  </a:lnTo>
                  <a:lnTo>
                    <a:pt x="178595" y="285636"/>
                  </a:lnTo>
                  <a:lnTo>
                    <a:pt x="180182" y="272305"/>
                  </a:lnTo>
                  <a:lnTo>
                    <a:pt x="181770" y="261326"/>
                  </a:lnTo>
                  <a:lnTo>
                    <a:pt x="183357" y="251132"/>
                  </a:lnTo>
                  <a:lnTo>
                    <a:pt x="183357" y="240153"/>
                  </a:lnTo>
                  <a:lnTo>
                    <a:pt x="184151" y="232311"/>
                  </a:lnTo>
                  <a:lnTo>
                    <a:pt x="184151" y="226038"/>
                  </a:lnTo>
                  <a:lnTo>
                    <a:pt x="185739" y="218980"/>
                  </a:lnTo>
                  <a:lnTo>
                    <a:pt x="185739" y="215059"/>
                  </a:lnTo>
                  <a:lnTo>
                    <a:pt x="185739" y="212707"/>
                  </a:lnTo>
                  <a:close/>
                  <a:moveTo>
                    <a:pt x="298218" y="173038"/>
                  </a:moveTo>
                  <a:lnTo>
                    <a:pt x="314183" y="173038"/>
                  </a:lnTo>
                  <a:lnTo>
                    <a:pt x="327753" y="174614"/>
                  </a:lnTo>
                  <a:lnTo>
                    <a:pt x="337332" y="175402"/>
                  </a:lnTo>
                  <a:lnTo>
                    <a:pt x="339726" y="175402"/>
                  </a:lnTo>
                  <a:lnTo>
                    <a:pt x="339726" y="179341"/>
                  </a:lnTo>
                  <a:lnTo>
                    <a:pt x="338130" y="188797"/>
                  </a:lnTo>
                  <a:lnTo>
                    <a:pt x="334139" y="200616"/>
                  </a:lnTo>
                  <a:lnTo>
                    <a:pt x="329349" y="217164"/>
                  </a:lnTo>
                  <a:lnTo>
                    <a:pt x="320569" y="234499"/>
                  </a:lnTo>
                  <a:lnTo>
                    <a:pt x="310191" y="250258"/>
                  </a:lnTo>
                  <a:lnTo>
                    <a:pt x="294227" y="263653"/>
                  </a:lnTo>
                  <a:lnTo>
                    <a:pt x="272674" y="273897"/>
                  </a:lnTo>
                  <a:lnTo>
                    <a:pt x="249525" y="279412"/>
                  </a:lnTo>
                  <a:lnTo>
                    <a:pt x="229570" y="280988"/>
                  </a:lnTo>
                  <a:lnTo>
                    <a:pt x="212008" y="279412"/>
                  </a:lnTo>
                  <a:lnTo>
                    <a:pt x="199236" y="277048"/>
                  </a:lnTo>
                  <a:lnTo>
                    <a:pt x="206421" y="271533"/>
                  </a:lnTo>
                  <a:lnTo>
                    <a:pt x="216798" y="262077"/>
                  </a:lnTo>
                  <a:lnTo>
                    <a:pt x="222385" y="256562"/>
                  </a:lnTo>
                  <a:lnTo>
                    <a:pt x="227973" y="252622"/>
                  </a:lnTo>
                  <a:lnTo>
                    <a:pt x="241543" y="242378"/>
                  </a:lnTo>
                  <a:lnTo>
                    <a:pt x="243938" y="240802"/>
                  </a:lnTo>
                  <a:lnTo>
                    <a:pt x="247131" y="238439"/>
                  </a:lnTo>
                  <a:lnTo>
                    <a:pt x="253517" y="232923"/>
                  </a:lnTo>
                  <a:lnTo>
                    <a:pt x="259903" y="228983"/>
                  </a:lnTo>
                  <a:lnTo>
                    <a:pt x="265490" y="223467"/>
                  </a:lnTo>
                  <a:lnTo>
                    <a:pt x="272674" y="219528"/>
                  </a:lnTo>
                  <a:lnTo>
                    <a:pt x="277464" y="215588"/>
                  </a:lnTo>
                  <a:lnTo>
                    <a:pt x="288639" y="209284"/>
                  </a:lnTo>
                  <a:lnTo>
                    <a:pt x="292630" y="206132"/>
                  </a:lnTo>
                  <a:lnTo>
                    <a:pt x="298218" y="202192"/>
                  </a:lnTo>
                  <a:lnTo>
                    <a:pt x="300613" y="200616"/>
                  </a:lnTo>
                  <a:lnTo>
                    <a:pt x="304604" y="198252"/>
                  </a:lnTo>
                  <a:lnTo>
                    <a:pt x="307797" y="196676"/>
                  </a:lnTo>
                  <a:lnTo>
                    <a:pt x="310191" y="195888"/>
                  </a:lnTo>
                  <a:lnTo>
                    <a:pt x="311788" y="194313"/>
                  </a:lnTo>
                  <a:lnTo>
                    <a:pt x="310191" y="194313"/>
                  </a:lnTo>
                  <a:lnTo>
                    <a:pt x="307797" y="195888"/>
                  </a:lnTo>
                  <a:lnTo>
                    <a:pt x="304604" y="198252"/>
                  </a:lnTo>
                  <a:lnTo>
                    <a:pt x="300613" y="199828"/>
                  </a:lnTo>
                  <a:lnTo>
                    <a:pt x="296621" y="202192"/>
                  </a:lnTo>
                  <a:lnTo>
                    <a:pt x="292630" y="204556"/>
                  </a:lnTo>
                  <a:lnTo>
                    <a:pt x="287043" y="207708"/>
                  </a:lnTo>
                  <a:lnTo>
                    <a:pt x="276666" y="213224"/>
                  </a:lnTo>
                  <a:lnTo>
                    <a:pt x="269481" y="217164"/>
                  </a:lnTo>
                  <a:lnTo>
                    <a:pt x="264692" y="221104"/>
                  </a:lnTo>
                  <a:lnTo>
                    <a:pt x="257508" y="225043"/>
                  </a:lnTo>
                  <a:lnTo>
                    <a:pt x="251122" y="228983"/>
                  </a:lnTo>
                  <a:lnTo>
                    <a:pt x="243938" y="232923"/>
                  </a:lnTo>
                  <a:lnTo>
                    <a:pt x="239947" y="235287"/>
                  </a:lnTo>
                  <a:lnTo>
                    <a:pt x="237552" y="238439"/>
                  </a:lnTo>
                  <a:lnTo>
                    <a:pt x="223982" y="246318"/>
                  </a:lnTo>
                  <a:lnTo>
                    <a:pt x="216798" y="251834"/>
                  </a:lnTo>
                  <a:lnTo>
                    <a:pt x="212008" y="255774"/>
                  </a:lnTo>
                  <a:lnTo>
                    <a:pt x="199236" y="264441"/>
                  </a:lnTo>
                  <a:lnTo>
                    <a:pt x="198438" y="266017"/>
                  </a:lnTo>
                  <a:lnTo>
                    <a:pt x="200833" y="252622"/>
                  </a:lnTo>
                  <a:lnTo>
                    <a:pt x="206421" y="236863"/>
                  </a:lnTo>
                  <a:lnTo>
                    <a:pt x="214403" y="219528"/>
                  </a:lnTo>
                  <a:lnTo>
                    <a:pt x="226377" y="203768"/>
                  </a:lnTo>
                  <a:lnTo>
                    <a:pt x="241543" y="188797"/>
                  </a:lnTo>
                  <a:lnTo>
                    <a:pt x="259903" y="179341"/>
                  </a:lnTo>
                  <a:lnTo>
                    <a:pt x="279060" y="174614"/>
                  </a:lnTo>
                  <a:close/>
                  <a:moveTo>
                    <a:pt x="54523" y="128588"/>
                  </a:moveTo>
                  <a:lnTo>
                    <a:pt x="73488" y="128588"/>
                  </a:lnTo>
                  <a:lnTo>
                    <a:pt x="93243" y="131763"/>
                  </a:lnTo>
                  <a:lnTo>
                    <a:pt x="112207" y="138113"/>
                  </a:lnTo>
                  <a:lnTo>
                    <a:pt x="131172" y="151607"/>
                  </a:lnTo>
                  <a:lnTo>
                    <a:pt x="145395" y="167482"/>
                  </a:lnTo>
                  <a:lnTo>
                    <a:pt x="157248" y="183357"/>
                  </a:lnTo>
                  <a:lnTo>
                    <a:pt x="166730" y="200819"/>
                  </a:lnTo>
                  <a:lnTo>
                    <a:pt x="172262" y="214314"/>
                  </a:lnTo>
                  <a:lnTo>
                    <a:pt x="176213" y="225426"/>
                  </a:lnTo>
                  <a:lnTo>
                    <a:pt x="166730" y="221457"/>
                  </a:lnTo>
                  <a:lnTo>
                    <a:pt x="152507" y="215901"/>
                  </a:lnTo>
                  <a:lnTo>
                    <a:pt x="144605" y="213520"/>
                  </a:lnTo>
                  <a:lnTo>
                    <a:pt x="135913" y="209551"/>
                  </a:lnTo>
                  <a:lnTo>
                    <a:pt x="120109" y="202407"/>
                  </a:lnTo>
                  <a:lnTo>
                    <a:pt x="116158" y="200819"/>
                  </a:lnTo>
                  <a:lnTo>
                    <a:pt x="110627" y="198438"/>
                  </a:lnTo>
                  <a:lnTo>
                    <a:pt x="102725" y="196057"/>
                  </a:lnTo>
                  <a:lnTo>
                    <a:pt x="96403" y="192088"/>
                  </a:lnTo>
                  <a:lnTo>
                    <a:pt x="88501" y="187326"/>
                  </a:lnTo>
                  <a:lnTo>
                    <a:pt x="80599" y="183357"/>
                  </a:lnTo>
                  <a:lnTo>
                    <a:pt x="73488" y="180975"/>
                  </a:lnTo>
                  <a:lnTo>
                    <a:pt x="67166" y="177007"/>
                  </a:lnTo>
                  <a:lnTo>
                    <a:pt x="60054" y="174625"/>
                  </a:lnTo>
                  <a:lnTo>
                    <a:pt x="54523" y="170657"/>
                  </a:lnTo>
                  <a:lnTo>
                    <a:pt x="49782" y="167482"/>
                  </a:lnTo>
                  <a:lnTo>
                    <a:pt x="45831" y="165100"/>
                  </a:lnTo>
                  <a:lnTo>
                    <a:pt x="41880" y="163513"/>
                  </a:lnTo>
                  <a:lnTo>
                    <a:pt x="45831" y="165894"/>
                  </a:lnTo>
                  <a:lnTo>
                    <a:pt x="49782" y="169069"/>
                  </a:lnTo>
                  <a:lnTo>
                    <a:pt x="53733" y="173038"/>
                  </a:lnTo>
                  <a:lnTo>
                    <a:pt x="60054" y="175419"/>
                  </a:lnTo>
                  <a:lnTo>
                    <a:pt x="65586" y="179388"/>
                  </a:lnTo>
                  <a:lnTo>
                    <a:pt x="71907" y="183357"/>
                  </a:lnTo>
                  <a:lnTo>
                    <a:pt x="79019" y="187326"/>
                  </a:lnTo>
                  <a:lnTo>
                    <a:pt x="85341" y="192088"/>
                  </a:lnTo>
                  <a:lnTo>
                    <a:pt x="93243" y="196057"/>
                  </a:lnTo>
                  <a:lnTo>
                    <a:pt x="100354" y="200819"/>
                  </a:lnTo>
                  <a:lnTo>
                    <a:pt x="108256" y="204788"/>
                  </a:lnTo>
                  <a:lnTo>
                    <a:pt x="112207" y="206376"/>
                  </a:lnTo>
                  <a:lnTo>
                    <a:pt x="116158" y="209551"/>
                  </a:lnTo>
                  <a:lnTo>
                    <a:pt x="131962" y="217489"/>
                  </a:lnTo>
                  <a:lnTo>
                    <a:pt x="140654" y="221457"/>
                  </a:lnTo>
                  <a:lnTo>
                    <a:pt x="148556" y="225426"/>
                  </a:lnTo>
                  <a:lnTo>
                    <a:pt x="162779" y="231776"/>
                  </a:lnTo>
                  <a:lnTo>
                    <a:pt x="165940" y="233364"/>
                  </a:lnTo>
                  <a:lnTo>
                    <a:pt x="150927" y="237332"/>
                  </a:lnTo>
                  <a:lnTo>
                    <a:pt x="131962" y="239714"/>
                  </a:lnTo>
                  <a:lnTo>
                    <a:pt x="110627" y="241301"/>
                  </a:lnTo>
                  <a:lnTo>
                    <a:pt x="88501" y="238920"/>
                  </a:lnTo>
                  <a:lnTo>
                    <a:pt x="65586" y="230982"/>
                  </a:lnTo>
                  <a:lnTo>
                    <a:pt x="46621" y="217489"/>
                  </a:lnTo>
                  <a:lnTo>
                    <a:pt x="32398" y="200819"/>
                  </a:lnTo>
                  <a:lnTo>
                    <a:pt x="20545" y="184944"/>
                  </a:lnTo>
                  <a:lnTo>
                    <a:pt x="11062" y="167482"/>
                  </a:lnTo>
                  <a:lnTo>
                    <a:pt x="5531" y="153988"/>
                  </a:lnTo>
                  <a:lnTo>
                    <a:pt x="1580" y="143669"/>
                  </a:lnTo>
                  <a:lnTo>
                    <a:pt x="0" y="139700"/>
                  </a:lnTo>
                  <a:lnTo>
                    <a:pt x="3161" y="139700"/>
                  </a:lnTo>
                  <a:lnTo>
                    <a:pt x="11062" y="136525"/>
                  </a:lnTo>
                  <a:lnTo>
                    <a:pt x="22915" y="132557"/>
                  </a:lnTo>
                  <a:lnTo>
                    <a:pt x="37139" y="130175"/>
                  </a:lnTo>
                  <a:close/>
                  <a:moveTo>
                    <a:pt x="191688" y="0"/>
                  </a:moveTo>
                  <a:lnTo>
                    <a:pt x="194052" y="2381"/>
                  </a:lnTo>
                  <a:lnTo>
                    <a:pt x="200357" y="7937"/>
                  </a:lnTo>
                  <a:lnTo>
                    <a:pt x="209025" y="19050"/>
                  </a:lnTo>
                  <a:lnTo>
                    <a:pt x="219270" y="30956"/>
                  </a:lnTo>
                  <a:lnTo>
                    <a:pt x="228726" y="46831"/>
                  </a:lnTo>
                  <a:lnTo>
                    <a:pt x="238183" y="64294"/>
                  </a:lnTo>
                  <a:lnTo>
                    <a:pt x="243699" y="84137"/>
                  </a:lnTo>
                  <a:lnTo>
                    <a:pt x="246063" y="105569"/>
                  </a:lnTo>
                  <a:lnTo>
                    <a:pt x="243699" y="130175"/>
                  </a:lnTo>
                  <a:lnTo>
                    <a:pt x="235031" y="153194"/>
                  </a:lnTo>
                  <a:lnTo>
                    <a:pt x="224786" y="171450"/>
                  </a:lnTo>
                  <a:lnTo>
                    <a:pt x="212965" y="188912"/>
                  </a:lnTo>
                  <a:lnTo>
                    <a:pt x="203509" y="200819"/>
                  </a:lnTo>
                  <a:lnTo>
                    <a:pt x="195628" y="209550"/>
                  </a:lnTo>
                  <a:lnTo>
                    <a:pt x="194052" y="198437"/>
                  </a:lnTo>
                  <a:lnTo>
                    <a:pt x="191688" y="182562"/>
                  </a:lnTo>
                  <a:lnTo>
                    <a:pt x="191688" y="173037"/>
                  </a:lnTo>
                  <a:lnTo>
                    <a:pt x="190112" y="163512"/>
                  </a:lnTo>
                  <a:lnTo>
                    <a:pt x="188536" y="144462"/>
                  </a:lnTo>
                  <a:lnTo>
                    <a:pt x="188536" y="139700"/>
                  </a:lnTo>
                  <a:lnTo>
                    <a:pt x="188536" y="135731"/>
                  </a:lnTo>
                  <a:lnTo>
                    <a:pt x="188536" y="124619"/>
                  </a:lnTo>
                  <a:lnTo>
                    <a:pt x="188536" y="116681"/>
                  </a:lnTo>
                  <a:lnTo>
                    <a:pt x="187748" y="107156"/>
                  </a:lnTo>
                  <a:lnTo>
                    <a:pt x="187748" y="97631"/>
                  </a:lnTo>
                  <a:lnTo>
                    <a:pt x="187748" y="89694"/>
                  </a:lnTo>
                  <a:lnTo>
                    <a:pt x="188536" y="81756"/>
                  </a:lnTo>
                  <a:lnTo>
                    <a:pt x="188536" y="73819"/>
                  </a:lnTo>
                  <a:lnTo>
                    <a:pt x="188536" y="66675"/>
                  </a:lnTo>
                  <a:lnTo>
                    <a:pt x="188536" y="60325"/>
                  </a:lnTo>
                  <a:lnTo>
                    <a:pt x="188536" y="54769"/>
                  </a:lnTo>
                  <a:lnTo>
                    <a:pt x="188536" y="50800"/>
                  </a:lnTo>
                  <a:lnTo>
                    <a:pt x="190112" y="45244"/>
                  </a:lnTo>
                  <a:lnTo>
                    <a:pt x="190112" y="42862"/>
                  </a:lnTo>
                  <a:lnTo>
                    <a:pt x="188536" y="45244"/>
                  </a:lnTo>
                  <a:lnTo>
                    <a:pt x="188536" y="50800"/>
                  </a:lnTo>
                  <a:lnTo>
                    <a:pt x="187748" y="54769"/>
                  </a:lnTo>
                  <a:lnTo>
                    <a:pt x="187748" y="60325"/>
                  </a:lnTo>
                  <a:lnTo>
                    <a:pt x="186172" y="66675"/>
                  </a:lnTo>
                  <a:lnTo>
                    <a:pt x="186172" y="73819"/>
                  </a:lnTo>
                  <a:lnTo>
                    <a:pt x="184596" y="81756"/>
                  </a:lnTo>
                  <a:lnTo>
                    <a:pt x="184596" y="89694"/>
                  </a:lnTo>
                  <a:lnTo>
                    <a:pt x="183808" y="97631"/>
                  </a:lnTo>
                  <a:lnTo>
                    <a:pt x="183808" y="107156"/>
                  </a:lnTo>
                  <a:lnTo>
                    <a:pt x="183808" y="115094"/>
                  </a:lnTo>
                  <a:lnTo>
                    <a:pt x="182232" y="124619"/>
                  </a:lnTo>
                  <a:lnTo>
                    <a:pt x="182232" y="135731"/>
                  </a:lnTo>
                  <a:lnTo>
                    <a:pt x="182232" y="139700"/>
                  </a:lnTo>
                  <a:lnTo>
                    <a:pt x="182232" y="144462"/>
                  </a:lnTo>
                  <a:lnTo>
                    <a:pt x="182232" y="163512"/>
                  </a:lnTo>
                  <a:lnTo>
                    <a:pt x="182232" y="173037"/>
                  </a:lnTo>
                  <a:lnTo>
                    <a:pt x="182232" y="182562"/>
                  </a:lnTo>
                  <a:lnTo>
                    <a:pt x="182232" y="192087"/>
                  </a:lnTo>
                  <a:lnTo>
                    <a:pt x="182232" y="200025"/>
                  </a:lnTo>
                  <a:lnTo>
                    <a:pt x="182232" y="202406"/>
                  </a:lnTo>
                  <a:lnTo>
                    <a:pt x="171199" y="190500"/>
                  </a:lnTo>
                  <a:lnTo>
                    <a:pt x="159378" y="174625"/>
                  </a:lnTo>
                  <a:lnTo>
                    <a:pt x="149133" y="153987"/>
                  </a:lnTo>
                  <a:lnTo>
                    <a:pt x="141253" y="131762"/>
                  </a:lnTo>
                  <a:lnTo>
                    <a:pt x="136525" y="105569"/>
                  </a:lnTo>
                  <a:lnTo>
                    <a:pt x="139677" y="84137"/>
                  </a:lnTo>
                  <a:lnTo>
                    <a:pt x="145981" y="64294"/>
                  </a:lnTo>
                  <a:lnTo>
                    <a:pt x="153862" y="46831"/>
                  </a:lnTo>
                  <a:lnTo>
                    <a:pt x="164894" y="30956"/>
                  </a:lnTo>
                  <a:lnTo>
                    <a:pt x="174351" y="19050"/>
                  </a:lnTo>
                  <a:lnTo>
                    <a:pt x="183808" y="7937"/>
                  </a:lnTo>
                  <a:lnTo>
                    <a:pt x="188536" y="2381"/>
                  </a:lnTo>
                  <a:close/>
                </a:path>
              </a:pathLst>
            </a:custGeom>
            <a:solidFill>
              <a:srgbClr val="FFFFFF"/>
            </a:solidFill>
            <a:ln w="0">
              <a:noFill/>
              <a:prstDash val="solid"/>
              <a:round/>
            </a:ln>
          </p:spPr>
          <p:txBody>
            <a:bodyPr vert="horz" wrap="square" lIns="91440" tIns="45720" rIns="91440" bIns="45720" numCol="1" anchor="t" anchorCtr="0" compatLnSpc="1">
              <a:noAutofit/>
            </a:bodyPr>
            <a:lstStyle/>
            <a:p>
              <a:endParaRPr lang="zh-CN" altLang="en-US"/>
            </a:p>
          </p:txBody>
        </p:sp>
        <p:sp>
          <p:nvSpPr>
            <p:cNvPr id="2433" name="任意多边形 2432"/>
            <p:cNvSpPr/>
            <p:nvPr/>
          </p:nvSpPr>
          <p:spPr bwMode="auto">
            <a:xfrm>
              <a:off x="7632701" y="2874963"/>
              <a:ext cx="366713" cy="301625"/>
            </a:xfrm>
            <a:custGeom>
              <a:avLst/>
              <a:gdLst>
                <a:gd name="connsiteX0" fmla="*/ 79375 w 366713"/>
                <a:gd name="connsiteY0" fmla="*/ 201612 h 301625"/>
                <a:gd name="connsiteX1" fmla="*/ 79375 w 366713"/>
                <a:gd name="connsiteY1" fmla="*/ 301625 h 301625"/>
                <a:gd name="connsiteX2" fmla="*/ 14287 w 366713"/>
                <a:gd name="connsiteY2" fmla="*/ 301625 h 301625"/>
                <a:gd name="connsiteX3" fmla="*/ 14287 w 366713"/>
                <a:gd name="connsiteY3" fmla="*/ 250418 h 301625"/>
                <a:gd name="connsiteX4" fmla="*/ 131743 w 366713"/>
                <a:gd name="connsiteY4" fmla="*/ 163512 h 301625"/>
                <a:gd name="connsiteX5" fmla="*/ 161925 w 366713"/>
                <a:gd name="connsiteY5" fmla="*/ 182562 h 301625"/>
                <a:gd name="connsiteX6" fmla="*/ 161925 w 366713"/>
                <a:gd name="connsiteY6" fmla="*/ 301625 h 301625"/>
                <a:gd name="connsiteX7" fmla="*/ 100012 w 366713"/>
                <a:gd name="connsiteY7" fmla="*/ 301625 h 301625"/>
                <a:gd name="connsiteX8" fmla="*/ 100012 w 366713"/>
                <a:gd name="connsiteY8" fmla="*/ 187325 h 301625"/>
                <a:gd name="connsiteX9" fmla="*/ 246062 w 366713"/>
                <a:gd name="connsiteY9" fmla="*/ 139700 h 301625"/>
                <a:gd name="connsiteX10" fmla="*/ 246062 w 366713"/>
                <a:gd name="connsiteY10" fmla="*/ 301625 h 301625"/>
                <a:gd name="connsiteX11" fmla="*/ 182562 w 366713"/>
                <a:gd name="connsiteY11" fmla="*/ 301625 h 301625"/>
                <a:gd name="connsiteX12" fmla="*/ 182562 w 366713"/>
                <a:gd name="connsiteY12" fmla="*/ 192346 h 301625"/>
                <a:gd name="connsiteX13" fmla="*/ 184130 w 366713"/>
                <a:gd name="connsiteY13" fmla="*/ 193941 h 301625"/>
                <a:gd name="connsiteX14" fmla="*/ 330200 w 366713"/>
                <a:gd name="connsiteY14" fmla="*/ 69850 h 301625"/>
                <a:gd name="connsiteX15" fmla="*/ 330200 w 366713"/>
                <a:gd name="connsiteY15" fmla="*/ 301625 h 301625"/>
                <a:gd name="connsiteX16" fmla="*/ 265112 w 366713"/>
                <a:gd name="connsiteY16" fmla="*/ 301625 h 301625"/>
                <a:gd name="connsiteX17" fmla="*/ 265112 w 366713"/>
                <a:gd name="connsiteY17" fmla="*/ 124011 h 301625"/>
                <a:gd name="connsiteX18" fmla="*/ 279211 w 366713"/>
                <a:gd name="connsiteY18" fmla="*/ 0 h 301625"/>
                <a:gd name="connsiteX19" fmla="*/ 366713 w 366713"/>
                <a:gd name="connsiteY19" fmla="*/ 3996 h 301625"/>
                <a:gd name="connsiteX20" fmla="*/ 356372 w 366713"/>
                <a:gd name="connsiteY20" fmla="*/ 90312 h 301625"/>
                <a:gd name="connsiteX21" fmla="*/ 333303 w 366713"/>
                <a:gd name="connsiteY21" fmla="*/ 88714 h 301625"/>
                <a:gd name="connsiteX22" fmla="*/ 338872 w 366713"/>
                <a:gd name="connsiteY22" fmla="*/ 43158 h 301625"/>
                <a:gd name="connsiteX23" fmla="*/ 184550 w 366713"/>
                <a:gd name="connsiteY23" fmla="*/ 174231 h 301625"/>
                <a:gd name="connsiteX24" fmla="*/ 132049 w 366713"/>
                <a:gd name="connsiteY24" fmla="*/ 143860 h 301625"/>
                <a:gd name="connsiteX25" fmla="*/ 15114 w 366713"/>
                <a:gd name="connsiteY25" fmla="*/ 231775 h 301625"/>
                <a:gd name="connsiteX26" fmla="*/ 0 w 366713"/>
                <a:gd name="connsiteY26" fmla="*/ 213393 h 301625"/>
                <a:gd name="connsiteX27" fmla="*/ 130458 w 366713"/>
                <a:gd name="connsiteY27" fmla="*/ 114289 h 301625"/>
                <a:gd name="connsiteX28" fmla="*/ 181368 w 366713"/>
                <a:gd name="connsiteY28" fmla="*/ 143860 h 301625"/>
                <a:gd name="connsiteX29" fmla="*/ 322167 w 366713"/>
                <a:gd name="connsiteY29" fmla="*/ 25575 h 301625"/>
                <a:gd name="connsiteX30" fmla="*/ 278416 w 366713"/>
                <a:gd name="connsiteY30" fmla="*/ 22378 h 301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66713" h="301625">
                  <a:moveTo>
                    <a:pt x="79375" y="201612"/>
                  </a:moveTo>
                  <a:lnTo>
                    <a:pt x="79375" y="301625"/>
                  </a:lnTo>
                  <a:lnTo>
                    <a:pt x="14287" y="301625"/>
                  </a:lnTo>
                  <a:lnTo>
                    <a:pt x="14287" y="250418"/>
                  </a:lnTo>
                  <a:close/>
                  <a:moveTo>
                    <a:pt x="131743" y="163512"/>
                  </a:moveTo>
                  <a:lnTo>
                    <a:pt x="161925" y="182562"/>
                  </a:lnTo>
                  <a:lnTo>
                    <a:pt x="161925" y="301625"/>
                  </a:lnTo>
                  <a:lnTo>
                    <a:pt x="100012" y="301625"/>
                  </a:lnTo>
                  <a:lnTo>
                    <a:pt x="100012" y="187325"/>
                  </a:lnTo>
                  <a:close/>
                  <a:moveTo>
                    <a:pt x="246062" y="139700"/>
                  </a:moveTo>
                  <a:lnTo>
                    <a:pt x="246062" y="301625"/>
                  </a:lnTo>
                  <a:lnTo>
                    <a:pt x="182562" y="301625"/>
                  </a:lnTo>
                  <a:lnTo>
                    <a:pt x="182562" y="192346"/>
                  </a:lnTo>
                  <a:lnTo>
                    <a:pt x="184130" y="193941"/>
                  </a:lnTo>
                  <a:close/>
                  <a:moveTo>
                    <a:pt x="330200" y="69850"/>
                  </a:moveTo>
                  <a:lnTo>
                    <a:pt x="330200" y="301625"/>
                  </a:lnTo>
                  <a:lnTo>
                    <a:pt x="265112" y="301625"/>
                  </a:lnTo>
                  <a:lnTo>
                    <a:pt x="265112" y="124011"/>
                  </a:lnTo>
                  <a:close/>
                  <a:moveTo>
                    <a:pt x="279211" y="0"/>
                  </a:moveTo>
                  <a:lnTo>
                    <a:pt x="366713" y="3996"/>
                  </a:lnTo>
                  <a:lnTo>
                    <a:pt x="356372" y="90312"/>
                  </a:lnTo>
                  <a:lnTo>
                    <a:pt x="333303" y="88714"/>
                  </a:lnTo>
                  <a:lnTo>
                    <a:pt x="338872" y="43158"/>
                  </a:lnTo>
                  <a:lnTo>
                    <a:pt x="184550" y="174231"/>
                  </a:lnTo>
                  <a:lnTo>
                    <a:pt x="132049" y="143860"/>
                  </a:lnTo>
                  <a:lnTo>
                    <a:pt x="15114" y="231775"/>
                  </a:lnTo>
                  <a:lnTo>
                    <a:pt x="0" y="213393"/>
                  </a:lnTo>
                  <a:lnTo>
                    <a:pt x="130458" y="114289"/>
                  </a:lnTo>
                  <a:lnTo>
                    <a:pt x="181368" y="143860"/>
                  </a:lnTo>
                  <a:lnTo>
                    <a:pt x="322167" y="25575"/>
                  </a:lnTo>
                  <a:lnTo>
                    <a:pt x="278416" y="22378"/>
                  </a:lnTo>
                  <a:close/>
                </a:path>
              </a:pathLst>
            </a:custGeom>
            <a:solidFill>
              <a:srgbClr val="FFFFFF"/>
            </a:solidFill>
            <a:ln w="0">
              <a:noFill/>
              <a:prstDash val="solid"/>
              <a:round/>
            </a:ln>
          </p:spPr>
          <p:txBody>
            <a:bodyPr vert="horz" wrap="square" lIns="91440" tIns="45720" rIns="91440" bIns="45720" numCol="1" anchor="t" anchorCtr="0" compatLnSpc="1">
              <a:noAutofit/>
            </a:bodyPr>
            <a:lstStyle/>
            <a:p>
              <a:endParaRPr lang="zh-CN" altLang="en-US"/>
            </a:p>
          </p:txBody>
        </p:sp>
      </p:grpSp>
      <p:sp>
        <p:nvSpPr>
          <p:cNvPr id="11" name="TextBox 23"/>
          <p:cNvSpPr txBox="1"/>
          <p:nvPr/>
        </p:nvSpPr>
        <p:spPr>
          <a:xfrm>
            <a:off x="1124431" y="1541505"/>
            <a:ext cx="1749091" cy="597929"/>
          </a:xfrm>
          <a:prstGeom prst="rect">
            <a:avLst/>
          </a:prstGeom>
          <a:noFill/>
        </p:spPr>
        <p:txBody>
          <a:bodyPr wrap="square" lIns="65032" tIns="32516" rIns="65032" bIns="32516" rtlCol="0">
            <a:spAutoFit/>
          </a:bodyPr>
          <a:lstStyle/>
          <a:p>
            <a:pP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a:t>
            </a: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cs typeface="+mn-ea"/>
                <a:sym typeface="+mn-lt"/>
              </a:rPr>
              <a:t>字</a:t>
            </a:r>
            <a:r>
              <a:rPr lang="en-US" altLang="zh-CN" sz="800" dirty="0" smtClean="0">
                <a:solidFill>
                  <a:schemeClr val="bg1">
                    <a:lumMod val="50000"/>
                  </a:schemeClr>
                </a:solidFill>
                <a:latin typeface="微软雅黑" panose="020B0503020204020204" pitchFamily="34" charset="-122"/>
                <a:ea typeface="微软雅黑" panose="020B0503020204020204" pitchFamily="34" charset="-122"/>
                <a:cs typeface="+mn-ea"/>
                <a:sym typeface="+mn-lt"/>
              </a:rPr>
              <a:t>.</a:t>
            </a:r>
            <a:endParaRPr lang="en-GB" altLang="zh-CN"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2" name="TextBox 24"/>
          <p:cNvSpPr txBox="1"/>
          <p:nvPr/>
        </p:nvSpPr>
        <p:spPr>
          <a:xfrm>
            <a:off x="1124432" y="1352661"/>
            <a:ext cx="1208552" cy="250333"/>
          </a:xfrm>
          <a:prstGeom prst="rect">
            <a:avLst/>
          </a:prstGeom>
          <a:noFill/>
        </p:spPr>
        <p:txBody>
          <a:bodyPr wrap="none" lIns="65032" tIns="32516" rIns="65032" bIns="32516" rtlCol="0">
            <a:spAutoFit/>
          </a:bodyPr>
          <a:lstStyle/>
          <a:p>
            <a:r>
              <a:rPr lang="zh-CN" altLang="en-US" sz="1200" b="1" dirty="0">
                <a:solidFill>
                  <a:schemeClr val="bg1">
                    <a:lumMod val="50000"/>
                  </a:schemeClr>
                </a:solidFill>
                <a:ea typeface="微软雅黑" panose="020B0503020204020204" pitchFamily="34" charset="-122"/>
              </a:rPr>
              <a:t>请替换文字内容</a:t>
            </a:r>
          </a:p>
        </p:txBody>
      </p:sp>
      <p:sp>
        <p:nvSpPr>
          <p:cNvPr id="13" name="TextBox 23"/>
          <p:cNvSpPr txBox="1"/>
          <p:nvPr/>
        </p:nvSpPr>
        <p:spPr>
          <a:xfrm>
            <a:off x="1124431" y="3393118"/>
            <a:ext cx="1749091" cy="619665"/>
          </a:xfrm>
          <a:prstGeom prst="rect">
            <a:avLst/>
          </a:prstGeom>
          <a:noFill/>
        </p:spPr>
        <p:txBody>
          <a:bodyPr wrap="square" lIns="65032" tIns="32516" rIns="65032" bIns="32516" rtlCol="0">
            <a:spAutoFit/>
          </a:bodyPr>
          <a:lstStyle/>
          <a:p>
            <a:pP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a:t>
            </a: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cs typeface="+mn-ea"/>
                <a:sym typeface="+mn-lt"/>
              </a:rPr>
              <a:t>字</a:t>
            </a:r>
            <a:r>
              <a:rPr lang="en-US" altLang="zh-CN" sz="800" dirty="0" smtClean="0">
                <a:solidFill>
                  <a:schemeClr val="bg1">
                    <a:lumMod val="50000"/>
                  </a:schemeClr>
                </a:solidFill>
                <a:latin typeface="微软雅黑" panose="020B0503020204020204" pitchFamily="34" charset="-122"/>
                <a:ea typeface="微软雅黑" panose="020B0503020204020204" pitchFamily="34" charset="-122"/>
                <a:cs typeface="+mn-ea"/>
                <a:sym typeface="+mn-lt"/>
              </a:rPr>
              <a:t>.</a:t>
            </a:r>
            <a:endParaRPr lang="en-GB" altLang="zh-CN"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4" name="TextBox 24"/>
          <p:cNvSpPr txBox="1"/>
          <p:nvPr/>
        </p:nvSpPr>
        <p:spPr>
          <a:xfrm>
            <a:off x="1124432" y="3204273"/>
            <a:ext cx="1208552" cy="250333"/>
          </a:xfrm>
          <a:prstGeom prst="rect">
            <a:avLst/>
          </a:prstGeom>
          <a:noFill/>
        </p:spPr>
        <p:txBody>
          <a:bodyPr wrap="none" lIns="65032" tIns="32516" rIns="65032" bIns="32516" rtlCol="0">
            <a:spAutoFit/>
          </a:bodyPr>
          <a:lstStyle/>
          <a:p>
            <a:r>
              <a:rPr lang="zh-CN" altLang="en-US" sz="1200" b="1" dirty="0">
                <a:solidFill>
                  <a:schemeClr val="bg1">
                    <a:lumMod val="50000"/>
                  </a:schemeClr>
                </a:solidFill>
                <a:ea typeface="微软雅黑" panose="020B0503020204020204" pitchFamily="34" charset="-122"/>
              </a:rPr>
              <a:t>请替换文字内容</a:t>
            </a:r>
          </a:p>
        </p:txBody>
      </p:sp>
      <p:sp>
        <p:nvSpPr>
          <p:cNvPr id="15" name="TextBox 23"/>
          <p:cNvSpPr txBox="1"/>
          <p:nvPr/>
        </p:nvSpPr>
        <p:spPr>
          <a:xfrm>
            <a:off x="6394529" y="2532468"/>
            <a:ext cx="1749091" cy="597929"/>
          </a:xfrm>
          <a:prstGeom prst="rect">
            <a:avLst/>
          </a:prstGeom>
          <a:noFill/>
        </p:spPr>
        <p:txBody>
          <a:bodyPr wrap="square" lIns="65032" tIns="32516" rIns="65032" bIns="32516" rtlCol="0">
            <a:spAutoFit/>
          </a:bodyPr>
          <a:lstStyle/>
          <a:p>
            <a:pP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a:t>
            </a:r>
            <a:r>
              <a:rPr lang="zh-CN" altLang="en-US" sz="800" dirty="0" smtClean="0">
                <a:solidFill>
                  <a:schemeClr val="bg1">
                    <a:lumMod val="50000"/>
                  </a:schemeClr>
                </a:solidFill>
                <a:latin typeface="微软雅黑" panose="020B0503020204020204" pitchFamily="34" charset="-122"/>
                <a:ea typeface="微软雅黑" panose="020B0503020204020204" pitchFamily="34" charset="-122"/>
                <a:cs typeface="+mn-ea"/>
                <a:sym typeface="+mn-lt"/>
              </a:rPr>
              <a:t>字</a:t>
            </a:r>
            <a:r>
              <a:rPr lang="en-US" altLang="zh-CN" sz="800" dirty="0" smtClean="0">
                <a:solidFill>
                  <a:schemeClr val="bg1">
                    <a:lumMod val="50000"/>
                  </a:schemeClr>
                </a:solidFill>
                <a:latin typeface="微软雅黑" panose="020B0503020204020204" pitchFamily="34" charset="-122"/>
                <a:ea typeface="微软雅黑" panose="020B0503020204020204" pitchFamily="34" charset="-122"/>
                <a:cs typeface="+mn-ea"/>
                <a:sym typeface="+mn-lt"/>
              </a:rPr>
              <a:t>.</a:t>
            </a:r>
            <a:endParaRPr lang="en-GB" altLang="zh-CN"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6" name="TextBox 24"/>
          <p:cNvSpPr txBox="1"/>
          <p:nvPr/>
        </p:nvSpPr>
        <p:spPr>
          <a:xfrm>
            <a:off x="6394530" y="2343623"/>
            <a:ext cx="1208552" cy="250333"/>
          </a:xfrm>
          <a:prstGeom prst="rect">
            <a:avLst/>
          </a:prstGeom>
          <a:noFill/>
        </p:spPr>
        <p:txBody>
          <a:bodyPr wrap="none" lIns="65032" tIns="32516" rIns="65032" bIns="32516" rtlCol="0">
            <a:spAutoFit/>
          </a:bodyPr>
          <a:lstStyle/>
          <a:p>
            <a:r>
              <a:rPr lang="zh-CN" altLang="en-US" sz="1200" b="1" dirty="0">
                <a:solidFill>
                  <a:schemeClr val="bg1">
                    <a:lumMod val="50000"/>
                  </a:schemeClr>
                </a:solidFill>
                <a:ea typeface="微软雅黑" panose="020B0503020204020204" pitchFamily="34" charset="-122"/>
              </a:rPr>
              <a:t>请替换文字内容</a:t>
            </a: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47"/>
                                        </p:tgtEl>
                                        <p:attrNameLst>
                                          <p:attrName>style.visibility</p:attrName>
                                        </p:attrNameLst>
                                      </p:cBhvr>
                                      <p:to>
                                        <p:strVal val="visible"/>
                                      </p:to>
                                    </p:set>
                                    <p:animEffect transition="in" filter="wipe(left)">
                                      <p:cBhvr>
                                        <p:cTn id="7" dur="500"/>
                                        <p:tgtEl>
                                          <p:spTgt spid="4147"/>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4146"/>
                                        </p:tgtEl>
                                        <p:attrNameLst>
                                          <p:attrName>style.visibility</p:attrName>
                                        </p:attrNameLst>
                                      </p:cBhvr>
                                      <p:to>
                                        <p:strVal val="visible"/>
                                      </p:to>
                                    </p:set>
                                    <p:animEffect transition="in" filter="wipe(right)">
                                      <p:cBhvr>
                                        <p:cTn id="11" dur="250"/>
                                        <p:tgtEl>
                                          <p:spTgt spid="414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148"/>
                                        </p:tgtEl>
                                        <p:attrNameLst>
                                          <p:attrName>style.visibility</p:attrName>
                                        </p:attrNameLst>
                                      </p:cBhvr>
                                      <p:to>
                                        <p:strVal val="visible"/>
                                      </p:to>
                                    </p:set>
                                    <p:animEffect transition="in" filter="wipe(left)">
                                      <p:cBhvr>
                                        <p:cTn id="15" dur="250"/>
                                        <p:tgtEl>
                                          <p:spTgt spid="4148"/>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4145"/>
                                        </p:tgtEl>
                                        <p:attrNameLst>
                                          <p:attrName>style.visibility</p:attrName>
                                        </p:attrNameLst>
                                      </p:cBhvr>
                                      <p:to>
                                        <p:strVal val="visible"/>
                                      </p:to>
                                    </p:set>
                                    <p:animEffect transition="in" filter="wipe(right)">
                                      <p:cBhvr>
                                        <p:cTn id="19" dur="250"/>
                                        <p:tgtEl>
                                          <p:spTgt spid="4145"/>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149"/>
                                        </p:tgtEl>
                                        <p:attrNameLst>
                                          <p:attrName>style.visibility</p:attrName>
                                        </p:attrNameLst>
                                      </p:cBhvr>
                                      <p:to>
                                        <p:strVal val="visible"/>
                                      </p:to>
                                    </p:set>
                                    <p:animEffect transition="in" filter="wipe(left)">
                                      <p:cBhvr>
                                        <p:cTn id="23" dur="250"/>
                                        <p:tgtEl>
                                          <p:spTgt spid="4149"/>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4144"/>
                                        </p:tgtEl>
                                        <p:attrNameLst>
                                          <p:attrName>style.visibility</p:attrName>
                                        </p:attrNameLst>
                                      </p:cBhvr>
                                      <p:to>
                                        <p:strVal val="visible"/>
                                      </p:to>
                                    </p:set>
                                    <p:animEffect transition="in" filter="wipe(right)">
                                      <p:cBhvr>
                                        <p:cTn id="27" dur="250"/>
                                        <p:tgtEl>
                                          <p:spTgt spid="4144"/>
                                        </p:tgtEl>
                                      </p:cBhvr>
                                    </p:animEffect>
                                  </p:childTnLst>
                                </p:cTn>
                              </p:par>
                            </p:childTnLst>
                          </p:cTn>
                        </p:par>
                        <p:par>
                          <p:cTn id="28" fill="hold">
                            <p:stCondLst>
                              <p:cond delay="3000"/>
                            </p:stCondLst>
                            <p:childTnLst>
                              <p:par>
                                <p:cTn id="29" presetID="53" presetClass="entr" presetSubtype="16"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500" fill="hold"/>
                                        <p:tgtEl>
                                          <p:spTgt spid="2"/>
                                        </p:tgtEl>
                                        <p:attrNameLst>
                                          <p:attrName>ppt_w</p:attrName>
                                        </p:attrNameLst>
                                      </p:cBhvr>
                                      <p:tavLst>
                                        <p:tav tm="0">
                                          <p:val>
                                            <p:fltVal val="0"/>
                                          </p:val>
                                        </p:tav>
                                        <p:tav tm="100000">
                                          <p:val>
                                            <p:strVal val="#ppt_w"/>
                                          </p:val>
                                        </p:tav>
                                      </p:tavLst>
                                    </p:anim>
                                    <p:anim calcmode="lin" valueType="num">
                                      <p:cBhvr>
                                        <p:cTn id="32" dur="500" fill="hold"/>
                                        <p:tgtEl>
                                          <p:spTgt spid="2"/>
                                        </p:tgtEl>
                                        <p:attrNameLst>
                                          <p:attrName>ppt_h</p:attrName>
                                        </p:attrNameLst>
                                      </p:cBhvr>
                                      <p:tavLst>
                                        <p:tav tm="0">
                                          <p:val>
                                            <p:fltVal val="0"/>
                                          </p:val>
                                        </p:tav>
                                        <p:tav tm="100000">
                                          <p:val>
                                            <p:strVal val="#ppt_h"/>
                                          </p:val>
                                        </p:tav>
                                      </p:tavLst>
                                    </p:anim>
                                    <p:animEffect transition="in" filter="fade">
                                      <p:cBhvr>
                                        <p:cTn id="33" dur="500"/>
                                        <p:tgtEl>
                                          <p:spTgt spid="2"/>
                                        </p:tgtEl>
                                      </p:cBhvr>
                                    </p:animEffect>
                                  </p:childTnLst>
                                </p:cTn>
                              </p:par>
                            </p:childTnLst>
                          </p:cTn>
                        </p:par>
                        <p:par>
                          <p:cTn id="34" fill="hold">
                            <p:stCondLst>
                              <p:cond delay="3500"/>
                            </p:stCondLst>
                            <p:childTnLst>
                              <p:par>
                                <p:cTn id="35" presetID="12" presetClass="entr" presetSubtype="4"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p:tgtEl>
                                          <p:spTgt spid="11"/>
                                        </p:tgtEl>
                                        <p:attrNameLst>
                                          <p:attrName>ppt_y</p:attrName>
                                        </p:attrNameLst>
                                      </p:cBhvr>
                                      <p:tavLst>
                                        <p:tav tm="0">
                                          <p:val>
                                            <p:strVal val="#ppt_y+#ppt_h*1.125000"/>
                                          </p:val>
                                        </p:tav>
                                        <p:tav tm="100000">
                                          <p:val>
                                            <p:strVal val="#ppt_y"/>
                                          </p:val>
                                        </p:tav>
                                      </p:tavLst>
                                    </p:anim>
                                    <p:animEffect transition="in" filter="wipe(up)">
                                      <p:cBhvr>
                                        <p:cTn id="38" dur="500"/>
                                        <p:tgtEl>
                                          <p:spTgt spid="11"/>
                                        </p:tgtEl>
                                      </p:cBhvr>
                                    </p:animEffect>
                                  </p:childTnLst>
                                </p:cTn>
                              </p:par>
                              <p:par>
                                <p:cTn id="39" presetID="12" presetClass="entr" presetSubtype="1"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p:tgtEl>
                                          <p:spTgt spid="12"/>
                                        </p:tgtEl>
                                        <p:attrNameLst>
                                          <p:attrName>ppt_y</p:attrName>
                                        </p:attrNameLst>
                                      </p:cBhvr>
                                      <p:tavLst>
                                        <p:tav tm="0">
                                          <p:val>
                                            <p:strVal val="#ppt_y-#ppt_h*1.125000"/>
                                          </p:val>
                                        </p:tav>
                                        <p:tav tm="100000">
                                          <p:val>
                                            <p:strVal val="#ppt_y"/>
                                          </p:val>
                                        </p:tav>
                                      </p:tavLst>
                                    </p:anim>
                                    <p:animEffect transition="in" filter="wipe(down)">
                                      <p:cBhvr>
                                        <p:cTn id="42" dur="500"/>
                                        <p:tgtEl>
                                          <p:spTgt spid="12"/>
                                        </p:tgtEl>
                                      </p:cBhvr>
                                    </p:animEffect>
                                  </p:childTnLst>
                                </p:cTn>
                              </p:par>
                            </p:childTnLst>
                          </p:cTn>
                        </p:par>
                        <p:par>
                          <p:cTn id="43" fill="hold">
                            <p:stCondLst>
                              <p:cond delay="4000"/>
                            </p:stCondLst>
                            <p:childTnLst>
                              <p:par>
                                <p:cTn id="44" presetID="1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p:tgtEl>
                                          <p:spTgt spid="13"/>
                                        </p:tgtEl>
                                        <p:attrNameLst>
                                          <p:attrName>ppt_y</p:attrName>
                                        </p:attrNameLst>
                                      </p:cBhvr>
                                      <p:tavLst>
                                        <p:tav tm="0">
                                          <p:val>
                                            <p:strVal val="#ppt_y+#ppt_h*1.125000"/>
                                          </p:val>
                                        </p:tav>
                                        <p:tav tm="100000">
                                          <p:val>
                                            <p:strVal val="#ppt_y"/>
                                          </p:val>
                                        </p:tav>
                                      </p:tavLst>
                                    </p:anim>
                                    <p:animEffect transition="in" filter="wipe(up)">
                                      <p:cBhvr>
                                        <p:cTn id="47" dur="500"/>
                                        <p:tgtEl>
                                          <p:spTgt spid="13"/>
                                        </p:tgtEl>
                                      </p:cBhvr>
                                    </p:animEffect>
                                  </p:childTnLst>
                                </p:cTn>
                              </p:par>
                              <p:par>
                                <p:cTn id="48" presetID="12" presetClass="entr" presetSubtype="1"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additive="base">
                                        <p:cTn id="50" dur="500"/>
                                        <p:tgtEl>
                                          <p:spTgt spid="14"/>
                                        </p:tgtEl>
                                        <p:attrNameLst>
                                          <p:attrName>ppt_y</p:attrName>
                                        </p:attrNameLst>
                                      </p:cBhvr>
                                      <p:tavLst>
                                        <p:tav tm="0">
                                          <p:val>
                                            <p:strVal val="#ppt_y-#ppt_h*1.125000"/>
                                          </p:val>
                                        </p:tav>
                                        <p:tav tm="100000">
                                          <p:val>
                                            <p:strVal val="#ppt_y"/>
                                          </p:val>
                                        </p:tav>
                                      </p:tavLst>
                                    </p:anim>
                                    <p:animEffect transition="in" filter="wipe(down)">
                                      <p:cBhvr>
                                        <p:cTn id="51" dur="500"/>
                                        <p:tgtEl>
                                          <p:spTgt spid="14"/>
                                        </p:tgtEl>
                                      </p:cBhvr>
                                    </p:animEffect>
                                  </p:childTnLst>
                                </p:cTn>
                              </p:par>
                            </p:childTnLst>
                          </p:cTn>
                        </p:par>
                        <p:par>
                          <p:cTn id="52" fill="hold">
                            <p:stCondLst>
                              <p:cond delay="4500"/>
                            </p:stCondLst>
                            <p:childTnLst>
                              <p:par>
                                <p:cTn id="53" presetID="12" presetClass="entr" presetSubtype="4"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p:tgtEl>
                                          <p:spTgt spid="15"/>
                                        </p:tgtEl>
                                        <p:attrNameLst>
                                          <p:attrName>ppt_y</p:attrName>
                                        </p:attrNameLst>
                                      </p:cBhvr>
                                      <p:tavLst>
                                        <p:tav tm="0">
                                          <p:val>
                                            <p:strVal val="#ppt_y+#ppt_h*1.125000"/>
                                          </p:val>
                                        </p:tav>
                                        <p:tav tm="100000">
                                          <p:val>
                                            <p:strVal val="#ppt_y"/>
                                          </p:val>
                                        </p:tav>
                                      </p:tavLst>
                                    </p:anim>
                                    <p:animEffect transition="in" filter="wipe(up)">
                                      <p:cBhvr>
                                        <p:cTn id="56" dur="500"/>
                                        <p:tgtEl>
                                          <p:spTgt spid="15"/>
                                        </p:tgtEl>
                                      </p:cBhvr>
                                    </p:animEffect>
                                  </p:childTnLst>
                                </p:cTn>
                              </p:par>
                              <p:par>
                                <p:cTn id="57" presetID="12" presetClass="entr" presetSubtype="1"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additive="base">
                                        <p:cTn id="59" dur="500"/>
                                        <p:tgtEl>
                                          <p:spTgt spid="16"/>
                                        </p:tgtEl>
                                        <p:attrNameLst>
                                          <p:attrName>ppt_y</p:attrName>
                                        </p:attrNameLst>
                                      </p:cBhvr>
                                      <p:tavLst>
                                        <p:tav tm="0">
                                          <p:val>
                                            <p:strVal val="#ppt_y-#ppt_h*1.125000"/>
                                          </p:val>
                                        </p:tav>
                                        <p:tav tm="100000">
                                          <p:val>
                                            <p:strVal val="#ppt_y"/>
                                          </p:val>
                                        </p:tav>
                                      </p:tavLst>
                                    </p:anim>
                                    <p:animEffect transition="in" filter="wipe(down)">
                                      <p:cBhvr>
                                        <p:cTn id="6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4" grpId="0" animBg="1"/>
      <p:bldP spid="4145" grpId="0" animBg="1"/>
      <p:bldP spid="4146" grpId="0" animBg="1"/>
      <p:bldP spid="4147" grpId="0" animBg="1"/>
      <p:bldP spid="4148" grpId="0" animBg="1"/>
      <p:bldP spid="4149" grpId="0" animBg="1"/>
      <p:bldP spid="11" grpId="0"/>
      <p:bldP spid="12" grpId="0"/>
      <p:bldP spid="13"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Isosceles Triangle 91"/>
          <p:cNvSpPr/>
          <p:nvPr/>
        </p:nvSpPr>
        <p:spPr>
          <a:xfrm rot="3600000" flipH="1">
            <a:off x="5549158" y="1574426"/>
            <a:ext cx="347322" cy="299359"/>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rtlCol="0" anchor="ctr"/>
          <a:lstStyle/>
          <a:p>
            <a:pPr algn="ctr"/>
            <a:endParaRPr lang="en-US"/>
          </a:p>
        </p:txBody>
      </p:sp>
      <p:sp>
        <p:nvSpPr>
          <p:cNvPr id="93" name="Donut 92"/>
          <p:cNvSpPr/>
          <p:nvPr/>
        </p:nvSpPr>
        <p:spPr>
          <a:xfrm flipH="1">
            <a:off x="4934065" y="1060376"/>
            <a:ext cx="1027111" cy="1027306"/>
          </a:xfrm>
          <a:prstGeom prst="donut">
            <a:avLst>
              <a:gd name="adj" fmla="val 1907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rtlCol="0" anchor="ctr"/>
          <a:lstStyle/>
          <a:p>
            <a:pPr algn="ctr"/>
            <a:endParaRPr lang="en-US">
              <a:solidFill>
                <a:schemeClr val="tx1"/>
              </a:solidFill>
            </a:endParaRPr>
          </a:p>
        </p:txBody>
      </p:sp>
      <p:grpSp>
        <p:nvGrpSpPr>
          <p:cNvPr id="2" name="Group 93"/>
          <p:cNvGrpSpPr/>
          <p:nvPr/>
        </p:nvGrpSpPr>
        <p:grpSpPr>
          <a:xfrm flipH="1">
            <a:off x="5506379" y="1336059"/>
            <a:ext cx="1253424" cy="317770"/>
            <a:chOff x="1793077" y="1463668"/>
            <a:chExt cx="1371600" cy="347664"/>
          </a:xfrm>
          <a:solidFill>
            <a:schemeClr val="accent2"/>
          </a:solidFill>
        </p:grpSpPr>
        <p:sp>
          <p:nvSpPr>
            <p:cNvPr id="95" name="Round Same Side Corner Rectangle 94"/>
            <p:cNvSpPr/>
            <p:nvPr/>
          </p:nvSpPr>
          <p:spPr>
            <a:xfrm rot="16200000">
              <a:off x="2305045" y="951700"/>
              <a:ext cx="347664" cy="137160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dirty="0">
                <a:solidFill>
                  <a:schemeClr val="bg1"/>
                </a:solidFill>
                <a:latin typeface="微软雅黑" panose="020B0503020204020204" pitchFamily="34" charset="-122"/>
                <a:ea typeface="微软雅黑" panose="020B0503020204020204" pitchFamily="34" charset="-122"/>
              </a:endParaRPr>
            </a:p>
          </p:txBody>
        </p:sp>
        <p:sp>
          <p:nvSpPr>
            <p:cNvPr id="96" name="Text Placeholder 3"/>
            <p:cNvSpPr txBox="1"/>
            <p:nvPr/>
          </p:nvSpPr>
          <p:spPr>
            <a:xfrm>
              <a:off x="1852592" y="1512589"/>
              <a:ext cx="280662" cy="286221"/>
            </a:xfrm>
            <a:prstGeom prst="rect">
              <a:avLst/>
            </a:prstGeom>
            <a:grpFill/>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fontAlgn="auto">
                <a:spcBef>
                  <a:spcPct val="20000"/>
                </a:spcBef>
                <a:spcAft>
                  <a:spcPts val="0"/>
                </a:spcAft>
                <a:defRPr/>
              </a:pPr>
              <a:r>
                <a:rPr lang="en-US" sz="1700" dirty="0">
                  <a:solidFill>
                    <a:schemeClr val="bg1"/>
                  </a:solidFill>
                  <a:latin typeface="微软雅黑" panose="020B0503020204020204" pitchFamily="34" charset="-122"/>
                  <a:ea typeface="微软雅黑" panose="020B0503020204020204" pitchFamily="34" charset="-122"/>
                </a:rPr>
                <a:t>02</a:t>
              </a:r>
            </a:p>
          </p:txBody>
        </p:sp>
      </p:grpSp>
      <p:sp>
        <p:nvSpPr>
          <p:cNvPr id="99" name="Isosceles Triangle 98"/>
          <p:cNvSpPr/>
          <p:nvPr/>
        </p:nvSpPr>
        <p:spPr>
          <a:xfrm rot="3600000" flipH="1">
            <a:off x="5587263" y="2966361"/>
            <a:ext cx="347322" cy="299359"/>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rtlCol="0" anchor="ctr"/>
          <a:lstStyle/>
          <a:p>
            <a:pPr algn="ctr"/>
            <a:endParaRPr lang="en-US"/>
          </a:p>
        </p:txBody>
      </p:sp>
      <p:sp>
        <p:nvSpPr>
          <p:cNvPr id="100" name="Donut 99"/>
          <p:cNvSpPr/>
          <p:nvPr/>
        </p:nvSpPr>
        <p:spPr>
          <a:xfrm flipH="1">
            <a:off x="4972169" y="2452312"/>
            <a:ext cx="1027111" cy="1027306"/>
          </a:xfrm>
          <a:prstGeom prst="donut">
            <a:avLst>
              <a:gd name="adj" fmla="val 1907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rtlCol="0" anchor="ctr"/>
          <a:lstStyle/>
          <a:p>
            <a:pPr algn="ctr"/>
            <a:endParaRPr lang="en-US">
              <a:solidFill>
                <a:schemeClr val="tx1"/>
              </a:solidFill>
            </a:endParaRPr>
          </a:p>
        </p:txBody>
      </p:sp>
      <p:grpSp>
        <p:nvGrpSpPr>
          <p:cNvPr id="3" name="Group 100"/>
          <p:cNvGrpSpPr/>
          <p:nvPr/>
        </p:nvGrpSpPr>
        <p:grpSpPr>
          <a:xfrm flipH="1">
            <a:off x="5544486" y="2730905"/>
            <a:ext cx="1253424" cy="317770"/>
            <a:chOff x="1793075" y="1466851"/>
            <a:chExt cx="1371600" cy="347664"/>
          </a:xfrm>
          <a:solidFill>
            <a:schemeClr val="accent3"/>
          </a:solidFill>
        </p:grpSpPr>
        <p:sp>
          <p:nvSpPr>
            <p:cNvPr id="102" name="Round Same Side Corner Rectangle 101"/>
            <p:cNvSpPr/>
            <p:nvPr/>
          </p:nvSpPr>
          <p:spPr>
            <a:xfrm rot="16200000">
              <a:off x="2305043" y="954883"/>
              <a:ext cx="347664" cy="137160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dirty="0">
                <a:solidFill>
                  <a:schemeClr val="bg1"/>
                </a:solidFill>
                <a:latin typeface="微软雅黑" panose="020B0503020204020204" pitchFamily="34" charset="-122"/>
                <a:ea typeface="微软雅黑" panose="020B0503020204020204" pitchFamily="34" charset="-122"/>
              </a:endParaRPr>
            </a:p>
          </p:txBody>
        </p:sp>
        <p:sp>
          <p:nvSpPr>
            <p:cNvPr id="103" name="Text Placeholder 3"/>
            <p:cNvSpPr txBox="1"/>
            <p:nvPr/>
          </p:nvSpPr>
          <p:spPr>
            <a:xfrm>
              <a:off x="1852592" y="1506038"/>
              <a:ext cx="280662" cy="286221"/>
            </a:xfrm>
            <a:prstGeom prst="rect">
              <a:avLst/>
            </a:prstGeom>
            <a:grpFill/>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fontAlgn="auto">
                <a:spcBef>
                  <a:spcPct val="20000"/>
                </a:spcBef>
                <a:spcAft>
                  <a:spcPts val="0"/>
                </a:spcAft>
                <a:defRPr/>
              </a:pPr>
              <a:r>
                <a:rPr lang="en-US" sz="1700" dirty="0">
                  <a:solidFill>
                    <a:schemeClr val="bg1"/>
                  </a:solidFill>
                  <a:latin typeface="微软雅黑" panose="020B0503020204020204" pitchFamily="34" charset="-122"/>
                  <a:ea typeface="微软雅黑" panose="020B0503020204020204" pitchFamily="34" charset="-122"/>
                </a:rPr>
                <a:t>04</a:t>
              </a:r>
            </a:p>
          </p:txBody>
        </p:sp>
      </p:grpSp>
      <p:cxnSp>
        <p:nvCxnSpPr>
          <p:cNvPr id="111" name="Straight Connector 110"/>
          <p:cNvCxnSpPr/>
          <p:nvPr/>
        </p:nvCxnSpPr>
        <p:spPr>
          <a:xfrm rot="10800000" flipV="1">
            <a:off x="3996694" y="1775399"/>
            <a:ext cx="990718" cy="51365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10800000" flipV="1">
            <a:off x="3996694" y="3092602"/>
            <a:ext cx="990718" cy="51365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3996694" y="2327164"/>
            <a:ext cx="990718" cy="513652"/>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22" name="Isosceles Triangle 121"/>
          <p:cNvSpPr/>
          <p:nvPr/>
        </p:nvSpPr>
        <p:spPr>
          <a:xfrm rot="18000000">
            <a:off x="3064761" y="2289450"/>
            <a:ext cx="347322" cy="299359"/>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rtlCol="0" anchor="ctr"/>
          <a:lstStyle/>
          <a:p>
            <a:pPr algn="ctr"/>
            <a:endParaRPr lang="en-US"/>
          </a:p>
        </p:txBody>
      </p:sp>
      <p:sp>
        <p:nvSpPr>
          <p:cNvPr id="123" name="Donut 122"/>
          <p:cNvSpPr/>
          <p:nvPr/>
        </p:nvSpPr>
        <p:spPr>
          <a:xfrm>
            <a:off x="3000067" y="1775400"/>
            <a:ext cx="1027111" cy="1027306"/>
          </a:xfrm>
          <a:prstGeom prst="donut">
            <a:avLst>
              <a:gd name="adj" fmla="val 1907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rtlCol="0" anchor="ctr"/>
          <a:lstStyle/>
          <a:p>
            <a:pPr algn="ctr"/>
            <a:endParaRPr lang="en-US">
              <a:solidFill>
                <a:schemeClr val="tx1"/>
              </a:solidFill>
            </a:endParaRPr>
          </a:p>
        </p:txBody>
      </p:sp>
      <p:grpSp>
        <p:nvGrpSpPr>
          <p:cNvPr id="4" name="Group 79"/>
          <p:cNvGrpSpPr/>
          <p:nvPr/>
        </p:nvGrpSpPr>
        <p:grpSpPr>
          <a:xfrm>
            <a:off x="2201442" y="2053992"/>
            <a:ext cx="1253424" cy="317770"/>
            <a:chOff x="1793079" y="1466851"/>
            <a:chExt cx="1371600" cy="347664"/>
          </a:xfrm>
          <a:solidFill>
            <a:schemeClr val="accent1"/>
          </a:solidFill>
        </p:grpSpPr>
        <p:sp>
          <p:nvSpPr>
            <p:cNvPr id="125" name="Round Same Side Corner Rectangle 124"/>
            <p:cNvSpPr/>
            <p:nvPr/>
          </p:nvSpPr>
          <p:spPr>
            <a:xfrm rot="16200000">
              <a:off x="2305047" y="954883"/>
              <a:ext cx="347664" cy="137160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dirty="0">
                <a:solidFill>
                  <a:schemeClr val="bg1"/>
                </a:solidFill>
                <a:latin typeface="微软雅黑" panose="020B0503020204020204" pitchFamily="34" charset="-122"/>
                <a:ea typeface="微软雅黑" panose="020B0503020204020204" pitchFamily="34" charset="-122"/>
              </a:endParaRPr>
            </a:p>
          </p:txBody>
        </p:sp>
        <p:sp>
          <p:nvSpPr>
            <p:cNvPr id="126" name="Text Placeholder 3"/>
            <p:cNvSpPr txBox="1"/>
            <p:nvPr/>
          </p:nvSpPr>
          <p:spPr>
            <a:xfrm>
              <a:off x="1874234" y="1506038"/>
              <a:ext cx="280662" cy="286221"/>
            </a:xfrm>
            <a:prstGeom prst="rect">
              <a:avLst/>
            </a:prstGeom>
            <a:grpFill/>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fontAlgn="auto">
                <a:spcBef>
                  <a:spcPct val="20000"/>
                </a:spcBef>
                <a:spcAft>
                  <a:spcPts val="0"/>
                </a:spcAft>
                <a:defRPr/>
              </a:pPr>
              <a:r>
                <a:rPr lang="en-US" sz="1700" dirty="0">
                  <a:solidFill>
                    <a:schemeClr val="bg1"/>
                  </a:solidFill>
                  <a:latin typeface="微软雅黑" panose="020B0503020204020204" pitchFamily="34" charset="-122"/>
                  <a:ea typeface="微软雅黑" panose="020B0503020204020204" pitchFamily="34" charset="-122"/>
                </a:rPr>
                <a:t>03</a:t>
              </a:r>
            </a:p>
          </p:txBody>
        </p:sp>
      </p:grpSp>
      <p:sp>
        <p:nvSpPr>
          <p:cNvPr id="129" name="Isosceles Triangle 128"/>
          <p:cNvSpPr/>
          <p:nvPr/>
        </p:nvSpPr>
        <p:spPr>
          <a:xfrm rot="18000000">
            <a:off x="3064761" y="3719495"/>
            <a:ext cx="347322" cy="299359"/>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rtlCol="0" anchor="ctr"/>
          <a:lstStyle/>
          <a:p>
            <a:pPr algn="ctr"/>
            <a:endParaRPr lang="en-US"/>
          </a:p>
        </p:txBody>
      </p:sp>
      <p:sp>
        <p:nvSpPr>
          <p:cNvPr id="130" name="Donut 129"/>
          <p:cNvSpPr/>
          <p:nvPr/>
        </p:nvSpPr>
        <p:spPr>
          <a:xfrm>
            <a:off x="3000067" y="3205446"/>
            <a:ext cx="1027111" cy="1027306"/>
          </a:xfrm>
          <a:prstGeom prst="donut">
            <a:avLst>
              <a:gd name="adj" fmla="val 1907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rtlCol="0" anchor="ctr"/>
          <a:lstStyle/>
          <a:p>
            <a:pPr algn="ctr"/>
            <a:endParaRPr lang="en-US">
              <a:solidFill>
                <a:schemeClr val="tx1"/>
              </a:solidFill>
            </a:endParaRPr>
          </a:p>
        </p:txBody>
      </p:sp>
      <p:grpSp>
        <p:nvGrpSpPr>
          <p:cNvPr id="5" name="Group 86"/>
          <p:cNvGrpSpPr/>
          <p:nvPr/>
        </p:nvGrpSpPr>
        <p:grpSpPr>
          <a:xfrm>
            <a:off x="2201442" y="3484039"/>
            <a:ext cx="1253424" cy="317770"/>
            <a:chOff x="1793079" y="1466851"/>
            <a:chExt cx="1371600" cy="347664"/>
          </a:xfrm>
          <a:solidFill>
            <a:schemeClr val="accent4"/>
          </a:solidFill>
        </p:grpSpPr>
        <p:sp>
          <p:nvSpPr>
            <p:cNvPr id="132" name="Round Same Side Corner Rectangle 131"/>
            <p:cNvSpPr/>
            <p:nvPr/>
          </p:nvSpPr>
          <p:spPr>
            <a:xfrm rot="16200000">
              <a:off x="2305047" y="954883"/>
              <a:ext cx="347664" cy="137160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dirty="0">
                <a:solidFill>
                  <a:schemeClr val="bg1"/>
                </a:solidFill>
                <a:latin typeface="微软雅黑" panose="020B0503020204020204" pitchFamily="34" charset="-122"/>
                <a:ea typeface="微软雅黑" panose="020B0503020204020204" pitchFamily="34" charset="-122"/>
              </a:endParaRPr>
            </a:p>
          </p:txBody>
        </p:sp>
        <p:sp>
          <p:nvSpPr>
            <p:cNvPr id="133" name="Text Placeholder 3"/>
            <p:cNvSpPr txBox="1"/>
            <p:nvPr/>
          </p:nvSpPr>
          <p:spPr>
            <a:xfrm>
              <a:off x="1874234" y="1506038"/>
              <a:ext cx="280662" cy="286221"/>
            </a:xfrm>
            <a:prstGeom prst="rect">
              <a:avLst/>
            </a:prstGeom>
            <a:grpFill/>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fontAlgn="auto">
                <a:spcBef>
                  <a:spcPct val="20000"/>
                </a:spcBef>
                <a:spcAft>
                  <a:spcPts val="0"/>
                </a:spcAft>
                <a:defRPr/>
              </a:pPr>
              <a:r>
                <a:rPr lang="en-US" sz="1700" dirty="0">
                  <a:solidFill>
                    <a:schemeClr val="bg1"/>
                  </a:solidFill>
                  <a:latin typeface="微软雅黑" panose="020B0503020204020204" pitchFamily="34" charset="-122"/>
                  <a:ea typeface="微软雅黑" panose="020B0503020204020204" pitchFamily="34" charset="-122"/>
                </a:rPr>
                <a:t>05</a:t>
              </a:r>
            </a:p>
          </p:txBody>
        </p:sp>
      </p:grpSp>
      <p:sp>
        <p:nvSpPr>
          <p:cNvPr id="45" name="TextBox 23"/>
          <p:cNvSpPr txBox="1"/>
          <p:nvPr/>
        </p:nvSpPr>
        <p:spPr>
          <a:xfrm>
            <a:off x="564825" y="3492752"/>
            <a:ext cx="1640746" cy="597736"/>
          </a:xfrm>
          <a:prstGeom prst="rect">
            <a:avLst/>
          </a:prstGeom>
          <a:noFill/>
        </p:spPr>
        <p:txBody>
          <a:bodyPr wrap="square" lIns="65032" tIns="32516" rIns="65032" bIns="32516" rtlCol="0">
            <a:spAutoFit/>
          </a:bodyPr>
          <a:lstStyle/>
          <a:p>
            <a:pPr algn="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a:t>
            </a:r>
            <a:r>
              <a:rPr lang="zh-CN" altLang="en-US" sz="800" dirty="0" smtClean="0">
                <a:solidFill>
                  <a:schemeClr val="bg1">
                    <a:lumMod val="50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46" name="TextBox 24"/>
          <p:cNvSpPr txBox="1"/>
          <p:nvPr/>
        </p:nvSpPr>
        <p:spPr>
          <a:xfrm>
            <a:off x="997019" y="3205446"/>
            <a:ext cx="1208552" cy="250333"/>
          </a:xfrm>
          <a:prstGeom prst="rect">
            <a:avLst/>
          </a:prstGeom>
          <a:noFill/>
        </p:spPr>
        <p:txBody>
          <a:bodyPr wrap="none" lIns="65032" tIns="32516" rIns="65032" bIns="32516" rtlCol="0">
            <a:spAutoFit/>
          </a:bodyPr>
          <a:lstStyle/>
          <a:p>
            <a:pPr algn="r"/>
            <a:r>
              <a:rPr lang="zh-CN" altLang="en-US" sz="1200" b="1" dirty="0">
                <a:solidFill>
                  <a:schemeClr val="bg1">
                    <a:lumMod val="50000"/>
                  </a:schemeClr>
                </a:solidFill>
                <a:ea typeface="微软雅黑" panose="020B0503020204020204" pitchFamily="34" charset="-122"/>
              </a:rPr>
              <a:t>请替换文字内容</a:t>
            </a:r>
          </a:p>
        </p:txBody>
      </p:sp>
      <p:sp>
        <p:nvSpPr>
          <p:cNvPr id="47" name="TextBox 23"/>
          <p:cNvSpPr txBox="1"/>
          <p:nvPr/>
        </p:nvSpPr>
        <p:spPr>
          <a:xfrm>
            <a:off x="591923" y="2317131"/>
            <a:ext cx="1640746" cy="597736"/>
          </a:xfrm>
          <a:prstGeom prst="rect">
            <a:avLst/>
          </a:prstGeom>
          <a:noFill/>
        </p:spPr>
        <p:txBody>
          <a:bodyPr wrap="square" lIns="65032" tIns="32516" rIns="65032" bIns="32516" rtlCol="0">
            <a:spAutoFit/>
          </a:bodyPr>
          <a:lstStyle/>
          <a:p>
            <a:pPr algn="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a:t>
            </a:r>
            <a:r>
              <a:rPr lang="zh-CN" altLang="en-US" sz="800" dirty="0" smtClean="0">
                <a:solidFill>
                  <a:schemeClr val="bg1">
                    <a:lumMod val="50000"/>
                  </a:schemeClr>
                </a:solidFill>
                <a:latin typeface="Arial" panose="020B0604020202020204" pitchFamily="34" charset="0"/>
                <a:ea typeface="微软雅黑" panose="020B0503020204020204" pitchFamily="34" charset="-122"/>
                <a:cs typeface="+mn-ea"/>
                <a:sym typeface="+mn-lt"/>
              </a:rPr>
              <a:t>字</a:t>
            </a:r>
            <a:endParaRPr lang="en-GB" altLang="zh-CN" sz="600" dirty="0">
              <a:solidFill>
                <a:schemeClr val="tx1">
                  <a:lumMod val="65000"/>
                  <a:lumOff val="35000"/>
                </a:schemeClr>
              </a:solidFill>
              <a:latin typeface="Arial" panose="020B0604020202020204" pitchFamily="34" charset="0"/>
              <a:ea typeface="微软雅黑" panose="020B0503020204020204" pitchFamily="34" charset="-122"/>
              <a:cs typeface="+mn-ea"/>
              <a:sym typeface="+mn-lt"/>
            </a:endParaRPr>
          </a:p>
        </p:txBody>
      </p:sp>
      <p:sp>
        <p:nvSpPr>
          <p:cNvPr id="48" name="TextBox 24"/>
          <p:cNvSpPr txBox="1"/>
          <p:nvPr/>
        </p:nvSpPr>
        <p:spPr>
          <a:xfrm>
            <a:off x="1024117" y="2029825"/>
            <a:ext cx="1208552" cy="250333"/>
          </a:xfrm>
          <a:prstGeom prst="rect">
            <a:avLst/>
          </a:prstGeom>
          <a:noFill/>
        </p:spPr>
        <p:txBody>
          <a:bodyPr wrap="none" lIns="65032" tIns="32516" rIns="65032" bIns="32516" rtlCol="0">
            <a:spAutoFit/>
          </a:bodyPr>
          <a:lstStyle/>
          <a:p>
            <a:pPr algn="r"/>
            <a:r>
              <a:rPr lang="zh-CN" altLang="en-US" sz="1200" b="1" dirty="0">
                <a:solidFill>
                  <a:schemeClr val="bg1">
                    <a:lumMod val="50000"/>
                  </a:schemeClr>
                </a:solidFill>
                <a:ea typeface="微软雅黑" panose="020B0503020204020204" pitchFamily="34" charset="-122"/>
              </a:rPr>
              <a:t>请替换文字内容</a:t>
            </a:r>
          </a:p>
        </p:txBody>
      </p:sp>
      <p:sp>
        <p:nvSpPr>
          <p:cNvPr id="51" name="TextBox 23"/>
          <p:cNvSpPr txBox="1"/>
          <p:nvPr/>
        </p:nvSpPr>
        <p:spPr>
          <a:xfrm>
            <a:off x="6858885" y="1559143"/>
            <a:ext cx="1640746" cy="597736"/>
          </a:xfrm>
          <a:prstGeom prst="rect">
            <a:avLst/>
          </a:prstGeom>
          <a:noFill/>
        </p:spPr>
        <p:txBody>
          <a:bodyPr wrap="square" lIns="65032" tIns="32516" rIns="65032" bIns="32516" rtlCol="0">
            <a:spAutoFit/>
          </a:bodyPr>
          <a:lstStyle/>
          <a:p>
            <a:pP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a:t>
            </a:r>
            <a:r>
              <a:rPr lang="zh-CN" altLang="en-US" sz="800" dirty="0" smtClean="0">
                <a:solidFill>
                  <a:schemeClr val="bg1">
                    <a:lumMod val="50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52" name="TextBox 24"/>
          <p:cNvSpPr txBox="1"/>
          <p:nvPr/>
        </p:nvSpPr>
        <p:spPr>
          <a:xfrm>
            <a:off x="6858885" y="1271837"/>
            <a:ext cx="1208552" cy="250333"/>
          </a:xfrm>
          <a:prstGeom prst="rect">
            <a:avLst/>
          </a:prstGeom>
          <a:noFill/>
        </p:spPr>
        <p:txBody>
          <a:bodyPr wrap="none" lIns="65032" tIns="32516" rIns="65032" bIns="32516" rtlCol="0">
            <a:spAutoFit/>
          </a:bodyPr>
          <a:lstStyle/>
          <a:p>
            <a:r>
              <a:rPr lang="zh-CN" altLang="en-US" sz="1200" b="1" dirty="0">
                <a:solidFill>
                  <a:schemeClr val="bg1">
                    <a:lumMod val="50000"/>
                  </a:schemeClr>
                </a:solidFill>
                <a:ea typeface="微软雅黑" panose="020B0503020204020204" pitchFamily="34" charset="-122"/>
              </a:rPr>
              <a:t>请替换文字内容</a:t>
            </a:r>
          </a:p>
        </p:txBody>
      </p:sp>
      <p:sp>
        <p:nvSpPr>
          <p:cNvPr id="53" name="TextBox 23"/>
          <p:cNvSpPr txBox="1"/>
          <p:nvPr/>
        </p:nvSpPr>
        <p:spPr>
          <a:xfrm>
            <a:off x="6858885" y="3029491"/>
            <a:ext cx="1640746" cy="597736"/>
          </a:xfrm>
          <a:prstGeom prst="rect">
            <a:avLst/>
          </a:prstGeom>
          <a:noFill/>
        </p:spPr>
        <p:txBody>
          <a:bodyPr wrap="square" lIns="65032" tIns="32516" rIns="65032" bIns="32516" rtlCol="0">
            <a:spAutoFit/>
          </a:bodyPr>
          <a:lstStyle/>
          <a:p>
            <a:pP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a:t>
            </a:r>
            <a:r>
              <a:rPr lang="zh-CN" altLang="en-US" sz="800" dirty="0" smtClean="0">
                <a:solidFill>
                  <a:schemeClr val="bg1">
                    <a:lumMod val="50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54" name="TextBox 24"/>
          <p:cNvSpPr txBox="1"/>
          <p:nvPr/>
        </p:nvSpPr>
        <p:spPr>
          <a:xfrm>
            <a:off x="6858885" y="2742185"/>
            <a:ext cx="1208552" cy="250333"/>
          </a:xfrm>
          <a:prstGeom prst="rect">
            <a:avLst/>
          </a:prstGeom>
          <a:noFill/>
        </p:spPr>
        <p:txBody>
          <a:bodyPr wrap="none" lIns="65032" tIns="32516" rIns="65032" bIns="32516" rtlCol="0">
            <a:spAutoFit/>
          </a:bodyPr>
          <a:lstStyle/>
          <a:p>
            <a:r>
              <a:rPr lang="zh-CN" altLang="en-US" sz="1200" b="1" dirty="0">
                <a:solidFill>
                  <a:schemeClr val="bg1">
                    <a:lumMod val="50000"/>
                  </a:schemeClr>
                </a:solidFill>
                <a:ea typeface="微软雅黑" panose="020B0503020204020204" pitchFamily="34" charset="-122"/>
              </a:rPr>
              <a:t>请替换文字内容</a:t>
            </a: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3"/>
                                        </p:tgtEl>
                                        <p:attrNameLst>
                                          <p:attrName>style.visibility</p:attrName>
                                        </p:attrNameLst>
                                      </p:cBhvr>
                                      <p:to>
                                        <p:strVal val="visible"/>
                                      </p:to>
                                    </p:set>
                                    <p:anim calcmode="lin" valueType="num">
                                      <p:cBhvr>
                                        <p:cTn id="7" dur="500" fill="hold"/>
                                        <p:tgtEl>
                                          <p:spTgt spid="93"/>
                                        </p:tgtEl>
                                        <p:attrNameLst>
                                          <p:attrName>ppt_w</p:attrName>
                                        </p:attrNameLst>
                                      </p:cBhvr>
                                      <p:tavLst>
                                        <p:tav tm="0">
                                          <p:val>
                                            <p:fltVal val="0"/>
                                          </p:val>
                                        </p:tav>
                                        <p:tav tm="100000">
                                          <p:val>
                                            <p:strVal val="#ppt_w"/>
                                          </p:val>
                                        </p:tav>
                                      </p:tavLst>
                                    </p:anim>
                                    <p:anim calcmode="lin" valueType="num">
                                      <p:cBhvr>
                                        <p:cTn id="8" dur="500" fill="hold"/>
                                        <p:tgtEl>
                                          <p:spTgt spid="93"/>
                                        </p:tgtEl>
                                        <p:attrNameLst>
                                          <p:attrName>ppt_h</p:attrName>
                                        </p:attrNameLst>
                                      </p:cBhvr>
                                      <p:tavLst>
                                        <p:tav tm="0">
                                          <p:val>
                                            <p:fltVal val="0"/>
                                          </p:val>
                                        </p:tav>
                                        <p:tav tm="100000">
                                          <p:val>
                                            <p:strVal val="#ppt_h"/>
                                          </p:val>
                                        </p:tav>
                                      </p:tavLst>
                                    </p:anim>
                                    <p:animEffect transition="in" filter="fade">
                                      <p:cBhvr>
                                        <p:cTn id="9" dur="500"/>
                                        <p:tgtEl>
                                          <p:spTgt spid="93"/>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92"/>
                                        </p:tgtEl>
                                        <p:attrNameLst>
                                          <p:attrName>style.visibility</p:attrName>
                                        </p:attrNameLst>
                                      </p:cBhvr>
                                      <p:to>
                                        <p:strVal val="visible"/>
                                      </p:to>
                                    </p:set>
                                    <p:animEffect transition="in" filter="fade">
                                      <p:cBhvr>
                                        <p:cTn id="13" dur="500"/>
                                        <p:tgtEl>
                                          <p:spTgt spid="92"/>
                                        </p:tgtEl>
                                      </p:cBhvr>
                                    </p:animEffect>
                                  </p:childTnLst>
                                </p:cTn>
                              </p:par>
                              <p:par>
                                <p:cTn id="14" presetID="12" presetClass="entr" presetSubtype="8"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slide(fromLeft)">
                                      <p:cBhvr>
                                        <p:cTn id="16" dur="500"/>
                                        <p:tgtEl>
                                          <p:spTgt spid="2"/>
                                        </p:tgtEl>
                                      </p:cBhvr>
                                    </p:animEffect>
                                  </p:childTnLst>
                                </p:cTn>
                              </p:par>
                            </p:childTnLst>
                          </p:cTn>
                        </p:par>
                        <p:par>
                          <p:cTn id="17" fill="hold">
                            <p:stCondLst>
                              <p:cond delay="1000"/>
                            </p:stCondLst>
                            <p:childTnLst>
                              <p:par>
                                <p:cTn id="18" presetID="12" presetClass="entr" presetSubtype="4" fill="hold" grpId="0" nodeType="afterEffect">
                                  <p:stCondLst>
                                    <p:cond delay="0"/>
                                  </p:stCondLst>
                                  <p:childTnLst>
                                    <p:set>
                                      <p:cBhvr>
                                        <p:cTn id="19" dur="1" fill="hold">
                                          <p:stCondLst>
                                            <p:cond delay="0"/>
                                          </p:stCondLst>
                                        </p:cTn>
                                        <p:tgtEl>
                                          <p:spTgt spid="51"/>
                                        </p:tgtEl>
                                        <p:attrNameLst>
                                          <p:attrName>style.visibility</p:attrName>
                                        </p:attrNameLst>
                                      </p:cBhvr>
                                      <p:to>
                                        <p:strVal val="visible"/>
                                      </p:to>
                                    </p:set>
                                    <p:anim calcmode="lin" valueType="num">
                                      <p:cBhvr additive="base">
                                        <p:cTn id="20" dur="500"/>
                                        <p:tgtEl>
                                          <p:spTgt spid="51"/>
                                        </p:tgtEl>
                                        <p:attrNameLst>
                                          <p:attrName>ppt_y</p:attrName>
                                        </p:attrNameLst>
                                      </p:cBhvr>
                                      <p:tavLst>
                                        <p:tav tm="0">
                                          <p:val>
                                            <p:strVal val="#ppt_y+#ppt_h*1.125000"/>
                                          </p:val>
                                        </p:tav>
                                        <p:tav tm="100000">
                                          <p:val>
                                            <p:strVal val="#ppt_y"/>
                                          </p:val>
                                        </p:tav>
                                      </p:tavLst>
                                    </p:anim>
                                    <p:animEffect transition="in" filter="wipe(up)">
                                      <p:cBhvr>
                                        <p:cTn id="21" dur="500"/>
                                        <p:tgtEl>
                                          <p:spTgt spid="51"/>
                                        </p:tgtEl>
                                      </p:cBhvr>
                                    </p:animEffect>
                                  </p:childTnLst>
                                </p:cTn>
                              </p:par>
                              <p:par>
                                <p:cTn id="22" presetID="12" presetClass="entr" presetSubtype="1" fill="hold" grpId="0" nodeType="withEffect">
                                  <p:stCondLst>
                                    <p:cond delay="0"/>
                                  </p:stCondLst>
                                  <p:childTnLst>
                                    <p:set>
                                      <p:cBhvr>
                                        <p:cTn id="23" dur="1" fill="hold">
                                          <p:stCondLst>
                                            <p:cond delay="0"/>
                                          </p:stCondLst>
                                        </p:cTn>
                                        <p:tgtEl>
                                          <p:spTgt spid="52"/>
                                        </p:tgtEl>
                                        <p:attrNameLst>
                                          <p:attrName>style.visibility</p:attrName>
                                        </p:attrNameLst>
                                      </p:cBhvr>
                                      <p:to>
                                        <p:strVal val="visible"/>
                                      </p:to>
                                    </p:set>
                                    <p:anim calcmode="lin" valueType="num">
                                      <p:cBhvr additive="base">
                                        <p:cTn id="24" dur="500"/>
                                        <p:tgtEl>
                                          <p:spTgt spid="52"/>
                                        </p:tgtEl>
                                        <p:attrNameLst>
                                          <p:attrName>ppt_y</p:attrName>
                                        </p:attrNameLst>
                                      </p:cBhvr>
                                      <p:tavLst>
                                        <p:tav tm="0">
                                          <p:val>
                                            <p:strVal val="#ppt_y-#ppt_h*1.125000"/>
                                          </p:val>
                                        </p:tav>
                                        <p:tav tm="100000">
                                          <p:val>
                                            <p:strVal val="#ppt_y"/>
                                          </p:val>
                                        </p:tav>
                                      </p:tavLst>
                                    </p:anim>
                                    <p:animEffect transition="in" filter="wipe(down)">
                                      <p:cBhvr>
                                        <p:cTn id="25" dur="500"/>
                                        <p:tgtEl>
                                          <p:spTgt spid="52"/>
                                        </p:tgtEl>
                                      </p:cBhvr>
                                    </p:animEffect>
                                  </p:childTnLst>
                                </p:cTn>
                              </p:par>
                            </p:childTnLst>
                          </p:cTn>
                        </p:par>
                        <p:par>
                          <p:cTn id="26" fill="hold">
                            <p:stCondLst>
                              <p:cond delay="1500"/>
                            </p:stCondLst>
                            <p:childTnLst>
                              <p:par>
                                <p:cTn id="27" presetID="18" presetClass="entr" presetSubtype="12" fill="hold" nodeType="afterEffect">
                                  <p:stCondLst>
                                    <p:cond delay="0"/>
                                  </p:stCondLst>
                                  <p:childTnLst>
                                    <p:set>
                                      <p:cBhvr>
                                        <p:cTn id="28" dur="1" fill="hold">
                                          <p:stCondLst>
                                            <p:cond delay="0"/>
                                          </p:stCondLst>
                                        </p:cTn>
                                        <p:tgtEl>
                                          <p:spTgt spid="111"/>
                                        </p:tgtEl>
                                        <p:attrNameLst>
                                          <p:attrName>style.visibility</p:attrName>
                                        </p:attrNameLst>
                                      </p:cBhvr>
                                      <p:to>
                                        <p:strVal val="visible"/>
                                      </p:to>
                                    </p:set>
                                    <p:animEffect transition="in" filter="strips(downLeft)">
                                      <p:cBhvr>
                                        <p:cTn id="29" dur="500"/>
                                        <p:tgtEl>
                                          <p:spTgt spid="111"/>
                                        </p:tgtEl>
                                      </p:cBhvr>
                                    </p:animEffect>
                                  </p:childTnLst>
                                </p:cTn>
                              </p:par>
                            </p:childTnLst>
                          </p:cTn>
                        </p:par>
                        <p:par>
                          <p:cTn id="30" fill="hold">
                            <p:stCondLst>
                              <p:cond delay="2000"/>
                            </p:stCondLst>
                            <p:childTnLst>
                              <p:par>
                                <p:cTn id="31" presetID="53" presetClass="entr" presetSubtype="16" fill="hold" grpId="0" nodeType="afterEffect">
                                  <p:stCondLst>
                                    <p:cond delay="0"/>
                                  </p:stCondLst>
                                  <p:childTnLst>
                                    <p:set>
                                      <p:cBhvr>
                                        <p:cTn id="32" dur="1" fill="hold">
                                          <p:stCondLst>
                                            <p:cond delay="0"/>
                                          </p:stCondLst>
                                        </p:cTn>
                                        <p:tgtEl>
                                          <p:spTgt spid="123"/>
                                        </p:tgtEl>
                                        <p:attrNameLst>
                                          <p:attrName>style.visibility</p:attrName>
                                        </p:attrNameLst>
                                      </p:cBhvr>
                                      <p:to>
                                        <p:strVal val="visible"/>
                                      </p:to>
                                    </p:set>
                                    <p:anim calcmode="lin" valueType="num">
                                      <p:cBhvr>
                                        <p:cTn id="33" dur="500" fill="hold"/>
                                        <p:tgtEl>
                                          <p:spTgt spid="123"/>
                                        </p:tgtEl>
                                        <p:attrNameLst>
                                          <p:attrName>ppt_w</p:attrName>
                                        </p:attrNameLst>
                                      </p:cBhvr>
                                      <p:tavLst>
                                        <p:tav tm="0">
                                          <p:val>
                                            <p:fltVal val="0"/>
                                          </p:val>
                                        </p:tav>
                                        <p:tav tm="100000">
                                          <p:val>
                                            <p:strVal val="#ppt_w"/>
                                          </p:val>
                                        </p:tav>
                                      </p:tavLst>
                                    </p:anim>
                                    <p:anim calcmode="lin" valueType="num">
                                      <p:cBhvr>
                                        <p:cTn id="34" dur="500" fill="hold"/>
                                        <p:tgtEl>
                                          <p:spTgt spid="123"/>
                                        </p:tgtEl>
                                        <p:attrNameLst>
                                          <p:attrName>ppt_h</p:attrName>
                                        </p:attrNameLst>
                                      </p:cBhvr>
                                      <p:tavLst>
                                        <p:tav tm="0">
                                          <p:val>
                                            <p:fltVal val="0"/>
                                          </p:val>
                                        </p:tav>
                                        <p:tav tm="100000">
                                          <p:val>
                                            <p:strVal val="#ppt_h"/>
                                          </p:val>
                                        </p:tav>
                                      </p:tavLst>
                                    </p:anim>
                                    <p:animEffect transition="in" filter="fade">
                                      <p:cBhvr>
                                        <p:cTn id="35" dur="500"/>
                                        <p:tgtEl>
                                          <p:spTgt spid="123"/>
                                        </p:tgtEl>
                                      </p:cBhvr>
                                    </p:animEffect>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122"/>
                                        </p:tgtEl>
                                        <p:attrNameLst>
                                          <p:attrName>style.visibility</p:attrName>
                                        </p:attrNameLst>
                                      </p:cBhvr>
                                      <p:to>
                                        <p:strVal val="visible"/>
                                      </p:to>
                                    </p:set>
                                    <p:animEffect transition="in" filter="fade">
                                      <p:cBhvr>
                                        <p:cTn id="39" dur="500"/>
                                        <p:tgtEl>
                                          <p:spTgt spid="122"/>
                                        </p:tgtEl>
                                      </p:cBhvr>
                                    </p:animEffect>
                                  </p:childTnLst>
                                </p:cTn>
                              </p:par>
                              <p:par>
                                <p:cTn id="40" presetID="12" presetClass="entr" presetSubtype="2" fill="hold" nodeType="with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slide(fromRight)">
                                      <p:cBhvr>
                                        <p:cTn id="42" dur="500"/>
                                        <p:tgtEl>
                                          <p:spTgt spid="4"/>
                                        </p:tgtEl>
                                      </p:cBhvr>
                                    </p:animEffect>
                                  </p:childTnLst>
                                </p:cTn>
                              </p:par>
                            </p:childTnLst>
                          </p:cTn>
                        </p:par>
                        <p:par>
                          <p:cTn id="43" fill="hold">
                            <p:stCondLst>
                              <p:cond delay="3000"/>
                            </p:stCondLst>
                            <p:childTnLst>
                              <p:par>
                                <p:cTn id="44" presetID="12" presetClass="entr" presetSubtype="4" fill="hold" grpId="0" nodeType="afterEffect">
                                  <p:stCondLst>
                                    <p:cond delay="0"/>
                                  </p:stCondLst>
                                  <p:childTnLst>
                                    <p:set>
                                      <p:cBhvr>
                                        <p:cTn id="45" dur="1" fill="hold">
                                          <p:stCondLst>
                                            <p:cond delay="0"/>
                                          </p:stCondLst>
                                        </p:cTn>
                                        <p:tgtEl>
                                          <p:spTgt spid="47"/>
                                        </p:tgtEl>
                                        <p:attrNameLst>
                                          <p:attrName>style.visibility</p:attrName>
                                        </p:attrNameLst>
                                      </p:cBhvr>
                                      <p:to>
                                        <p:strVal val="visible"/>
                                      </p:to>
                                    </p:set>
                                    <p:anim calcmode="lin" valueType="num">
                                      <p:cBhvr additive="base">
                                        <p:cTn id="46" dur="500"/>
                                        <p:tgtEl>
                                          <p:spTgt spid="47"/>
                                        </p:tgtEl>
                                        <p:attrNameLst>
                                          <p:attrName>ppt_y</p:attrName>
                                        </p:attrNameLst>
                                      </p:cBhvr>
                                      <p:tavLst>
                                        <p:tav tm="0">
                                          <p:val>
                                            <p:strVal val="#ppt_y+#ppt_h*1.125000"/>
                                          </p:val>
                                        </p:tav>
                                        <p:tav tm="100000">
                                          <p:val>
                                            <p:strVal val="#ppt_y"/>
                                          </p:val>
                                        </p:tav>
                                      </p:tavLst>
                                    </p:anim>
                                    <p:animEffect transition="in" filter="wipe(up)">
                                      <p:cBhvr>
                                        <p:cTn id="47" dur="500"/>
                                        <p:tgtEl>
                                          <p:spTgt spid="47"/>
                                        </p:tgtEl>
                                      </p:cBhvr>
                                    </p:animEffect>
                                  </p:childTnLst>
                                </p:cTn>
                              </p:par>
                              <p:par>
                                <p:cTn id="48" presetID="12" presetClass="entr" presetSubtype="1" fill="hold" grpId="0" nodeType="withEffect">
                                  <p:stCondLst>
                                    <p:cond delay="0"/>
                                  </p:stCondLst>
                                  <p:childTnLst>
                                    <p:set>
                                      <p:cBhvr>
                                        <p:cTn id="49" dur="1" fill="hold">
                                          <p:stCondLst>
                                            <p:cond delay="0"/>
                                          </p:stCondLst>
                                        </p:cTn>
                                        <p:tgtEl>
                                          <p:spTgt spid="48"/>
                                        </p:tgtEl>
                                        <p:attrNameLst>
                                          <p:attrName>style.visibility</p:attrName>
                                        </p:attrNameLst>
                                      </p:cBhvr>
                                      <p:to>
                                        <p:strVal val="visible"/>
                                      </p:to>
                                    </p:set>
                                    <p:anim calcmode="lin" valueType="num">
                                      <p:cBhvr additive="base">
                                        <p:cTn id="50" dur="500"/>
                                        <p:tgtEl>
                                          <p:spTgt spid="48"/>
                                        </p:tgtEl>
                                        <p:attrNameLst>
                                          <p:attrName>ppt_y</p:attrName>
                                        </p:attrNameLst>
                                      </p:cBhvr>
                                      <p:tavLst>
                                        <p:tav tm="0">
                                          <p:val>
                                            <p:strVal val="#ppt_y-#ppt_h*1.125000"/>
                                          </p:val>
                                        </p:tav>
                                        <p:tav tm="100000">
                                          <p:val>
                                            <p:strVal val="#ppt_y"/>
                                          </p:val>
                                        </p:tav>
                                      </p:tavLst>
                                    </p:anim>
                                    <p:animEffect transition="in" filter="wipe(down)">
                                      <p:cBhvr>
                                        <p:cTn id="51" dur="500"/>
                                        <p:tgtEl>
                                          <p:spTgt spid="48"/>
                                        </p:tgtEl>
                                      </p:cBhvr>
                                    </p:animEffect>
                                  </p:childTnLst>
                                </p:cTn>
                              </p:par>
                            </p:childTnLst>
                          </p:cTn>
                        </p:par>
                        <p:par>
                          <p:cTn id="52" fill="hold">
                            <p:stCondLst>
                              <p:cond delay="3500"/>
                            </p:stCondLst>
                            <p:childTnLst>
                              <p:par>
                                <p:cTn id="53" presetID="18" presetClass="entr" presetSubtype="6" fill="hold" nodeType="afterEffect">
                                  <p:stCondLst>
                                    <p:cond delay="0"/>
                                  </p:stCondLst>
                                  <p:childTnLst>
                                    <p:set>
                                      <p:cBhvr>
                                        <p:cTn id="54" dur="1" fill="hold">
                                          <p:stCondLst>
                                            <p:cond delay="0"/>
                                          </p:stCondLst>
                                        </p:cTn>
                                        <p:tgtEl>
                                          <p:spTgt spid="113"/>
                                        </p:tgtEl>
                                        <p:attrNameLst>
                                          <p:attrName>style.visibility</p:attrName>
                                        </p:attrNameLst>
                                      </p:cBhvr>
                                      <p:to>
                                        <p:strVal val="visible"/>
                                      </p:to>
                                    </p:set>
                                    <p:animEffect transition="in" filter="strips(downRight)">
                                      <p:cBhvr>
                                        <p:cTn id="55" dur="500"/>
                                        <p:tgtEl>
                                          <p:spTgt spid="113"/>
                                        </p:tgtEl>
                                      </p:cBhvr>
                                    </p:animEffect>
                                  </p:childTnLst>
                                </p:cTn>
                              </p:par>
                            </p:childTnLst>
                          </p:cTn>
                        </p:par>
                        <p:par>
                          <p:cTn id="56" fill="hold">
                            <p:stCondLst>
                              <p:cond delay="4000"/>
                            </p:stCondLst>
                            <p:childTnLst>
                              <p:par>
                                <p:cTn id="57" presetID="53" presetClass="entr" presetSubtype="16" fill="hold" grpId="0" nodeType="afterEffect">
                                  <p:stCondLst>
                                    <p:cond delay="0"/>
                                  </p:stCondLst>
                                  <p:childTnLst>
                                    <p:set>
                                      <p:cBhvr>
                                        <p:cTn id="58" dur="1" fill="hold">
                                          <p:stCondLst>
                                            <p:cond delay="0"/>
                                          </p:stCondLst>
                                        </p:cTn>
                                        <p:tgtEl>
                                          <p:spTgt spid="100"/>
                                        </p:tgtEl>
                                        <p:attrNameLst>
                                          <p:attrName>style.visibility</p:attrName>
                                        </p:attrNameLst>
                                      </p:cBhvr>
                                      <p:to>
                                        <p:strVal val="visible"/>
                                      </p:to>
                                    </p:set>
                                    <p:anim calcmode="lin" valueType="num">
                                      <p:cBhvr>
                                        <p:cTn id="59" dur="500" fill="hold"/>
                                        <p:tgtEl>
                                          <p:spTgt spid="100"/>
                                        </p:tgtEl>
                                        <p:attrNameLst>
                                          <p:attrName>ppt_w</p:attrName>
                                        </p:attrNameLst>
                                      </p:cBhvr>
                                      <p:tavLst>
                                        <p:tav tm="0">
                                          <p:val>
                                            <p:fltVal val="0"/>
                                          </p:val>
                                        </p:tav>
                                        <p:tav tm="100000">
                                          <p:val>
                                            <p:strVal val="#ppt_w"/>
                                          </p:val>
                                        </p:tav>
                                      </p:tavLst>
                                    </p:anim>
                                    <p:anim calcmode="lin" valueType="num">
                                      <p:cBhvr>
                                        <p:cTn id="60" dur="500" fill="hold"/>
                                        <p:tgtEl>
                                          <p:spTgt spid="100"/>
                                        </p:tgtEl>
                                        <p:attrNameLst>
                                          <p:attrName>ppt_h</p:attrName>
                                        </p:attrNameLst>
                                      </p:cBhvr>
                                      <p:tavLst>
                                        <p:tav tm="0">
                                          <p:val>
                                            <p:fltVal val="0"/>
                                          </p:val>
                                        </p:tav>
                                        <p:tav tm="100000">
                                          <p:val>
                                            <p:strVal val="#ppt_h"/>
                                          </p:val>
                                        </p:tav>
                                      </p:tavLst>
                                    </p:anim>
                                    <p:animEffect transition="in" filter="fade">
                                      <p:cBhvr>
                                        <p:cTn id="61" dur="500"/>
                                        <p:tgtEl>
                                          <p:spTgt spid="100"/>
                                        </p:tgtEl>
                                      </p:cBhvr>
                                    </p:animEffect>
                                  </p:childTnLst>
                                </p:cTn>
                              </p:par>
                            </p:childTnLst>
                          </p:cTn>
                        </p:par>
                        <p:par>
                          <p:cTn id="62" fill="hold">
                            <p:stCondLst>
                              <p:cond delay="4500"/>
                            </p:stCondLst>
                            <p:childTnLst>
                              <p:par>
                                <p:cTn id="63" presetID="10" presetClass="entr" presetSubtype="0" fill="hold" grpId="0" nodeType="afterEffect">
                                  <p:stCondLst>
                                    <p:cond delay="0"/>
                                  </p:stCondLst>
                                  <p:childTnLst>
                                    <p:set>
                                      <p:cBhvr>
                                        <p:cTn id="64" dur="1" fill="hold">
                                          <p:stCondLst>
                                            <p:cond delay="0"/>
                                          </p:stCondLst>
                                        </p:cTn>
                                        <p:tgtEl>
                                          <p:spTgt spid="99"/>
                                        </p:tgtEl>
                                        <p:attrNameLst>
                                          <p:attrName>style.visibility</p:attrName>
                                        </p:attrNameLst>
                                      </p:cBhvr>
                                      <p:to>
                                        <p:strVal val="visible"/>
                                      </p:to>
                                    </p:set>
                                    <p:animEffect transition="in" filter="fade">
                                      <p:cBhvr>
                                        <p:cTn id="65" dur="500"/>
                                        <p:tgtEl>
                                          <p:spTgt spid="99"/>
                                        </p:tgtEl>
                                      </p:cBhvr>
                                    </p:animEffect>
                                  </p:childTnLst>
                                </p:cTn>
                              </p:par>
                              <p:par>
                                <p:cTn id="66" presetID="12" presetClass="entr" presetSubtype="8" fill="hold" nodeType="withEffect">
                                  <p:stCondLst>
                                    <p:cond delay="0"/>
                                  </p:stCondLst>
                                  <p:childTnLst>
                                    <p:set>
                                      <p:cBhvr>
                                        <p:cTn id="67" dur="1" fill="hold">
                                          <p:stCondLst>
                                            <p:cond delay="0"/>
                                          </p:stCondLst>
                                        </p:cTn>
                                        <p:tgtEl>
                                          <p:spTgt spid="3"/>
                                        </p:tgtEl>
                                        <p:attrNameLst>
                                          <p:attrName>style.visibility</p:attrName>
                                        </p:attrNameLst>
                                      </p:cBhvr>
                                      <p:to>
                                        <p:strVal val="visible"/>
                                      </p:to>
                                    </p:set>
                                    <p:animEffect transition="in" filter="slide(fromLeft)">
                                      <p:cBhvr>
                                        <p:cTn id="68" dur="500"/>
                                        <p:tgtEl>
                                          <p:spTgt spid="3"/>
                                        </p:tgtEl>
                                      </p:cBhvr>
                                    </p:animEffect>
                                  </p:childTnLst>
                                </p:cTn>
                              </p:par>
                            </p:childTnLst>
                          </p:cTn>
                        </p:par>
                        <p:par>
                          <p:cTn id="69" fill="hold">
                            <p:stCondLst>
                              <p:cond delay="5000"/>
                            </p:stCondLst>
                            <p:childTnLst>
                              <p:par>
                                <p:cTn id="70" presetID="12" presetClass="entr" presetSubtype="4" fill="hold" grpId="0" nodeType="afterEffect">
                                  <p:stCondLst>
                                    <p:cond delay="0"/>
                                  </p:stCondLst>
                                  <p:childTnLst>
                                    <p:set>
                                      <p:cBhvr>
                                        <p:cTn id="71" dur="1" fill="hold">
                                          <p:stCondLst>
                                            <p:cond delay="0"/>
                                          </p:stCondLst>
                                        </p:cTn>
                                        <p:tgtEl>
                                          <p:spTgt spid="53"/>
                                        </p:tgtEl>
                                        <p:attrNameLst>
                                          <p:attrName>style.visibility</p:attrName>
                                        </p:attrNameLst>
                                      </p:cBhvr>
                                      <p:to>
                                        <p:strVal val="visible"/>
                                      </p:to>
                                    </p:set>
                                    <p:anim calcmode="lin" valueType="num">
                                      <p:cBhvr additive="base">
                                        <p:cTn id="72" dur="500"/>
                                        <p:tgtEl>
                                          <p:spTgt spid="53"/>
                                        </p:tgtEl>
                                        <p:attrNameLst>
                                          <p:attrName>ppt_y</p:attrName>
                                        </p:attrNameLst>
                                      </p:cBhvr>
                                      <p:tavLst>
                                        <p:tav tm="0">
                                          <p:val>
                                            <p:strVal val="#ppt_y+#ppt_h*1.125000"/>
                                          </p:val>
                                        </p:tav>
                                        <p:tav tm="100000">
                                          <p:val>
                                            <p:strVal val="#ppt_y"/>
                                          </p:val>
                                        </p:tav>
                                      </p:tavLst>
                                    </p:anim>
                                    <p:animEffect transition="in" filter="wipe(up)">
                                      <p:cBhvr>
                                        <p:cTn id="73" dur="500"/>
                                        <p:tgtEl>
                                          <p:spTgt spid="53"/>
                                        </p:tgtEl>
                                      </p:cBhvr>
                                    </p:animEffect>
                                  </p:childTnLst>
                                </p:cTn>
                              </p:par>
                              <p:par>
                                <p:cTn id="74" presetID="12" presetClass="entr" presetSubtype="1" fill="hold" grpId="0" nodeType="withEffect">
                                  <p:stCondLst>
                                    <p:cond delay="0"/>
                                  </p:stCondLst>
                                  <p:childTnLst>
                                    <p:set>
                                      <p:cBhvr>
                                        <p:cTn id="75" dur="1" fill="hold">
                                          <p:stCondLst>
                                            <p:cond delay="0"/>
                                          </p:stCondLst>
                                        </p:cTn>
                                        <p:tgtEl>
                                          <p:spTgt spid="54"/>
                                        </p:tgtEl>
                                        <p:attrNameLst>
                                          <p:attrName>style.visibility</p:attrName>
                                        </p:attrNameLst>
                                      </p:cBhvr>
                                      <p:to>
                                        <p:strVal val="visible"/>
                                      </p:to>
                                    </p:set>
                                    <p:anim calcmode="lin" valueType="num">
                                      <p:cBhvr additive="base">
                                        <p:cTn id="76" dur="500"/>
                                        <p:tgtEl>
                                          <p:spTgt spid="54"/>
                                        </p:tgtEl>
                                        <p:attrNameLst>
                                          <p:attrName>ppt_y</p:attrName>
                                        </p:attrNameLst>
                                      </p:cBhvr>
                                      <p:tavLst>
                                        <p:tav tm="0">
                                          <p:val>
                                            <p:strVal val="#ppt_y-#ppt_h*1.125000"/>
                                          </p:val>
                                        </p:tav>
                                        <p:tav tm="100000">
                                          <p:val>
                                            <p:strVal val="#ppt_y"/>
                                          </p:val>
                                        </p:tav>
                                      </p:tavLst>
                                    </p:anim>
                                    <p:animEffect transition="in" filter="wipe(down)">
                                      <p:cBhvr>
                                        <p:cTn id="77" dur="500"/>
                                        <p:tgtEl>
                                          <p:spTgt spid="54"/>
                                        </p:tgtEl>
                                      </p:cBhvr>
                                    </p:animEffect>
                                  </p:childTnLst>
                                </p:cTn>
                              </p:par>
                            </p:childTnLst>
                          </p:cTn>
                        </p:par>
                        <p:par>
                          <p:cTn id="78" fill="hold">
                            <p:stCondLst>
                              <p:cond delay="5500"/>
                            </p:stCondLst>
                            <p:childTnLst>
                              <p:par>
                                <p:cTn id="79" presetID="18" presetClass="entr" presetSubtype="12" fill="hold" nodeType="afterEffect">
                                  <p:stCondLst>
                                    <p:cond delay="0"/>
                                  </p:stCondLst>
                                  <p:childTnLst>
                                    <p:set>
                                      <p:cBhvr>
                                        <p:cTn id="80" dur="1" fill="hold">
                                          <p:stCondLst>
                                            <p:cond delay="0"/>
                                          </p:stCondLst>
                                        </p:cTn>
                                        <p:tgtEl>
                                          <p:spTgt spid="112"/>
                                        </p:tgtEl>
                                        <p:attrNameLst>
                                          <p:attrName>style.visibility</p:attrName>
                                        </p:attrNameLst>
                                      </p:cBhvr>
                                      <p:to>
                                        <p:strVal val="visible"/>
                                      </p:to>
                                    </p:set>
                                    <p:animEffect transition="in" filter="strips(downLeft)">
                                      <p:cBhvr>
                                        <p:cTn id="81" dur="500"/>
                                        <p:tgtEl>
                                          <p:spTgt spid="112"/>
                                        </p:tgtEl>
                                      </p:cBhvr>
                                    </p:animEffect>
                                  </p:childTnLst>
                                </p:cTn>
                              </p:par>
                            </p:childTnLst>
                          </p:cTn>
                        </p:par>
                        <p:par>
                          <p:cTn id="82" fill="hold">
                            <p:stCondLst>
                              <p:cond delay="6000"/>
                            </p:stCondLst>
                            <p:childTnLst>
                              <p:par>
                                <p:cTn id="83" presetID="53" presetClass="entr" presetSubtype="16" fill="hold" grpId="0" nodeType="afterEffect">
                                  <p:stCondLst>
                                    <p:cond delay="0"/>
                                  </p:stCondLst>
                                  <p:childTnLst>
                                    <p:set>
                                      <p:cBhvr>
                                        <p:cTn id="84" dur="1" fill="hold">
                                          <p:stCondLst>
                                            <p:cond delay="0"/>
                                          </p:stCondLst>
                                        </p:cTn>
                                        <p:tgtEl>
                                          <p:spTgt spid="130"/>
                                        </p:tgtEl>
                                        <p:attrNameLst>
                                          <p:attrName>style.visibility</p:attrName>
                                        </p:attrNameLst>
                                      </p:cBhvr>
                                      <p:to>
                                        <p:strVal val="visible"/>
                                      </p:to>
                                    </p:set>
                                    <p:anim calcmode="lin" valueType="num">
                                      <p:cBhvr>
                                        <p:cTn id="85" dur="500" fill="hold"/>
                                        <p:tgtEl>
                                          <p:spTgt spid="130"/>
                                        </p:tgtEl>
                                        <p:attrNameLst>
                                          <p:attrName>ppt_w</p:attrName>
                                        </p:attrNameLst>
                                      </p:cBhvr>
                                      <p:tavLst>
                                        <p:tav tm="0">
                                          <p:val>
                                            <p:fltVal val="0"/>
                                          </p:val>
                                        </p:tav>
                                        <p:tav tm="100000">
                                          <p:val>
                                            <p:strVal val="#ppt_w"/>
                                          </p:val>
                                        </p:tav>
                                      </p:tavLst>
                                    </p:anim>
                                    <p:anim calcmode="lin" valueType="num">
                                      <p:cBhvr>
                                        <p:cTn id="86" dur="500" fill="hold"/>
                                        <p:tgtEl>
                                          <p:spTgt spid="130"/>
                                        </p:tgtEl>
                                        <p:attrNameLst>
                                          <p:attrName>ppt_h</p:attrName>
                                        </p:attrNameLst>
                                      </p:cBhvr>
                                      <p:tavLst>
                                        <p:tav tm="0">
                                          <p:val>
                                            <p:fltVal val="0"/>
                                          </p:val>
                                        </p:tav>
                                        <p:tav tm="100000">
                                          <p:val>
                                            <p:strVal val="#ppt_h"/>
                                          </p:val>
                                        </p:tav>
                                      </p:tavLst>
                                    </p:anim>
                                    <p:animEffect transition="in" filter="fade">
                                      <p:cBhvr>
                                        <p:cTn id="87" dur="500"/>
                                        <p:tgtEl>
                                          <p:spTgt spid="130"/>
                                        </p:tgtEl>
                                      </p:cBhvr>
                                    </p:animEffect>
                                  </p:childTnLst>
                                </p:cTn>
                              </p:par>
                            </p:childTnLst>
                          </p:cTn>
                        </p:par>
                        <p:par>
                          <p:cTn id="88" fill="hold">
                            <p:stCondLst>
                              <p:cond delay="6500"/>
                            </p:stCondLst>
                            <p:childTnLst>
                              <p:par>
                                <p:cTn id="89" presetID="10" presetClass="entr" presetSubtype="0" fill="hold" grpId="0" nodeType="afterEffect">
                                  <p:stCondLst>
                                    <p:cond delay="0"/>
                                  </p:stCondLst>
                                  <p:childTnLst>
                                    <p:set>
                                      <p:cBhvr>
                                        <p:cTn id="90" dur="1" fill="hold">
                                          <p:stCondLst>
                                            <p:cond delay="0"/>
                                          </p:stCondLst>
                                        </p:cTn>
                                        <p:tgtEl>
                                          <p:spTgt spid="129"/>
                                        </p:tgtEl>
                                        <p:attrNameLst>
                                          <p:attrName>style.visibility</p:attrName>
                                        </p:attrNameLst>
                                      </p:cBhvr>
                                      <p:to>
                                        <p:strVal val="visible"/>
                                      </p:to>
                                    </p:set>
                                    <p:animEffect transition="in" filter="fade">
                                      <p:cBhvr>
                                        <p:cTn id="91" dur="500"/>
                                        <p:tgtEl>
                                          <p:spTgt spid="129"/>
                                        </p:tgtEl>
                                      </p:cBhvr>
                                    </p:animEffect>
                                  </p:childTnLst>
                                </p:cTn>
                              </p:par>
                              <p:par>
                                <p:cTn id="92" presetID="12" presetClass="entr" presetSubtype="2" fill="hold" nodeType="withEffect">
                                  <p:stCondLst>
                                    <p:cond delay="0"/>
                                  </p:stCondLst>
                                  <p:childTnLst>
                                    <p:set>
                                      <p:cBhvr>
                                        <p:cTn id="93" dur="1" fill="hold">
                                          <p:stCondLst>
                                            <p:cond delay="0"/>
                                          </p:stCondLst>
                                        </p:cTn>
                                        <p:tgtEl>
                                          <p:spTgt spid="5"/>
                                        </p:tgtEl>
                                        <p:attrNameLst>
                                          <p:attrName>style.visibility</p:attrName>
                                        </p:attrNameLst>
                                      </p:cBhvr>
                                      <p:to>
                                        <p:strVal val="visible"/>
                                      </p:to>
                                    </p:set>
                                    <p:animEffect transition="in" filter="slide(fromRight)">
                                      <p:cBhvr>
                                        <p:cTn id="94" dur="500"/>
                                        <p:tgtEl>
                                          <p:spTgt spid="5"/>
                                        </p:tgtEl>
                                      </p:cBhvr>
                                    </p:animEffect>
                                  </p:childTnLst>
                                </p:cTn>
                              </p:par>
                            </p:childTnLst>
                          </p:cTn>
                        </p:par>
                        <p:par>
                          <p:cTn id="95" fill="hold">
                            <p:stCondLst>
                              <p:cond delay="7000"/>
                            </p:stCondLst>
                            <p:childTnLst>
                              <p:par>
                                <p:cTn id="96" presetID="12" presetClass="entr" presetSubtype="4" fill="hold" grpId="0" nodeType="afterEffect">
                                  <p:stCondLst>
                                    <p:cond delay="0"/>
                                  </p:stCondLst>
                                  <p:childTnLst>
                                    <p:set>
                                      <p:cBhvr>
                                        <p:cTn id="97" dur="1" fill="hold">
                                          <p:stCondLst>
                                            <p:cond delay="0"/>
                                          </p:stCondLst>
                                        </p:cTn>
                                        <p:tgtEl>
                                          <p:spTgt spid="45"/>
                                        </p:tgtEl>
                                        <p:attrNameLst>
                                          <p:attrName>style.visibility</p:attrName>
                                        </p:attrNameLst>
                                      </p:cBhvr>
                                      <p:to>
                                        <p:strVal val="visible"/>
                                      </p:to>
                                    </p:set>
                                    <p:anim calcmode="lin" valueType="num">
                                      <p:cBhvr additive="base">
                                        <p:cTn id="98" dur="500"/>
                                        <p:tgtEl>
                                          <p:spTgt spid="45"/>
                                        </p:tgtEl>
                                        <p:attrNameLst>
                                          <p:attrName>ppt_y</p:attrName>
                                        </p:attrNameLst>
                                      </p:cBhvr>
                                      <p:tavLst>
                                        <p:tav tm="0">
                                          <p:val>
                                            <p:strVal val="#ppt_y+#ppt_h*1.125000"/>
                                          </p:val>
                                        </p:tav>
                                        <p:tav tm="100000">
                                          <p:val>
                                            <p:strVal val="#ppt_y"/>
                                          </p:val>
                                        </p:tav>
                                      </p:tavLst>
                                    </p:anim>
                                    <p:animEffect transition="in" filter="wipe(up)">
                                      <p:cBhvr>
                                        <p:cTn id="99" dur="500"/>
                                        <p:tgtEl>
                                          <p:spTgt spid="45"/>
                                        </p:tgtEl>
                                      </p:cBhvr>
                                    </p:animEffect>
                                  </p:childTnLst>
                                </p:cTn>
                              </p:par>
                              <p:par>
                                <p:cTn id="100" presetID="12" presetClass="entr" presetSubtype="1" fill="hold" grpId="0" nodeType="withEffect">
                                  <p:stCondLst>
                                    <p:cond delay="0"/>
                                  </p:stCondLst>
                                  <p:childTnLst>
                                    <p:set>
                                      <p:cBhvr>
                                        <p:cTn id="101" dur="1" fill="hold">
                                          <p:stCondLst>
                                            <p:cond delay="0"/>
                                          </p:stCondLst>
                                        </p:cTn>
                                        <p:tgtEl>
                                          <p:spTgt spid="46"/>
                                        </p:tgtEl>
                                        <p:attrNameLst>
                                          <p:attrName>style.visibility</p:attrName>
                                        </p:attrNameLst>
                                      </p:cBhvr>
                                      <p:to>
                                        <p:strVal val="visible"/>
                                      </p:to>
                                    </p:set>
                                    <p:anim calcmode="lin" valueType="num">
                                      <p:cBhvr additive="base">
                                        <p:cTn id="102" dur="500"/>
                                        <p:tgtEl>
                                          <p:spTgt spid="46"/>
                                        </p:tgtEl>
                                        <p:attrNameLst>
                                          <p:attrName>ppt_y</p:attrName>
                                        </p:attrNameLst>
                                      </p:cBhvr>
                                      <p:tavLst>
                                        <p:tav tm="0">
                                          <p:val>
                                            <p:strVal val="#ppt_y-#ppt_h*1.125000"/>
                                          </p:val>
                                        </p:tav>
                                        <p:tav tm="100000">
                                          <p:val>
                                            <p:strVal val="#ppt_y"/>
                                          </p:val>
                                        </p:tav>
                                      </p:tavLst>
                                    </p:anim>
                                    <p:animEffect transition="in" filter="wipe(down)">
                                      <p:cBhvr>
                                        <p:cTn id="103"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animBg="1"/>
      <p:bldP spid="93" grpId="0" animBg="1"/>
      <p:bldP spid="99" grpId="0" animBg="1"/>
      <p:bldP spid="100" grpId="0" animBg="1"/>
      <p:bldP spid="122" grpId="0" animBg="1"/>
      <p:bldP spid="123" grpId="0" animBg="1"/>
      <p:bldP spid="129" grpId="0" animBg="1"/>
      <p:bldP spid="130" grpId="0" animBg="1"/>
      <p:bldP spid="45" grpId="0"/>
      <p:bldP spid="46" grpId="0"/>
      <p:bldP spid="47" grpId="0"/>
      <p:bldP spid="48" grpId="0"/>
      <p:bldP spid="51" grpId="0"/>
      <p:bldP spid="52" grpId="0"/>
      <p:bldP spid="53" grpId="0"/>
      <p:bldP spid="5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Block Arc 51"/>
          <p:cNvSpPr/>
          <p:nvPr/>
        </p:nvSpPr>
        <p:spPr>
          <a:xfrm>
            <a:off x="925874" y="1729292"/>
            <a:ext cx="1663898" cy="1662626"/>
          </a:xfrm>
          <a:prstGeom prst="blockArc">
            <a:avLst>
              <a:gd name="adj1" fmla="val 10800000"/>
              <a:gd name="adj2" fmla="val 3"/>
              <a:gd name="adj3" fmla="val 1529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anchor="ctr"/>
          <a:lstStyle/>
          <a:p>
            <a:pPr algn="ctr" defTabSz="1031875">
              <a:defRPr/>
            </a:pPr>
            <a:endParaRPr lang="en-US" sz="1900" dirty="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Block Arc 52"/>
          <p:cNvSpPr/>
          <p:nvPr/>
        </p:nvSpPr>
        <p:spPr>
          <a:xfrm rot="10800000">
            <a:off x="2332566" y="1726116"/>
            <a:ext cx="1663898" cy="1664214"/>
          </a:xfrm>
          <a:prstGeom prst="blockArc">
            <a:avLst>
              <a:gd name="adj1" fmla="val 10800000"/>
              <a:gd name="adj2" fmla="val 3"/>
              <a:gd name="adj3" fmla="val 15291"/>
            </a:avLst>
          </a:prstGeom>
          <a:solidFill>
            <a:schemeClr val="accent2"/>
          </a:solidFill>
          <a:ln w="25400" cap="flat" cmpd="sng" algn="ctr">
            <a:noFill/>
            <a:prstDash val="solid"/>
          </a:ln>
          <a:effectLst/>
        </p:spPr>
        <p:txBody>
          <a:bodyPr rot="0" spcFirstLastPara="0" vertOverflow="overflow" horzOverflow="overflow" vert="horz" wrap="square" lIns="68572" tIns="34286" rIns="68572" bIns="34286" numCol="1" spcCol="0" rtlCol="0" fromWordArt="0" anchor="ctr" anchorCtr="0" forceAA="0" compatLnSpc="1">
            <a:noAutofit/>
          </a:bodyPr>
          <a:lstStyle/>
          <a:p>
            <a:pPr algn="ctr">
              <a:lnSpc>
                <a:spcPct val="130000"/>
              </a:lnSpc>
            </a:pPr>
            <a:endParaRPr lang="en-US" sz="14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54" name="Block Arc 53"/>
          <p:cNvSpPr/>
          <p:nvPr/>
        </p:nvSpPr>
        <p:spPr>
          <a:xfrm>
            <a:off x="3740845" y="1729292"/>
            <a:ext cx="1663898" cy="1662626"/>
          </a:xfrm>
          <a:prstGeom prst="blockArc">
            <a:avLst>
              <a:gd name="adj1" fmla="val 10800000"/>
              <a:gd name="adj2" fmla="val 3"/>
              <a:gd name="adj3" fmla="val 152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anchor="ctr"/>
          <a:lstStyle/>
          <a:p>
            <a:pPr algn="ctr" defTabSz="1031875">
              <a:defRPr/>
            </a:pPr>
            <a:endParaRPr lang="en-US" sz="1900" dirty="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Block Arc 54"/>
          <p:cNvSpPr/>
          <p:nvPr/>
        </p:nvSpPr>
        <p:spPr>
          <a:xfrm rot="10800000">
            <a:off x="5147537" y="1726116"/>
            <a:ext cx="1663898" cy="1664214"/>
          </a:xfrm>
          <a:prstGeom prst="blockArc">
            <a:avLst>
              <a:gd name="adj1" fmla="val 10800000"/>
              <a:gd name="adj2" fmla="val 3"/>
              <a:gd name="adj3" fmla="val 15291"/>
            </a:avLst>
          </a:prstGeom>
          <a:solidFill>
            <a:schemeClr val="accent4"/>
          </a:solidFill>
          <a:ln w="25400" cap="flat" cmpd="sng" algn="ctr">
            <a:noFill/>
            <a:prstDash val="solid"/>
          </a:ln>
          <a:effectLst/>
        </p:spPr>
        <p:txBody>
          <a:bodyPr rot="0" spcFirstLastPara="0" vertOverflow="overflow" horzOverflow="overflow" vert="horz" wrap="square" lIns="68572" tIns="34286" rIns="68572" bIns="34286" numCol="1" spcCol="0" rtlCol="0" fromWordArt="0" anchor="ctr" anchorCtr="0" forceAA="0" compatLnSpc="1">
            <a:noAutofit/>
          </a:bodyPr>
          <a:lstStyle/>
          <a:p>
            <a:pPr algn="ctr">
              <a:lnSpc>
                <a:spcPct val="130000"/>
              </a:lnSpc>
            </a:pPr>
            <a:endParaRPr lang="en-US" sz="14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56" name="Block Arc 55"/>
          <p:cNvSpPr/>
          <p:nvPr/>
        </p:nvSpPr>
        <p:spPr>
          <a:xfrm>
            <a:off x="6555818" y="1729292"/>
            <a:ext cx="1663898" cy="1662626"/>
          </a:xfrm>
          <a:prstGeom prst="blockArc">
            <a:avLst>
              <a:gd name="adj1" fmla="val 10800000"/>
              <a:gd name="adj2" fmla="val 3"/>
              <a:gd name="adj3" fmla="val 1529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32" tIns="32516" rIns="65032" bIns="32516" anchor="ctr"/>
          <a:lstStyle/>
          <a:p>
            <a:pPr algn="ctr" defTabSz="1031875">
              <a:defRPr/>
            </a:pPr>
            <a:endParaRPr lang="en-US" sz="1900" dirty="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3" name="Freeform 62"/>
          <p:cNvSpPr/>
          <p:nvPr/>
        </p:nvSpPr>
        <p:spPr>
          <a:xfrm>
            <a:off x="1278341" y="2094530"/>
            <a:ext cx="966902" cy="967086"/>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82893" tIns="182893" rIns="158019" bIns="158019" spcCol="903" anchor="ctr"/>
          <a:lstStyle/>
          <a:p>
            <a:pPr algn="ctr" defTabSz="889000">
              <a:spcAft>
                <a:spcPct val="35000"/>
              </a:spcAft>
              <a:defRPr/>
            </a:pPr>
            <a:r>
              <a:rPr lang="en-US" sz="3600" dirty="0">
                <a:latin typeface="Arial" panose="020B0604020202020204" pitchFamily="34" charset="0"/>
                <a:ea typeface="微软雅黑" panose="020B0503020204020204" pitchFamily="34" charset="-122"/>
                <a:cs typeface="+mn-ea"/>
                <a:sym typeface="Arial" panose="020B0604020202020204" pitchFamily="34" charset="0"/>
              </a:rPr>
              <a:t>01</a:t>
            </a:r>
          </a:p>
        </p:txBody>
      </p:sp>
      <p:sp>
        <p:nvSpPr>
          <p:cNvPr id="64" name="Freeform 63"/>
          <p:cNvSpPr/>
          <p:nvPr/>
        </p:nvSpPr>
        <p:spPr>
          <a:xfrm>
            <a:off x="2688209" y="2094530"/>
            <a:ext cx="966902" cy="967086"/>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2"/>
          </a:solidFill>
          <a:ln w="25400" cap="flat" cmpd="sng" algn="ctr">
            <a:noFill/>
            <a:prstDash val="solid"/>
          </a:ln>
          <a:effectLst/>
        </p:spPr>
        <p:txBody>
          <a:bodyPr rot="0" spcFirstLastPara="0" vertOverflow="overflow" horzOverflow="overflow" vert="horz" wrap="square" lIns="68572" tIns="34286" rIns="68572" bIns="34286" numCol="1" spcCol="0" rtlCol="0" fromWordArt="0" anchor="ctr" anchorCtr="0" forceAA="0" compatLnSpc="1">
            <a:noAutofit/>
          </a:bodyPr>
          <a:lstStyle/>
          <a:p>
            <a:pPr algn="ctr">
              <a:lnSpc>
                <a:spcPct val="130000"/>
              </a:lnSpc>
            </a:pPr>
            <a:r>
              <a:rPr lang="en-US" sz="36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rPr>
              <a:t>02</a:t>
            </a:r>
          </a:p>
        </p:txBody>
      </p:sp>
      <p:sp>
        <p:nvSpPr>
          <p:cNvPr id="65" name="Freeform 64"/>
          <p:cNvSpPr/>
          <p:nvPr/>
        </p:nvSpPr>
        <p:spPr>
          <a:xfrm>
            <a:off x="4098076" y="2094530"/>
            <a:ext cx="966902" cy="967086"/>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82893" tIns="182893" rIns="158019" bIns="158019" spcCol="903" anchor="ctr"/>
          <a:lstStyle/>
          <a:p>
            <a:pPr algn="ctr" defTabSz="889000">
              <a:spcAft>
                <a:spcPct val="35000"/>
              </a:spcAft>
              <a:defRPr/>
            </a:pPr>
            <a:r>
              <a:rPr lang="en-US" sz="3600" dirty="0">
                <a:latin typeface="Arial" panose="020B0604020202020204" pitchFamily="34" charset="0"/>
                <a:ea typeface="微软雅黑" panose="020B0503020204020204" pitchFamily="34" charset="-122"/>
                <a:cs typeface="+mn-ea"/>
                <a:sym typeface="Arial" panose="020B0604020202020204" pitchFamily="34" charset="0"/>
              </a:rPr>
              <a:t>03</a:t>
            </a:r>
          </a:p>
        </p:txBody>
      </p:sp>
      <p:sp>
        <p:nvSpPr>
          <p:cNvPr id="66" name="Freeform 65"/>
          <p:cNvSpPr/>
          <p:nvPr/>
        </p:nvSpPr>
        <p:spPr>
          <a:xfrm>
            <a:off x="5507944" y="2094530"/>
            <a:ext cx="966902" cy="967086"/>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4"/>
          </a:solidFill>
          <a:ln w="25400" cap="flat" cmpd="sng" algn="ctr">
            <a:noFill/>
            <a:prstDash val="solid"/>
          </a:ln>
          <a:effectLst/>
        </p:spPr>
        <p:txBody>
          <a:bodyPr rot="0" spcFirstLastPara="0" vertOverflow="overflow" horzOverflow="overflow" vert="horz" wrap="square" lIns="68572" tIns="34286" rIns="68572" bIns="34286" numCol="1" spcCol="0" rtlCol="0" fromWordArt="0" anchor="ctr" anchorCtr="0" forceAA="0" compatLnSpc="1">
            <a:noAutofit/>
          </a:bodyPr>
          <a:lstStyle/>
          <a:p>
            <a:pPr algn="ctr">
              <a:lnSpc>
                <a:spcPct val="130000"/>
              </a:lnSpc>
            </a:pPr>
            <a:r>
              <a:rPr lang="en-US" sz="36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rPr>
              <a:t>04</a:t>
            </a:r>
          </a:p>
        </p:txBody>
      </p:sp>
      <p:sp>
        <p:nvSpPr>
          <p:cNvPr id="67" name="Freeform 66"/>
          <p:cNvSpPr/>
          <p:nvPr/>
        </p:nvSpPr>
        <p:spPr>
          <a:xfrm>
            <a:off x="6919398" y="2094530"/>
            <a:ext cx="965315" cy="967086"/>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82893" tIns="182893" rIns="158019" bIns="158019" spcCol="903" anchor="ctr"/>
          <a:lstStyle/>
          <a:p>
            <a:pPr algn="ctr" defTabSz="889000">
              <a:spcAft>
                <a:spcPct val="35000"/>
              </a:spcAft>
              <a:defRPr/>
            </a:pPr>
            <a:r>
              <a:rPr lang="en-US" sz="3600" dirty="0">
                <a:latin typeface="Arial" panose="020B0604020202020204" pitchFamily="34" charset="0"/>
                <a:ea typeface="微软雅黑" panose="020B0503020204020204" pitchFamily="34" charset="-122"/>
                <a:cs typeface="+mn-ea"/>
                <a:sym typeface="Arial" panose="020B0604020202020204" pitchFamily="34" charset="0"/>
              </a:rPr>
              <a:t>05</a:t>
            </a:r>
          </a:p>
        </p:txBody>
      </p:sp>
      <p:sp>
        <p:nvSpPr>
          <p:cNvPr id="33" name="Text Placeholder 7"/>
          <p:cNvSpPr txBox="1"/>
          <p:nvPr/>
        </p:nvSpPr>
        <p:spPr>
          <a:xfrm>
            <a:off x="794917" y="3426853"/>
            <a:ext cx="1537649" cy="253847"/>
          </a:xfrm>
          <a:prstGeom prst="rect">
            <a:avLst/>
          </a:prstGeom>
        </p:spPr>
        <p:txBody>
          <a:bodyPr vert="horz" lIns="0" tIns="73869" rIns="0" bIns="73869"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200" dirty="0" smtClean="0">
                <a:solidFill>
                  <a:schemeClr val="bg1">
                    <a:lumMod val="50000"/>
                  </a:schemeClr>
                </a:solidFill>
                <a:ea typeface="微软雅黑" panose="020B0503020204020204" pitchFamily="34" charset="-122"/>
              </a:rPr>
              <a:t>文</a:t>
            </a:r>
            <a:r>
              <a:rPr lang="zh-CN" altLang="en-US" sz="1200" dirty="0">
                <a:solidFill>
                  <a:schemeClr val="bg1">
                    <a:lumMod val="50000"/>
                  </a:schemeClr>
                </a:solidFill>
                <a:ea typeface="微软雅黑" panose="020B0503020204020204" pitchFamily="34" charset="-122"/>
              </a:rPr>
              <a:t>字内容</a:t>
            </a:r>
          </a:p>
        </p:txBody>
      </p:sp>
      <p:sp>
        <p:nvSpPr>
          <p:cNvPr id="34" name="Text Placeholder 2"/>
          <p:cNvSpPr txBox="1"/>
          <p:nvPr/>
        </p:nvSpPr>
        <p:spPr>
          <a:xfrm>
            <a:off x="794916" y="3700621"/>
            <a:ext cx="1630318" cy="411478"/>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点击添加相关标题文字，点击添加相关标题文</a:t>
            </a:r>
            <a:r>
              <a:rPr lang="zh-CN" altLang="en-US" sz="800" dirty="0" smtClean="0">
                <a:solidFill>
                  <a:schemeClr val="bg1">
                    <a:lumMod val="50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35" name="Text Placeholder 7"/>
          <p:cNvSpPr txBox="1"/>
          <p:nvPr/>
        </p:nvSpPr>
        <p:spPr>
          <a:xfrm>
            <a:off x="2447897" y="1204392"/>
            <a:ext cx="1537649" cy="253847"/>
          </a:xfrm>
          <a:prstGeom prst="rect">
            <a:avLst/>
          </a:prstGeom>
        </p:spPr>
        <p:txBody>
          <a:bodyPr vert="horz" lIns="0" tIns="73869" rIns="0" bIns="73869"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200" dirty="0" smtClean="0">
                <a:solidFill>
                  <a:schemeClr val="bg1">
                    <a:lumMod val="50000"/>
                  </a:schemeClr>
                </a:solidFill>
                <a:ea typeface="微软雅黑" panose="020B0503020204020204" pitchFamily="34" charset="-122"/>
              </a:rPr>
              <a:t>文</a:t>
            </a:r>
            <a:r>
              <a:rPr lang="zh-CN" altLang="en-US" sz="1200" dirty="0">
                <a:solidFill>
                  <a:schemeClr val="bg1">
                    <a:lumMod val="50000"/>
                  </a:schemeClr>
                </a:solidFill>
                <a:ea typeface="微软雅黑" panose="020B0503020204020204" pitchFamily="34" charset="-122"/>
              </a:rPr>
              <a:t>字内容</a:t>
            </a:r>
          </a:p>
        </p:txBody>
      </p:sp>
      <p:sp>
        <p:nvSpPr>
          <p:cNvPr id="36" name="Text Placeholder 2"/>
          <p:cNvSpPr txBox="1"/>
          <p:nvPr/>
        </p:nvSpPr>
        <p:spPr>
          <a:xfrm>
            <a:off x="2447896" y="1478159"/>
            <a:ext cx="1630318" cy="411478"/>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点击添加相关标题文字，点击添加相关标题文</a:t>
            </a:r>
            <a:r>
              <a:rPr lang="zh-CN" altLang="en-US" sz="800" dirty="0" smtClean="0">
                <a:solidFill>
                  <a:schemeClr val="bg1">
                    <a:lumMod val="50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37" name="Text Placeholder 7"/>
          <p:cNvSpPr txBox="1"/>
          <p:nvPr/>
        </p:nvSpPr>
        <p:spPr>
          <a:xfrm>
            <a:off x="3870544" y="3528490"/>
            <a:ext cx="1537649" cy="253847"/>
          </a:xfrm>
          <a:prstGeom prst="rect">
            <a:avLst/>
          </a:prstGeom>
        </p:spPr>
        <p:txBody>
          <a:bodyPr vert="horz" lIns="0" tIns="73869" rIns="0" bIns="73869"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200" dirty="0" smtClean="0">
                <a:solidFill>
                  <a:schemeClr val="bg1">
                    <a:lumMod val="50000"/>
                  </a:schemeClr>
                </a:solidFill>
                <a:ea typeface="微软雅黑" panose="020B0503020204020204" pitchFamily="34" charset="-122"/>
              </a:rPr>
              <a:t>文</a:t>
            </a:r>
            <a:r>
              <a:rPr lang="zh-CN" altLang="en-US" sz="1200" dirty="0">
                <a:solidFill>
                  <a:schemeClr val="bg1">
                    <a:lumMod val="50000"/>
                  </a:schemeClr>
                </a:solidFill>
                <a:ea typeface="微软雅黑" panose="020B0503020204020204" pitchFamily="34" charset="-122"/>
              </a:rPr>
              <a:t>字内容</a:t>
            </a:r>
          </a:p>
        </p:txBody>
      </p:sp>
      <p:sp>
        <p:nvSpPr>
          <p:cNvPr id="38" name="Text Placeholder 2"/>
          <p:cNvSpPr txBox="1"/>
          <p:nvPr/>
        </p:nvSpPr>
        <p:spPr>
          <a:xfrm>
            <a:off x="3870543" y="3802257"/>
            <a:ext cx="1630318" cy="411478"/>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点击添加相关标题文字，点击添加相关标题文</a:t>
            </a:r>
            <a:r>
              <a:rPr lang="zh-CN" altLang="en-US" sz="800" dirty="0" smtClean="0">
                <a:solidFill>
                  <a:schemeClr val="bg1">
                    <a:lumMod val="50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39" name="Text Placeholder 7"/>
          <p:cNvSpPr txBox="1"/>
          <p:nvPr/>
        </p:nvSpPr>
        <p:spPr>
          <a:xfrm>
            <a:off x="5252544" y="1238271"/>
            <a:ext cx="1537649" cy="253847"/>
          </a:xfrm>
          <a:prstGeom prst="rect">
            <a:avLst/>
          </a:prstGeom>
        </p:spPr>
        <p:txBody>
          <a:bodyPr vert="horz" lIns="0" tIns="73869" rIns="0" bIns="73869"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200" dirty="0" smtClean="0">
                <a:solidFill>
                  <a:schemeClr val="bg1">
                    <a:lumMod val="50000"/>
                  </a:schemeClr>
                </a:solidFill>
                <a:ea typeface="微软雅黑" panose="020B0503020204020204" pitchFamily="34" charset="-122"/>
              </a:rPr>
              <a:t>文</a:t>
            </a:r>
            <a:r>
              <a:rPr lang="zh-CN" altLang="en-US" sz="1200" dirty="0">
                <a:solidFill>
                  <a:schemeClr val="bg1">
                    <a:lumMod val="50000"/>
                  </a:schemeClr>
                </a:solidFill>
                <a:ea typeface="微软雅黑" panose="020B0503020204020204" pitchFamily="34" charset="-122"/>
              </a:rPr>
              <a:t>字内容</a:t>
            </a:r>
          </a:p>
        </p:txBody>
      </p:sp>
      <p:sp>
        <p:nvSpPr>
          <p:cNvPr id="40" name="Text Placeholder 2"/>
          <p:cNvSpPr txBox="1"/>
          <p:nvPr/>
        </p:nvSpPr>
        <p:spPr>
          <a:xfrm>
            <a:off x="5252543" y="1512038"/>
            <a:ext cx="1630318" cy="411478"/>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点击添加相关标题文字，点击添加相关标题文</a:t>
            </a:r>
            <a:r>
              <a:rPr lang="zh-CN" altLang="en-US" sz="800" dirty="0" smtClean="0">
                <a:solidFill>
                  <a:schemeClr val="bg1">
                    <a:lumMod val="50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41" name="Text Placeholder 7"/>
          <p:cNvSpPr txBox="1"/>
          <p:nvPr/>
        </p:nvSpPr>
        <p:spPr>
          <a:xfrm>
            <a:off x="6797132" y="3514939"/>
            <a:ext cx="1537649" cy="253847"/>
          </a:xfrm>
          <a:prstGeom prst="rect">
            <a:avLst/>
          </a:prstGeom>
        </p:spPr>
        <p:txBody>
          <a:bodyPr vert="horz" lIns="0" tIns="73869" rIns="0" bIns="73869"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200" dirty="0" smtClean="0">
                <a:solidFill>
                  <a:schemeClr val="bg1">
                    <a:lumMod val="50000"/>
                  </a:schemeClr>
                </a:solidFill>
                <a:ea typeface="微软雅黑" panose="020B0503020204020204" pitchFamily="34" charset="-122"/>
              </a:rPr>
              <a:t>文</a:t>
            </a:r>
            <a:r>
              <a:rPr lang="zh-CN" altLang="en-US" sz="1200" dirty="0">
                <a:solidFill>
                  <a:schemeClr val="bg1">
                    <a:lumMod val="50000"/>
                  </a:schemeClr>
                </a:solidFill>
                <a:ea typeface="微软雅黑" panose="020B0503020204020204" pitchFamily="34" charset="-122"/>
              </a:rPr>
              <a:t>字内容</a:t>
            </a:r>
          </a:p>
        </p:txBody>
      </p:sp>
      <p:sp>
        <p:nvSpPr>
          <p:cNvPr id="42" name="Text Placeholder 2"/>
          <p:cNvSpPr txBox="1"/>
          <p:nvPr/>
        </p:nvSpPr>
        <p:spPr>
          <a:xfrm>
            <a:off x="6797132" y="3788706"/>
            <a:ext cx="1630318" cy="411478"/>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点击添加相关标题文字，点击添加相关标题文</a:t>
            </a:r>
            <a:r>
              <a:rPr lang="zh-CN" altLang="en-US" sz="800" dirty="0" smtClean="0">
                <a:solidFill>
                  <a:schemeClr val="bg1">
                    <a:lumMod val="50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750" fill="hold"/>
                                        <p:tgtEl>
                                          <p:spTgt spid="52"/>
                                        </p:tgtEl>
                                        <p:attrNameLst>
                                          <p:attrName>ppt_x</p:attrName>
                                        </p:attrNameLst>
                                      </p:cBhvr>
                                      <p:tavLst>
                                        <p:tav tm="0">
                                          <p:val>
                                            <p:strVal val="#ppt_x"/>
                                          </p:val>
                                        </p:tav>
                                        <p:tav tm="100000">
                                          <p:val>
                                            <p:strVal val="#ppt_x"/>
                                          </p:val>
                                        </p:tav>
                                      </p:tavLst>
                                    </p:anim>
                                    <p:anim calcmode="lin" valueType="num">
                                      <p:cBhvr additive="base">
                                        <p:cTn id="8" dur="750" fill="hold"/>
                                        <p:tgtEl>
                                          <p:spTgt spid="52"/>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3" presetClass="entr" presetSubtype="16" fill="hold" grpId="0" nodeType="afterEffect">
                                  <p:stCondLst>
                                    <p:cond delay="0"/>
                                  </p:stCondLst>
                                  <p:childTnLst>
                                    <p:set>
                                      <p:cBhvr>
                                        <p:cTn id="11" dur="1" fill="hold">
                                          <p:stCondLst>
                                            <p:cond delay="0"/>
                                          </p:stCondLst>
                                        </p:cTn>
                                        <p:tgtEl>
                                          <p:spTgt spid="63"/>
                                        </p:tgtEl>
                                        <p:attrNameLst>
                                          <p:attrName>style.visibility</p:attrName>
                                        </p:attrNameLst>
                                      </p:cBhvr>
                                      <p:to>
                                        <p:strVal val="visible"/>
                                      </p:to>
                                    </p:set>
                                    <p:anim calcmode="lin" valueType="num">
                                      <p:cBhvr>
                                        <p:cTn id="12" dur="500" fill="hold"/>
                                        <p:tgtEl>
                                          <p:spTgt spid="63"/>
                                        </p:tgtEl>
                                        <p:attrNameLst>
                                          <p:attrName>ppt_w</p:attrName>
                                        </p:attrNameLst>
                                      </p:cBhvr>
                                      <p:tavLst>
                                        <p:tav tm="0">
                                          <p:val>
                                            <p:fltVal val="0"/>
                                          </p:val>
                                        </p:tav>
                                        <p:tav tm="100000">
                                          <p:val>
                                            <p:strVal val="#ppt_w"/>
                                          </p:val>
                                        </p:tav>
                                      </p:tavLst>
                                    </p:anim>
                                    <p:anim calcmode="lin" valueType="num">
                                      <p:cBhvr>
                                        <p:cTn id="13" dur="500" fill="hold"/>
                                        <p:tgtEl>
                                          <p:spTgt spid="63"/>
                                        </p:tgtEl>
                                        <p:attrNameLst>
                                          <p:attrName>ppt_h</p:attrName>
                                        </p:attrNameLst>
                                      </p:cBhvr>
                                      <p:tavLst>
                                        <p:tav tm="0">
                                          <p:val>
                                            <p:fltVal val="0"/>
                                          </p:val>
                                        </p:tav>
                                        <p:tav tm="100000">
                                          <p:val>
                                            <p:strVal val="#ppt_h"/>
                                          </p:val>
                                        </p:tav>
                                      </p:tavLst>
                                    </p:anim>
                                  </p:childTnLst>
                                </p:cTn>
                              </p:par>
                            </p:childTnLst>
                          </p:cTn>
                        </p:par>
                        <p:par>
                          <p:cTn id="14" fill="hold">
                            <p:stCondLst>
                              <p:cond delay="1500"/>
                            </p:stCondLst>
                            <p:childTnLst>
                              <p:par>
                                <p:cTn id="15" presetID="2" presetClass="entr" presetSubtype="4" accel="50000" fill="hold" nodeType="afterEffect">
                                  <p:stCondLst>
                                    <p:cond delay="0"/>
                                  </p:stCondLst>
                                  <p:childTnLst>
                                    <p:set>
                                      <p:cBhvr>
                                        <p:cTn id="16" dur="1" fill="hold">
                                          <p:stCondLst>
                                            <p:cond delay="0"/>
                                          </p:stCondLst>
                                        </p:cTn>
                                        <p:tgtEl>
                                          <p:spTgt spid="53"/>
                                        </p:tgtEl>
                                        <p:attrNameLst>
                                          <p:attrName>style.visibility</p:attrName>
                                        </p:attrNameLst>
                                      </p:cBhvr>
                                      <p:to>
                                        <p:strVal val="visible"/>
                                      </p:to>
                                    </p:set>
                                    <p:anim calcmode="lin" valueType="num">
                                      <p:cBhvr additive="base">
                                        <p:cTn id="17" dur="750" fill="hold"/>
                                        <p:tgtEl>
                                          <p:spTgt spid="53"/>
                                        </p:tgtEl>
                                        <p:attrNameLst>
                                          <p:attrName>ppt_x</p:attrName>
                                        </p:attrNameLst>
                                      </p:cBhvr>
                                      <p:tavLst>
                                        <p:tav tm="0">
                                          <p:val>
                                            <p:strVal val="#ppt_x"/>
                                          </p:val>
                                        </p:tav>
                                        <p:tav tm="100000">
                                          <p:val>
                                            <p:strVal val="#ppt_x"/>
                                          </p:val>
                                        </p:tav>
                                      </p:tavLst>
                                    </p:anim>
                                    <p:anim calcmode="lin" valueType="num">
                                      <p:cBhvr additive="base">
                                        <p:cTn id="18" dur="750" fill="hold"/>
                                        <p:tgtEl>
                                          <p:spTgt spid="53"/>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23" presetClass="entr" presetSubtype="16" fill="hold" grpId="0" nodeType="afterEffect">
                                  <p:stCondLst>
                                    <p:cond delay="0"/>
                                  </p:stCondLst>
                                  <p:childTnLst>
                                    <p:set>
                                      <p:cBhvr>
                                        <p:cTn id="21" dur="1" fill="hold">
                                          <p:stCondLst>
                                            <p:cond delay="0"/>
                                          </p:stCondLst>
                                        </p:cTn>
                                        <p:tgtEl>
                                          <p:spTgt spid="64"/>
                                        </p:tgtEl>
                                        <p:attrNameLst>
                                          <p:attrName>style.visibility</p:attrName>
                                        </p:attrNameLst>
                                      </p:cBhvr>
                                      <p:to>
                                        <p:strVal val="visible"/>
                                      </p:to>
                                    </p:set>
                                    <p:anim calcmode="lin" valueType="num">
                                      <p:cBhvr>
                                        <p:cTn id="22" dur="500" fill="hold"/>
                                        <p:tgtEl>
                                          <p:spTgt spid="64"/>
                                        </p:tgtEl>
                                        <p:attrNameLst>
                                          <p:attrName>ppt_w</p:attrName>
                                        </p:attrNameLst>
                                      </p:cBhvr>
                                      <p:tavLst>
                                        <p:tav tm="0">
                                          <p:val>
                                            <p:fltVal val="0"/>
                                          </p:val>
                                        </p:tav>
                                        <p:tav tm="100000">
                                          <p:val>
                                            <p:strVal val="#ppt_w"/>
                                          </p:val>
                                        </p:tav>
                                      </p:tavLst>
                                    </p:anim>
                                    <p:anim calcmode="lin" valueType="num">
                                      <p:cBhvr>
                                        <p:cTn id="23" dur="500" fill="hold"/>
                                        <p:tgtEl>
                                          <p:spTgt spid="64"/>
                                        </p:tgtEl>
                                        <p:attrNameLst>
                                          <p:attrName>ppt_h</p:attrName>
                                        </p:attrNameLst>
                                      </p:cBhvr>
                                      <p:tavLst>
                                        <p:tav tm="0">
                                          <p:val>
                                            <p:fltVal val="0"/>
                                          </p:val>
                                        </p:tav>
                                        <p:tav tm="100000">
                                          <p:val>
                                            <p:strVal val="#ppt_h"/>
                                          </p:val>
                                        </p:tav>
                                      </p:tavLst>
                                    </p:anim>
                                  </p:childTnLst>
                                </p:cTn>
                              </p:par>
                            </p:childTnLst>
                          </p:cTn>
                        </p:par>
                        <p:par>
                          <p:cTn id="24" fill="hold">
                            <p:stCondLst>
                              <p:cond delay="3000"/>
                            </p:stCondLst>
                            <p:childTnLst>
                              <p:par>
                                <p:cTn id="25" presetID="2" presetClass="entr" presetSubtype="1" accel="50000" fill="hold" nodeType="afterEffect">
                                  <p:stCondLst>
                                    <p:cond delay="0"/>
                                  </p:stCondLst>
                                  <p:childTnLst>
                                    <p:set>
                                      <p:cBhvr>
                                        <p:cTn id="26" dur="1" fill="hold">
                                          <p:stCondLst>
                                            <p:cond delay="0"/>
                                          </p:stCondLst>
                                        </p:cTn>
                                        <p:tgtEl>
                                          <p:spTgt spid="54"/>
                                        </p:tgtEl>
                                        <p:attrNameLst>
                                          <p:attrName>style.visibility</p:attrName>
                                        </p:attrNameLst>
                                      </p:cBhvr>
                                      <p:to>
                                        <p:strVal val="visible"/>
                                      </p:to>
                                    </p:set>
                                    <p:anim calcmode="lin" valueType="num">
                                      <p:cBhvr additive="base">
                                        <p:cTn id="27" dur="750" fill="hold"/>
                                        <p:tgtEl>
                                          <p:spTgt spid="54"/>
                                        </p:tgtEl>
                                        <p:attrNameLst>
                                          <p:attrName>ppt_x</p:attrName>
                                        </p:attrNameLst>
                                      </p:cBhvr>
                                      <p:tavLst>
                                        <p:tav tm="0">
                                          <p:val>
                                            <p:strVal val="#ppt_x"/>
                                          </p:val>
                                        </p:tav>
                                        <p:tav tm="100000">
                                          <p:val>
                                            <p:strVal val="#ppt_x"/>
                                          </p:val>
                                        </p:tav>
                                      </p:tavLst>
                                    </p:anim>
                                    <p:anim calcmode="lin" valueType="num">
                                      <p:cBhvr additive="base">
                                        <p:cTn id="28" dur="750" fill="hold"/>
                                        <p:tgtEl>
                                          <p:spTgt spid="54"/>
                                        </p:tgtEl>
                                        <p:attrNameLst>
                                          <p:attrName>ppt_y</p:attrName>
                                        </p:attrNameLst>
                                      </p:cBhvr>
                                      <p:tavLst>
                                        <p:tav tm="0">
                                          <p:val>
                                            <p:strVal val="0-#ppt_h/2"/>
                                          </p:val>
                                        </p:tav>
                                        <p:tav tm="100000">
                                          <p:val>
                                            <p:strVal val="#ppt_y"/>
                                          </p:val>
                                        </p:tav>
                                      </p:tavLst>
                                    </p:anim>
                                  </p:childTnLst>
                                </p:cTn>
                              </p:par>
                            </p:childTnLst>
                          </p:cTn>
                        </p:par>
                        <p:par>
                          <p:cTn id="29" fill="hold">
                            <p:stCondLst>
                              <p:cond delay="4000"/>
                            </p:stCondLst>
                            <p:childTnLst>
                              <p:par>
                                <p:cTn id="30" presetID="23" presetClass="entr" presetSubtype="16" fill="hold" grpId="0" nodeType="afterEffect">
                                  <p:stCondLst>
                                    <p:cond delay="0"/>
                                  </p:stCondLst>
                                  <p:childTnLst>
                                    <p:set>
                                      <p:cBhvr>
                                        <p:cTn id="31" dur="1" fill="hold">
                                          <p:stCondLst>
                                            <p:cond delay="0"/>
                                          </p:stCondLst>
                                        </p:cTn>
                                        <p:tgtEl>
                                          <p:spTgt spid="65"/>
                                        </p:tgtEl>
                                        <p:attrNameLst>
                                          <p:attrName>style.visibility</p:attrName>
                                        </p:attrNameLst>
                                      </p:cBhvr>
                                      <p:to>
                                        <p:strVal val="visible"/>
                                      </p:to>
                                    </p:set>
                                    <p:anim calcmode="lin" valueType="num">
                                      <p:cBhvr>
                                        <p:cTn id="32" dur="500" fill="hold"/>
                                        <p:tgtEl>
                                          <p:spTgt spid="65"/>
                                        </p:tgtEl>
                                        <p:attrNameLst>
                                          <p:attrName>ppt_w</p:attrName>
                                        </p:attrNameLst>
                                      </p:cBhvr>
                                      <p:tavLst>
                                        <p:tav tm="0">
                                          <p:val>
                                            <p:fltVal val="0"/>
                                          </p:val>
                                        </p:tav>
                                        <p:tav tm="100000">
                                          <p:val>
                                            <p:strVal val="#ppt_w"/>
                                          </p:val>
                                        </p:tav>
                                      </p:tavLst>
                                    </p:anim>
                                    <p:anim calcmode="lin" valueType="num">
                                      <p:cBhvr>
                                        <p:cTn id="33" dur="500" fill="hold"/>
                                        <p:tgtEl>
                                          <p:spTgt spid="65"/>
                                        </p:tgtEl>
                                        <p:attrNameLst>
                                          <p:attrName>ppt_h</p:attrName>
                                        </p:attrNameLst>
                                      </p:cBhvr>
                                      <p:tavLst>
                                        <p:tav tm="0">
                                          <p:val>
                                            <p:fltVal val="0"/>
                                          </p:val>
                                        </p:tav>
                                        <p:tav tm="100000">
                                          <p:val>
                                            <p:strVal val="#ppt_h"/>
                                          </p:val>
                                        </p:tav>
                                      </p:tavLst>
                                    </p:anim>
                                  </p:childTnLst>
                                </p:cTn>
                              </p:par>
                            </p:childTnLst>
                          </p:cTn>
                        </p:par>
                        <p:par>
                          <p:cTn id="34" fill="hold">
                            <p:stCondLst>
                              <p:cond delay="4500"/>
                            </p:stCondLst>
                            <p:childTnLst>
                              <p:par>
                                <p:cTn id="35" presetID="2" presetClass="entr" presetSubtype="4" accel="50000" fill="hold" nodeType="afterEffect">
                                  <p:stCondLst>
                                    <p:cond delay="0"/>
                                  </p:stCondLst>
                                  <p:childTnLst>
                                    <p:set>
                                      <p:cBhvr>
                                        <p:cTn id="36" dur="1" fill="hold">
                                          <p:stCondLst>
                                            <p:cond delay="0"/>
                                          </p:stCondLst>
                                        </p:cTn>
                                        <p:tgtEl>
                                          <p:spTgt spid="55"/>
                                        </p:tgtEl>
                                        <p:attrNameLst>
                                          <p:attrName>style.visibility</p:attrName>
                                        </p:attrNameLst>
                                      </p:cBhvr>
                                      <p:to>
                                        <p:strVal val="visible"/>
                                      </p:to>
                                    </p:set>
                                    <p:anim calcmode="lin" valueType="num">
                                      <p:cBhvr additive="base">
                                        <p:cTn id="37" dur="750" fill="hold"/>
                                        <p:tgtEl>
                                          <p:spTgt spid="55"/>
                                        </p:tgtEl>
                                        <p:attrNameLst>
                                          <p:attrName>ppt_x</p:attrName>
                                        </p:attrNameLst>
                                      </p:cBhvr>
                                      <p:tavLst>
                                        <p:tav tm="0">
                                          <p:val>
                                            <p:strVal val="#ppt_x"/>
                                          </p:val>
                                        </p:tav>
                                        <p:tav tm="100000">
                                          <p:val>
                                            <p:strVal val="#ppt_x"/>
                                          </p:val>
                                        </p:tav>
                                      </p:tavLst>
                                    </p:anim>
                                    <p:anim calcmode="lin" valueType="num">
                                      <p:cBhvr additive="base">
                                        <p:cTn id="38" dur="750" fill="hold"/>
                                        <p:tgtEl>
                                          <p:spTgt spid="55"/>
                                        </p:tgtEl>
                                        <p:attrNameLst>
                                          <p:attrName>ppt_y</p:attrName>
                                        </p:attrNameLst>
                                      </p:cBhvr>
                                      <p:tavLst>
                                        <p:tav tm="0">
                                          <p:val>
                                            <p:strVal val="1+#ppt_h/2"/>
                                          </p:val>
                                        </p:tav>
                                        <p:tav tm="100000">
                                          <p:val>
                                            <p:strVal val="#ppt_y"/>
                                          </p:val>
                                        </p:tav>
                                      </p:tavLst>
                                    </p:anim>
                                  </p:childTnLst>
                                </p:cTn>
                              </p:par>
                            </p:childTnLst>
                          </p:cTn>
                        </p:par>
                        <p:par>
                          <p:cTn id="39" fill="hold">
                            <p:stCondLst>
                              <p:cond delay="5500"/>
                            </p:stCondLst>
                            <p:childTnLst>
                              <p:par>
                                <p:cTn id="40" presetID="23" presetClass="entr" presetSubtype="16" fill="hold" grpId="0" nodeType="afterEffect">
                                  <p:stCondLst>
                                    <p:cond delay="0"/>
                                  </p:stCondLst>
                                  <p:childTnLst>
                                    <p:set>
                                      <p:cBhvr>
                                        <p:cTn id="41" dur="1" fill="hold">
                                          <p:stCondLst>
                                            <p:cond delay="0"/>
                                          </p:stCondLst>
                                        </p:cTn>
                                        <p:tgtEl>
                                          <p:spTgt spid="66"/>
                                        </p:tgtEl>
                                        <p:attrNameLst>
                                          <p:attrName>style.visibility</p:attrName>
                                        </p:attrNameLst>
                                      </p:cBhvr>
                                      <p:to>
                                        <p:strVal val="visible"/>
                                      </p:to>
                                    </p:set>
                                    <p:anim calcmode="lin" valueType="num">
                                      <p:cBhvr>
                                        <p:cTn id="42" dur="500" fill="hold"/>
                                        <p:tgtEl>
                                          <p:spTgt spid="66"/>
                                        </p:tgtEl>
                                        <p:attrNameLst>
                                          <p:attrName>ppt_w</p:attrName>
                                        </p:attrNameLst>
                                      </p:cBhvr>
                                      <p:tavLst>
                                        <p:tav tm="0">
                                          <p:val>
                                            <p:fltVal val="0"/>
                                          </p:val>
                                        </p:tav>
                                        <p:tav tm="100000">
                                          <p:val>
                                            <p:strVal val="#ppt_w"/>
                                          </p:val>
                                        </p:tav>
                                      </p:tavLst>
                                    </p:anim>
                                    <p:anim calcmode="lin" valueType="num">
                                      <p:cBhvr>
                                        <p:cTn id="43" dur="500" fill="hold"/>
                                        <p:tgtEl>
                                          <p:spTgt spid="66"/>
                                        </p:tgtEl>
                                        <p:attrNameLst>
                                          <p:attrName>ppt_h</p:attrName>
                                        </p:attrNameLst>
                                      </p:cBhvr>
                                      <p:tavLst>
                                        <p:tav tm="0">
                                          <p:val>
                                            <p:fltVal val="0"/>
                                          </p:val>
                                        </p:tav>
                                        <p:tav tm="100000">
                                          <p:val>
                                            <p:strVal val="#ppt_h"/>
                                          </p:val>
                                        </p:tav>
                                      </p:tavLst>
                                    </p:anim>
                                  </p:childTnLst>
                                </p:cTn>
                              </p:par>
                            </p:childTnLst>
                          </p:cTn>
                        </p:par>
                        <p:par>
                          <p:cTn id="44" fill="hold">
                            <p:stCondLst>
                              <p:cond delay="6000"/>
                            </p:stCondLst>
                            <p:childTnLst>
                              <p:par>
                                <p:cTn id="45" presetID="2" presetClass="entr" presetSubtype="1" accel="50000" fill="hold" nodeType="afterEffect">
                                  <p:stCondLst>
                                    <p:cond delay="0"/>
                                  </p:stCondLst>
                                  <p:childTnLst>
                                    <p:set>
                                      <p:cBhvr>
                                        <p:cTn id="46" dur="1" fill="hold">
                                          <p:stCondLst>
                                            <p:cond delay="0"/>
                                          </p:stCondLst>
                                        </p:cTn>
                                        <p:tgtEl>
                                          <p:spTgt spid="56"/>
                                        </p:tgtEl>
                                        <p:attrNameLst>
                                          <p:attrName>style.visibility</p:attrName>
                                        </p:attrNameLst>
                                      </p:cBhvr>
                                      <p:to>
                                        <p:strVal val="visible"/>
                                      </p:to>
                                    </p:set>
                                    <p:anim calcmode="lin" valueType="num">
                                      <p:cBhvr additive="base">
                                        <p:cTn id="47" dur="750" fill="hold"/>
                                        <p:tgtEl>
                                          <p:spTgt spid="56"/>
                                        </p:tgtEl>
                                        <p:attrNameLst>
                                          <p:attrName>ppt_x</p:attrName>
                                        </p:attrNameLst>
                                      </p:cBhvr>
                                      <p:tavLst>
                                        <p:tav tm="0">
                                          <p:val>
                                            <p:strVal val="#ppt_x"/>
                                          </p:val>
                                        </p:tav>
                                        <p:tav tm="100000">
                                          <p:val>
                                            <p:strVal val="#ppt_x"/>
                                          </p:val>
                                        </p:tav>
                                      </p:tavLst>
                                    </p:anim>
                                    <p:anim calcmode="lin" valueType="num">
                                      <p:cBhvr additive="base">
                                        <p:cTn id="48" dur="750" fill="hold"/>
                                        <p:tgtEl>
                                          <p:spTgt spid="56"/>
                                        </p:tgtEl>
                                        <p:attrNameLst>
                                          <p:attrName>ppt_y</p:attrName>
                                        </p:attrNameLst>
                                      </p:cBhvr>
                                      <p:tavLst>
                                        <p:tav tm="0">
                                          <p:val>
                                            <p:strVal val="0-#ppt_h/2"/>
                                          </p:val>
                                        </p:tav>
                                        <p:tav tm="100000">
                                          <p:val>
                                            <p:strVal val="#ppt_y"/>
                                          </p:val>
                                        </p:tav>
                                      </p:tavLst>
                                    </p:anim>
                                  </p:childTnLst>
                                </p:cTn>
                              </p:par>
                            </p:childTnLst>
                          </p:cTn>
                        </p:par>
                        <p:par>
                          <p:cTn id="49" fill="hold">
                            <p:stCondLst>
                              <p:cond delay="7000"/>
                            </p:stCondLst>
                            <p:childTnLst>
                              <p:par>
                                <p:cTn id="50" presetID="23" presetClass="entr" presetSubtype="16" fill="hold" grpId="0" nodeType="afterEffect">
                                  <p:stCondLst>
                                    <p:cond delay="0"/>
                                  </p:stCondLst>
                                  <p:childTnLst>
                                    <p:set>
                                      <p:cBhvr>
                                        <p:cTn id="51" dur="1" fill="hold">
                                          <p:stCondLst>
                                            <p:cond delay="0"/>
                                          </p:stCondLst>
                                        </p:cTn>
                                        <p:tgtEl>
                                          <p:spTgt spid="67"/>
                                        </p:tgtEl>
                                        <p:attrNameLst>
                                          <p:attrName>style.visibility</p:attrName>
                                        </p:attrNameLst>
                                      </p:cBhvr>
                                      <p:to>
                                        <p:strVal val="visible"/>
                                      </p:to>
                                    </p:set>
                                    <p:anim calcmode="lin" valueType="num">
                                      <p:cBhvr>
                                        <p:cTn id="52" dur="500" fill="hold"/>
                                        <p:tgtEl>
                                          <p:spTgt spid="67"/>
                                        </p:tgtEl>
                                        <p:attrNameLst>
                                          <p:attrName>ppt_w</p:attrName>
                                        </p:attrNameLst>
                                      </p:cBhvr>
                                      <p:tavLst>
                                        <p:tav tm="0">
                                          <p:val>
                                            <p:fltVal val="0"/>
                                          </p:val>
                                        </p:tav>
                                        <p:tav tm="100000">
                                          <p:val>
                                            <p:strVal val="#ppt_w"/>
                                          </p:val>
                                        </p:tav>
                                      </p:tavLst>
                                    </p:anim>
                                    <p:anim calcmode="lin" valueType="num">
                                      <p:cBhvr>
                                        <p:cTn id="53" dur="500" fill="hold"/>
                                        <p:tgtEl>
                                          <p:spTgt spid="67"/>
                                        </p:tgtEl>
                                        <p:attrNameLst>
                                          <p:attrName>ppt_h</p:attrName>
                                        </p:attrNameLst>
                                      </p:cBhvr>
                                      <p:tavLst>
                                        <p:tav tm="0">
                                          <p:val>
                                            <p:fltVal val="0"/>
                                          </p:val>
                                        </p:tav>
                                        <p:tav tm="100000">
                                          <p:val>
                                            <p:strVal val="#ppt_h"/>
                                          </p:val>
                                        </p:tav>
                                      </p:tavLst>
                                    </p:anim>
                                  </p:childTnLst>
                                </p:cTn>
                              </p:par>
                            </p:childTnLst>
                          </p:cTn>
                        </p:par>
                        <p:par>
                          <p:cTn id="54" fill="hold">
                            <p:stCondLst>
                              <p:cond delay="7500"/>
                            </p:stCondLst>
                            <p:childTnLst>
                              <p:par>
                                <p:cTn id="55" presetID="53" presetClass="entr" presetSubtype="16" fill="hold" grpId="0" nodeType="afterEffect">
                                  <p:stCondLst>
                                    <p:cond delay="0"/>
                                  </p:stCondLst>
                                  <p:childTnLst>
                                    <p:set>
                                      <p:cBhvr>
                                        <p:cTn id="56" dur="1" fill="hold">
                                          <p:stCondLst>
                                            <p:cond delay="0"/>
                                          </p:stCondLst>
                                        </p:cTn>
                                        <p:tgtEl>
                                          <p:spTgt spid="33">
                                            <p:txEl>
                                              <p:pRg st="0" end="0"/>
                                            </p:txEl>
                                          </p:spTgt>
                                        </p:tgtEl>
                                        <p:attrNameLst>
                                          <p:attrName>style.visibility</p:attrName>
                                        </p:attrNameLst>
                                      </p:cBhvr>
                                      <p:to>
                                        <p:strVal val="visible"/>
                                      </p:to>
                                    </p:set>
                                    <p:anim calcmode="lin" valueType="num">
                                      <p:cBhvr>
                                        <p:cTn id="57" dur="400" fill="hold"/>
                                        <p:tgtEl>
                                          <p:spTgt spid="33">
                                            <p:txEl>
                                              <p:pRg st="0" end="0"/>
                                            </p:txEl>
                                          </p:spTgt>
                                        </p:tgtEl>
                                        <p:attrNameLst>
                                          <p:attrName>ppt_w</p:attrName>
                                        </p:attrNameLst>
                                      </p:cBhvr>
                                      <p:tavLst>
                                        <p:tav tm="0">
                                          <p:val>
                                            <p:fltVal val="0"/>
                                          </p:val>
                                        </p:tav>
                                        <p:tav tm="100000">
                                          <p:val>
                                            <p:strVal val="#ppt_w"/>
                                          </p:val>
                                        </p:tav>
                                      </p:tavLst>
                                    </p:anim>
                                    <p:anim calcmode="lin" valueType="num">
                                      <p:cBhvr>
                                        <p:cTn id="58" dur="400" fill="hold"/>
                                        <p:tgtEl>
                                          <p:spTgt spid="33">
                                            <p:txEl>
                                              <p:pRg st="0" end="0"/>
                                            </p:txEl>
                                          </p:spTgt>
                                        </p:tgtEl>
                                        <p:attrNameLst>
                                          <p:attrName>ppt_h</p:attrName>
                                        </p:attrNameLst>
                                      </p:cBhvr>
                                      <p:tavLst>
                                        <p:tav tm="0">
                                          <p:val>
                                            <p:fltVal val="0"/>
                                          </p:val>
                                        </p:tav>
                                        <p:tav tm="100000">
                                          <p:val>
                                            <p:strVal val="#ppt_h"/>
                                          </p:val>
                                        </p:tav>
                                      </p:tavLst>
                                    </p:anim>
                                    <p:animEffect transition="in" filter="fade">
                                      <p:cBhvr>
                                        <p:cTn id="59" dur="400"/>
                                        <p:tgtEl>
                                          <p:spTgt spid="33">
                                            <p:txEl>
                                              <p:pRg st="0" end="0"/>
                                            </p:txEl>
                                          </p:spTgt>
                                        </p:tgtEl>
                                      </p:cBhvr>
                                    </p:animEffect>
                                  </p:childTnLst>
                                </p:cTn>
                              </p:par>
                            </p:childTnLst>
                          </p:cTn>
                        </p:par>
                        <p:par>
                          <p:cTn id="60" fill="hold">
                            <p:stCondLst>
                              <p:cond delay="8000"/>
                            </p:stCondLst>
                            <p:childTnLst>
                              <p:par>
                                <p:cTn id="61" presetID="53" presetClass="entr" presetSubtype="16" fill="hold" grpId="0" nodeType="afterEffect">
                                  <p:stCondLst>
                                    <p:cond delay="0"/>
                                  </p:stCondLst>
                                  <p:childTnLst>
                                    <p:set>
                                      <p:cBhvr>
                                        <p:cTn id="62" dur="1" fill="hold">
                                          <p:stCondLst>
                                            <p:cond delay="0"/>
                                          </p:stCondLst>
                                        </p:cTn>
                                        <p:tgtEl>
                                          <p:spTgt spid="34">
                                            <p:txEl>
                                              <p:pRg st="0" end="0"/>
                                            </p:txEl>
                                          </p:spTgt>
                                        </p:tgtEl>
                                        <p:attrNameLst>
                                          <p:attrName>style.visibility</p:attrName>
                                        </p:attrNameLst>
                                      </p:cBhvr>
                                      <p:to>
                                        <p:strVal val="visible"/>
                                      </p:to>
                                    </p:set>
                                    <p:anim calcmode="lin" valueType="num">
                                      <p:cBhvr>
                                        <p:cTn id="63" dur="400" fill="hold"/>
                                        <p:tgtEl>
                                          <p:spTgt spid="34">
                                            <p:txEl>
                                              <p:pRg st="0" end="0"/>
                                            </p:txEl>
                                          </p:spTgt>
                                        </p:tgtEl>
                                        <p:attrNameLst>
                                          <p:attrName>ppt_w</p:attrName>
                                        </p:attrNameLst>
                                      </p:cBhvr>
                                      <p:tavLst>
                                        <p:tav tm="0">
                                          <p:val>
                                            <p:fltVal val="0"/>
                                          </p:val>
                                        </p:tav>
                                        <p:tav tm="100000">
                                          <p:val>
                                            <p:strVal val="#ppt_w"/>
                                          </p:val>
                                        </p:tav>
                                      </p:tavLst>
                                    </p:anim>
                                    <p:anim calcmode="lin" valueType="num">
                                      <p:cBhvr>
                                        <p:cTn id="64" dur="400" fill="hold"/>
                                        <p:tgtEl>
                                          <p:spTgt spid="34">
                                            <p:txEl>
                                              <p:pRg st="0" end="0"/>
                                            </p:txEl>
                                          </p:spTgt>
                                        </p:tgtEl>
                                        <p:attrNameLst>
                                          <p:attrName>ppt_h</p:attrName>
                                        </p:attrNameLst>
                                      </p:cBhvr>
                                      <p:tavLst>
                                        <p:tav tm="0">
                                          <p:val>
                                            <p:fltVal val="0"/>
                                          </p:val>
                                        </p:tav>
                                        <p:tav tm="100000">
                                          <p:val>
                                            <p:strVal val="#ppt_h"/>
                                          </p:val>
                                        </p:tav>
                                      </p:tavLst>
                                    </p:anim>
                                    <p:animEffect transition="in" filter="fade">
                                      <p:cBhvr>
                                        <p:cTn id="65" dur="400"/>
                                        <p:tgtEl>
                                          <p:spTgt spid="34">
                                            <p:txEl>
                                              <p:pRg st="0" end="0"/>
                                            </p:txEl>
                                          </p:spTgt>
                                        </p:tgtEl>
                                      </p:cBhvr>
                                    </p:animEffect>
                                  </p:childTnLst>
                                </p:cTn>
                              </p:par>
                            </p:childTnLst>
                          </p:cTn>
                        </p:par>
                        <p:par>
                          <p:cTn id="66" fill="hold">
                            <p:stCondLst>
                              <p:cond delay="8500"/>
                            </p:stCondLst>
                            <p:childTnLst>
                              <p:par>
                                <p:cTn id="67" presetID="53" presetClass="entr" presetSubtype="16" fill="hold" grpId="0" nodeType="afterEffect">
                                  <p:stCondLst>
                                    <p:cond delay="0"/>
                                  </p:stCondLst>
                                  <p:childTnLst>
                                    <p:set>
                                      <p:cBhvr>
                                        <p:cTn id="68" dur="1" fill="hold">
                                          <p:stCondLst>
                                            <p:cond delay="0"/>
                                          </p:stCondLst>
                                        </p:cTn>
                                        <p:tgtEl>
                                          <p:spTgt spid="35">
                                            <p:txEl>
                                              <p:pRg st="0" end="0"/>
                                            </p:txEl>
                                          </p:spTgt>
                                        </p:tgtEl>
                                        <p:attrNameLst>
                                          <p:attrName>style.visibility</p:attrName>
                                        </p:attrNameLst>
                                      </p:cBhvr>
                                      <p:to>
                                        <p:strVal val="visible"/>
                                      </p:to>
                                    </p:set>
                                    <p:anim calcmode="lin" valueType="num">
                                      <p:cBhvr>
                                        <p:cTn id="69" dur="400" fill="hold"/>
                                        <p:tgtEl>
                                          <p:spTgt spid="35">
                                            <p:txEl>
                                              <p:pRg st="0" end="0"/>
                                            </p:txEl>
                                          </p:spTgt>
                                        </p:tgtEl>
                                        <p:attrNameLst>
                                          <p:attrName>ppt_w</p:attrName>
                                        </p:attrNameLst>
                                      </p:cBhvr>
                                      <p:tavLst>
                                        <p:tav tm="0">
                                          <p:val>
                                            <p:fltVal val="0"/>
                                          </p:val>
                                        </p:tav>
                                        <p:tav tm="100000">
                                          <p:val>
                                            <p:strVal val="#ppt_w"/>
                                          </p:val>
                                        </p:tav>
                                      </p:tavLst>
                                    </p:anim>
                                    <p:anim calcmode="lin" valueType="num">
                                      <p:cBhvr>
                                        <p:cTn id="70" dur="400" fill="hold"/>
                                        <p:tgtEl>
                                          <p:spTgt spid="35">
                                            <p:txEl>
                                              <p:pRg st="0" end="0"/>
                                            </p:txEl>
                                          </p:spTgt>
                                        </p:tgtEl>
                                        <p:attrNameLst>
                                          <p:attrName>ppt_h</p:attrName>
                                        </p:attrNameLst>
                                      </p:cBhvr>
                                      <p:tavLst>
                                        <p:tav tm="0">
                                          <p:val>
                                            <p:fltVal val="0"/>
                                          </p:val>
                                        </p:tav>
                                        <p:tav tm="100000">
                                          <p:val>
                                            <p:strVal val="#ppt_h"/>
                                          </p:val>
                                        </p:tav>
                                      </p:tavLst>
                                    </p:anim>
                                    <p:animEffect transition="in" filter="fade">
                                      <p:cBhvr>
                                        <p:cTn id="71" dur="400"/>
                                        <p:tgtEl>
                                          <p:spTgt spid="35">
                                            <p:txEl>
                                              <p:pRg st="0" end="0"/>
                                            </p:txEl>
                                          </p:spTgt>
                                        </p:tgtEl>
                                      </p:cBhvr>
                                    </p:animEffect>
                                  </p:childTnLst>
                                </p:cTn>
                              </p:par>
                            </p:childTnLst>
                          </p:cTn>
                        </p:par>
                        <p:par>
                          <p:cTn id="72" fill="hold">
                            <p:stCondLst>
                              <p:cond delay="9000"/>
                            </p:stCondLst>
                            <p:childTnLst>
                              <p:par>
                                <p:cTn id="73" presetID="53" presetClass="entr" presetSubtype="16" fill="hold" grpId="0" nodeType="afterEffect">
                                  <p:stCondLst>
                                    <p:cond delay="0"/>
                                  </p:stCondLst>
                                  <p:childTnLst>
                                    <p:set>
                                      <p:cBhvr>
                                        <p:cTn id="74" dur="1" fill="hold">
                                          <p:stCondLst>
                                            <p:cond delay="0"/>
                                          </p:stCondLst>
                                        </p:cTn>
                                        <p:tgtEl>
                                          <p:spTgt spid="36">
                                            <p:txEl>
                                              <p:pRg st="0" end="0"/>
                                            </p:txEl>
                                          </p:spTgt>
                                        </p:tgtEl>
                                        <p:attrNameLst>
                                          <p:attrName>style.visibility</p:attrName>
                                        </p:attrNameLst>
                                      </p:cBhvr>
                                      <p:to>
                                        <p:strVal val="visible"/>
                                      </p:to>
                                    </p:set>
                                    <p:anim calcmode="lin" valueType="num">
                                      <p:cBhvr>
                                        <p:cTn id="75" dur="400" fill="hold"/>
                                        <p:tgtEl>
                                          <p:spTgt spid="36">
                                            <p:txEl>
                                              <p:pRg st="0" end="0"/>
                                            </p:txEl>
                                          </p:spTgt>
                                        </p:tgtEl>
                                        <p:attrNameLst>
                                          <p:attrName>ppt_w</p:attrName>
                                        </p:attrNameLst>
                                      </p:cBhvr>
                                      <p:tavLst>
                                        <p:tav tm="0">
                                          <p:val>
                                            <p:fltVal val="0"/>
                                          </p:val>
                                        </p:tav>
                                        <p:tav tm="100000">
                                          <p:val>
                                            <p:strVal val="#ppt_w"/>
                                          </p:val>
                                        </p:tav>
                                      </p:tavLst>
                                    </p:anim>
                                    <p:anim calcmode="lin" valueType="num">
                                      <p:cBhvr>
                                        <p:cTn id="76" dur="400" fill="hold"/>
                                        <p:tgtEl>
                                          <p:spTgt spid="36">
                                            <p:txEl>
                                              <p:pRg st="0" end="0"/>
                                            </p:txEl>
                                          </p:spTgt>
                                        </p:tgtEl>
                                        <p:attrNameLst>
                                          <p:attrName>ppt_h</p:attrName>
                                        </p:attrNameLst>
                                      </p:cBhvr>
                                      <p:tavLst>
                                        <p:tav tm="0">
                                          <p:val>
                                            <p:fltVal val="0"/>
                                          </p:val>
                                        </p:tav>
                                        <p:tav tm="100000">
                                          <p:val>
                                            <p:strVal val="#ppt_h"/>
                                          </p:val>
                                        </p:tav>
                                      </p:tavLst>
                                    </p:anim>
                                    <p:animEffect transition="in" filter="fade">
                                      <p:cBhvr>
                                        <p:cTn id="77" dur="400"/>
                                        <p:tgtEl>
                                          <p:spTgt spid="36">
                                            <p:txEl>
                                              <p:pRg st="0" end="0"/>
                                            </p:txEl>
                                          </p:spTgt>
                                        </p:tgtEl>
                                      </p:cBhvr>
                                    </p:animEffect>
                                  </p:childTnLst>
                                </p:cTn>
                              </p:par>
                            </p:childTnLst>
                          </p:cTn>
                        </p:par>
                        <p:par>
                          <p:cTn id="78" fill="hold">
                            <p:stCondLst>
                              <p:cond delay="9500"/>
                            </p:stCondLst>
                            <p:childTnLst>
                              <p:par>
                                <p:cTn id="79" presetID="53" presetClass="entr" presetSubtype="16" fill="hold" grpId="0" nodeType="afterEffect">
                                  <p:stCondLst>
                                    <p:cond delay="0"/>
                                  </p:stCondLst>
                                  <p:childTnLst>
                                    <p:set>
                                      <p:cBhvr>
                                        <p:cTn id="80" dur="1" fill="hold">
                                          <p:stCondLst>
                                            <p:cond delay="0"/>
                                          </p:stCondLst>
                                        </p:cTn>
                                        <p:tgtEl>
                                          <p:spTgt spid="37">
                                            <p:txEl>
                                              <p:pRg st="0" end="0"/>
                                            </p:txEl>
                                          </p:spTgt>
                                        </p:tgtEl>
                                        <p:attrNameLst>
                                          <p:attrName>style.visibility</p:attrName>
                                        </p:attrNameLst>
                                      </p:cBhvr>
                                      <p:to>
                                        <p:strVal val="visible"/>
                                      </p:to>
                                    </p:set>
                                    <p:anim calcmode="lin" valueType="num">
                                      <p:cBhvr>
                                        <p:cTn id="81" dur="400" fill="hold"/>
                                        <p:tgtEl>
                                          <p:spTgt spid="37">
                                            <p:txEl>
                                              <p:pRg st="0" end="0"/>
                                            </p:txEl>
                                          </p:spTgt>
                                        </p:tgtEl>
                                        <p:attrNameLst>
                                          <p:attrName>ppt_w</p:attrName>
                                        </p:attrNameLst>
                                      </p:cBhvr>
                                      <p:tavLst>
                                        <p:tav tm="0">
                                          <p:val>
                                            <p:fltVal val="0"/>
                                          </p:val>
                                        </p:tav>
                                        <p:tav tm="100000">
                                          <p:val>
                                            <p:strVal val="#ppt_w"/>
                                          </p:val>
                                        </p:tav>
                                      </p:tavLst>
                                    </p:anim>
                                    <p:anim calcmode="lin" valueType="num">
                                      <p:cBhvr>
                                        <p:cTn id="82" dur="400" fill="hold"/>
                                        <p:tgtEl>
                                          <p:spTgt spid="37">
                                            <p:txEl>
                                              <p:pRg st="0" end="0"/>
                                            </p:txEl>
                                          </p:spTgt>
                                        </p:tgtEl>
                                        <p:attrNameLst>
                                          <p:attrName>ppt_h</p:attrName>
                                        </p:attrNameLst>
                                      </p:cBhvr>
                                      <p:tavLst>
                                        <p:tav tm="0">
                                          <p:val>
                                            <p:fltVal val="0"/>
                                          </p:val>
                                        </p:tav>
                                        <p:tav tm="100000">
                                          <p:val>
                                            <p:strVal val="#ppt_h"/>
                                          </p:val>
                                        </p:tav>
                                      </p:tavLst>
                                    </p:anim>
                                    <p:animEffect transition="in" filter="fade">
                                      <p:cBhvr>
                                        <p:cTn id="83" dur="400"/>
                                        <p:tgtEl>
                                          <p:spTgt spid="37">
                                            <p:txEl>
                                              <p:pRg st="0" end="0"/>
                                            </p:txEl>
                                          </p:spTgt>
                                        </p:tgtEl>
                                      </p:cBhvr>
                                    </p:animEffect>
                                  </p:childTnLst>
                                </p:cTn>
                              </p:par>
                            </p:childTnLst>
                          </p:cTn>
                        </p:par>
                        <p:par>
                          <p:cTn id="84" fill="hold">
                            <p:stCondLst>
                              <p:cond delay="10000"/>
                            </p:stCondLst>
                            <p:childTnLst>
                              <p:par>
                                <p:cTn id="85" presetID="53" presetClass="entr" presetSubtype="16" fill="hold" grpId="0" nodeType="afterEffect">
                                  <p:stCondLst>
                                    <p:cond delay="0"/>
                                  </p:stCondLst>
                                  <p:childTnLst>
                                    <p:set>
                                      <p:cBhvr>
                                        <p:cTn id="86" dur="1" fill="hold">
                                          <p:stCondLst>
                                            <p:cond delay="0"/>
                                          </p:stCondLst>
                                        </p:cTn>
                                        <p:tgtEl>
                                          <p:spTgt spid="38">
                                            <p:txEl>
                                              <p:pRg st="0" end="0"/>
                                            </p:txEl>
                                          </p:spTgt>
                                        </p:tgtEl>
                                        <p:attrNameLst>
                                          <p:attrName>style.visibility</p:attrName>
                                        </p:attrNameLst>
                                      </p:cBhvr>
                                      <p:to>
                                        <p:strVal val="visible"/>
                                      </p:to>
                                    </p:set>
                                    <p:anim calcmode="lin" valueType="num">
                                      <p:cBhvr>
                                        <p:cTn id="87" dur="400" fill="hold"/>
                                        <p:tgtEl>
                                          <p:spTgt spid="38">
                                            <p:txEl>
                                              <p:pRg st="0" end="0"/>
                                            </p:txEl>
                                          </p:spTgt>
                                        </p:tgtEl>
                                        <p:attrNameLst>
                                          <p:attrName>ppt_w</p:attrName>
                                        </p:attrNameLst>
                                      </p:cBhvr>
                                      <p:tavLst>
                                        <p:tav tm="0">
                                          <p:val>
                                            <p:fltVal val="0"/>
                                          </p:val>
                                        </p:tav>
                                        <p:tav tm="100000">
                                          <p:val>
                                            <p:strVal val="#ppt_w"/>
                                          </p:val>
                                        </p:tav>
                                      </p:tavLst>
                                    </p:anim>
                                    <p:anim calcmode="lin" valueType="num">
                                      <p:cBhvr>
                                        <p:cTn id="88" dur="400" fill="hold"/>
                                        <p:tgtEl>
                                          <p:spTgt spid="38">
                                            <p:txEl>
                                              <p:pRg st="0" end="0"/>
                                            </p:txEl>
                                          </p:spTgt>
                                        </p:tgtEl>
                                        <p:attrNameLst>
                                          <p:attrName>ppt_h</p:attrName>
                                        </p:attrNameLst>
                                      </p:cBhvr>
                                      <p:tavLst>
                                        <p:tav tm="0">
                                          <p:val>
                                            <p:fltVal val="0"/>
                                          </p:val>
                                        </p:tav>
                                        <p:tav tm="100000">
                                          <p:val>
                                            <p:strVal val="#ppt_h"/>
                                          </p:val>
                                        </p:tav>
                                      </p:tavLst>
                                    </p:anim>
                                    <p:animEffect transition="in" filter="fade">
                                      <p:cBhvr>
                                        <p:cTn id="89" dur="400"/>
                                        <p:tgtEl>
                                          <p:spTgt spid="38">
                                            <p:txEl>
                                              <p:pRg st="0" end="0"/>
                                            </p:txEl>
                                          </p:spTgt>
                                        </p:tgtEl>
                                      </p:cBhvr>
                                    </p:animEffect>
                                  </p:childTnLst>
                                </p:cTn>
                              </p:par>
                            </p:childTnLst>
                          </p:cTn>
                        </p:par>
                        <p:par>
                          <p:cTn id="90" fill="hold">
                            <p:stCondLst>
                              <p:cond delay="10500"/>
                            </p:stCondLst>
                            <p:childTnLst>
                              <p:par>
                                <p:cTn id="91" presetID="53" presetClass="entr" presetSubtype="16" fill="hold" grpId="0" nodeType="afterEffect">
                                  <p:stCondLst>
                                    <p:cond delay="0"/>
                                  </p:stCondLst>
                                  <p:childTnLst>
                                    <p:set>
                                      <p:cBhvr>
                                        <p:cTn id="92" dur="1" fill="hold">
                                          <p:stCondLst>
                                            <p:cond delay="0"/>
                                          </p:stCondLst>
                                        </p:cTn>
                                        <p:tgtEl>
                                          <p:spTgt spid="39">
                                            <p:txEl>
                                              <p:pRg st="0" end="0"/>
                                            </p:txEl>
                                          </p:spTgt>
                                        </p:tgtEl>
                                        <p:attrNameLst>
                                          <p:attrName>style.visibility</p:attrName>
                                        </p:attrNameLst>
                                      </p:cBhvr>
                                      <p:to>
                                        <p:strVal val="visible"/>
                                      </p:to>
                                    </p:set>
                                    <p:anim calcmode="lin" valueType="num">
                                      <p:cBhvr>
                                        <p:cTn id="93" dur="400" fill="hold"/>
                                        <p:tgtEl>
                                          <p:spTgt spid="39">
                                            <p:txEl>
                                              <p:pRg st="0" end="0"/>
                                            </p:txEl>
                                          </p:spTgt>
                                        </p:tgtEl>
                                        <p:attrNameLst>
                                          <p:attrName>ppt_w</p:attrName>
                                        </p:attrNameLst>
                                      </p:cBhvr>
                                      <p:tavLst>
                                        <p:tav tm="0">
                                          <p:val>
                                            <p:fltVal val="0"/>
                                          </p:val>
                                        </p:tav>
                                        <p:tav tm="100000">
                                          <p:val>
                                            <p:strVal val="#ppt_w"/>
                                          </p:val>
                                        </p:tav>
                                      </p:tavLst>
                                    </p:anim>
                                    <p:anim calcmode="lin" valueType="num">
                                      <p:cBhvr>
                                        <p:cTn id="94" dur="400" fill="hold"/>
                                        <p:tgtEl>
                                          <p:spTgt spid="39">
                                            <p:txEl>
                                              <p:pRg st="0" end="0"/>
                                            </p:txEl>
                                          </p:spTgt>
                                        </p:tgtEl>
                                        <p:attrNameLst>
                                          <p:attrName>ppt_h</p:attrName>
                                        </p:attrNameLst>
                                      </p:cBhvr>
                                      <p:tavLst>
                                        <p:tav tm="0">
                                          <p:val>
                                            <p:fltVal val="0"/>
                                          </p:val>
                                        </p:tav>
                                        <p:tav tm="100000">
                                          <p:val>
                                            <p:strVal val="#ppt_h"/>
                                          </p:val>
                                        </p:tav>
                                      </p:tavLst>
                                    </p:anim>
                                    <p:animEffect transition="in" filter="fade">
                                      <p:cBhvr>
                                        <p:cTn id="95" dur="400"/>
                                        <p:tgtEl>
                                          <p:spTgt spid="39">
                                            <p:txEl>
                                              <p:pRg st="0" end="0"/>
                                            </p:txEl>
                                          </p:spTgt>
                                        </p:tgtEl>
                                      </p:cBhvr>
                                    </p:animEffect>
                                  </p:childTnLst>
                                </p:cTn>
                              </p:par>
                            </p:childTnLst>
                          </p:cTn>
                        </p:par>
                        <p:par>
                          <p:cTn id="96" fill="hold">
                            <p:stCondLst>
                              <p:cond delay="11000"/>
                            </p:stCondLst>
                            <p:childTnLst>
                              <p:par>
                                <p:cTn id="97" presetID="53" presetClass="entr" presetSubtype="16" fill="hold" grpId="0" nodeType="afterEffect">
                                  <p:stCondLst>
                                    <p:cond delay="0"/>
                                  </p:stCondLst>
                                  <p:childTnLst>
                                    <p:set>
                                      <p:cBhvr>
                                        <p:cTn id="98" dur="1" fill="hold">
                                          <p:stCondLst>
                                            <p:cond delay="0"/>
                                          </p:stCondLst>
                                        </p:cTn>
                                        <p:tgtEl>
                                          <p:spTgt spid="40">
                                            <p:txEl>
                                              <p:pRg st="0" end="0"/>
                                            </p:txEl>
                                          </p:spTgt>
                                        </p:tgtEl>
                                        <p:attrNameLst>
                                          <p:attrName>style.visibility</p:attrName>
                                        </p:attrNameLst>
                                      </p:cBhvr>
                                      <p:to>
                                        <p:strVal val="visible"/>
                                      </p:to>
                                    </p:set>
                                    <p:anim calcmode="lin" valueType="num">
                                      <p:cBhvr>
                                        <p:cTn id="99" dur="400" fill="hold"/>
                                        <p:tgtEl>
                                          <p:spTgt spid="40">
                                            <p:txEl>
                                              <p:pRg st="0" end="0"/>
                                            </p:txEl>
                                          </p:spTgt>
                                        </p:tgtEl>
                                        <p:attrNameLst>
                                          <p:attrName>ppt_w</p:attrName>
                                        </p:attrNameLst>
                                      </p:cBhvr>
                                      <p:tavLst>
                                        <p:tav tm="0">
                                          <p:val>
                                            <p:fltVal val="0"/>
                                          </p:val>
                                        </p:tav>
                                        <p:tav tm="100000">
                                          <p:val>
                                            <p:strVal val="#ppt_w"/>
                                          </p:val>
                                        </p:tav>
                                      </p:tavLst>
                                    </p:anim>
                                    <p:anim calcmode="lin" valueType="num">
                                      <p:cBhvr>
                                        <p:cTn id="100" dur="400" fill="hold"/>
                                        <p:tgtEl>
                                          <p:spTgt spid="40">
                                            <p:txEl>
                                              <p:pRg st="0" end="0"/>
                                            </p:txEl>
                                          </p:spTgt>
                                        </p:tgtEl>
                                        <p:attrNameLst>
                                          <p:attrName>ppt_h</p:attrName>
                                        </p:attrNameLst>
                                      </p:cBhvr>
                                      <p:tavLst>
                                        <p:tav tm="0">
                                          <p:val>
                                            <p:fltVal val="0"/>
                                          </p:val>
                                        </p:tav>
                                        <p:tav tm="100000">
                                          <p:val>
                                            <p:strVal val="#ppt_h"/>
                                          </p:val>
                                        </p:tav>
                                      </p:tavLst>
                                    </p:anim>
                                    <p:animEffect transition="in" filter="fade">
                                      <p:cBhvr>
                                        <p:cTn id="101" dur="400"/>
                                        <p:tgtEl>
                                          <p:spTgt spid="40">
                                            <p:txEl>
                                              <p:pRg st="0" end="0"/>
                                            </p:txEl>
                                          </p:spTgt>
                                        </p:tgtEl>
                                      </p:cBhvr>
                                    </p:animEffect>
                                  </p:childTnLst>
                                </p:cTn>
                              </p:par>
                            </p:childTnLst>
                          </p:cTn>
                        </p:par>
                        <p:par>
                          <p:cTn id="102" fill="hold">
                            <p:stCondLst>
                              <p:cond delay="11500"/>
                            </p:stCondLst>
                            <p:childTnLst>
                              <p:par>
                                <p:cTn id="103" presetID="53" presetClass="entr" presetSubtype="16" fill="hold" grpId="0" nodeType="afterEffect">
                                  <p:stCondLst>
                                    <p:cond delay="0"/>
                                  </p:stCondLst>
                                  <p:childTnLst>
                                    <p:set>
                                      <p:cBhvr>
                                        <p:cTn id="104" dur="1" fill="hold">
                                          <p:stCondLst>
                                            <p:cond delay="0"/>
                                          </p:stCondLst>
                                        </p:cTn>
                                        <p:tgtEl>
                                          <p:spTgt spid="41">
                                            <p:txEl>
                                              <p:pRg st="0" end="0"/>
                                            </p:txEl>
                                          </p:spTgt>
                                        </p:tgtEl>
                                        <p:attrNameLst>
                                          <p:attrName>style.visibility</p:attrName>
                                        </p:attrNameLst>
                                      </p:cBhvr>
                                      <p:to>
                                        <p:strVal val="visible"/>
                                      </p:to>
                                    </p:set>
                                    <p:anim calcmode="lin" valueType="num">
                                      <p:cBhvr>
                                        <p:cTn id="105" dur="400" fill="hold"/>
                                        <p:tgtEl>
                                          <p:spTgt spid="41">
                                            <p:txEl>
                                              <p:pRg st="0" end="0"/>
                                            </p:txEl>
                                          </p:spTgt>
                                        </p:tgtEl>
                                        <p:attrNameLst>
                                          <p:attrName>ppt_w</p:attrName>
                                        </p:attrNameLst>
                                      </p:cBhvr>
                                      <p:tavLst>
                                        <p:tav tm="0">
                                          <p:val>
                                            <p:fltVal val="0"/>
                                          </p:val>
                                        </p:tav>
                                        <p:tav tm="100000">
                                          <p:val>
                                            <p:strVal val="#ppt_w"/>
                                          </p:val>
                                        </p:tav>
                                      </p:tavLst>
                                    </p:anim>
                                    <p:anim calcmode="lin" valueType="num">
                                      <p:cBhvr>
                                        <p:cTn id="106" dur="400" fill="hold"/>
                                        <p:tgtEl>
                                          <p:spTgt spid="41">
                                            <p:txEl>
                                              <p:pRg st="0" end="0"/>
                                            </p:txEl>
                                          </p:spTgt>
                                        </p:tgtEl>
                                        <p:attrNameLst>
                                          <p:attrName>ppt_h</p:attrName>
                                        </p:attrNameLst>
                                      </p:cBhvr>
                                      <p:tavLst>
                                        <p:tav tm="0">
                                          <p:val>
                                            <p:fltVal val="0"/>
                                          </p:val>
                                        </p:tav>
                                        <p:tav tm="100000">
                                          <p:val>
                                            <p:strVal val="#ppt_h"/>
                                          </p:val>
                                        </p:tav>
                                      </p:tavLst>
                                    </p:anim>
                                    <p:animEffect transition="in" filter="fade">
                                      <p:cBhvr>
                                        <p:cTn id="107" dur="400"/>
                                        <p:tgtEl>
                                          <p:spTgt spid="41">
                                            <p:txEl>
                                              <p:pRg st="0" end="0"/>
                                            </p:txEl>
                                          </p:spTgt>
                                        </p:tgtEl>
                                      </p:cBhvr>
                                    </p:animEffect>
                                  </p:childTnLst>
                                </p:cTn>
                              </p:par>
                            </p:childTnLst>
                          </p:cTn>
                        </p:par>
                        <p:par>
                          <p:cTn id="108" fill="hold">
                            <p:stCondLst>
                              <p:cond delay="12000"/>
                            </p:stCondLst>
                            <p:childTnLst>
                              <p:par>
                                <p:cTn id="109" presetID="53" presetClass="entr" presetSubtype="16" fill="hold" grpId="0" nodeType="afterEffect">
                                  <p:stCondLst>
                                    <p:cond delay="0"/>
                                  </p:stCondLst>
                                  <p:childTnLst>
                                    <p:set>
                                      <p:cBhvr>
                                        <p:cTn id="110" dur="1" fill="hold">
                                          <p:stCondLst>
                                            <p:cond delay="0"/>
                                          </p:stCondLst>
                                        </p:cTn>
                                        <p:tgtEl>
                                          <p:spTgt spid="42">
                                            <p:txEl>
                                              <p:pRg st="0" end="0"/>
                                            </p:txEl>
                                          </p:spTgt>
                                        </p:tgtEl>
                                        <p:attrNameLst>
                                          <p:attrName>style.visibility</p:attrName>
                                        </p:attrNameLst>
                                      </p:cBhvr>
                                      <p:to>
                                        <p:strVal val="visible"/>
                                      </p:to>
                                    </p:set>
                                    <p:anim calcmode="lin" valueType="num">
                                      <p:cBhvr>
                                        <p:cTn id="111" dur="400" fill="hold"/>
                                        <p:tgtEl>
                                          <p:spTgt spid="42">
                                            <p:txEl>
                                              <p:pRg st="0" end="0"/>
                                            </p:txEl>
                                          </p:spTgt>
                                        </p:tgtEl>
                                        <p:attrNameLst>
                                          <p:attrName>ppt_w</p:attrName>
                                        </p:attrNameLst>
                                      </p:cBhvr>
                                      <p:tavLst>
                                        <p:tav tm="0">
                                          <p:val>
                                            <p:fltVal val="0"/>
                                          </p:val>
                                        </p:tav>
                                        <p:tav tm="100000">
                                          <p:val>
                                            <p:strVal val="#ppt_w"/>
                                          </p:val>
                                        </p:tav>
                                      </p:tavLst>
                                    </p:anim>
                                    <p:anim calcmode="lin" valueType="num">
                                      <p:cBhvr>
                                        <p:cTn id="112" dur="400" fill="hold"/>
                                        <p:tgtEl>
                                          <p:spTgt spid="42">
                                            <p:txEl>
                                              <p:pRg st="0" end="0"/>
                                            </p:txEl>
                                          </p:spTgt>
                                        </p:tgtEl>
                                        <p:attrNameLst>
                                          <p:attrName>ppt_h</p:attrName>
                                        </p:attrNameLst>
                                      </p:cBhvr>
                                      <p:tavLst>
                                        <p:tav tm="0">
                                          <p:val>
                                            <p:fltVal val="0"/>
                                          </p:val>
                                        </p:tav>
                                        <p:tav tm="100000">
                                          <p:val>
                                            <p:strVal val="#ppt_h"/>
                                          </p:val>
                                        </p:tav>
                                      </p:tavLst>
                                    </p:anim>
                                    <p:animEffect transition="in" filter="fade">
                                      <p:cBhvr>
                                        <p:cTn id="113" dur="400"/>
                                        <p:tgtEl>
                                          <p:spTgt spid="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4" grpId="0" animBg="1"/>
      <p:bldP spid="65" grpId="0" animBg="1"/>
      <p:bldP spid="66" grpId="0" animBg="1"/>
      <p:bldP spid="67" grpId="0" animBg="1"/>
      <p:bldP spid="33" grpId="0" build="p">
        <p:tmplLst>
          <p:tmpl lvl="1">
            <p:tnLst>
              <p:par>
                <p:cTn presetID="53" presetClass="entr" presetSubtype="16"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p:cTn dur="400" fill="hold"/>
                        <p:tgtEl>
                          <p:spTgt spid="33"/>
                        </p:tgtEl>
                        <p:attrNameLst>
                          <p:attrName>ppt_w</p:attrName>
                        </p:attrNameLst>
                      </p:cBhvr>
                      <p:tavLst>
                        <p:tav tm="0">
                          <p:val>
                            <p:fltVal val="0"/>
                          </p:val>
                        </p:tav>
                        <p:tav tm="100000">
                          <p:val>
                            <p:strVal val="#ppt_w"/>
                          </p:val>
                        </p:tav>
                      </p:tavLst>
                    </p:anim>
                    <p:anim calcmode="lin" valueType="num">
                      <p:cBhvr>
                        <p:cTn dur="400" fill="hold"/>
                        <p:tgtEl>
                          <p:spTgt spid="33"/>
                        </p:tgtEl>
                        <p:attrNameLst>
                          <p:attrName>ppt_h</p:attrName>
                        </p:attrNameLst>
                      </p:cBhvr>
                      <p:tavLst>
                        <p:tav tm="0">
                          <p:val>
                            <p:fltVal val="0"/>
                          </p:val>
                        </p:tav>
                        <p:tav tm="100000">
                          <p:val>
                            <p:strVal val="#ppt_h"/>
                          </p:val>
                        </p:tav>
                      </p:tavLst>
                    </p:anim>
                    <p:animEffect transition="in" filter="fade">
                      <p:cBhvr>
                        <p:cTn dur="400"/>
                        <p:tgtEl>
                          <p:spTgt spid="33"/>
                        </p:tgtEl>
                      </p:cBhvr>
                    </p:animEffect>
                  </p:childTnLst>
                </p:cTn>
              </p:par>
            </p:tnLst>
          </p:tmpl>
        </p:tmplLst>
      </p:bldP>
      <p:bldP spid="34" grpId="0" build="p">
        <p:tmplLst>
          <p:tmpl lvl="1">
            <p:tnLst>
              <p:par>
                <p:cTn presetID="53" presetClass="entr" presetSubtype="16"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 calcmode="lin" valueType="num">
                      <p:cBhvr>
                        <p:cTn dur="400" fill="hold"/>
                        <p:tgtEl>
                          <p:spTgt spid="34"/>
                        </p:tgtEl>
                        <p:attrNameLst>
                          <p:attrName>ppt_w</p:attrName>
                        </p:attrNameLst>
                      </p:cBhvr>
                      <p:tavLst>
                        <p:tav tm="0">
                          <p:val>
                            <p:fltVal val="0"/>
                          </p:val>
                        </p:tav>
                        <p:tav tm="100000">
                          <p:val>
                            <p:strVal val="#ppt_w"/>
                          </p:val>
                        </p:tav>
                      </p:tavLst>
                    </p:anim>
                    <p:anim calcmode="lin" valueType="num">
                      <p:cBhvr>
                        <p:cTn dur="400" fill="hold"/>
                        <p:tgtEl>
                          <p:spTgt spid="34"/>
                        </p:tgtEl>
                        <p:attrNameLst>
                          <p:attrName>ppt_h</p:attrName>
                        </p:attrNameLst>
                      </p:cBhvr>
                      <p:tavLst>
                        <p:tav tm="0">
                          <p:val>
                            <p:fltVal val="0"/>
                          </p:val>
                        </p:tav>
                        <p:tav tm="100000">
                          <p:val>
                            <p:strVal val="#ppt_h"/>
                          </p:val>
                        </p:tav>
                      </p:tavLst>
                    </p:anim>
                    <p:animEffect transition="in" filter="fade">
                      <p:cBhvr>
                        <p:cTn dur="400"/>
                        <p:tgtEl>
                          <p:spTgt spid="34"/>
                        </p:tgtEl>
                      </p:cBhvr>
                    </p:animEffect>
                  </p:childTnLst>
                </p:cTn>
              </p:par>
            </p:tnLst>
          </p:tmpl>
        </p:tmplLst>
      </p:bldP>
      <p:bldP spid="35" grpId="0" build="p">
        <p:tmplLst>
          <p:tmpl lvl="1">
            <p:tnLst>
              <p:par>
                <p:cTn presetID="53" presetClass="entr" presetSubtype="16"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 calcmode="lin" valueType="num">
                      <p:cBhvr>
                        <p:cTn dur="400" fill="hold"/>
                        <p:tgtEl>
                          <p:spTgt spid="35"/>
                        </p:tgtEl>
                        <p:attrNameLst>
                          <p:attrName>ppt_w</p:attrName>
                        </p:attrNameLst>
                      </p:cBhvr>
                      <p:tavLst>
                        <p:tav tm="0">
                          <p:val>
                            <p:fltVal val="0"/>
                          </p:val>
                        </p:tav>
                        <p:tav tm="100000">
                          <p:val>
                            <p:strVal val="#ppt_w"/>
                          </p:val>
                        </p:tav>
                      </p:tavLst>
                    </p:anim>
                    <p:anim calcmode="lin" valueType="num">
                      <p:cBhvr>
                        <p:cTn dur="400" fill="hold"/>
                        <p:tgtEl>
                          <p:spTgt spid="35"/>
                        </p:tgtEl>
                        <p:attrNameLst>
                          <p:attrName>ppt_h</p:attrName>
                        </p:attrNameLst>
                      </p:cBhvr>
                      <p:tavLst>
                        <p:tav tm="0">
                          <p:val>
                            <p:fltVal val="0"/>
                          </p:val>
                        </p:tav>
                        <p:tav tm="100000">
                          <p:val>
                            <p:strVal val="#ppt_h"/>
                          </p:val>
                        </p:tav>
                      </p:tavLst>
                    </p:anim>
                    <p:animEffect transition="in" filter="fade">
                      <p:cBhvr>
                        <p:cTn dur="400"/>
                        <p:tgtEl>
                          <p:spTgt spid="35"/>
                        </p:tgtEl>
                      </p:cBhvr>
                    </p:animEffect>
                  </p:childTnLst>
                </p:cTn>
              </p:par>
            </p:tnLst>
          </p:tmpl>
        </p:tmplLst>
      </p:bldP>
      <p:bldP spid="36" grpId="0" build="p">
        <p:tmplLst>
          <p:tmpl lvl="1">
            <p:tnLst>
              <p:par>
                <p:cTn presetID="53" presetClass="entr" presetSubtype="16"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 calcmode="lin" valueType="num">
                      <p:cBhvr>
                        <p:cTn dur="400" fill="hold"/>
                        <p:tgtEl>
                          <p:spTgt spid="36"/>
                        </p:tgtEl>
                        <p:attrNameLst>
                          <p:attrName>ppt_w</p:attrName>
                        </p:attrNameLst>
                      </p:cBhvr>
                      <p:tavLst>
                        <p:tav tm="0">
                          <p:val>
                            <p:fltVal val="0"/>
                          </p:val>
                        </p:tav>
                        <p:tav tm="100000">
                          <p:val>
                            <p:strVal val="#ppt_w"/>
                          </p:val>
                        </p:tav>
                      </p:tavLst>
                    </p:anim>
                    <p:anim calcmode="lin" valueType="num">
                      <p:cBhvr>
                        <p:cTn dur="400" fill="hold"/>
                        <p:tgtEl>
                          <p:spTgt spid="36"/>
                        </p:tgtEl>
                        <p:attrNameLst>
                          <p:attrName>ppt_h</p:attrName>
                        </p:attrNameLst>
                      </p:cBhvr>
                      <p:tavLst>
                        <p:tav tm="0">
                          <p:val>
                            <p:fltVal val="0"/>
                          </p:val>
                        </p:tav>
                        <p:tav tm="100000">
                          <p:val>
                            <p:strVal val="#ppt_h"/>
                          </p:val>
                        </p:tav>
                      </p:tavLst>
                    </p:anim>
                    <p:animEffect transition="in" filter="fade">
                      <p:cBhvr>
                        <p:cTn dur="400"/>
                        <p:tgtEl>
                          <p:spTgt spid="36"/>
                        </p:tgtEl>
                      </p:cBhvr>
                    </p:animEffect>
                  </p:childTnLst>
                </p:cTn>
              </p:par>
            </p:tnLst>
          </p:tmpl>
        </p:tmplLst>
      </p:bldP>
      <p:bldP spid="37" grpId="0" build="p">
        <p:tmplLst>
          <p:tmpl lvl="1">
            <p:tnLst>
              <p:par>
                <p:cTn presetID="53" presetClass="entr" presetSubtype="16"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 calcmode="lin" valueType="num">
                      <p:cBhvr>
                        <p:cTn dur="400" fill="hold"/>
                        <p:tgtEl>
                          <p:spTgt spid="37"/>
                        </p:tgtEl>
                        <p:attrNameLst>
                          <p:attrName>ppt_w</p:attrName>
                        </p:attrNameLst>
                      </p:cBhvr>
                      <p:tavLst>
                        <p:tav tm="0">
                          <p:val>
                            <p:fltVal val="0"/>
                          </p:val>
                        </p:tav>
                        <p:tav tm="100000">
                          <p:val>
                            <p:strVal val="#ppt_w"/>
                          </p:val>
                        </p:tav>
                      </p:tavLst>
                    </p:anim>
                    <p:anim calcmode="lin" valueType="num">
                      <p:cBhvr>
                        <p:cTn dur="400" fill="hold"/>
                        <p:tgtEl>
                          <p:spTgt spid="37"/>
                        </p:tgtEl>
                        <p:attrNameLst>
                          <p:attrName>ppt_h</p:attrName>
                        </p:attrNameLst>
                      </p:cBhvr>
                      <p:tavLst>
                        <p:tav tm="0">
                          <p:val>
                            <p:fltVal val="0"/>
                          </p:val>
                        </p:tav>
                        <p:tav tm="100000">
                          <p:val>
                            <p:strVal val="#ppt_h"/>
                          </p:val>
                        </p:tav>
                      </p:tavLst>
                    </p:anim>
                    <p:animEffect transition="in" filter="fade">
                      <p:cBhvr>
                        <p:cTn dur="400"/>
                        <p:tgtEl>
                          <p:spTgt spid="37"/>
                        </p:tgtEl>
                      </p:cBhvr>
                    </p:animEffect>
                  </p:childTnLst>
                </p:cTn>
              </p:par>
            </p:tnLst>
          </p:tmpl>
        </p:tmplLst>
      </p:bldP>
      <p:bldP spid="38" grpId="0" build="p">
        <p:tmplLst>
          <p:tmpl lvl="1">
            <p:tnLst>
              <p:par>
                <p:cTn presetID="53" presetClass="entr" presetSubtype="16"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 calcmode="lin" valueType="num">
                      <p:cBhvr>
                        <p:cTn dur="400" fill="hold"/>
                        <p:tgtEl>
                          <p:spTgt spid="38"/>
                        </p:tgtEl>
                        <p:attrNameLst>
                          <p:attrName>ppt_w</p:attrName>
                        </p:attrNameLst>
                      </p:cBhvr>
                      <p:tavLst>
                        <p:tav tm="0">
                          <p:val>
                            <p:fltVal val="0"/>
                          </p:val>
                        </p:tav>
                        <p:tav tm="100000">
                          <p:val>
                            <p:strVal val="#ppt_w"/>
                          </p:val>
                        </p:tav>
                      </p:tavLst>
                    </p:anim>
                    <p:anim calcmode="lin" valueType="num">
                      <p:cBhvr>
                        <p:cTn dur="400" fill="hold"/>
                        <p:tgtEl>
                          <p:spTgt spid="38"/>
                        </p:tgtEl>
                        <p:attrNameLst>
                          <p:attrName>ppt_h</p:attrName>
                        </p:attrNameLst>
                      </p:cBhvr>
                      <p:tavLst>
                        <p:tav tm="0">
                          <p:val>
                            <p:fltVal val="0"/>
                          </p:val>
                        </p:tav>
                        <p:tav tm="100000">
                          <p:val>
                            <p:strVal val="#ppt_h"/>
                          </p:val>
                        </p:tav>
                      </p:tavLst>
                    </p:anim>
                    <p:animEffect transition="in" filter="fade">
                      <p:cBhvr>
                        <p:cTn dur="400"/>
                        <p:tgtEl>
                          <p:spTgt spid="38"/>
                        </p:tgtEl>
                      </p:cBhvr>
                    </p:animEffect>
                  </p:childTnLst>
                </p:cTn>
              </p:par>
            </p:tnLst>
          </p:tmpl>
        </p:tmplLst>
      </p:bldP>
      <p:bldP spid="39" grpId="0" build="p">
        <p:tmplLst>
          <p:tmpl lvl="1">
            <p:tnLst>
              <p:par>
                <p:cTn presetID="53" presetClass="entr" presetSubtype="16"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 calcmode="lin" valueType="num">
                      <p:cBhvr>
                        <p:cTn dur="400" fill="hold"/>
                        <p:tgtEl>
                          <p:spTgt spid="39"/>
                        </p:tgtEl>
                        <p:attrNameLst>
                          <p:attrName>ppt_w</p:attrName>
                        </p:attrNameLst>
                      </p:cBhvr>
                      <p:tavLst>
                        <p:tav tm="0">
                          <p:val>
                            <p:fltVal val="0"/>
                          </p:val>
                        </p:tav>
                        <p:tav tm="100000">
                          <p:val>
                            <p:strVal val="#ppt_w"/>
                          </p:val>
                        </p:tav>
                      </p:tavLst>
                    </p:anim>
                    <p:anim calcmode="lin" valueType="num">
                      <p:cBhvr>
                        <p:cTn dur="400" fill="hold"/>
                        <p:tgtEl>
                          <p:spTgt spid="39"/>
                        </p:tgtEl>
                        <p:attrNameLst>
                          <p:attrName>ppt_h</p:attrName>
                        </p:attrNameLst>
                      </p:cBhvr>
                      <p:tavLst>
                        <p:tav tm="0">
                          <p:val>
                            <p:fltVal val="0"/>
                          </p:val>
                        </p:tav>
                        <p:tav tm="100000">
                          <p:val>
                            <p:strVal val="#ppt_h"/>
                          </p:val>
                        </p:tav>
                      </p:tavLst>
                    </p:anim>
                    <p:animEffect transition="in" filter="fade">
                      <p:cBhvr>
                        <p:cTn dur="400"/>
                        <p:tgtEl>
                          <p:spTgt spid="39"/>
                        </p:tgtEl>
                      </p:cBhvr>
                    </p:animEffect>
                  </p:childTnLst>
                </p:cTn>
              </p:par>
            </p:tnLst>
          </p:tmpl>
        </p:tmplLst>
      </p:bldP>
      <p:bldP spid="40" grpId="0" build="p">
        <p:tmplLst>
          <p:tmpl lvl="1">
            <p:tnLst>
              <p:par>
                <p:cTn presetID="53" presetClass="entr" presetSubtype="16"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 calcmode="lin" valueType="num">
                      <p:cBhvr>
                        <p:cTn dur="400" fill="hold"/>
                        <p:tgtEl>
                          <p:spTgt spid="40"/>
                        </p:tgtEl>
                        <p:attrNameLst>
                          <p:attrName>ppt_w</p:attrName>
                        </p:attrNameLst>
                      </p:cBhvr>
                      <p:tavLst>
                        <p:tav tm="0">
                          <p:val>
                            <p:fltVal val="0"/>
                          </p:val>
                        </p:tav>
                        <p:tav tm="100000">
                          <p:val>
                            <p:strVal val="#ppt_w"/>
                          </p:val>
                        </p:tav>
                      </p:tavLst>
                    </p:anim>
                    <p:anim calcmode="lin" valueType="num">
                      <p:cBhvr>
                        <p:cTn dur="400" fill="hold"/>
                        <p:tgtEl>
                          <p:spTgt spid="40"/>
                        </p:tgtEl>
                        <p:attrNameLst>
                          <p:attrName>ppt_h</p:attrName>
                        </p:attrNameLst>
                      </p:cBhvr>
                      <p:tavLst>
                        <p:tav tm="0">
                          <p:val>
                            <p:fltVal val="0"/>
                          </p:val>
                        </p:tav>
                        <p:tav tm="100000">
                          <p:val>
                            <p:strVal val="#ppt_h"/>
                          </p:val>
                        </p:tav>
                      </p:tavLst>
                    </p:anim>
                    <p:animEffect transition="in" filter="fade">
                      <p:cBhvr>
                        <p:cTn dur="400"/>
                        <p:tgtEl>
                          <p:spTgt spid="40"/>
                        </p:tgtEl>
                      </p:cBhvr>
                    </p:animEffect>
                  </p:childTnLst>
                </p:cTn>
              </p:par>
            </p:tnLst>
          </p:tmpl>
        </p:tmplLst>
      </p:bldP>
      <p:bldP spid="41" grpId="0" build="p">
        <p:tmplLst>
          <p:tmpl lvl="1">
            <p:tnLst>
              <p:par>
                <p:cTn presetID="53" presetClass="entr" presetSubtype="16"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p:cTn dur="400" fill="hold"/>
                        <p:tgtEl>
                          <p:spTgt spid="41"/>
                        </p:tgtEl>
                        <p:attrNameLst>
                          <p:attrName>ppt_w</p:attrName>
                        </p:attrNameLst>
                      </p:cBhvr>
                      <p:tavLst>
                        <p:tav tm="0">
                          <p:val>
                            <p:fltVal val="0"/>
                          </p:val>
                        </p:tav>
                        <p:tav tm="100000">
                          <p:val>
                            <p:strVal val="#ppt_w"/>
                          </p:val>
                        </p:tav>
                      </p:tavLst>
                    </p:anim>
                    <p:anim calcmode="lin" valueType="num">
                      <p:cBhvr>
                        <p:cTn dur="400" fill="hold"/>
                        <p:tgtEl>
                          <p:spTgt spid="41"/>
                        </p:tgtEl>
                        <p:attrNameLst>
                          <p:attrName>ppt_h</p:attrName>
                        </p:attrNameLst>
                      </p:cBhvr>
                      <p:tavLst>
                        <p:tav tm="0">
                          <p:val>
                            <p:fltVal val="0"/>
                          </p:val>
                        </p:tav>
                        <p:tav tm="100000">
                          <p:val>
                            <p:strVal val="#ppt_h"/>
                          </p:val>
                        </p:tav>
                      </p:tavLst>
                    </p:anim>
                    <p:animEffect transition="in" filter="fade">
                      <p:cBhvr>
                        <p:cTn dur="400"/>
                        <p:tgtEl>
                          <p:spTgt spid="41"/>
                        </p:tgtEl>
                      </p:cBhvr>
                    </p:animEffect>
                  </p:childTnLst>
                </p:cTn>
              </p:par>
            </p:tnLst>
          </p:tmpl>
        </p:tmplLst>
      </p:bldP>
      <p:bldP spid="42" grpId="0" build="p">
        <p:tmplLst>
          <p:tmpl lvl="1">
            <p:tnLst>
              <p:par>
                <p:cTn presetID="53" presetClass="entr" presetSubtype="16"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 calcmode="lin" valueType="num">
                      <p:cBhvr>
                        <p:cTn dur="400" fill="hold"/>
                        <p:tgtEl>
                          <p:spTgt spid="42"/>
                        </p:tgtEl>
                        <p:attrNameLst>
                          <p:attrName>ppt_w</p:attrName>
                        </p:attrNameLst>
                      </p:cBhvr>
                      <p:tavLst>
                        <p:tav tm="0">
                          <p:val>
                            <p:fltVal val="0"/>
                          </p:val>
                        </p:tav>
                        <p:tav tm="100000">
                          <p:val>
                            <p:strVal val="#ppt_w"/>
                          </p:val>
                        </p:tav>
                      </p:tavLst>
                    </p:anim>
                    <p:anim calcmode="lin" valueType="num">
                      <p:cBhvr>
                        <p:cTn dur="400" fill="hold"/>
                        <p:tgtEl>
                          <p:spTgt spid="42"/>
                        </p:tgtEl>
                        <p:attrNameLst>
                          <p:attrName>ppt_h</p:attrName>
                        </p:attrNameLst>
                      </p:cBhvr>
                      <p:tavLst>
                        <p:tav tm="0">
                          <p:val>
                            <p:fltVal val="0"/>
                          </p:val>
                        </p:tav>
                        <p:tav tm="100000">
                          <p:val>
                            <p:strVal val="#ppt_h"/>
                          </p:val>
                        </p:tav>
                      </p:tavLst>
                    </p:anim>
                    <p:animEffect transition="in" filter="fade">
                      <p:cBhvr>
                        <p:cTn dur="400"/>
                        <p:tgtEl>
                          <p:spTgt spid="42"/>
                        </p:tgtEl>
                      </p:cBhvr>
                    </p:animEffect>
                  </p:childTnLst>
                </p:cTn>
              </p:par>
            </p:tnLst>
          </p:tmpl>
        </p:tmplLst>
      </p:b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Administrator\Desktop\1457d4fe0d80f91.jpg"/>
          <p:cNvPicPr>
            <a:picLocks noChangeAspect="1" noChangeArrowheads="1"/>
          </p:cNvPicPr>
          <p:nvPr/>
        </p:nvPicPr>
        <p:blipFill>
          <a:blip r:embed="rId3" cstate="print"/>
          <a:srcRect/>
          <a:stretch>
            <a:fillRect/>
          </a:stretch>
        </p:blipFill>
        <p:spPr bwMode="auto">
          <a:xfrm>
            <a:off x="0" y="0"/>
            <a:ext cx="5111130" cy="5111130"/>
          </a:xfrm>
          <a:prstGeom prst="rect">
            <a:avLst/>
          </a:prstGeom>
          <a:noFill/>
        </p:spPr>
      </p:pic>
      <p:sp>
        <p:nvSpPr>
          <p:cNvPr id="6148" name="文本框 3080"/>
          <p:cNvSpPr txBox="1">
            <a:spLocks noChangeArrowheads="1"/>
          </p:cNvSpPr>
          <p:nvPr/>
        </p:nvSpPr>
        <p:spPr bwMode="auto">
          <a:xfrm>
            <a:off x="4926561" y="2217485"/>
            <a:ext cx="1252447" cy="9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032" tIns="32516" rIns="65032" bIns="32516">
            <a:spAutoFit/>
          </a:bodyPr>
          <a:lstStyle/>
          <a:p>
            <a:pPr algn="ctr"/>
            <a:r>
              <a:rPr lang="en-US" altLang="zh-CN" sz="6000" dirty="0" smtClean="0">
                <a:solidFill>
                  <a:schemeClr val="accent1"/>
                </a:solidFill>
                <a:latin typeface="Arial" panose="020B0604020202020204" pitchFamily="34" charset="0"/>
                <a:ea typeface="微软雅黑" panose="020B0503020204020204" pitchFamily="34" charset="-122"/>
                <a:sym typeface="Arial" panose="020B0604020202020204" pitchFamily="34" charset="0"/>
              </a:rPr>
              <a:t>02</a:t>
            </a:r>
            <a:endParaRPr lang="en-US" altLang="zh-CN" sz="6000"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6153" name="椭圆 3087"/>
          <p:cNvSpPr>
            <a:spLocks noChangeArrowheads="1"/>
          </p:cNvSpPr>
          <p:nvPr/>
        </p:nvSpPr>
        <p:spPr bwMode="auto">
          <a:xfrm>
            <a:off x="5059903" y="1592152"/>
            <a:ext cx="342874" cy="342939"/>
          </a:xfrm>
          <a:prstGeom prst="ellipse">
            <a:avLst/>
          </a:prstGeom>
          <a:solidFill>
            <a:schemeClr val="accent1"/>
          </a:solidFill>
          <a:ln>
            <a:noFill/>
          </a:ln>
        </p:spPr>
        <p:txBody>
          <a:bodyPr lIns="65032" tIns="32516" rIns="65032" bIns="32516"/>
          <a:lstStyle/>
          <a:p>
            <a:endParaRPr lang="zh-CN" altLang="en-US" sz="1900" dirty="0">
              <a:latin typeface="Arial" panose="020B0604020202020204" pitchFamily="34" charset="0"/>
              <a:ea typeface="微软雅黑" panose="020B0503020204020204" pitchFamily="34" charset="-122"/>
              <a:sym typeface="Arial" panose="020B0604020202020204" pitchFamily="34" charset="0"/>
            </a:endParaRPr>
          </a:p>
        </p:txBody>
      </p:sp>
      <p:sp>
        <p:nvSpPr>
          <p:cNvPr id="9" name="矩形 8"/>
          <p:cNvSpPr/>
          <p:nvPr/>
        </p:nvSpPr>
        <p:spPr>
          <a:xfrm>
            <a:off x="5991480" y="2333008"/>
            <a:ext cx="2030590" cy="400110"/>
          </a:xfrm>
          <a:prstGeom prst="rect">
            <a:avLst/>
          </a:prstGeom>
        </p:spPr>
        <p:txBody>
          <a:bodyPr wrap="square" lIns="0" tIns="0" rIns="0" bIns="0">
            <a:spAutoFit/>
          </a:bodyPr>
          <a:lstStyle/>
          <a:p>
            <a:pPr>
              <a:lnSpc>
                <a:spcPct val="130000"/>
              </a:lnSpc>
            </a:pPr>
            <a:r>
              <a:rPr lang="zh-CN" altLang="en-US" sz="2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10" name="文本框 9"/>
          <p:cNvSpPr txBox="1"/>
          <p:nvPr/>
        </p:nvSpPr>
        <p:spPr>
          <a:xfrm>
            <a:off x="5991480" y="2725234"/>
            <a:ext cx="2829786" cy="323165"/>
          </a:xfrm>
          <a:prstGeom prst="rect">
            <a:avLst/>
          </a:prstGeom>
          <a:noFill/>
        </p:spPr>
        <p:txBody>
          <a:bodyPr wrap="square" lIns="0" tIns="0" rIns="0" bIns="0" rtlCol="0">
            <a:spAutoFit/>
          </a:bodyPr>
          <a:lstStyle/>
          <a:p>
            <a:pPr algn="just">
              <a:lnSpc>
                <a:spcPct val="150000"/>
              </a:lnSpc>
            </a:pPr>
            <a:r>
              <a:rPr lang="zh-CN" alt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p>
        </p:txBody>
      </p:sp>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53" presetClass="entr" presetSubtype="16" fill="hold" grpId="0" nodeType="withEffect">
                                  <p:stCondLst>
                                    <p:cond delay="250"/>
                                  </p:stCondLst>
                                  <p:childTnLst>
                                    <p:set>
                                      <p:cBhvr>
                                        <p:cTn id="10" dur="1" fill="hold">
                                          <p:stCondLst>
                                            <p:cond delay="0"/>
                                          </p:stCondLst>
                                        </p:cTn>
                                        <p:tgtEl>
                                          <p:spTgt spid="6153"/>
                                        </p:tgtEl>
                                        <p:attrNameLst>
                                          <p:attrName>style.visibility</p:attrName>
                                        </p:attrNameLst>
                                      </p:cBhvr>
                                      <p:to>
                                        <p:strVal val="visible"/>
                                      </p:to>
                                    </p:set>
                                    <p:anim calcmode="lin" valueType="num">
                                      <p:cBhvr>
                                        <p:cTn id="11" dur="750" fill="hold"/>
                                        <p:tgtEl>
                                          <p:spTgt spid="6153"/>
                                        </p:tgtEl>
                                        <p:attrNameLst>
                                          <p:attrName>ppt_w</p:attrName>
                                        </p:attrNameLst>
                                      </p:cBhvr>
                                      <p:tavLst>
                                        <p:tav tm="0">
                                          <p:val>
                                            <p:fltVal val="0"/>
                                          </p:val>
                                        </p:tav>
                                        <p:tav tm="100000">
                                          <p:val>
                                            <p:strVal val="#ppt_w"/>
                                          </p:val>
                                        </p:tav>
                                      </p:tavLst>
                                    </p:anim>
                                    <p:anim calcmode="lin" valueType="num">
                                      <p:cBhvr>
                                        <p:cTn id="12" dur="750" fill="hold"/>
                                        <p:tgtEl>
                                          <p:spTgt spid="6153"/>
                                        </p:tgtEl>
                                        <p:attrNameLst>
                                          <p:attrName>ppt_h</p:attrName>
                                        </p:attrNameLst>
                                      </p:cBhvr>
                                      <p:tavLst>
                                        <p:tav tm="0">
                                          <p:val>
                                            <p:fltVal val="0"/>
                                          </p:val>
                                        </p:tav>
                                        <p:tav tm="100000">
                                          <p:val>
                                            <p:strVal val="#ppt_h"/>
                                          </p:val>
                                        </p:tav>
                                      </p:tavLst>
                                    </p:anim>
                                    <p:animEffect transition="in" filter="fade">
                                      <p:cBhvr>
                                        <p:cTn id="13" dur="750"/>
                                        <p:tgtEl>
                                          <p:spTgt spid="6153"/>
                                        </p:tgtEl>
                                      </p:cBhvr>
                                    </p:animEffect>
                                  </p:childTnLst>
                                </p:cTn>
                              </p:par>
                            </p:childTnLst>
                          </p:cTn>
                        </p:par>
                        <p:par>
                          <p:cTn id="14" fill="hold">
                            <p:stCondLst>
                              <p:cond delay="500"/>
                            </p:stCondLst>
                            <p:childTnLst>
                              <p:par>
                                <p:cTn id="15" presetID="53" presetClass="entr" presetSubtype="16" fill="hold" grpId="0" nodeType="afterEffect">
                                  <p:stCondLst>
                                    <p:cond delay="0"/>
                                  </p:stCondLst>
                                  <p:childTnLst>
                                    <p:set>
                                      <p:cBhvr>
                                        <p:cTn id="16" dur="1" fill="hold">
                                          <p:stCondLst>
                                            <p:cond delay="0"/>
                                          </p:stCondLst>
                                        </p:cTn>
                                        <p:tgtEl>
                                          <p:spTgt spid="6148"/>
                                        </p:tgtEl>
                                        <p:attrNameLst>
                                          <p:attrName>style.visibility</p:attrName>
                                        </p:attrNameLst>
                                      </p:cBhvr>
                                      <p:to>
                                        <p:strVal val="visible"/>
                                      </p:to>
                                    </p:set>
                                    <p:anim calcmode="lin" valueType="num">
                                      <p:cBhvr>
                                        <p:cTn id="17" dur="500" fill="hold"/>
                                        <p:tgtEl>
                                          <p:spTgt spid="6148"/>
                                        </p:tgtEl>
                                        <p:attrNameLst>
                                          <p:attrName>ppt_w</p:attrName>
                                        </p:attrNameLst>
                                      </p:cBhvr>
                                      <p:tavLst>
                                        <p:tav tm="0">
                                          <p:val>
                                            <p:fltVal val="0"/>
                                          </p:val>
                                        </p:tav>
                                        <p:tav tm="100000">
                                          <p:val>
                                            <p:strVal val="#ppt_w"/>
                                          </p:val>
                                        </p:tav>
                                      </p:tavLst>
                                    </p:anim>
                                    <p:anim calcmode="lin" valueType="num">
                                      <p:cBhvr>
                                        <p:cTn id="18" dur="500" fill="hold"/>
                                        <p:tgtEl>
                                          <p:spTgt spid="6148"/>
                                        </p:tgtEl>
                                        <p:attrNameLst>
                                          <p:attrName>ppt_h</p:attrName>
                                        </p:attrNameLst>
                                      </p:cBhvr>
                                      <p:tavLst>
                                        <p:tav tm="0">
                                          <p:val>
                                            <p:fltVal val="0"/>
                                          </p:val>
                                        </p:tav>
                                        <p:tav tm="100000">
                                          <p:val>
                                            <p:strVal val="#ppt_h"/>
                                          </p:val>
                                        </p:tav>
                                      </p:tavLst>
                                    </p:anim>
                                    <p:animEffect transition="in" filter="fade">
                                      <p:cBhvr>
                                        <p:cTn id="19" dur="500"/>
                                        <p:tgtEl>
                                          <p:spTgt spid="6148"/>
                                        </p:tgtEl>
                                      </p:cBhvr>
                                    </p:animEffect>
                                  </p:childTnLst>
                                </p:cTn>
                              </p:par>
                            </p:childTnLst>
                          </p:cTn>
                        </p:par>
                      </p:childTnLst>
                    </p:cTn>
                  </p:par>
                  <p:par>
                    <p:cTn id="20" fill="hold">
                      <p:stCondLst>
                        <p:cond delay="indefinite"/>
                      </p:stCondLst>
                      <p:childTnLst>
                        <p:par>
                          <p:cTn id="21" fill="hold">
                            <p:stCondLst>
                              <p:cond delay="0"/>
                            </p:stCondLst>
                            <p:childTnLst>
                              <p:par>
                                <p:cTn id="22" presetID="23" presetClass="entr" presetSubtype="32"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strVal val="4*#ppt_w"/>
                                          </p:val>
                                        </p:tav>
                                        <p:tav tm="100000">
                                          <p:val>
                                            <p:strVal val="#ppt_w"/>
                                          </p:val>
                                        </p:tav>
                                      </p:tavLst>
                                    </p:anim>
                                    <p:anim calcmode="lin" valueType="num">
                                      <p:cBhvr>
                                        <p:cTn id="25" dur="500" fill="hold"/>
                                        <p:tgtEl>
                                          <p:spTgt spid="9"/>
                                        </p:tgtEl>
                                        <p:attrNameLst>
                                          <p:attrName>ppt_h</p:attrName>
                                        </p:attrNameLst>
                                      </p:cBhvr>
                                      <p:tavLst>
                                        <p:tav tm="0">
                                          <p:val>
                                            <p:strVal val="4*#ppt_h"/>
                                          </p:val>
                                        </p:tav>
                                        <p:tav tm="100000">
                                          <p:val>
                                            <p:strVal val="#ppt_h"/>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53" grpId="0" animBg="1"/>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655881" y="1906629"/>
            <a:ext cx="1342902" cy="699540"/>
            <a:chOff x="3913901" y="5865040"/>
            <a:chExt cx="3322518" cy="1730427"/>
          </a:xfrm>
        </p:grpSpPr>
        <p:cxnSp>
          <p:nvCxnSpPr>
            <p:cNvPr id="49" name="直接连接符 84"/>
            <p:cNvCxnSpPr/>
            <p:nvPr/>
          </p:nvCxnSpPr>
          <p:spPr>
            <a:xfrm flipV="1">
              <a:off x="5664989" y="6731856"/>
              <a:ext cx="1571430" cy="1"/>
            </a:xfrm>
            <a:prstGeom prst="line">
              <a:avLst/>
            </a:prstGeom>
            <a:noFill/>
            <a:ln w="38100">
              <a:solidFill>
                <a:schemeClr val="accent2"/>
              </a:solidFill>
              <a:tailEnd type="oval"/>
            </a:ln>
          </p:spPr>
          <p:style>
            <a:lnRef idx="2">
              <a:schemeClr val="accent1">
                <a:shade val="50000"/>
              </a:schemeClr>
            </a:lnRef>
            <a:fillRef idx="1">
              <a:schemeClr val="accent1"/>
            </a:fillRef>
            <a:effectRef idx="0">
              <a:schemeClr val="accent1"/>
            </a:effectRef>
            <a:fontRef idx="minor">
              <a:schemeClr val="lt1"/>
            </a:fontRef>
          </p:style>
        </p:cxnSp>
        <p:sp>
          <p:nvSpPr>
            <p:cNvPr id="50" name="弧形 85"/>
            <p:cNvSpPr/>
            <p:nvPr/>
          </p:nvSpPr>
          <p:spPr>
            <a:xfrm rot="16200000">
              <a:off x="3913901" y="5865040"/>
              <a:ext cx="1730427" cy="1730428"/>
            </a:xfrm>
            <a:prstGeom prst="arc">
              <a:avLst>
                <a:gd name="adj1" fmla="val 2657162"/>
                <a:gd name="adj2" fmla="val 8176062"/>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dirty="0">
                <a:latin typeface="Calibri Light" panose="020F0302020204030204"/>
              </a:endParaRPr>
            </a:p>
          </p:txBody>
        </p:sp>
      </p:grpSp>
      <p:grpSp>
        <p:nvGrpSpPr>
          <p:cNvPr id="3" name="Group 53"/>
          <p:cNvGrpSpPr/>
          <p:nvPr/>
        </p:nvGrpSpPr>
        <p:grpSpPr>
          <a:xfrm>
            <a:off x="1126002" y="1876445"/>
            <a:ext cx="749801" cy="750139"/>
            <a:chOff x="7683929" y="9649657"/>
            <a:chExt cx="1999231" cy="1999752"/>
          </a:xfrm>
        </p:grpSpPr>
        <p:grpSp>
          <p:nvGrpSpPr>
            <p:cNvPr id="4" name="Group 78"/>
            <p:cNvGrpSpPr/>
            <p:nvPr/>
          </p:nvGrpSpPr>
          <p:grpSpPr>
            <a:xfrm rot="21316916">
              <a:off x="7683929" y="9649657"/>
              <a:ext cx="1999231" cy="1999752"/>
              <a:chOff x="5013110" y="5059616"/>
              <a:chExt cx="3378533" cy="3379413"/>
            </a:xfrm>
          </p:grpSpPr>
          <p:sp>
            <p:nvSpPr>
              <p:cNvPr id="82" name="Oval 81"/>
              <p:cNvSpPr/>
              <p:nvPr/>
            </p:nvSpPr>
            <p:spPr>
              <a:xfrm>
                <a:off x="5013110" y="5059616"/>
                <a:ext cx="3378533" cy="3379413"/>
              </a:xfrm>
              <a:prstGeom prst="ellipse">
                <a:avLst/>
              </a:prstGeom>
              <a:solidFill>
                <a:schemeClr val="bg1">
                  <a:lumMod val="7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5703" tIns="57852" rIns="115703" bIns="57852" rtlCol="0" anchor="ctr"/>
              <a:lstStyle/>
              <a:p>
                <a:pPr algn="ctr"/>
                <a:endParaRPr lang="bg-BG">
                  <a:latin typeface="Calibri Light" panose="020F0302020204030204"/>
                </a:endParaRPr>
              </a:p>
            </p:txBody>
          </p:sp>
          <p:sp>
            <p:nvSpPr>
              <p:cNvPr id="83" name="Oval 82"/>
              <p:cNvSpPr/>
              <p:nvPr/>
            </p:nvSpPr>
            <p:spPr>
              <a:xfrm>
                <a:off x="5286107" y="5332685"/>
                <a:ext cx="2832537" cy="28332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5703" tIns="57852" rIns="115703" bIns="57852" rtlCol="0" anchor="ctr"/>
              <a:lstStyle/>
              <a:p>
                <a:pPr algn="ctr"/>
                <a:endParaRPr lang="bg-BG">
                  <a:latin typeface="Calibri Light" panose="020F0302020204030204"/>
                </a:endParaRPr>
              </a:p>
            </p:txBody>
          </p:sp>
        </p:grpSp>
        <p:sp>
          <p:nvSpPr>
            <p:cNvPr id="80" name="Freeform 3"/>
            <p:cNvSpPr>
              <a:spLocks noChangeArrowheads="1"/>
            </p:cNvSpPr>
            <p:nvPr/>
          </p:nvSpPr>
          <p:spPr bwMode="auto">
            <a:xfrm>
              <a:off x="8300770" y="10295371"/>
              <a:ext cx="804670" cy="648009"/>
            </a:xfrm>
            <a:custGeom>
              <a:avLst/>
              <a:gdLst>
                <a:gd name="T0" fmla="*/ 487 w 497"/>
                <a:gd name="T1" fmla="*/ 71 h 400"/>
                <a:gd name="T2" fmla="*/ 487 w 497"/>
                <a:gd name="T3" fmla="*/ 71 h 400"/>
                <a:gd name="T4" fmla="*/ 372 w 497"/>
                <a:gd name="T5" fmla="*/ 0 h 400"/>
                <a:gd name="T6" fmla="*/ 354 w 497"/>
                <a:gd name="T7" fmla="*/ 0 h 400"/>
                <a:gd name="T8" fmla="*/ 248 w 497"/>
                <a:gd name="T9" fmla="*/ 71 h 400"/>
                <a:gd name="T10" fmla="*/ 142 w 497"/>
                <a:gd name="T11" fmla="*/ 0 h 400"/>
                <a:gd name="T12" fmla="*/ 123 w 497"/>
                <a:gd name="T13" fmla="*/ 0 h 400"/>
                <a:gd name="T14" fmla="*/ 8 w 497"/>
                <a:gd name="T15" fmla="*/ 71 h 400"/>
                <a:gd name="T16" fmla="*/ 0 w 497"/>
                <a:gd name="T17" fmla="*/ 89 h 400"/>
                <a:gd name="T18" fmla="*/ 0 w 497"/>
                <a:gd name="T19" fmla="*/ 382 h 400"/>
                <a:gd name="T20" fmla="*/ 8 w 497"/>
                <a:gd name="T21" fmla="*/ 390 h 400"/>
                <a:gd name="T22" fmla="*/ 26 w 497"/>
                <a:gd name="T23" fmla="*/ 390 h 400"/>
                <a:gd name="T24" fmla="*/ 132 w 497"/>
                <a:gd name="T25" fmla="*/ 328 h 400"/>
                <a:gd name="T26" fmla="*/ 239 w 497"/>
                <a:gd name="T27" fmla="*/ 390 h 400"/>
                <a:gd name="T28" fmla="*/ 257 w 497"/>
                <a:gd name="T29" fmla="*/ 390 h 400"/>
                <a:gd name="T30" fmla="*/ 363 w 497"/>
                <a:gd name="T31" fmla="*/ 328 h 400"/>
                <a:gd name="T32" fmla="*/ 470 w 497"/>
                <a:gd name="T33" fmla="*/ 390 h 400"/>
                <a:gd name="T34" fmla="*/ 478 w 497"/>
                <a:gd name="T35" fmla="*/ 399 h 400"/>
                <a:gd name="T36" fmla="*/ 487 w 497"/>
                <a:gd name="T37" fmla="*/ 390 h 400"/>
                <a:gd name="T38" fmla="*/ 496 w 497"/>
                <a:gd name="T39" fmla="*/ 382 h 400"/>
                <a:gd name="T40" fmla="*/ 496 w 497"/>
                <a:gd name="T41" fmla="*/ 89 h 400"/>
                <a:gd name="T42" fmla="*/ 487 w 497"/>
                <a:gd name="T43" fmla="*/ 71 h 400"/>
                <a:gd name="T44" fmla="*/ 115 w 497"/>
                <a:gd name="T45" fmla="*/ 293 h 400"/>
                <a:gd name="T46" fmla="*/ 115 w 497"/>
                <a:gd name="T47" fmla="*/ 293 h 400"/>
                <a:gd name="T48" fmla="*/ 35 w 497"/>
                <a:gd name="T49" fmla="*/ 346 h 400"/>
                <a:gd name="T50" fmla="*/ 35 w 497"/>
                <a:gd name="T51" fmla="*/ 98 h 400"/>
                <a:gd name="T52" fmla="*/ 115 w 497"/>
                <a:gd name="T53" fmla="*/ 44 h 400"/>
                <a:gd name="T54" fmla="*/ 115 w 497"/>
                <a:gd name="T55" fmla="*/ 293 h 400"/>
                <a:gd name="T56" fmla="*/ 230 w 497"/>
                <a:gd name="T57" fmla="*/ 346 h 400"/>
                <a:gd name="T58" fmla="*/ 230 w 497"/>
                <a:gd name="T59" fmla="*/ 346 h 400"/>
                <a:gd name="T60" fmla="*/ 150 w 497"/>
                <a:gd name="T61" fmla="*/ 293 h 400"/>
                <a:gd name="T62" fmla="*/ 150 w 497"/>
                <a:gd name="T63" fmla="*/ 44 h 400"/>
                <a:gd name="T64" fmla="*/ 230 w 497"/>
                <a:gd name="T65" fmla="*/ 98 h 400"/>
                <a:gd name="T66" fmla="*/ 230 w 497"/>
                <a:gd name="T67" fmla="*/ 346 h 400"/>
                <a:gd name="T68" fmla="*/ 345 w 497"/>
                <a:gd name="T69" fmla="*/ 293 h 400"/>
                <a:gd name="T70" fmla="*/ 345 w 497"/>
                <a:gd name="T71" fmla="*/ 293 h 400"/>
                <a:gd name="T72" fmla="*/ 266 w 497"/>
                <a:gd name="T73" fmla="*/ 346 h 400"/>
                <a:gd name="T74" fmla="*/ 266 w 497"/>
                <a:gd name="T75" fmla="*/ 98 h 400"/>
                <a:gd name="T76" fmla="*/ 345 w 497"/>
                <a:gd name="T77" fmla="*/ 44 h 400"/>
                <a:gd name="T78" fmla="*/ 345 w 497"/>
                <a:gd name="T79" fmla="*/ 293 h 400"/>
                <a:gd name="T80" fmla="*/ 461 w 497"/>
                <a:gd name="T81" fmla="*/ 346 h 400"/>
                <a:gd name="T82" fmla="*/ 461 w 497"/>
                <a:gd name="T83" fmla="*/ 346 h 400"/>
                <a:gd name="T84" fmla="*/ 380 w 497"/>
                <a:gd name="T85" fmla="*/ 293 h 400"/>
                <a:gd name="T86" fmla="*/ 380 w 497"/>
                <a:gd name="T87" fmla="*/ 44 h 400"/>
                <a:gd name="T88" fmla="*/ 461 w 497"/>
                <a:gd name="T89" fmla="*/ 98 h 400"/>
                <a:gd name="T90" fmla="*/ 461 w 497"/>
                <a:gd name="T91" fmla="*/ 34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97" h="400">
                  <a:moveTo>
                    <a:pt x="487" y="71"/>
                  </a:moveTo>
                  <a:lnTo>
                    <a:pt x="487" y="71"/>
                  </a:lnTo>
                  <a:cubicBezTo>
                    <a:pt x="372" y="0"/>
                    <a:pt x="372" y="0"/>
                    <a:pt x="372" y="0"/>
                  </a:cubicBezTo>
                  <a:cubicBezTo>
                    <a:pt x="363" y="0"/>
                    <a:pt x="363" y="0"/>
                    <a:pt x="354" y="0"/>
                  </a:cubicBezTo>
                  <a:cubicBezTo>
                    <a:pt x="248" y="71"/>
                    <a:pt x="248" y="71"/>
                    <a:pt x="248" y="71"/>
                  </a:cubicBezTo>
                  <a:cubicBezTo>
                    <a:pt x="142" y="0"/>
                    <a:pt x="142" y="0"/>
                    <a:pt x="142" y="0"/>
                  </a:cubicBezTo>
                  <a:cubicBezTo>
                    <a:pt x="132" y="0"/>
                    <a:pt x="132" y="0"/>
                    <a:pt x="123" y="0"/>
                  </a:cubicBezTo>
                  <a:cubicBezTo>
                    <a:pt x="8" y="71"/>
                    <a:pt x="8" y="71"/>
                    <a:pt x="8" y="71"/>
                  </a:cubicBezTo>
                  <a:cubicBezTo>
                    <a:pt x="0" y="80"/>
                    <a:pt x="0" y="80"/>
                    <a:pt x="0" y="89"/>
                  </a:cubicBezTo>
                  <a:cubicBezTo>
                    <a:pt x="0" y="382"/>
                    <a:pt x="0" y="382"/>
                    <a:pt x="0" y="382"/>
                  </a:cubicBezTo>
                  <a:cubicBezTo>
                    <a:pt x="0" y="382"/>
                    <a:pt x="0" y="390"/>
                    <a:pt x="8" y="390"/>
                  </a:cubicBezTo>
                  <a:cubicBezTo>
                    <a:pt x="8" y="399"/>
                    <a:pt x="17" y="399"/>
                    <a:pt x="26" y="390"/>
                  </a:cubicBezTo>
                  <a:cubicBezTo>
                    <a:pt x="132" y="328"/>
                    <a:pt x="132" y="328"/>
                    <a:pt x="132" y="328"/>
                  </a:cubicBezTo>
                  <a:cubicBezTo>
                    <a:pt x="239" y="390"/>
                    <a:pt x="239" y="390"/>
                    <a:pt x="239" y="390"/>
                  </a:cubicBezTo>
                  <a:cubicBezTo>
                    <a:pt x="248" y="399"/>
                    <a:pt x="248" y="399"/>
                    <a:pt x="257" y="390"/>
                  </a:cubicBezTo>
                  <a:cubicBezTo>
                    <a:pt x="363" y="328"/>
                    <a:pt x="363" y="328"/>
                    <a:pt x="363" y="328"/>
                  </a:cubicBezTo>
                  <a:cubicBezTo>
                    <a:pt x="470" y="390"/>
                    <a:pt x="470" y="390"/>
                    <a:pt x="470" y="390"/>
                  </a:cubicBezTo>
                  <a:cubicBezTo>
                    <a:pt x="470" y="399"/>
                    <a:pt x="478" y="399"/>
                    <a:pt x="478" y="399"/>
                  </a:cubicBezTo>
                  <a:cubicBezTo>
                    <a:pt x="478" y="399"/>
                    <a:pt x="487" y="399"/>
                    <a:pt x="487" y="390"/>
                  </a:cubicBezTo>
                  <a:cubicBezTo>
                    <a:pt x="496" y="390"/>
                    <a:pt x="496" y="382"/>
                    <a:pt x="496" y="382"/>
                  </a:cubicBezTo>
                  <a:cubicBezTo>
                    <a:pt x="496" y="89"/>
                    <a:pt x="496" y="89"/>
                    <a:pt x="496" y="89"/>
                  </a:cubicBezTo>
                  <a:cubicBezTo>
                    <a:pt x="496" y="80"/>
                    <a:pt x="496" y="80"/>
                    <a:pt x="487" y="71"/>
                  </a:cubicBezTo>
                  <a:close/>
                  <a:moveTo>
                    <a:pt x="115" y="293"/>
                  </a:moveTo>
                  <a:lnTo>
                    <a:pt x="115" y="293"/>
                  </a:lnTo>
                  <a:cubicBezTo>
                    <a:pt x="35" y="346"/>
                    <a:pt x="35" y="346"/>
                    <a:pt x="35" y="346"/>
                  </a:cubicBezTo>
                  <a:cubicBezTo>
                    <a:pt x="35" y="98"/>
                    <a:pt x="35" y="98"/>
                    <a:pt x="35" y="98"/>
                  </a:cubicBezTo>
                  <a:cubicBezTo>
                    <a:pt x="115" y="44"/>
                    <a:pt x="115" y="44"/>
                    <a:pt x="115" y="44"/>
                  </a:cubicBezTo>
                  <a:lnTo>
                    <a:pt x="115" y="293"/>
                  </a:lnTo>
                  <a:close/>
                  <a:moveTo>
                    <a:pt x="230" y="346"/>
                  </a:moveTo>
                  <a:lnTo>
                    <a:pt x="230" y="346"/>
                  </a:lnTo>
                  <a:cubicBezTo>
                    <a:pt x="150" y="293"/>
                    <a:pt x="150" y="293"/>
                    <a:pt x="150" y="293"/>
                  </a:cubicBezTo>
                  <a:cubicBezTo>
                    <a:pt x="150" y="44"/>
                    <a:pt x="150" y="44"/>
                    <a:pt x="150" y="44"/>
                  </a:cubicBezTo>
                  <a:cubicBezTo>
                    <a:pt x="230" y="98"/>
                    <a:pt x="230" y="98"/>
                    <a:pt x="230" y="98"/>
                  </a:cubicBezTo>
                  <a:lnTo>
                    <a:pt x="230" y="346"/>
                  </a:lnTo>
                  <a:close/>
                  <a:moveTo>
                    <a:pt x="345" y="293"/>
                  </a:moveTo>
                  <a:lnTo>
                    <a:pt x="345" y="293"/>
                  </a:lnTo>
                  <a:cubicBezTo>
                    <a:pt x="266" y="346"/>
                    <a:pt x="266" y="346"/>
                    <a:pt x="266" y="346"/>
                  </a:cubicBezTo>
                  <a:cubicBezTo>
                    <a:pt x="266" y="98"/>
                    <a:pt x="266" y="98"/>
                    <a:pt x="266" y="98"/>
                  </a:cubicBezTo>
                  <a:cubicBezTo>
                    <a:pt x="345" y="44"/>
                    <a:pt x="345" y="44"/>
                    <a:pt x="345" y="44"/>
                  </a:cubicBezTo>
                  <a:lnTo>
                    <a:pt x="345" y="293"/>
                  </a:lnTo>
                  <a:close/>
                  <a:moveTo>
                    <a:pt x="461" y="346"/>
                  </a:moveTo>
                  <a:lnTo>
                    <a:pt x="461" y="346"/>
                  </a:lnTo>
                  <a:cubicBezTo>
                    <a:pt x="380" y="293"/>
                    <a:pt x="380" y="293"/>
                    <a:pt x="380" y="293"/>
                  </a:cubicBezTo>
                  <a:cubicBezTo>
                    <a:pt x="380" y="44"/>
                    <a:pt x="380" y="44"/>
                    <a:pt x="380" y="44"/>
                  </a:cubicBezTo>
                  <a:cubicBezTo>
                    <a:pt x="461" y="98"/>
                    <a:pt x="461" y="98"/>
                    <a:pt x="461" y="98"/>
                  </a:cubicBezTo>
                  <a:lnTo>
                    <a:pt x="461" y="346"/>
                  </a:lnTo>
                  <a:close/>
                </a:path>
              </a:pathLst>
            </a:custGeom>
            <a:solidFill>
              <a:schemeClr val="bg1"/>
            </a:solidFill>
            <a:ln>
              <a:noFill/>
            </a:ln>
            <a:effectLst/>
          </p:spPr>
          <p:txBody>
            <a:bodyPr wrap="none" anchor="ctr"/>
            <a:lstStyle/>
            <a:p>
              <a:endParaRPr lang="en-US" dirty="0">
                <a:latin typeface="Calibri Light" panose="020F0302020204030204"/>
              </a:endParaRPr>
            </a:p>
          </p:txBody>
        </p:sp>
      </p:grpSp>
      <p:grpSp>
        <p:nvGrpSpPr>
          <p:cNvPr id="5" name="Group 54"/>
          <p:cNvGrpSpPr/>
          <p:nvPr/>
        </p:nvGrpSpPr>
        <p:grpSpPr>
          <a:xfrm>
            <a:off x="5526076" y="1876603"/>
            <a:ext cx="749801" cy="750139"/>
            <a:chOff x="14361737" y="2978422"/>
            <a:chExt cx="1999231" cy="1999752"/>
          </a:xfrm>
        </p:grpSpPr>
        <p:grpSp>
          <p:nvGrpSpPr>
            <p:cNvPr id="6" name="Group 74"/>
            <p:cNvGrpSpPr/>
            <p:nvPr/>
          </p:nvGrpSpPr>
          <p:grpSpPr>
            <a:xfrm rot="21316916">
              <a:off x="14361737" y="2978422"/>
              <a:ext cx="1999231" cy="1999752"/>
              <a:chOff x="5013110" y="5059616"/>
              <a:chExt cx="3378533" cy="3379413"/>
            </a:xfrm>
          </p:grpSpPr>
          <p:sp>
            <p:nvSpPr>
              <p:cNvPr id="77" name="Oval 76"/>
              <p:cNvSpPr/>
              <p:nvPr/>
            </p:nvSpPr>
            <p:spPr>
              <a:xfrm>
                <a:off x="5013110" y="5059616"/>
                <a:ext cx="3378533" cy="3379413"/>
              </a:xfrm>
              <a:prstGeom prst="ellipse">
                <a:avLst/>
              </a:prstGeom>
              <a:solidFill>
                <a:schemeClr val="bg1">
                  <a:lumMod val="7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5703" tIns="57852" rIns="115703" bIns="57852" rtlCol="0" anchor="ctr"/>
              <a:lstStyle/>
              <a:p>
                <a:pPr algn="ctr"/>
                <a:endParaRPr lang="bg-BG">
                  <a:latin typeface="Calibri Light" panose="020F0302020204030204"/>
                </a:endParaRPr>
              </a:p>
            </p:txBody>
          </p:sp>
          <p:sp>
            <p:nvSpPr>
              <p:cNvPr id="78" name="Oval 77"/>
              <p:cNvSpPr/>
              <p:nvPr/>
            </p:nvSpPr>
            <p:spPr>
              <a:xfrm>
                <a:off x="5286107" y="5332685"/>
                <a:ext cx="2832537" cy="283327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15703" tIns="57852" rIns="115703" bIns="57852" rtlCol="0" anchor="ctr"/>
              <a:lstStyle/>
              <a:p>
                <a:pPr algn="ctr"/>
                <a:endParaRPr lang="bg-BG">
                  <a:latin typeface="Calibri Light" panose="020F0302020204030204"/>
                </a:endParaRPr>
              </a:p>
            </p:txBody>
          </p:sp>
        </p:grpSp>
        <p:sp>
          <p:nvSpPr>
            <p:cNvPr id="76" name="Freeform 22"/>
            <p:cNvSpPr>
              <a:spLocks noChangeArrowheads="1"/>
            </p:cNvSpPr>
            <p:nvPr/>
          </p:nvSpPr>
          <p:spPr bwMode="auto">
            <a:xfrm>
              <a:off x="15014064" y="3584307"/>
              <a:ext cx="747702" cy="747708"/>
            </a:xfrm>
            <a:custGeom>
              <a:avLst/>
              <a:gdLst>
                <a:gd name="T0" fmla="*/ 230 w 461"/>
                <a:gd name="T1" fmla="*/ 8 h 461"/>
                <a:gd name="T2" fmla="*/ 230 w 461"/>
                <a:gd name="T3" fmla="*/ 8 h 461"/>
                <a:gd name="T4" fmla="*/ 0 w 461"/>
                <a:gd name="T5" fmla="*/ 239 h 461"/>
                <a:gd name="T6" fmla="*/ 230 w 461"/>
                <a:gd name="T7" fmla="*/ 460 h 461"/>
                <a:gd name="T8" fmla="*/ 460 w 461"/>
                <a:gd name="T9" fmla="*/ 230 h 461"/>
                <a:gd name="T10" fmla="*/ 230 w 461"/>
                <a:gd name="T11" fmla="*/ 8 h 461"/>
                <a:gd name="T12" fmla="*/ 230 w 461"/>
                <a:gd name="T13" fmla="*/ 35 h 461"/>
                <a:gd name="T14" fmla="*/ 230 w 461"/>
                <a:gd name="T15" fmla="*/ 35 h 461"/>
                <a:gd name="T16" fmla="*/ 319 w 461"/>
                <a:gd name="T17" fmla="*/ 53 h 461"/>
                <a:gd name="T18" fmla="*/ 291 w 461"/>
                <a:gd name="T19" fmla="*/ 106 h 461"/>
                <a:gd name="T20" fmla="*/ 230 w 461"/>
                <a:gd name="T21" fmla="*/ 97 h 461"/>
                <a:gd name="T22" fmla="*/ 168 w 461"/>
                <a:gd name="T23" fmla="*/ 106 h 461"/>
                <a:gd name="T24" fmla="*/ 141 w 461"/>
                <a:gd name="T25" fmla="*/ 53 h 461"/>
                <a:gd name="T26" fmla="*/ 230 w 461"/>
                <a:gd name="T27" fmla="*/ 35 h 461"/>
                <a:gd name="T28" fmla="*/ 106 w 461"/>
                <a:gd name="T29" fmla="*/ 292 h 461"/>
                <a:gd name="T30" fmla="*/ 106 w 461"/>
                <a:gd name="T31" fmla="*/ 292 h 461"/>
                <a:gd name="T32" fmla="*/ 53 w 461"/>
                <a:gd name="T33" fmla="*/ 327 h 461"/>
                <a:gd name="T34" fmla="*/ 35 w 461"/>
                <a:gd name="T35" fmla="*/ 239 h 461"/>
                <a:gd name="T36" fmla="*/ 53 w 461"/>
                <a:gd name="T37" fmla="*/ 141 h 461"/>
                <a:gd name="T38" fmla="*/ 106 w 461"/>
                <a:gd name="T39" fmla="*/ 167 h 461"/>
                <a:gd name="T40" fmla="*/ 88 w 461"/>
                <a:gd name="T41" fmla="*/ 230 h 461"/>
                <a:gd name="T42" fmla="*/ 106 w 461"/>
                <a:gd name="T43" fmla="*/ 292 h 461"/>
                <a:gd name="T44" fmla="*/ 230 w 461"/>
                <a:gd name="T45" fmla="*/ 433 h 461"/>
                <a:gd name="T46" fmla="*/ 230 w 461"/>
                <a:gd name="T47" fmla="*/ 433 h 461"/>
                <a:gd name="T48" fmla="*/ 141 w 461"/>
                <a:gd name="T49" fmla="*/ 407 h 461"/>
                <a:gd name="T50" fmla="*/ 168 w 461"/>
                <a:gd name="T51" fmla="*/ 354 h 461"/>
                <a:gd name="T52" fmla="*/ 230 w 461"/>
                <a:gd name="T53" fmla="*/ 372 h 461"/>
                <a:gd name="T54" fmla="*/ 291 w 461"/>
                <a:gd name="T55" fmla="*/ 354 h 461"/>
                <a:gd name="T56" fmla="*/ 319 w 461"/>
                <a:gd name="T57" fmla="*/ 407 h 461"/>
                <a:gd name="T58" fmla="*/ 230 w 461"/>
                <a:gd name="T59" fmla="*/ 433 h 461"/>
                <a:gd name="T60" fmla="*/ 230 w 461"/>
                <a:gd name="T61" fmla="*/ 345 h 461"/>
                <a:gd name="T62" fmla="*/ 230 w 461"/>
                <a:gd name="T63" fmla="*/ 345 h 461"/>
                <a:gd name="T64" fmla="*/ 124 w 461"/>
                <a:gd name="T65" fmla="*/ 230 h 461"/>
                <a:gd name="T66" fmla="*/ 230 w 461"/>
                <a:gd name="T67" fmla="*/ 123 h 461"/>
                <a:gd name="T68" fmla="*/ 336 w 461"/>
                <a:gd name="T69" fmla="*/ 230 h 461"/>
                <a:gd name="T70" fmla="*/ 230 w 461"/>
                <a:gd name="T71" fmla="*/ 345 h 461"/>
                <a:gd name="T72" fmla="*/ 354 w 461"/>
                <a:gd name="T73" fmla="*/ 292 h 461"/>
                <a:gd name="T74" fmla="*/ 354 w 461"/>
                <a:gd name="T75" fmla="*/ 292 h 461"/>
                <a:gd name="T76" fmla="*/ 372 w 461"/>
                <a:gd name="T77" fmla="*/ 230 h 461"/>
                <a:gd name="T78" fmla="*/ 354 w 461"/>
                <a:gd name="T79" fmla="*/ 167 h 461"/>
                <a:gd name="T80" fmla="*/ 407 w 461"/>
                <a:gd name="T81" fmla="*/ 141 h 461"/>
                <a:gd name="T82" fmla="*/ 425 w 461"/>
                <a:gd name="T83" fmla="*/ 230 h 461"/>
                <a:gd name="T84" fmla="*/ 407 w 461"/>
                <a:gd name="T85" fmla="*/ 327 h 461"/>
                <a:gd name="T86" fmla="*/ 354 w 461"/>
                <a:gd name="T87" fmla="*/ 292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1" h="461">
                  <a:moveTo>
                    <a:pt x="230" y="8"/>
                  </a:moveTo>
                  <a:lnTo>
                    <a:pt x="230" y="8"/>
                  </a:lnTo>
                  <a:cubicBezTo>
                    <a:pt x="97" y="8"/>
                    <a:pt x="0" y="106"/>
                    <a:pt x="0" y="239"/>
                  </a:cubicBezTo>
                  <a:cubicBezTo>
                    <a:pt x="0" y="363"/>
                    <a:pt x="106" y="460"/>
                    <a:pt x="230" y="460"/>
                  </a:cubicBezTo>
                  <a:cubicBezTo>
                    <a:pt x="363" y="460"/>
                    <a:pt x="460" y="354"/>
                    <a:pt x="460" y="230"/>
                  </a:cubicBezTo>
                  <a:cubicBezTo>
                    <a:pt x="460" y="106"/>
                    <a:pt x="354" y="0"/>
                    <a:pt x="230" y="8"/>
                  </a:cubicBezTo>
                  <a:close/>
                  <a:moveTo>
                    <a:pt x="230" y="35"/>
                  </a:moveTo>
                  <a:lnTo>
                    <a:pt x="230" y="35"/>
                  </a:lnTo>
                  <a:cubicBezTo>
                    <a:pt x="256" y="35"/>
                    <a:pt x="291" y="44"/>
                    <a:pt x="319" y="53"/>
                  </a:cubicBezTo>
                  <a:cubicBezTo>
                    <a:pt x="291" y="106"/>
                    <a:pt x="291" y="106"/>
                    <a:pt x="291" y="106"/>
                  </a:cubicBezTo>
                  <a:cubicBezTo>
                    <a:pt x="275" y="97"/>
                    <a:pt x="247" y="97"/>
                    <a:pt x="230" y="97"/>
                  </a:cubicBezTo>
                  <a:cubicBezTo>
                    <a:pt x="203" y="97"/>
                    <a:pt x="185" y="97"/>
                    <a:pt x="168" y="106"/>
                  </a:cubicBezTo>
                  <a:cubicBezTo>
                    <a:pt x="141" y="53"/>
                    <a:pt x="141" y="53"/>
                    <a:pt x="141" y="53"/>
                  </a:cubicBezTo>
                  <a:cubicBezTo>
                    <a:pt x="168" y="44"/>
                    <a:pt x="194" y="35"/>
                    <a:pt x="230" y="35"/>
                  </a:cubicBezTo>
                  <a:close/>
                  <a:moveTo>
                    <a:pt x="106" y="292"/>
                  </a:moveTo>
                  <a:lnTo>
                    <a:pt x="106" y="292"/>
                  </a:lnTo>
                  <a:cubicBezTo>
                    <a:pt x="53" y="327"/>
                    <a:pt x="53" y="327"/>
                    <a:pt x="53" y="327"/>
                  </a:cubicBezTo>
                  <a:cubicBezTo>
                    <a:pt x="35" y="301"/>
                    <a:pt x="35" y="265"/>
                    <a:pt x="35" y="239"/>
                  </a:cubicBezTo>
                  <a:cubicBezTo>
                    <a:pt x="26" y="204"/>
                    <a:pt x="35" y="167"/>
                    <a:pt x="53" y="141"/>
                  </a:cubicBezTo>
                  <a:cubicBezTo>
                    <a:pt x="106" y="167"/>
                    <a:pt x="106" y="167"/>
                    <a:pt x="106" y="167"/>
                  </a:cubicBezTo>
                  <a:cubicBezTo>
                    <a:pt x="97" y="185"/>
                    <a:pt x="88" y="212"/>
                    <a:pt x="88" y="230"/>
                  </a:cubicBezTo>
                  <a:cubicBezTo>
                    <a:pt x="88" y="257"/>
                    <a:pt x="97" y="274"/>
                    <a:pt x="106" y="292"/>
                  </a:cubicBezTo>
                  <a:close/>
                  <a:moveTo>
                    <a:pt x="230" y="433"/>
                  </a:moveTo>
                  <a:lnTo>
                    <a:pt x="230" y="433"/>
                  </a:lnTo>
                  <a:cubicBezTo>
                    <a:pt x="194" y="433"/>
                    <a:pt x="168" y="425"/>
                    <a:pt x="141" y="407"/>
                  </a:cubicBezTo>
                  <a:cubicBezTo>
                    <a:pt x="168" y="354"/>
                    <a:pt x="168" y="354"/>
                    <a:pt x="168" y="354"/>
                  </a:cubicBezTo>
                  <a:cubicBezTo>
                    <a:pt x="185" y="363"/>
                    <a:pt x="203" y="372"/>
                    <a:pt x="230" y="372"/>
                  </a:cubicBezTo>
                  <a:cubicBezTo>
                    <a:pt x="247" y="372"/>
                    <a:pt x="275" y="363"/>
                    <a:pt x="291" y="354"/>
                  </a:cubicBezTo>
                  <a:cubicBezTo>
                    <a:pt x="319" y="407"/>
                    <a:pt x="319" y="407"/>
                    <a:pt x="319" y="407"/>
                  </a:cubicBezTo>
                  <a:cubicBezTo>
                    <a:pt x="291" y="425"/>
                    <a:pt x="266" y="433"/>
                    <a:pt x="230" y="433"/>
                  </a:cubicBezTo>
                  <a:close/>
                  <a:moveTo>
                    <a:pt x="230" y="345"/>
                  </a:moveTo>
                  <a:lnTo>
                    <a:pt x="230" y="345"/>
                  </a:lnTo>
                  <a:cubicBezTo>
                    <a:pt x="168" y="345"/>
                    <a:pt x="124" y="292"/>
                    <a:pt x="124" y="230"/>
                  </a:cubicBezTo>
                  <a:cubicBezTo>
                    <a:pt x="124" y="167"/>
                    <a:pt x="168" y="123"/>
                    <a:pt x="230" y="123"/>
                  </a:cubicBezTo>
                  <a:cubicBezTo>
                    <a:pt x="291" y="123"/>
                    <a:pt x="336" y="167"/>
                    <a:pt x="336" y="230"/>
                  </a:cubicBezTo>
                  <a:cubicBezTo>
                    <a:pt x="336" y="292"/>
                    <a:pt x="291" y="345"/>
                    <a:pt x="230" y="345"/>
                  </a:cubicBezTo>
                  <a:close/>
                  <a:moveTo>
                    <a:pt x="354" y="292"/>
                  </a:moveTo>
                  <a:lnTo>
                    <a:pt x="354" y="292"/>
                  </a:lnTo>
                  <a:cubicBezTo>
                    <a:pt x="363" y="274"/>
                    <a:pt x="372" y="257"/>
                    <a:pt x="372" y="230"/>
                  </a:cubicBezTo>
                  <a:cubicBezTo>
                    <a:pt x="372" y="212"/>
                    <a:pt x="363" y="185"/>
                    <a:pt x="354" y="167"/>
                  </a:cubicBezTo>
                  <a:cubicBezTo>
                    <a:pt x="407" y="141"/>
                    <a:pt x="407" y="141"/>
                    <a:pt x="407" y="141"/>
                  </a:cubicBezTo>
                  <a:cubicBezTo>
                    <a:pt x="416" y="167"/>
                    <a:pt x="425" y="195"/>
                    <a:pt x="425" y="230"/>
                  </a:cubicBezTo>
                  <a:cubicBezTo>
                    <a:pt x="425" y="265"/>
                    <a:pt x="416" y="292"/>
                    <a:pt x="407" y="327"/>
                  </a:cubicBezTo>
                  <a:lnTo>
                    <a:pt x="354" y="292"/>
                  </a:lnTo>
                  <a:close/>
                </a:path>
              </a:pathLst>
            </a:custGeom>
            <a:solidFill>
              <a:schemeClr val="bg1"/>
            </a:solidFill>
            <a:ln>
              <a:noFill/>
            </a:ln>
            <a:effectLst/>
          </p:spPr>
          <p:txBody>
            <a:bodyPr wrap="none" anchor="ctr"/>
            <a:lstStyle/>
            <a:p>
              <a:endParaRPr lang="en-US" dirty="0">
                <a:latin typeface="Calibri Light" panose="020F0302020204030204"/>
              </a:endParaRPr>
            </a:p>
          </p:txBody>
        </p:sp>
      </p:grpSp>
      <p:grpSp>
        <p:nvGrpSpPr>
          <p:cNvPr id="7" name="Group 55"/>
          <p:cNvGrpSpPr/>
          <p:nvPr/>
        </p:nvGrpSpPr>
        <p:grpSpPr>
          <a:xfrm>
            <a:off x="4059010" y="1872745"/>
            <a:ext cx="749801" cy="750139"/>
            <a:chOff x="12208441" y="5274469"/>
            <a:chExt cx="1999231" cy="1999752"/>
          </a:xfrm>
        </p:grpSpPr>
        <p:grpSp>
          <p:nvGrpSpPr>
            <p:cNvPr id="8" name="Group 61"/>
            <p:cNvGrpSpPr/>
            <p:nvPr/>
          </p:nvGrpSpPr>
          <p:grpSpPr>
            <a:xfrm rot="21316916">
              <a:off x="12208441" y="5274469"/>
              <a:ext cx="1999231" cy="1999752"/>
              <a:chOff x="5013110" y="5059616"/>
              <a:chExt cx="3378533" cy="3379413"/>
            </a:xfrm>
          </p:grpSpPr>
          <p:sp>
            <p:nvSpPr>
              <p:cNvPr id="64" name="Oval 63"/>
              <p:cNvSpPr/>
              <p:nvPr/>
            </p:nvSpPr>
            <p:spPr>
              <a:xfrm>
                <a:off x="5013110" y="5059616"/>
                <a:ext cx="3378533" cy="3379413"/>
              </a:xfrm>
              <a:prstGeom prst="ellipse">
                <a:avLst/>
              </a:prstGeom>
              <a:solidFill>
                <a:schemeClr val="bg1">
                  <a:lumMod val="7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5703" tIns="57852" rIns="115703" bIns="57852" rtlCol="0" anchor="ctr"/>
              <a:lstStyle/>
              <a:p>
                <a:pPr algn="ctr"/>
                <a:endParaRPr lang="bg-BG">
                  <a:latin typeface="Calibri Light" panose="020F0302020204030204"/>
                </a:endParaRPr>
              </a:p>
            </p:txBody>
          </p:sp>
          <p:sp>
            <p:nvSpPr>
              <p:cNvPr id="74" name="Oval 73"/>
              <p:cNvSpPr/>
              <p:nvPr/>
            </p:nvSpPr>
            <p:spPr>
              <a:xfrm>
                <a:off x="5286107" y="5332685"/>
                <a:ext cx="2832537" cy="28332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15703" tIns="57852" rIns="115703" bIns="57852" rtlCol="0" anchor="ctr"/>
              <a:lstStyle/>
              <a:p>
                <a:pPr algn="ctr"/>
                <a:endParaRPr lang="bg-BG">
                  <a:latin typeface="Calibri Light" panose="020F0302020204030204"/>
                </a:endParaRPr>
              </a:p>
            </p:txBody>
          </p:sp>
        </p:grpSp>
        <p:sp>
          <p:nvSpPr>
            <p:cNvPr id="63" name="Freeform 101"/>
            <p:cNvSpPr>
              <a:spLocks noChangeArrowheads="1"/>
            </p:cNvSpPr>
            <p:nvPr/>
          </p:nvSpPr>
          <p:spPr bwMode="auto">
            <a:xfrm>
              <a:off x="12885009" y="5933249"/>
              <a:ext cx="804670" cy="619524"/>
            </a:xfrm>
            <a:custGeom>
              <a:avLst/>
              <a:gdLst>
                <a:gd name="T0" fmla="*/ 80 w 497"/>
                <a:gd name="T1" fmla="*/ 248 h 382"/>
                <a:gd name="T2" fmla="*/ 80 w 497"/>
                <a:gd name="T3" fmla="*/ 248 h 382"/>
                <a:gd name="T4" fmla="*/ 159 w 497"/>
                <a:gd name="T5" fmla="*/ 328 h 382"/>
                <a:gd name="T6" fmla="*/ 248 w 497"/>
                <a:gd name="T7" fmla="*/ 381 h 382"/>
                <a:gd name="T8" fmla="*/ 337 w 497"/>
                <a:gd name="T9" fmla="*/ 337 h 382"/>
                <a:gd name="T10" fmla="*/ 390 w 497"/>
                <a:gd name="T11" fmla="*/ 258 h 382"/>
                <a:gd name="T12" fmla="*/ 248 w 497"/>
                <a:gd name="T13" fmla="*/ 328 h 382"/>
                <a:gd name="T14" fmla="*/ 80 w 497"/>
                <a:gd name="T15" fmla="*/ 248 h 382"/>
                <a:gd name="T16" fmla="*/ 487 w 497"/>
                <a:gd name="T17" fmla="*/ 124 h 382"/>
                <a:gd name="T18" fmla="*/ 487 w 497"/>
                <a:gd name="T19" fmla="*/ 124 h 382"/>
                <a:gd name="T20" fmla="*/ 274 w 497"/>
                <a:gd name="T21" fmla="*/ 9 h 382"/>
                <a:gd name="T22" fmla="*/ 221 w 497"/>
                <a:gd name="T23" fmla="*/ 9 h 382"/>
                <a:gd name="T24" fmla="*/ 9 w 497"/>
                <a:gd name="T25" fmla="*/ 124 h 382"/>
                <a:gd name="T26" fmla="*/ 9 w 497"/>
                <a:gd name="T27" fmla="*/ 160 h 382"/>
                <a:gd name="T28" fmla="*/ 221 w 497"/>
                <a:gd name="T29" fmla="*/ 275 h 382"/>
                <a:gd name="T30" fmla="*/ 274 w 497"/>
                <a:gd name="T31" fmla="*/ 275 h 382"/>
                <a:gd name="T32" fmla="*/ 408 w 497"/>
                <a:gd name="T33" fmla="*/ 195 h 382"/>
                <a:gd name="T34" fmla="*/ 266 w 497"/>
                <a:gd name="T35" fmla="*/ 160 h 382"/>
                <a:gd name="T36" fmla="*/ 248 w 497"/>
                <a:gd name="T37" fmla="*/ 168 h 382"/>
                <a:gd name="T38" fmla="*/ 203 w 497"/>
                <a:gd name="T39" fmla="*/ 133 h 382"/>
                <a:gd name="T40" fmla="*/ 248 w 497"/>
                <a:gd name="T41" fmla="*/ 107 h 382"/>
                <a:gd name="T42" fmla="*/ 293 w 497"/>
                <a:gd name="T43" fmla="*/ 124 h 382"/>
                <a:gd name="T44" fmla="*/ 443 w 497"/>
                <a:gd name="T45" fmla="*/ 177 h 382"/>
                <a:gd name="T46" fmla="*/ 487 w 497"/>
                <a:gd name="T47" fmla="*/ 160 h 382"/>
                <a:gd name="T48" fmla="*/ 487 w 497"/>
                <a:gd name="T49" fmla="*/ 124 h 382"/>
                <a:gd name="T50" fmla="*/ 425 w 497"/>
                <a:gd name="T51" fmla="*/ 346 h 382"/>
                <a:gd name="T52" fmla="*/ 425 w 497"/>
                <a:gd name="T53" fmla="*/ 346 h 382"/>
                <a:gd name="T54" fmla="*/ 461 w 497"/>
                <a:gd name="T55" fmla="*/ 337 h 382"/>
                <a:gd name="T56" fmla="*/ 443 w 497"/>
                <a:gd name="T57" fmla="*/ 177 h 382"/>
                <a:gd name="T58" fmla="*/ 408 w 497"/>
                <a:gd name="T59" fmla="*/ 195 h 382"/>
                <a:gd name="T60" fmla="*/ 425 w 497"/>
                <a:gd name="T61" fmla="*/ 34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7" h="382">
                  <a:moveTo>
                    <a:pt x="80" y="248"/>
                  </a:moveTo>
                  <a:lnTo>
                    <a:pt x="80" y="248"/>
                  </a:lnTo>
                  <a:cubicBezTo>
                    <a:pt x="97" y="293"/>
                    <a:pt x="106" y="311"/>
                    <a:pt x="159" y="328"/>
                  </a:cubicBezTo>
                  <a:cubicBezTo>
                    <a:pt x="203" y="355"/>
                    <a:pt x="230" y="381"/>
                    <a:pt x="248" y="381"/>
                  </a:cubicBezTo>
                  <a:cubicBezTo>
                    <a:pt x="266" y="381"/>
                    <a:pt x="293" y="355"/>
                    <a:pt x="337" y="337"/>
                  </a:cubicBezTo>
                  <a:cubicBezTo>
                    <a:pt x="390" y="311"/>
                    <a:pt x="372" y="311"/>
                    <a:pt x="390" y="258"/>
                  </a:cubicBezTo>
                  <a:cubicBezTo>
                    <a:pt x="248" y="328"/>
                    <a:pt x="248" y="328"/>
                    <a:pt x="248" y="328"/>
                  </a:cubicBezTo>
                  <a:lnTo>
                    <a:pt x="80" y="248"/>
                  </a:lnTo>
                  <a:close/>
                  <a:moveTo>
                    <a:pt x="487" y="124"/>
                  </a:moveTo>
                  <a:lnTo>
                    <a:pt x="487" y="124"/>
                  </a:lnTo>
                  <a:cubicBezTo>
                    <a:pt x="274" y="9"/>
                    <a:pt x="274" y="9"/>
                    <a:pt x="274" y="9"/>
                  </a:cubicBezTo>
                  <a:cubicBezTo>
                    <a:pt x="266" y="0"/>
                    <a:pt x="239" y="0"/>
                    <a:pt x="221" y="9"/>
                  </a:cubicBezTo>
                  <a:cubicBezTo>
                    <a:pt x="9" y="124"/>
                    <a:pt x="9" y="124"/>
                    <a:pt x="9" y="124"/>
                  </a:cubicBezTo>
                  <a:cubicBezTo>
                    <a:pt x="0" y="133"/>
                    <a:pt x="0" y="142"/>
                    <a:pt x="9" y="160"/>
                  </a:cubicBezTo>
                  <a:cubicBezTo>
                    <a:pt x="221" y="275"/>
                    <a:pt x="221" y="275"/>
                    <a:pt x="221" y="275"/>
                  </a:cubicBezTo>
                  <a:cubicBezTo>
                    <a:pt x="239" y="284"/>
                    <a:pt x="266" y="284"/>
                    <a:pt x="274" y="275"/>
                  </a:cubicBezTo>
                  <a:cubicBezTo>
                    <a:pt x="408" y="195"/>
                    <a:pt x="408" y="195"/>
                    <a:pt x="408" y="195"/>
                  </a:cubicBezTo>
                  <a:cubicBezTo>
                    <a:pt x="266" y="160"/>
                    <a:pt x="266" y="160"/>
                    <a:pt x="266" y="160"/>
                  </a:cubicBezTo>
                  <a:cubicBezTo>
                    <a:pt x="257" y="160"/>
                    <a:pt x="257" y="168"/>
                    <a:pt x="248" y="168"/>
                  </a:cubicBezTo>
                  <a:cubicBezTo>
                    <a:pt x="221" y="168"/>
                    <a:pt x="203" y="151"/>
                    <a:pt x="203" y="133"/>
                  </a:cubicBezTo>
                  <a:cubicBezTo>
                    <a:pt x="203" y="124"/>
                    <a:pt x="221" y="107"/>
                    <a:pt x="248" y="107"/>
                  </a:cubicBezTo>
                  <a:cubicBezTo>
                    <a:pt x="266" y="107"/>
                    <a:pt x="284" y="115"/>
                    <a:pt x="293" y="124"/>
                  </a:cubicBezTo>
                  <a:cubicBezTo>
                    <a:pt x="443" y="177"/>
                    <a:pt x="443" y="177"/>
                    <a:pt x="443" y="177"/>
                  </a:cubicBezTo>
                  <a:cubicBezTo>
                    <a:pt x="487" y="160"/>
                    <a:pt x="487" y="160"/>
                    <a:pt x="487" y="160"/>
                  </a:cubicBezTo>
                  <a:cubicBezTo>
                    <a:pt x="496" y="142"/>
                    <a:pt x="496" y="133"/>
                    <a:pt x="487" y="124"/>
                  </a:cubicBezTo>
                  <a:close/>
                  <a:moveTo>
                    <a:pt x="425" y="346"/>
                  </a:moveTo>
                  <a:lnTo>
                    <a:pt x="425" y="346"/>
                  </a:lnTo>
                  <a:cubicBezTo>
                    <a:pt x="416" y="355"/>
                    <a:pt x="452" y="364"/>
                    <a:pt x="461" y="337"/>
                  </a:cubicBezTo>
                  <a:cubicBezTo>
                    <a:pt x="469" y="213"/>
                    <a:pt x="443" y="177"/>
                    <a:pt x="443" y="177"/>
                  </a:cubicBezTo>
                  <a:cubicBezTo>
                    <a:pt x="408" y="195"/>
                    <a:pt x="408" y="195"/>
                    <a:pt x="408" y="195"/>
                  </a:cubicBezTo>
                  <a:cubicBezTo>
                    <a:pt x="408" y="195"/>
                    <a:pt x="443" y="222"/>
                    <a:pt x="425" y="346"/>
                  </a:cubicBezTo>
                  <a:close/>
                </a:path>
              </a:pathLst>
            </a:custGeom>
            <a:solidFill>
              <a:schemeClr val="bg1"/>
            </a:solidFill>
            <a:ln>
              <a:noFill/>
            </a:ln>
            <a:effectLst/>
          </p:spPr>
          <p:txBody>
            <a:bodyPr wrap="none" anchor="ctr"/>
            <a:lstStyle/>
            <a:p>
              <a:endParaRPr lang="en-US" dirty="0">
                <a:latin typeface="Calibri Light" panose="020F0302020204030204"/>
              </a:endParaRPr>
            </a:p>
          </p:txBody>
        </p:sp>
      </p:grpSp>
      <p:grpSp>
        <p:nvGrpSpPr>
          <p:cNvPr id="9" name="Group 56"/>
          <p:cNvGrpSpPr/>
          <p:nvPr/>
        </p:nvGrpSpPr>
        <p:grpSpPr>
          <a:xfrm>
            <a:off x="2588255" y="1870523"/>
            <a:ext cx="749801" cy="750139"/>
            <a:chOff x="9907711" y="7463571"/>
            <a:chExt cx="1999231" cy="1999752"/>
          </a:xfrm>
        </p:grpSpPr>
        <p:grpSp>
          <p:nvGrpSpPr>
            <p:cNvPr id="10" name="Group 57"/>
            <p:cNvGrpSpPr/>
            <p:nvPr/>
          </p:nvGrpSpPr>
          <p:grpSpPr>
            <a:xfrm rot="21316916">
              <a:off x="9907711" y="7463571"/>
              <a:ext cx="1999231" cy="1999752"/>
              <a:chOff x="5013110" y="5059616"/>
              <a:chExt cx="3378533" cy="3379413"/>
            </a:xfrm>
          </p:grpSpPr>
          <p:sp>
            <p:nvSpPr>
              <p:cNvPr id="60" name="Oval 59"/>
              <p:cNvSpPr/>
              <p:nvPr/>
            </p:nvSpPr>
            <p:spPr>
              <a:xfrm>
                <a:off x="5013110" y="5059616"/>
                <a:ext cx="3378533" cy="3379413"/>
              </a:xfrm>
              <a:prstGeom prst="ellipse">
                <a:avLst/>
              </a:prstGeom>
              <a:solidFill>
                <a:schemeClr val="bg1">
                  <a:lumMod val="7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5703" tIns="57852" rIns="115703" bIns="57852" rtlCol="0" anchor="ctr"/>
              <a:lstStyle/>
              <a:p>
                <a:pPr algn="ctr"/>
                <a:endParaRPr lang="bg-BG">
                  <a:latin typeface="Calibri Light" panose="020F0302020204030204"/>
                </a:endParaRPr>
              </a:p>
            </p:txBody>
          </p:sp>
          <p:sp>
            <p:nvSpPr>
              <p:cNvPr id="61" name="Oval 60"/>
              <p:cNvSpPr/>
              <p:nvPr/>
            </p:nvSpPr>
            <p:spPr>
              <a:xfrm>
                <a:off x="5286108" y="5332684"/>
                <a:ext cx="2832536" cy="283327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15703" tIns="57852" rIns="115703" bIns="57852" rtlCol="0" anchor="ctr"/>
              <a:lstStyle/>
              <a:p>
                <a:pPr algn="ctr"/>
                <a:endParaRPr lang="bg-BG">
                  <a:latin typeface="Calibri Light" panose="020F0302020204030204"/>
                </a:endParaRPr>
              </a:p>
            </p:txBody>
          </p:sp>
        </p:grpSp>
        <p:sp>
          <p:nvSpPr>
            <p:cNvPr id="59" name="Freeform 104"/>
            <p:cNvSpPr>
              <a:spLocks noChangeArrowheads="1"/>
            </p:cNvSpPr>
            <p:nvPr/>
          </p:nvSpPr>
          <p:spPr bwMode="auto">
            <a:xfrm>
              <a:off x="10528124" y="8136492"/>
              <a:ext cx="804676" cy="541196"/>
            </a:xfrm>
            <a:custGeom>
              <a:avLst/>
              <a:gdLst>
                <a:gd name="T0" fmla="*/ 203 w 497"/>
                <a:gd name="T1" fmla="*/ 257 h 337"/>
                <a:gd name="T2" fmla="*/ 203 w 497"/>
                <a:gd name="T3" fmla="*/ 257 h 337"/>
                <a:gd name="T4" fmla="*/ 221 w 497"/>
                <a:gd name="T5" fmla="*/ 327 h 337"/>
                <a:gd name="T6" fmla="*/ 283 w 497"/>
                <a:gd name="T7" fmla="*/ 310 h 337"/>
                <a:gd name="T8" fmla="*/ 398 w 497"/>
                <a:gd name="T9" fmla="*/ 9 h 337"/>
                <a:gd name="T10" fmla="*/ 203 w 497"/>
                <a:gd name="T11" fmla="*/ 257 h 337"/>
                <a:gd name="T12" fmla="*/ 248 w 497"/>
                <a:gd name="T13" fmla="*/ 71 h 337"/>
                <a:gd name="T14" fmla="*/ 248 w 497"/>
                <a:gd name="T15" fmla="*/ 71 h 337"/>
                <a:gd name="T16" fmla="*/ 274 w 497"/>
                <a:gd name="T17" fmla="*/ 71 h 337"/>
                <a:gd name="T18" fmla="*/ 310 w 497"/>
                <a:gd name="T19" fmla="*/ 26 h 337"/>
                <a:gd name="T20" fmla="*/ 248 w 497"/>
                <a:gd name="T21" fmla="*/ 17 h 337"/>
                <a:gd name="T22" fmla="*/ 0 w 497"/>
                <a:gd name="T23" fmla="*/ 283 h 337"/>
                <a:gd name="T24" fmla="*/ 0 w 497"/>
                <a:gd name="T25" fmla="*/ 310 h 337"/>
                <a:gd name="T26" fmla="*/ 26 w 497"/>
                <a:gd name="T27" fmla="*/ 336 h 337"/>
                <a:gd name="T28" fmla="*/ 53 w 497"/>
                <a:gd name="T29" fmla="*/ 310 h 337"/>
                <a:gd name="T30" fmla="*/ 53 w 497"/>
                <a:gd name="T31" fmla="*/ 283 h 337"/>
                <a:gd name="T32" fmla="*/ 248 w 497"/>
                <a:gd name="T33" fmla="*/ 71 h 337"/>
                <a:gd name="T34" fmla="*/ 425 w 497"/>
                <a:gd name="T35" fmla="*/ 98 h 337"/>
                <a:gd name="T36" fmla="*/ 425 w 497"/>
                <a:gd name="T37" fmla="*/ 98 h 337"/>
                <a:gd name="T38" fmla="*/ 407 w 497"/>
                <a:gd name="T39" fmla="*/ 151 h 337"/>
                <a:gd name="T40" fmla="*/ 442 w 497"/>
                <a:gd name="T41" fmla="*/ 283 h 337"/>
                <a:gd name="T42" fmla="*/ 442 w 497"/>
                <a:gd name="T43" fmla="*/ 310 h 337"/>
                <a:gd name="T44" fmla="*/ 469 w 497"/>
                <a:gd name="T45" fmla="*/ 336 h 337"/>
                <a:gd name="T46" fmla="*/ 469 w 497"/>
                <a:gd name="T47" fmla="*/ 336 h 337"/>
                <a:gd name="T48" fmla="*/ 496 w 497"/>
                <a:gd name="T49" fmla="*/ 310 h 337"/>
                <a:gd name="T50" fmla="*/ 496 w 497"/>
                <a:gd name="T51" fmla="*/ 283 h 337"/>
                <a:gd name="T52" fmla="*/ 425 w 497"/>
                <a:gd name="T53" fmla="*/ 9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337">
                  <a:moveTo>
                    <a:pt x="203" y="257"/>
                  </a:moveTo>
                  <a:lnTo>
                    <a:pt x="203" y="257"/>
                  </a:lnTo>
                  <a:cubicBezTo>
                    <a:pt x="186" y="283"/>
                    <a:pt x="194" y="310"/>
                    <a:pt x="221" y="327"/>
                  </a:cubicBezTo>
                  <a:cubicBezTo>
                    <a:pt x="239" y="336"/>
                    <a:pt x="266" y="336"/>
                    <a:pt x="283" y="310"/>
                  </a:cubicBezTo>
                  <a:cubicBezTo>
                    <a:pt x="301" y="274"/>
                    <a:pt x="407" y="9"/>
                    <a:pt x="398" y="9"/>
                  </a:cubicBezTo>
                  <a:cubicBezTo>
                    <a:pt x="389" y="0"/>
                    <a:pt x="221" y="230"/>
                    <a:pt x="203" y="257"/>
                  </a:cubicBezTo>
                  <a:close/>
                  <a:moveTo>
                    <a:pt x="248" y="71"/>
                  </a:moveTo>
                  <a:lnTo>
                    <a:pt x="248" y="71"/>
                  </a:lnTo>
                  <a:cubicBezTo>
                    <a:pt x="257" y="71"/>
                    <a:pt x="266" y="71"/>
                    <a:pt x="274" y="71"/>
                  </a:cubicBezTo>
                  <a:cubicBezTo>
                    <a:pt x="292" y="53"/>
                    <a:pt x="301" y="44"/>
                    <a:pt x="310" y="26"/>
                  </a:cubicBezTo>
                  <a:cubicBezTo>
                    <a:pt x="292" y="17"/>
                    <a:pt x="274" y="17"/>
                    <a:pt x="248" y="17"/>
                  </a:cubicBezTo>
                  <a:cubicBezTo>
                    <a:pt x="106" y="17"/>
                    <a:pt x="0" y="133"/>
                    <a:pt x="0" y="283"/>
                  </a:cubicBezTo>
                  <a:cubicBezTo>
                    <a:pt x="0" y="292"/>
                    <a:pt x="0" y="301"/>
                    <a:pt x="0" y="310"/>
                  </a:cubicBezTo>
                  <a:cubicBezTo>
                    <a:pt x="0" y="327"/>
                    <a:pt x="17" y="336"/>
                    <a:pt x="26" y="336"/>
                  </a:cubicBezTo>
                  <a:cubicBezTo>
                    <a:pt x="44" y="336"/>
                    <a:pt x="53" y="319"/>
                    <a:pt x="53" y="310"/>
                  </a:cubicBezTo>
                  <a:cubicBezTo>
                    <a:pt x="53" y="301"/>
                    <a:pt x="53" y="292"/>
                    <a:pt x="53" y="283"/>
                  </a:cubicBezTo>
                  <a:cubicBezTo>
                    <a:pt x="53" y="160"/>
                    <a:pt x="132" y="71"/>
                    <a:pt x="248" y="71"/>
                  </a:cubicBezTo>
                  <a:close/>
                  <a:moveTo>
                    <a:pt x="425" y="98"/>
                  </a:moveTo>
                  <a:lnTo>
                    <a:pt x="425" y="98"/>
                  </a:lnTo>
                  <a:cubicBezTo>
                    <a:pt x="416" y="115"/>
                    <a:pt x="416" y="133"/>
                    <a:pt x="407" y="151"/>
                  </a:cubicBezTo>
                  <a:cubicBezTo>
                    <a:pt x="433" y="186"/>
                    <a:pt x="442" y="239"/>
                    <a:pt x="442" y="283"/>
                  </a:cubicBezTo>
                  <a:cubicBezTo>
                    <a:pt x="442" y="292"/>
                    <a:pt x="442" y="301"/>
                    <a:pt x="442" y="310"/>
                  </a:cubicBezTo>
                  <a:cubicBezTo>
                    <a:pt x="442" y="319"/>
                    <a:pt x="451" y="336"/>
                    <a:pt x="469" y="336"/>
                  </a:cubicBezTo>
                  <a:lnTo>
                    <a:pt x="469" y="336"/>
                  </a:lnTo>
                  <a:cubicBezTo>
                    <a:pt x="478" y="336"/>
                    <a:pt x="496" y="327"/>
                    <a:pt x="496" y="310"/>
                  </a:cubicBezTo>
                  <a:cubicBezTo>
                    <a:pt x="496" y="301"/>
                    <a:pt x="496" y="292"/>
                    <a:pt x="496" y="283"/>
                  </a:cubicBezTo>
                  <a:cubicBezTo>
                    <a:pt x="496" y="213"/>
                    <a:pt x="469" y="151"/>
                    <a:pt x="425" y="98"/>
                  </a:cubicBezTo>
                  <a:close/>
                </a:path>
              </a:pathLst>
            </a:custGeom>
            <a:solidFill>
              <a:schemeClr val="bg1"/>
            </a:solidFill>
            <a:ln>
              <a:noFill/>
            </a:ln>
            <a:effectLst/>
          </p:spPr>
          <p:txBody>
            <a:bodyPr wrap="none" anchor="ctr"/>
            <a:lstStyle/>
            <a:p>
              <a:endParaRPr lang="en-US" dirty="0">
                <a:latin typeface="Calibri Light" panose="020F0302020204030204"/>
              </a:endParaRPr>
            </a:p>
          </p:txBody>
        </p:sp>
      </p:grpSp>
      <p:grpSp>
        <p:nvGrpSpPr>
          <p:cNvPr id="11" name="Group 83"/>
          <p:cNvGrpSpPr/>
          <p:nvPr/>
        </p:nvGrpSpPr>
        <p:grpSpPr>
          <a:xfrm>
            <a:off x="4125154" y="1906629"/>
            <a:ext cx="1342902" cy="699540"/>
            <a:chOff x="3913901" y="5865040"/>
            <a:chExt cx="3322518" cy="1730427"/>
          </a:xfrm>
        </p:grpSpPr>
        <p:cxnSp>
          <p:nvCxnSpPr>
            <p:cNvPr id="93" name="直接连接符 84"/>
            <p:cNvCxnSpPr/>
            <p:nvPr/>
          </p:nvCxnSpPr>
          <p:spPr>
            <a:xfrm flipV="1">
              <a:off x="5664989" y="6731856"/>
              <a:ext cx="1571430" cy="1"/>
            </a:xfrm>
            <a:prstGeom prst="line">
              <a:avLst/>
            </a:prstGeom>
            <a:noFill/>
            <a:ln w="38100">
              <a:solidFill>
                <a:schemeClr val="accent3"/>
              </a:solidFill>
              <a:tailEnd type="oval"/>
            </a:ln>
          </p:spPr>
          <p:style>
            <a:lnRef idx="2">
              <a:schemeClr val="accent1">
                <a:shade val="50000"/>
              </a:schemeClr>
            </a:lnRef>
            <a:fillRef idx="1">
              <a:schemeClr val="accent1"/>
            </a:fillRef>
            <a:effectRef idx="0">
              <a:schemeClr val="accent1"/>
            </a:effectRef>
            <a:fontRef idx="minor">
              <a:schemeClr val="lt1"/>
            </a:fontRef>
          </p:style>
        </p:cxnSp>
        <p:sp>
          <p:nvSpPr>
            <p:cNvPr id="101" name="弧形 85"/>
            <p:cNvSpPr/>
            <p:nvPr/>
          </p:nvSpPr>
          <p:spPr>
            <a:xfrm rot="16200000">
              <a:off x="3913901" y="5865040"/>
              <a:ext cx="1730427" cy="1730428"/>
            </a:xfrm>
            <a:prstGeom prst="arc">
              <a:avLst>
                <a:gd name="adj1" fmla="val 2657162"/>
                <a:gd name="adj2" fmla="val 8176062"/>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dirty="0">
                <a:latin typeface="Calibri Light" panose="020F0302020204030204"/>
              </a:endParaRPr>
            </a:p>
          </p:txBody>
        </p:sp>
      </p:grpSp>
      <p:grpSp>
        <p:nvGrpSpPr>
          <p:cNvPr id="12" name="Group 101"/>
          <p:cNvGrpSpPr/>
          <p:nvPr/>
        </p:nvGrpSpPr>
        <p:grpSpPr>
          <a:xfrm>
            <a:off x="5592220" y="1906629"/>
            <a:ext cx="1342902" cy="699540"/>
            <a:chOff x="3913901" y="5865040"/>
            <a:chExt cx="3322518" cy="1730427"/>
          </a:xfrm>
        </p:grpSpPr>
        <p:cxnSp>
          <p:nvCxnSpPr>
            <p:cNvPr id="103" name="直接连接符 84"/>
            <p:cNvCxnSpPr/>
            <p:nvPr/>
          </p:nvCxnSpPr>
          <p:spPr>
            <a:xfrm flipV="1">
              <a:off x="5664989" y="6731856"/>
              <a:ext cx="1571430" cy="1"/>
            </a:xfrm>
            <a:prstGeom prst="line">
              <a:avLst/>
            </a:prstGeom>
            <a:noFill/>
            <a:ln w="38100">
              <a:solidFill>
                <a:schemeClr val="accent4"/>
              </a:solidFill>
              <a:tailEnd type="oval"/>
            </a:ln>
          </p:spPr>
          <p:style>
            <a:lnRef idx="2">
              <a:schemeClr val="accent1">
                <a:shade val="50000"/>
              </a:schemeClr>
            </a:lnRef>
            <a:fillRef idx="1">
              <a:schemeClr val="accent1"/>
            </a:fillRef>
            <a:effectRef idx="0">
              <a:schemeClr val="accent1"/>
            </a:effectRef>
            <a:fontRef idx="minor">
              <a:schemeClr val="lt1"/>
            </a:fontRef>
          </p:style>
        </p:cxnSp>
        <p:sp>
          <p:nvSpPr>
            <p:cNvPr id="104" name="弧形 85"/>
            <p:cNvSpPr/>
            <p:nvPr/>
          </p:nvSpPr>
          <p:spPr>
            <a:xfrm rot="16200000">
              <a:off x="3913901" y="5865040"/>
              <a:ext cx="1730427" cy="1730428"/>
            </a:xfrm>
            <a:prstGeom prst="arc">
              <a:avLst>
                <a:gd name="adj1" fmla="val 2657162"/>
                <a:gd name="adj2" fmla="val 8176062"/>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dirty="0">
                <a:latin typeface="Calibri Light" panose="020F0302020204030204"/>
              </a:endParaRPr>
            </a:p>
          </p:txBody>
        </p:sp>
      </p:grpSp>
      <p:grpSp>
        <p:nvGrpSpPr>
          <p:cNvPr id="13" name="Group 104"/>
          <p:cNvGrpSpPr/>
          <p:nvPr/>
        </p:nvGrpSpPr>
        <p:grpSpPr>
          <a:xfrm>
            <a:off x="1186861" y="1906629"/>
            <a:ext cx="1342902" cy="699540"/>
            <a:chOff x="3913901" y="5865040"/>
            <a:chExt cx="3322518" cy="1730427"/>
          </a:xfrm>
        </p:grpSpPr>
        <p:cxnSp>
          <p:nvCxnSpPr>
            <p:cNvPr id="106" name="直接连接符 84"/>
            <p:cNvCxnSpPr/>
            <p:nvPr/>
          </p:nvCxnSpPr>
          <p:spPr>
            <a:xfrm flipV="1">
              <a:off x="5664989" y="6731856"/>
              <a:ext cx="1571430" cy="1"/>
            </a:xfrm>
            <a:prstGeom prst="line">
              <a:avLst/>
            </a:prstGeom>
            <a:noFill/>
            <a:ln w="38100">
              <a:solidFill>
                <a:schemeClr val="accent1"/>
              </a:solidFill>
              <a:tailEnd type="oval"/>
            </a:ln>
          </p:spPr>
          <p:style>
            <a:lnRef idx="2">
              <a:schemeClr val="accent1">
                <a:shade val="50000"/>
              </a:schemeClr>
            </a:lnRef>
            <a:fillRef idx="1">
              <a:schemeClr val="accent1"/>
            </a:fillRef>
            <a:effectRef idx="0">
              <a:schemeClr val="accent1"/>
            </a:effectRef>
            <a:fontRef idx="minor">
              <a:schemeClr val="lt1"/>
            </a:fontRef>
          </p:style>
        </p:cxnSp>
        <p:sp>
          <p:nvSpPr>
            <p:cNvPr id="107" name="弧形 85"/>
            <p:cNvSpPr/>
            <p:nvPr/>
          </p:nvSpPr>
          <p:spPr>
            <a:xfrm rot="16200000">
              <a:off x="3913901" y="5865040"/>
              <a:ext cx="1730427" cy="1730428"/>
            </a:xfrm>
            <a:prstGeom prst="arc">
              <a:avLst>
                <a:gd name="adj1" fmla="val 2657162"/>
                <a:gd name="adj2" fmla="val 8176062"/>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00" dirty="0">
                <a:latin typeface="Calibri Light" panose="020F0302020204030204"/>
              </a:endParaRPr>
            </a:p>
          </p:txBody>
        </p:sp>
      </p:grpSp>
      <p:grpSp>
        <p:nvGrpSpPr>
          <p:cNvPr id="14" name="Group 107"/>
          <p:cNvGrpSpPr/>
          <p:nvPr/>
        </p:nvGrpSpPr>
        <p:grpSpPr>
          <a:xfrm>
            <a:off x="6960189" y="1876490"/>
            <a:ext cx="749801" cy="750139"/>
            <a:chOff x="9907711" y="7463571"/>
            <a:chExt cx="1999231" cy="1999752"/>
          </a:xfrm>
        </p:grpSpPr>
        <p:grpSp>
          <p:nvGrpSpPr>
            <p:cNvPr id="15" name="Group 108"/>
            <p:cNvGrpSpPr/>
            <p:nvPr/>
          </p:nvGrpSpPr>
          <p:grpSpPr>
            <a:xfrm rot="21316916">
              <a:off x="9907711" y="7463571"/>
              <a:ext cx="1999231" cy="1999752"/>
              <a:chOff x="5013110" y="5059616"/>
              <a:chExt cx="3378533" cy="3379413"/>
            </a:xfrm>
          </p:grpSpPr>
          <p:sp>
            <p:nvSpPr>
              <p:cNvPr id="111" name="Oval 110"/>
              <p:cNvSpPr/>
              <p:nvPr/>
            </p:nvSpPr>
            <p:spPr>
              <a:xfrm>
                <a:off x="5013110" y="5059616"/>
                <a:ext cx="3378533" cy="3379413"/>
              </a:xfrm>
              <a:prstGeom prst="ellipse">
                <a:avLst/>
              </a:prstGeom>
              <a:solidFill>
                <a:schemeClr val="bg1">
                  <a:lumMod val="7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5703" tIns="57852" rIns="115703" bIns="57852" rtlCol="0" anchor="ctr"/>
              <a:lstStyle/>
              <a:p>
                <a:pPr algn="ctr"/>
                <a:endParaRPr lang="bg-BG">
                  <a:latin typeface="Calibri Light" panose="020F0302020204030204"/>
                </a:endParaRPr>
              </a:p>
            </p:txBody>
          </p:sp>
          <p:sp>
            <p:nvSpPr>
              <p:cNvPr id="112" name="Oval 111"/>
              <p:cNvSpPr/>
              <p:nvPr/>
            </p:nvSpPr>
            <p:spPr>
              <a:xfrm>
                <a:off x="5286108" y="5332684"/>
                <a:ext cx="2832536" cy="283327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5703" tIns="57852" rIns="115703" bIns="57852" rtlCol="0" anchor="ctr"/>
              <a:lstStyle/>
              <a:p>
                <a:pPr algn="ctr"/>
                <a:endParaRPr lang="bg-BG">
                  <a:latin typeface="Calibri Light" panose="020F0302020204030204"/>
                </a:endParaRPr>
              </a:p>
            </p:txBody>
          </p:sp>
        </p:grpSp>
        <p:sp>
          <p:nvSpPr>
            <p:cNvPr id="110" name="Freeform 104"/>
            <p:cNvSpPr>
              <a:spLocks noChangeArrowheads="1"/>
            </p:cNvSpPr>
            <p:nvPr/>
          </p:nvSpPr>
          <p:spPr bwMode="auto">
            <a:xfrm>
              <a:off x="10528124" y="8136492"/>
              <a:ext cx="804676" cy="541196"/>
            </a:xfrm>
            <a:custGeom>
              <a:avLst/>
              <a:gdLst>
                <a:gd name="T0" fmla="*/ 203 w 497"/>
                <a:gd name="T1" fmla="*/ 257 h 337"/>
                <a:gd name="T2" fmla="*/ 203 w 497"/>
                <a:gd name="T3" fmla="*/ 257 h 337"/>
                <a:gd name="T4" fmla="*/ 221 w 497"/>
                <a:gd name="T5" fmla="*/ 327 h 337"/>
                <a:gd name="T6" fmla="*/ 283 w 497"/>
                <a:gd name="T7" fmla="*/ 310 h 337"/>
                <a:gd name="T8" fmla="*/ 398 w 497"/>
                <a:gd name="T9" fmla="*/ 9 h 337"/>
                <a:gd name="T10" fmla="*/ 203 w 497"/>
                <a:gd name="T11" fmla="*/ 257 h 337"/>
                <a:gd name="T12" fmla="*/ 248 w 497"/>
                <a:gd name="T13" fmla="*/ 71 h 337"/>
                <a:gd name="T14" fmla="*/ 248 w 497"/>
                <a:gd name="T15" fmla="*/ 71 h 337"/>
                <a:gd name="T16" fmla="*/ 274 w 497"/>
                <a:gd name="T17" fmla="*/ 71 h 337"/>
                <a:gd name="T18" fmla="*/ 310 w 497"/>
                <a:gd name="T19" fmla="*/ 26 h 337"/>
                <a:gd name="T20" fmla="*/ 248 w 497"/>
                <a:gd name="T21" fmla="*/ 17 h 337"/>
                <a:gd name="T22" fmla="*/ 0 w 497"/>
                <a:gd name="T23" fmla="*/ 283 h 337"/>
                <a:gd name="T24" fmla="*/ 0 w 497"/>
                <a:gd name="T25" fmla="*/ 310 h 337"/>
                <a:gd name="T26" fmla="*/ 26 w 497"/>
                <a:gd name="T27" fmla="*/ 336 h 337"/>
                <a:gd name="T28" fmla="*/ 53 w 497"/>
                <a:gd name="T29" fmla="*/ 310 h 337"/>
                <a:gd name="T30" fmla="*/ 53 w 497"/>
                <a:gd name="T31" fmla="*/ 283 h 337"/>
                <a:gd name="T32" fmla="*/ 248 w 497"/>
                <a:gd name="T33" fmla="*/ 71 h 337"/>
                <a:gd name="T34" fmla="*/ 425 w 497"/>
                <a:gd name="T35" fmla="*/ 98 h 337"/>
                <a:gd name="T36" fmla="*/ 425 w 497"/>
                <a:gd name="T37" fmla="*/ 98 h 337"/>
                <a:gd name="T38" fmla="*/ 407 w 497"/>
                <a:gd name="T39" fmla="*/ 151 h 337"/>
                <a:gd name="T40" fmla="*/ 442 w 497"/>
                <a:gd name="T41" fmla="*/ 283 h 337"/>
                <a:gd name="T42" fmla="*/ 442 w 497"/>
                <a:gd name="T43" fmla="*/ 310 h 337"/>
                <a:gd name="T44" fmla="*/ 469 w 497"/>
                <a:gd name="T45" fmla="*/ 336 h 337"/>
                <a:gd name="T46" fmla="*/ 469 w 497"/>
                <a:gd name="T47" fmla="*/ 336 h 337"/>
                <a:gd name="T48" fmla="*/ 496 w 497"/>
                <a:gd name="T49" fmla="*/ 310 h 337"/>
                <a:gd name="T50" fmla="*/ 496 w 497"/>
                <a:gd name="T51" fmla="*/ 283 h 337"/>
                <a:gd name="T52" fmla="*/ 425 w 497"/>
                <a:gd name="T53" fmla="*/ 9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337">
                  <a:moveTo>
                    <a:pt x="203" y="257"/>
                  </a:moveTo>
                  <a:lnTo>
                    <a:pt x="203" y="257"/>
                  </a:lnTo>
                  <a:cubicBezTo>
                    <a:pt x="186" y="283"/>
                    <a:pt x="194" y="310"/>
                    <a:pt x="221" y="327"/>
                  </a:cubicBezTo>
                  <a:cubicBezTo>
                    <a:pt x="239" y="336"/>
                    <a:pt x="266" y="336"/>
                    <a:pt x="283" y="310"/>
                  </a:cubicBezTo>
                  <a:cubicBezTo>
                    <a:pt x="301" y="274"/>
                    <a:pt x="407" y="9"/>
                    <a:pt x="398" y="9"/>
                  </a:cubicBezTo>
                  <a:cubicBezTo>
                    <a:pt x="389" y="0"/>
                    <a:pt x="221" y="230"/>
                    <a:pt x="203" y="257"/>
                  </a:cubicBezTo>
                  <a:close/>
                  <a:moveTo>
                    <a:pt x="248" y="71"/>
                  </a:moveTo>
                  <a:lnTo>
                    <a:pt x="248" y="71"/>
                  </a:lnTo>
                  <a:cubicBezTo>
                    <a:pt x="257" y="71"/>
                    <a:pt x="266" y="71"/>
                    <a:pt x="274" y="71"/>
                  </a:cubicBezTo>
                  <a:cubicBezTo>
                    <a:pt x="292" y="53"/>
                    <a:pt x="301" y="44"/>
                    <a:pt x="310" y="26"/>
                  </a:cubicBezTo>
                  <a:cubicBezTo>
                    <a:pt x="292" y="17"/>
                    <a:pt x="274" y="17"/>
                    <a:pt x="248" y="17"/>
                  </a:cubicBezTo>
                  <a:cubicBezTo>
                    <a:pt x="106" y="17"/>
                    <a:pt x="0" y="133"/>
                    <a:pt x="0" y="283"/>
                  </a:cubicBezTo>
                  <a:cubicBezTo>
                    <a:pt x="0" y="292"/>
                    <a:pt x="0" y="301"/>
                    <a:pt x="0" y="310"/>
                  </a:cubicBezTo>
                  <a:cubicBezTo>
                    <a:pt x="0" y="327"/>
                    <a:pt x="17" y="336"/>
                    <a:pt x="26" y="336"/>
                  </a:cubicBezTo>
                  <a:cubicBezTo>
                    <a:pt x="44" y="336"/>
                    <a:pt x="53" y="319"/>
                    <a:pt x="53" y="310"/>
                  </a:cubicBezTo>
                  <a:cubicBezTo>
                    <a:pt x="53" y="301"/>
                    <a:pt x="53" y="292"/>
                    <a:pt x="53" y="283"/>
                  </a:cubicBezTo>
                  <a:cubicBezTo>
                    <a:pt x="53" y="160"/>
                    <a:pt x="132" y="71"/>
                    <a:pt x="248" y="71"/>
                  </a:cubicBezTo>
                  <a:close/>
                  <a:moveTo>
                    <a:pt x="425" y="98"/>
                  </a:moveTo>
                  <a:lnTo>
                    <a:pt x="425" y="98"/>
                  </a:lnTo>
                  <a:cubicBezTo>
                    <a:pt x="416" y="115"/>
                    <a:pt x="416" y="133"/>
                    <a:pt x="407" y="151"/>
                  </a:cubicBezTo>
                  <a:cubicBezTo>
                    <a:pt x="433" y="186"/>
                    <a:pt x="442" y="239"/>
                    <a:pt x="442" y="283"/>
                  </a:cubicBezTo>
                  <a:cubicBezTo>
                    <a:pt x="442" y="292"/>
                    <a:pt x="442" y="301"/>
                    <a:pt x="442" y="310"/>
                  </a:cubicBezTo>
                  <a:cubicBezTo>
                    <a:pt x="442" y="319"/>
                    <a:pt x="451" y="336"/>
                    <a:pt x="469" y="336"/>
                  </a:cubicBezTo>
                  <a:lnTo>
                    <a:pt x="469" y="336"/>
                  </a:lnTo>
                  <a:cubicBezTo>
                    <a:pt x="478" y="336"/>
                    <a:pt x="496" y="327"/>
                    <a:pt x="496" y="310"/>
                  </a:cubicBezTo>
                  <a:cubicBezTo>
                    <a:pt x="496" y="301"/>
                    <a:pt x="496" y="292"/>
                    <a:pt x="496" y="283"/>
                  </a:cubicBezTo>
                  <a:cubicBezTo>
                    <a:pt x="496" y="213"/>
                    <a:pt x="469" y="151"/>
                    <a:pt x="425" y="98"/>
                  </a:cubicBezTo>
                  <a:close/>
                </a:path>
              </a:pathLst>
            </a:custGeom>
            <a:solidFill>
              <a:schemeClr val="bg1"/>
            </a:solidFill>
            <a:ln>
              <a:noFill/>
            </a:ln>
            <a:effectLst/>
          </p:spPr>
          <p:txBody>
            <a:bodyPr wrap="none" anchor="ctr"/>
            <a:lstStyle/>
            <a:p>
              <a:endParaRPr lang="en-US" dirty="0">
                <a:latin typeface="Calibri Light" panose="020F0302020204030204"/>
              </a:endParaRPr>
            </a:p>
          </p:txBody>
        </p:sp>
      </p:grpSp>
      <p:sp>
        <p:nvSpPr>
          <p:cNvPr id="51" name="TextBox 23"/>
          <p:cNvSpPr txBox="1"/>
          <p:nvPr/>
        </p:nvSpPr>
        <p:spPr>
          <a:xfrm>
            <a:off x="577281" y="3215680"/>
            <a:ext cx="1432614" cy="597736"/>
          </a:xfrm>
          <a:prstGeom prst="rect">
            <a:avLst/>
          </a:prstGeom>
          <a:noFill/>
        </p:spPr>
        <p:txBody>
          <a:bodyPr wrap="square" lIns="65032" tIns="32516" rIns="65032" bIns="32516" rtlCol="0">
            <a:spAutoFit/>
          </a:bodyPr>
          <a:lstStyle/>
          <a:p>
            <a:pP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a:t>
            </a:r>
            <a:r>
              <a:rPr lang="zh-CN" altLang="en-US" sz="800" dirty="0" smtClean="0">
                <a:solidFill>
                  <a:schemeClr val="bg1">
                    <a:lumMod val="50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52" name="TextBox 24"/>
          <p:cNvSpPr txBox="1"/>
          <p:nvPr/>
        </p:nvSpPr>
        <p:spPr>
          <a:xfrm>
            <a:off x="577280" y="2974843"/>
            <a:ext cx="1208552" cy="250333"/>
          </a:xfrm>
          <a:prstGeom prst="rect">
            <a:avLst/>
          </a:prstGeom>
          <a:noFill/>
        </p:spPr>
        <p:txBody>
          <a:bodyPr wrap="none" lIns="65032" tIns="32516" rIns="65032" bIns="32516" rtlCol="0">
            <a:spAutoFit/>
          </a:bodyPr>
          <a:lstStyle/>
          <a:p>
            <a:r>
              <a:rPr lang="zh-CN" altLang="en-US" sz="1200" b="1" dirty="0">
                <a:solidFill>
                  <a:schemeClr val="bg1">
                    <a:lumMod val="50000"/>
                  </a:schemeClr>
                </a:solidFill>
                <a:ea typeface="微软雅黑" panose="020B0503020204020204" pitchFamily="34" charset="-122"/>
              </a:rPr>
              <a:t>请替换文字内容</a:t>
            </a:r>
          </a:p>
        </p:txBody>
      </p:sp>
      <p:sp>
        <p:nvSpPr>
          <p:cNvPr id="72" name="TextBox 23"/>
          <p:cNvSpPr txBox="1"/>
          <p:nvPr/>
        </p:nvSpPr>
        <p:spPr>
          <a:xfrm>
            <a:off x="2162516" y="3215680"/>
            <a:ext cx="1432614" cy="597736"/>
          </a:xfrm>
          <a:prstGeom prst="rect">
            <a:avLst/>
          </a:prstGeom>
          <a:noFill/>
        </p:spPr>
        <p:txBody>
          <a:bodyPr wrap="square" lIns="65032" tIns="32516" rIns="65032" bIns="32516" rtlCol="0">
            <a:spAutoFit/>
          </a:bodyPr>
          <a:lstStyle/>
          <a:p>
            <a:pP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a:t>
            </a:r>
            <a:r>
              <a:rPr lang="zh-CN" altLang="en-US" sz="800" dirty="0" smtClean="0">
                <a:solidFill>
                  <a:schemeClr val="bg1">
                    <a:lumMod val="50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73" name="TextBox 24"/>
          <p:cNvSpPr txBox="1"/>
          <p:nvPr/>
        </p:nvSpPr>
        <p:spPr>
          <a:xfrm>
            <a:off x="2162515" y="2974843"/>
            <a:ext cx="1208552" cy="250333"/>
          </a:xfrm>
          <a:prstGeom prst="rect">
            <a:avLst/>
          </a:prstGeom>
          <a:noFill/>
        </p:spPr>
        <p:txBody>
          <a:bodyPr wrap="none" lIns="65032" tIns="32516" rIns="65032" bIns="32516" rtlCol="0">
            <a:spAutoFit/>
          </a:bodyPr>
          <a:lstStyle/>
          <a:p>
            <a:r>
              <a:rPr lang="zh-CN" altLang="en-US" sz="1200" b="1" dirty="0">
                <a:solidFill>
                  <a:schemeClr val="bg1">
                    <a:lumMod val="50000"/>
                  </a:schemeClr>
                </a:solidFill>
                <a:ea typeface="微软雅黑" panose="020B0503020204020204" pitchFamily="34" charset="-122"/>
              </a:rPr>
              <a:t>请替换文字内容</a:t>
            </a:r>
          </a:p>
        </p:txBody>
      </p:sp>
      <p:sp>
        <p:nvSpPr>
          <p:cNvPr id="81" name="TextBox 23"/>
          <p:cNvSpPr txBox="1"/>
          <p:nvPr/>
        </p:nvSpPr>
        <p:spPr>
          <a:xfrm>
            <a:off x="3734202" y="3215680"/>
            <a:ext cx="1432614" cy="597736"/>
          </a:xfrm>
          <a:prstGeom prst="rect">
            <a:avLst/>
          </a:prstGeom>
          <a:noFill/>
        </p:spPr>
        <p:txBody>
          <a:bodyPr wrap="square" lIns="65032" tIns="32516" rIns="65032" bIns="32516" rtlCol="0">
            <a:spAutoFit/>
          </a:bodyPr>
          <a:lstStyle/>
          <a:p>
            <a:pP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a:t>
            </a:r>
            <a:r>
              <a:rPr lang="zh-CN" altLang="en-US" sz="800" dirty="0" smtClean="0">
                <a:solidFill>
                  <a:schemeClr val="bg1">
                    <a:lumMod val="50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85" name="TextBox 24"/>
          <p:cNvSpPr txBox="1"/>
          <p:nvPr/>
        </p:nvSpPr>
        <p:spPr>
          <a:xfrm>
            <a:off x="3734202" y="2974843"/>
            <a:ext cx="1208552" cy="250333"/>
          </a:xfrm>
          <a:prstGeom prst="rect">
            <a:avLst/>
          </a:prstGeom>
          <a:noFill/>
        </p:spPr>
        <p:txBody>
          <a:bodyPr wrap="none" lIns="65032" tIns="32516" rIns="65032" bIns="32516" rtlCol="0">
            <a:spAutoFit/>
          </a:bodyPr>
          <a:lstStyle/>
          <a:p>
            <a:r>
              <a:rPr lang="zh-CN" altLang="en-US" sz="1200" b="1" dirty="0">
                <a:solidFill>
                  <a:schemeClr val="bg1">
                    <a:lumMod val="50000"/>
                  </a:schemeClr>
                </a:solidFill>
                <a:ea typeface="微软雅黑" panose="020B0503020204020204" pitchFamily="34" charset="-122"/>
              </a:rPr>
              <a:t>请替换文字内容</a:t>
            </a:r>
          </a:p>
        </p:txBody>
      </p:sp>
      <p:sp>
        <p:nvSpPr>
          <p:cNvPr id="86" name="TextBox 23"/>
          <p:cNvSpPr txBox="1"/>
          <p:nvPr/>
        </p:nvSpPr>
        <p:spPr>
          <a:xfrm>
            <a:off x="5346536" y="3215680"/>
            <a:ext cx="1432614" cy="597736"/>
          </a:xfrm>
          <a:prstGeom prst="rect">
            <a:avLst/>
          </a:prstGeom>
          <a:noFill/>
        </p:spPr>
        <p:txBody>
          <a:bodyPr wrap="square" lIns="65032" tIns="32516" rIns="65032" bIns="32516" rtlCol="0">
            <a:spAutoFit/>
          </a:bodyPr>
          <a:lstStyle/>
          <a:p>
            <a:pP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a:t>
            </a:r>
            <a:r>
              <a:rPr lang="zh-CN" altLang="en-US" sz="800" dirty="0" smtClean="0">
                <a:solidFill>
                  <a:schemeClr val="bg1">
                    <a:lumMod val="50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87" name="TextBox 24"/>
          <p:cNvSpPr txBox="1"/>
          <p:nvPr/>
        </p:nvSpPr>
        <p:spPr>
          <a:xfrm>
            <a:off x="5346535" y="2974843"/>
            <a:ext cx="1208552" cy="250333"/>
          </a:xfrm>
          <a:prstGeom prst="rect">
            <a:avLst/>
          </a:prstGeom>
          <a:noFill/>
        </p:spPr>
        <p:txBody>
          <a:bodyPr wrap="none" lIns="65032" tIns="32516" rIns="65032" bIns="32516" rtlCol="0">
            <a:spAutoFit/>
          </a:bodyPr>
          <a:lstStyle/>
          <a:p>
            <a:r>
              <a:rPr lang="zh-CN" altLang="en-US" sz="1200" b="1" dirty="0">
                <a:solidFill>
                  <a:schemeClr val="bg1">
                    <a:lumMod val="50000"/>
                  </a:schemeClr>
                </a:solidFill>
                <a:ea typeface="微软雅黑" panose="020B0503020204020204" pitchFamily="34" charset="-122"/>
              </a:rPr>
              <a:t>请替换文字内容</a:t>
            </a:r>
          </a:p>
        </p:txBody>
      </p:sp>
      <p:sp>
        <p:nvSpPr>
          <p:cNvPr id="88" name="TextBox 23"/>
          <p:cNvSpPr txBox="1"/>
          <p:nvPr/>
        </p:nvSpPr>
        <p:spPr>
          <a:xfrm>
            <a:off x="6918222" y="3215680"/>
            <a:ext cx="1432614" cy="597736"/>
          </a:xfrm>
          <a:prstGeom prst="rect">
            <a:avLst/>
          </a:prstGeom>
          <a:noFill/>
        </p:spPr>
        <p:txBody>
          <a:bodyPr wrap="square" lIns="65032" tIns="32516" rIns="65032" bIns="32516" rtlCol="0">
            <a:spAutoFit/>
          </a:bodyPr>
          <a:lstStyle/>
          <a:p>
            <a:pPr>
              <a:lnSpc>
                <a:spcPct val="150000"/>
              </a:lnSpc>
            </a:pPr>
            <a:r>
              <a:rPr lang="zh-CN" altLang="en-US" sz="800" dirty="0">
                <a:solidFill>
                  <a:schemeClr val="bg1">
                    <a:lumMod val="50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a:t>
            </a:r>
            <a:r>
              <a:rPr lang="zh-CN" altLang="en-US" sz="800" dirty="0" smtClean="0">
                <a:solidFill>
                  <a:schemeClr val="bg1">
                    <a:lumMod val="50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50000"/>
                </a:schemeClr>
              </a:solidFill>
              <a:latin typeface="Arial" panose="020B0604020202020204" pitchFamily="34" charset="0"/>
              <a:ea typeface="微软雅黑" panose="020B0503020204020204" pitchFamily="34" charset="-122"/>
              <a:cs typeface="+mn-ea"/>
              <a:sym typeface="+mn-lt"/>
            </a:endParaRPr>
          </a:p>
        </p:txBody>
      </p:sp>
      <p:sp>
        <p:nvSpPr>
          <p:cNvPr id="89" name="TextBox 24"/>
          <p:cNvSpPr txBox="1"/>
          <p:nvPr/>
        </p:nvSpPr>
        <p:spPr>
          <a:xfrm>
            <a:off x="6918221" y="2974843"/>
            <a:ext cx="1208552" cy="250333"/>
          </a:xfrm>
          <a:prstGeom prst="rect">
            <a:avLst/>
          </a:prstGeom>
          <a:noFill/>
        </p:spPr>
        <p:txBody>
          <a:bodyPr wrap="none" lIns="65032" tIns="32516" rIns="65032" bIns="32516" rtlCol="0">
            <a:spAutoFit/>
          </a:bodyPr>
          <a:lstStyle/>
          <a:p>
            <a:r>
              <a:rPr lang="zh-CN" altLang="en-US" sz="1200" b="1" dirty="0">
                <a:solidFill>
                  <a:schemeClr val="bg1">
                    <a:lumMod val="50000"/>
                  </a:schemeClr>
                </a:solidFill>
                <a:ea typeface="微软雅黑" panose="020B0503020204020204" pitchFamily="34" charset="-122"/>
              </a:rPr>
              <a:t>请替换文字内容</a:t>
            </a:r>
          </a:p>
        </p:txBody>
      </p:sp>
    </p:spTree>
  </p:cSld>
  <p:clrMapOvr>
    <a:masterClrMapping/>
  </p:clrMapOvr>
  <p:transition spd="slow"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51"/>
                                        </p:tgtEl>
                                        <p:attrNameLst>
                                          <p:attrName>style.visibility</p:attrName>
                                        </p:attrNameLst>
                                      </p:cBhvr>
                                      <p:to>
                                        <p:strVal val="visible"/>
                                      </p:to>
                                    </p:set>
                                    <p:anim calcmode="lin" valueType="num">
                                      <p:cBhvr additive="base">
                                        <p:cTn id="12" dur="500"/>
                                        <p:tgtEl>
                                          <p:spTgt spid="51"/>
                                        </p:tgtEl>
                                        <p:attrNameLst>
                                          <p:attrName>ppt_y</p:attrName>
                                        </p:attrNameLst>
                                      </p:cBhvr>
                                      <p:tavLst>
                                        <p:tav tm="0">
                                          <p:val>
                                            <p:strVal val="#ppt_y+#ppt_h*1.125000"/>
                                          </p:val>
                                        </p:tav>
                                        <p:tav tm="100000">
                                          <p:val>
                                            <p:strVal val="#ppt_y"/>
                                          </p:val>
                                        </p:tav>
                                      </p:tavLst>
                                    </p:anim>
                                    <p:animEffect transition="in" filter="wipe(up)">
                                      <p:cBhvr>
                                        <p:cTn id="13" dur="500"/>
                                        <p:tgtEl>
                                          <p:spTgt spid="51"/>
                                        </p:tgtEl>
                                      </p:cBhvr>
                                    </p:animEffect>
                                  </p:childTnLst>
                                </p:cTn>
                              </p:par>
                              <p:par>
                                <p:cTn id="14" presetID="12" presetClass="entr" presetSubtype="1" fill="hold" grpId="0" nodeType="withEffect">
                                  <p:stCondLst>
                                    <p:cond delay="0"/>
                                  </p:stCondLst>
                                  <p:childTnLst>
                                    <p:set>
                                      <p:cBhvr>
                                        <p:cTn id="15" dur="1" fill="hold">
                                          <p:stCondLst>
                                            <p:cond delay="0"/>
                                          </p:stCondLst>
                                        </p:cTn>
                                        <p:tgtEl>
                                          <p:spTgt spid="52"/>
                                        </p:tgtEl>
                                        <p:attrNameLst>
                                          <p:attrName>style.visibility</p:attrName>
                                        </p:attrNameLst>
                                      </p:cBhvr>
                                      <p:to>
                                        <p:strVal val="visible"/>
                                      </p:to>
                                    </p:set>
                                    <p:anim calcmode="lin" valueType="num">
                                      <p:cBhvr additive="base">
                                        <p:cTn id="16" dur="500"/>
                                        <p:tgtEl>
                                          <p:spTgt spid="52"/>
                                        </p:tgtEl>
                                        <p:attrNameLst>
                                          <p:attrName>ppt_y</p:attrName>
                                        </p:attrNameLst>
                                      </p:cBhvr>
                                      <p:tavLst>
                                        <p:tav tm="0">
                                          <p:val>
                                            <p:strVal val="#ppt_y-#ppt_h*1.125000"/>
                                          </p:val>
                                        </p:tav>
                                        <p:tav tm="100000">
                                          <p:val>
                                            <p:strVal val="#ppt_y"/>
                                          </p:val>
                                        </p:tav>
                                      </p:tavLst>
                                    </p:anim>
                                    <p:animEffect transition="in" filter="wipe(down)">
                                      <p:cBhvr>
                                        <p:cTn id="17" dur="500"/>
                                        <p:tgtEl>
                                          <p:spTgt spid="52"/>
                                        </p:tgtEl>
                                      </p:cBhvr>
                                    </p:animEffect>
                                  </p:childTnLst>
                                </p:cTn>
                              </p:par>
                            </p:childTnLst>
                          </p:cTn>
                        </p:par>
                        <p:par>
                          <p:cTn id="18" fill="hold">
                            <p:stCondLst>
                              <p:cond delay="1000"/>
                            </p:stCondLst>
                            <p:childTnLst>
                              <p:par>
                                <p:cTn id="19" presetID="22" presetClass="entr" presetSubtype="8" fill="hold"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childTnLst>
                          </p:cTn>
                        </p:par>
                        <p:par>
                          <p:cTn id="22" fill="hold">
                            <p:stCondLst>
                              <p:cond delay="1500"/>
                            </p:stCondLst>
                            <p:childTnLst>
                              <p:par>
                                <p:cTn id="23" presetID="12" presetClass="entr" presetSubtype="8"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p:tgtEl>
                                          <p:spTgt spid="9"/>
                                        </p:tgtEl>
                                        <p:attrNameLst>
                                          <p:attrName>ppt_x</p:attrName>
                                        </p:attrNameLst>
                                      </p:cBhvr>
                                      <p:tavLst>
                                        <p:tav tm="0">
                                          <p:val>
                                            <p:strVal val="#ppt_x-#ppt_w*1.125000"/>
                                          </p:val>
                                        </p:tav>
                                        <p:tav tm="100000">
                                          <p:val>
                                            <p:strVal val="#ppt_x"/>
                                          </p:val>
                                        </p:tav>
                                      </p:tavLst>
                                    </p:anim>
                                    <p:animEffect transition="in" filter="wipe(right)">
                                      <p:cBhvr>
                                        <p:cTn id="26" dur="500"/>
                                        <p:tgtEl>
                                          <p:spTgt spid="9"/>
                                        </p:tgtEl>
                                      </p:cBhvr>
                                    </p:animEffect>
                                  </p:childTnLst>
                                </p:cTn>
                              </p:par>
                            </p:childTnLst>
                          </p:cTn>
                        </p:par>
                        <p:par>
                          <p:cTn id="27" fill="hold">
                            <p:stCondLst>
                              <p:cond delay="2000"/>
                            </p:stCondLst>
                            <p:childTnLst>
                              <p:par>
                                <p:cTn id="28" presetID="12" presetClass="entr" presetSubtype="4" fill="hold" grpId="0" nodeType="afterEffect">
                                  <p:stCondLst>
                                    <p:cond delay="0"/>
                                  </p:stCondLst>
                                  <p:childTnLst>
                                    <p:set>
                                      <p:cBhvr>
                                        <p:cTn id="29" dur="1" fill="hold">
                                          <p:stCondLst>
                                            <p:cond delay="0"/>
                                          </p:stCondLst>
                                        </p:cTn>
                                        <p:tgtEl>
                                          <p:spTgt spid="72"/>
                                        </p:tgtEl>
                                        <p:attrNameLst>
                                          <p:attrName>style.visibility</p:attrName>
                                        </p:attrNameLst>
                                      </p:cBhvr>
                                      <p:to>
                                        <p:strVal val="visible"/>
                                      </p:to>
                                    </p:set>
                                    <p:anim calcmode="lin" valueType="num">
                                      <p:cBhvr additive="base">
                                        <p:cTn id="30" dur="500"/>
                                        <p:tgtEl>
                                          <p:spTgt spid="72"/>
                                        </p:tgtEl>
                                        <p:attrNameLst>
                                          <p:attrName>ppt_y</p:attrName>
                                        </p:attrNameLst>
                                      </p:cBhvr>
                                      <p:tavLst>
                                        <p:tav tm="0">
                                          <p:val>
                                            <p:strVal val="#ppt_y+#ppt_h*1.125000"/>
                                          </p:val>
                                        </p:tav>
                                        <p:tav tm="100000">
                                          <p:val>
                                            <p:strVal val="#ppt_y"/>
                                          </p:val>
                                        </p:tav>
                                      </p:tavLst>
                                    </p:anim>
                                    <p:animEffect transition="in" filter="wipe(up)">
                                      <p:cBhvr>
                                        <p:cTn id="31" dur="500"/>
                                        <p:tgtEl>
                                          <p:spTgt spid="72"/>
                                        </p:tgtEl>
                                      </p:cBhvr>
                                    </p:animEffect>
                                  </p:childTnLst>
                                </p:cTn>
                              </p:par>
                              <p:par>
                                <p:cTn id="32" presetID="12" presetClass="entr" presetSubtype="1" fill="hold" grpId="0" nodeType="withEffect">
                                  <p:stCondLst>
                                    <p:cond delay="0"/>
                                  </p:stCondLst>
                                  <p:childTnLst>
                                    <p:set>
                                      <p:cBhvr>
                                        <p:cTn id="33" dur="1" fill="hold">
                                          <p:stCondLst>
                                            <p:cond delay="0"/>
                                          </p:stCondLst>
                                        </p:cTn>
                                        <p:tgtEl>
                                          <p:spTgt spid="73"/>
                                        </p:tgtEl>
                                        <p:attrNameLst>
                                          <p:attrName>style.visibility</p:attrName>
                                        </p:attrNameLst>
                                      </p:cBhvr>
                                      <p:to>
                                        <p:strVal val="visible"/>
                                      </p:to>
                                    </p:set>
                                    <p:anim calcmode="lin" valueType="num">
                                      <p:cBhvr additive="base">
                                        <p:cTn id="34" dur="500"/>
                                        <p:tgtEl>
                                          <p:spTgt spid="73"/>
                                        </p:tgtEl>
                                        <p:attrNameLst>
                                          <p:attrName>ppt_y</p:attrName>
                                        </p:attrNameLst>
                                      </p:cBhvr>
                                      <p:tavLst>
                                        <p:tav tm="0">
                                          <p:val>
                                            <p:strVal val="#ppt_y-#ppt_h*1.125000"/>
                                          </p:val>
                                        </p:tav>
                                        <p:tav tm="100000">
                                          <p:val>
                                            <p:strVal val="#ppt_y"/>
                                          </p:val>
                                        </p:tav>
                                      </p:tavLst>
                                    </p:anim>
                                    <p:animEffect transition="in" filter="wipe(down)">
                                      <p:cBhvr>
                                        <p:cTn id="35" dur="500"/>
                                        <p:tgtEl>
                                          <p:spTgt spid="73"/>
                                        </p:tgtEl>
                                      </p:cBhvr>
                                    </p:animEffect>
                                  </p:childTnLst>
                                </p:cTn>
                              </p:par>
                            </p:childTnLst>
                          </p:cTn>
                        </p:par>
                        <p:par>
                          <p:cTn id="36" fill="hold">
                            <p:stCondLst>
                              <p:cond delay="2500"/>
                            </p:stCondLst>
                            <p:childTnLst>
                              <p:par>
                                <p:cTn id="37" presetID="22" presetClass="entr" presetSubtype="8" fill="hold" nodeType="after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wipe(left)">
                                      <p:cBhvr>
                                        <p:cTn id="39" dur="500"/>
                                        <p:tgtEl>
                                          <p:spTgt spid="2"/>
                                        </p:tgtEl>
                                      </p:cBhvr>
                                    </p:animEffect>
                                  </p:childTnLst>
                                </p:cTn>
                              </p:par>
                            </p:childTnLst>
                          </p:cTn>
                        </p:par>
                        <p:par>
                          <p:cTn id="40" fill="hold">
                            <p:stCondLst>
                              <p:cond delay="3000"/>
                            </p:stCondLst>
                            <p:childTnLst>
                              <p:par>
                                <p:cTn id="41" presetID="12" presetClass="entr" presetSubtype="8" fill="hold" nodeType="after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p:tgtEl>
                                          <p:spTgt spid="7"/>
                                        </p:tgtEl>
                                        <p:attrNameLst>
                                          <p:attrName>ppt_x</p:attrName>
                                        </p:attrNameLst>
                                      </p:cBhvr>
                                      <p:tavLst>
                                        <p:tav tm="0">
                                          <p:val>
                                            <p:strVal val="#ppt_x-#ppt_w*1.125000"/>
                                          </p:val>
                                        </p:tav>
                                        <p:tav tm="100000">
                                          <p:val>
                                            <p:strVal val="#ppt_x"/>
                                          </p:val>
                                        </p:tav>
                                      </p:tavLst>
                                    </p:anim>
                                    <p:animEffect transition="in" filter="wipe(right)">
                                      <p:cBhvr>
                                        <p:cTn id="44" dur="500"/>
                                        <p:tgtEl>
                                          <p:spTgt spid="7"/>
                                        </p:tgtEl>
                                      </p:cBhvr>
                                    </p:animEffect>
                                  </p:childTnLst>
                                </p:cTn>
                              </p:par>
                            </p:childTnLst>
                          </p:cTn>
                        </p:par>
                        <p:par>
                          <p:cTn id="45" fill="hold">
                            <p:stCondLst>
                              <p:cond delay="3500"/>
                            </p:stCondLst>
                            <p:childTnLst>
                              <p:par>
                                <p:cTn id="46" presetID="12" presetClass="entr" presetSubtype="4" fill="hold" grpId="0" nodeType="afterEffect">
                                  <p:stCondLst>
                                    <p:cond delay="0"/>
                                  </p:stCondLst>
                                  <p:childTnLst>
                                    <p:set>
                                      <p:cBhvr>
                                        <p:cTn id="47" dur="1" fill="hold">
                                          <p:stCondLst>
                                            <p:cond delay="0"/>
                                          </p:stCondLst>
                                        </p:cTn>
                                        <p:tgtEl>
                                          <p:spTgt spid="81"/>
                                        </p:tgtEl>
                                        <p:attrNameLst>
                                          <p:attrName>style.visibility</p:attrName>
                                        </p:attrNameLst>
                                      </p:cBhvr>
                                      <p:to>
                                        <p:strVal val="visible"/>
                                      </p:to>
                                    </p:set>
                                    <p:anim calcmode="lin" valueType="num">
                                      <p:cBhvr additive="base">
                                        <p:cTn id="48" dur="500"/>
                                        <p:tgtEl>
                                          <p:spTgt spid="81"/>
                                        </p:tgtEl>
                                        <p:attrNameLst>
                                          <p:attrName>ppt_y</p:attrName>
                                        </p:attrNameLst>
                                      </p:cBhvr>
                                      <p:tavLst>
                                        <p:tav tm="0">
                                          <p:val>
                                            <p:strVal val="#ppt_y+#ppt_h*1.125000"/>
                                          </p:val>
                                        </p:tav>
                                        <p:tav tm="100000">
                                          <p:val>
                                            <p:strVal val="#ppt_y"/>
                                          </p:val>
                                        </p:tav>
                                      </p:tavLst>
                                    </p:anim>
                                    <p:animEffect transition="in" filter="wipe(up)">
                                      <p:cBhvr>
                                        <p:cTn id="49" dur="500"/>
                                        <p:tgtEl>
                                          <p:spTgt spid="81"/>
                                        </p:tgtEl>
                                      </p:cBhvr>
                                    </p:animEffect>
                                  </p:childTnLst>
                                </p:cTn>
                              </p:par>
                              <p:par>
                                <p:cTn id="50" presetID="12" presetClass="entr" presetSubtype="1" fill="hold" grpId="0" nodeType="withEffect">
                                  <p:stCondLst>
                                    <p:cond delay="0"/>
                                  </p:stCondLst>
                                  <p:childTnLst>
                                    <p:set>
                                      <p:cBhvr>
                                        <p:cTn id="51" dur="1" fill="hold">
                                          <p:stCondLst>
                                            <p:cond delay="0"/>
                                          </p:stCondLst>
                                        </p:cTn>
                                        <p:tgtEl>
                                          <p:spTgt spid="85"/>
                                        </p:tgtEl>
                                        <p:attrNameLst>
                                          <p:attrName>style.visibility</p:attrName>
                                        </p:attrNameLst>
                                      </p:cBhvr>
                                      <p:to>
                                        <p:strVal val="visible"/>
                                      </p:to>
                                    </p:set>
                                    <p:anim calcmode="lin" valueType="num">
                                      <p:cBhvr additive="base">
                                        <p:cTn id="52" dur="500"/>
                                        <p:tgtEl>
                                          <p:spTgt spid="85"/>
                                        </p:tgtEl>
                                        <p:attrNameLst>
                                          <p:attrName>ppt_y</p:attrName>
                                        </p:attrNameLst>
                                      </p:cBhvr>
                                      <p:tavLst>
                                        <p:tav tm="0">
                                          <p:val>
                                            <p:strVal val="#ppt_y-#ppt_h*1.125000"/>
                                          </p:val>
                                        </p:tav>
                                        <p:tav tm="100000">
                                          <p:val>
                                            <p:strVal val="#ppt_y"/>
                                          </p:val>
                                        </p:tav>
                                      </p:tavLst>
                                    </p:anim>
                                    <p:animEffect transition="in" filter="wipe(down)">
                                      <p:cBhvr>
                                        <p:cTn id="53" dur="500"/>
                                        <p:tgtEl>
                                          <p:spTgt spid="85"/>
                                        </p:tgtEl>
                                      </p:cBhvr>
                                    </p:animEffect>
                                  </p:childTnLst>
                                </p:cTn>
                              </p:par>
                            </p:childTnLst>
                          </p:cTn>
                        </p:par>
                        <p:par>
                          <p:cTn id="54" fill="hold">
                            <p:stCondLst>
                              <p:cond delay="4000"/>
                            </p:stCondLst>
                            <p:childTnLst>
                              <p:par>
                                <p:cTn id="55" presetID="22" presetClass="entr" presetSubtype="8"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wipe(left)">
                                      <p:cBhvr>
                                        <p:cTn id="57" dur="500"/>
                                        <p:tgtEl>
                                          <p:spTgt spid="11"/>
                                        </p:tgtEl>
                                      </p:cBhvr>
                                    </p:animEffect>
                                  </p:childTnLst>
                                </p:cTn>
                              </p:par>
                            </p:childTnLst>
                          </p:cTn>
                        </p:par>
                        <p:par>
                          <p:cTn id="58" fill="hold">
                            <p:stCondLst>
                              <p:cond delay="4500"/>
                            </p:stCondLst>
                            <p:childTnLst>
                              <p:par>
                                <p:cTn id="59" presetID="12" presetClass="entr" presetSubtype="8" fill="hold" nodeType="afterEffect">
                                  <p:stCondLst>
                                    <p:cond delay="0"/>
                                  </p:stCondLst>
                                  <p:childTnLst>
                                    <p:set>
                                      <p:cBhvr>
                                        <p:cTn id="60" dur="1" fill="hold">
                                          <p:stCondLst>
                                            <p:cond delay="0"/>
                                          </p:stCondLst>
                                        </p:cTn>
                                        <p:tgtEl>
                                          <p:spTgt spid="5"/>
                                        </p:tgtEl>
                                        <p:attrNameLst>
                                          <p:attrName>style.visibility</p:attrName>
                                        </p:attrNameLst>
                                      </p:cBhvr>
                                      <p:to>
                                        <p:strVal val="visible"/>
                                      </p:to>
                                    </p:set>
                                    <p:anim calcmode="lin" valueType="num">
                                      <p:cBhvr additive="base">
                                        <p:cTn id="61" dur="500"/>
                                        <p:tgtEl>
                                          <p:spTgt spid="5"/>
                                        </p:tgtEl>
                                        <p:attrNameLst>
                                          <p:attrName>ppt_x</p:attrName>
                                        </p:attrNameLst>
                                      </p:cBhvr>
                                      <p:tavLst>
                                        <p:tav tm="0">
                                          <p:val>
                                            <p:strVal val="#ppt_x-#ppt_w*1.125000"/>
                                          </p:val>
                                        </p:tav>
                                        <p:tav tm="100000">
                                          <p:val>
                                            <p:strVal val="#ppt_x"/>
                                          </p:val>
                                        </p:tav>
                                      </p:tavLst>
                                    </p:anim>
                                    <p:animEffect transition="in" filter="wipe(right)">
                                      <p:cBhvr>
                                        <p:cTn id="62" dur="500"/>
                                        <p:tgtEl>
                                          <p:spTgt spid="5"/>
                                        </p:tgtEl>
                                      </p:cBhvr>
                                    </p:animEffect>
                                  </p:childTnLst>
                                </p:cTn>
                              </p:par>
                            </p:childTnLst>
                          </p:cTn>
                        </p:par>
                        <p:par>
                          <p:cTn id="63" fill="hold">
                            <p:stCondLst>
                              <p:cond delay="5000"/>
                            </p:stCondLst>
                            <p:childTnLst>
                              <p:par>
                                <p:cTn id="64" presetID="12" presetClass="entr" presetSubtype="4" fill="hold" grpId="0" nodeType="afterEffect">
                                  <p:stCondLst>
                                    <p:cond delay="0"/>
                                  </p:stCondLst>
                                  <p:childTnLst>
                                    <p:set>
                                      <p:cBhvr>
                                        <p:cTn id="65" dur="1" fill="hold">
                                          <p:stCondLst>
                                            <p:cond delay="0"/>
                                          </p:stCondLst>
                                        </p:cTn>
                                        <p:tgtEl>
                                          <p:spTgt spid="86"/>
                                        </p:tgtEl>
                                        <p:attrNameLst>
                                          <p:attrName>style.visibility</p:attrName>
                                        </p:attrNameLst>
                                      </p:cBhvr>
                                      <p:to>
                                        <p:strVal val="visible"/>
                                      </p:to>
                                    </p:set>
                                    <p:anim calcmode="lin" valueType="num">
                                      <p:cBhvr additive="base">
                                        <p:cTn id="66" dur="500"/>
                                        <p:tgtEl>
                                          <p:spTgt spid="86"/>
                                        </p:tgtEl>
                                        <p:attrNameLst>
                                          <p:attrName>ppt_y</p:attrName>
                                        </p:attrNameLst>
                                      </p:cBhvr>
                                      <p:tavLst>
                                        <p:tav tm="0">
                                          <p:val>
                                            <p:strVal val="#ppt_y+#ppt_h*1.125000"/>
                                          </p:val>
                                        </p:tav>
                                        <p:tav tm="100000">
                                          <p:val>
                                            <p:strVal val="#ppt_y"/>
                                          </p:val>
                                        </p:tav>
                                      </p:tavLst>
                                    </p:anim>
                                    <p:animEffect transition="in" filter="wipe(up)">
                                      <p:cBhvr>
                                        <p:cTn id="67" dur="500"/>
                                        <p:tgtEl>
                                          <p:spTgt spid="86"/>
                                        </p:tgtEl>
                                      </p:cBhvr>
                                    </p:animEffect>
                                  </p:childTnLst>
                                </p:cTn>
                              </p:par>
                              <p:par>
                                <p:cTn id="68" presetID="12" presetClass="entr" presetSubtype="1" fill="hold" grpId="0" nodeType="withEffect">
                                  <p:stCondLst>
                                    <p:cond delay="0"/>
                                  </p:stCondLst>
                                  <p:childTnLst>
                                    <p:set>
                                      <p:cBhvr>
                                        <p:cTn id="69" dur="1" fill="hold">
                                          <p:stCondLst>
                                            <p:cond delay="0"/>
                                          </p:stCondLst>
                                        </p:cTn>
                                        <p:tgtEl>
                                          <p:spTgt spid="87"/>
                                        </p:tgtEl>
                                        <p:attrNameLst>
                                          <p:attrName>style.visibility</p:attrName>
                                        </p:attrNameLst>
                                      </p:cBhvr>
                                      <p:to>
                                        <p:strVal val="visible"/>
                                      </p:to>
                                    </p:set>
                                    <p:anim calcmode="lin" valueType="num">
                                      <p:cBhvr additive="base">
                                        <p:cTn id="70" dur="500"/>
                                        <p:tgtEl>
                                          <p:spTgt spid="87"/>
                                        </p:tgtEl>
                                        <p:attrNameLst>
                                          <p:attrName>ppt_y</p:attrName>
                                        </p:attrNameLst>
                                      </p:cBhvr>
                                      <p:tavLst>
                                        <p:tav tm="0">
                                          <p:val>
                                            <p:strVal val="#ppt_y-#ppt_h*1.125000"/>
                                          </p:val>
                                        </p:tav>
                                        <p:tav tm="100000">
                                          <p:val>
                                            <p:strVal val="#ppt_y"/>
                                          </p:val>
                                        </p:tav>
                                      </p:tavLst>
                                    </p:anim>
                                    <p:animEffect transition="in" filter="wipe(down)">
                                      <p:cBhvr>
                                        <p:cTn id="71" dur="500"/>
                                        <p:tgtEl>
                                          <p:spTgt spid="87"/>
                                        </p:tgtEl>
                                      </p:cBhvr>
                                    </p:animEffect>
                                  </p:childTnLst>
                                </p:cTn>
                              </p:par>
                            </p:childTnLst>
                          </p:cTn>
                        </p:par>
                        <p:par>
                          <p:cTn id="72" fill="hold">
                            <p:stCondLst>
                              <p:cond delay="5500"/>
                            </p:stCondLst>
                            <p:childTnLst>
                              <p:par>
                                <p:cTn id="73" presetID="22" presetClass="entr" presetSubtype="8" fill="hold" nodeType="after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wipe(left)">
                                      <p:cBhvr>
                                        <p:cTn id="75" dur="500"/>
                                        <p:tgtEl>
                                          <p:spTgt spid="12"/>
                                        </p:tgtEl>
                                      </p:cBhvr>
                                    </p:animEffect>
                                  </p:childTnLst>
                                </p:cTn>
                              </p:par>
                            </p:childTnLst>
                          </p:cTn>
                        </p:par>
                        <p:par>
                          <p:cTn id="76" fill="hold">
                            <p:stCondLst>
                              <p:cond delay="6000"/>
                            </p:stCondLst>
                            <p:childTnLst>
                              <p:par>
                                <p:cTn id="77" presetID="12" presetClass="entr" presetSubtype="8" fill="hold" nodeType="after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additive="base">
                                        <p:cTn id="79" dur="500"/>
                                        <p:tgtEl>
                                          <p:spTgt spid="14"/>
                                        </p:tgtEl>
                                        <p:attrNameLst>
                                          <p:attrName>ppt_x</p:attrName>
                                        </p:attrNameLst>
                                      </p:cBhvr>
                                      <p:tavLst>
                                        <p:tav tm="0">
                                          <p:val>
                                            <p:strVal val="#ppt_x-#ppt_w*1.125000"/>
                                          </p:val>
                                        </p:tav>
                                        <p:tav tm="100000">
                                          <p:val>
                                            <p:strVal val="#ppt_x"/>
                                          </p:val>
                                        </p:tav>
                                      </p:tavLst>
                                    </p:anim>
                                    <p:animEffect transition="in" filter="wipe(right)">
                                      <p:cBhvr>
                                        <p:cTn id="80" dur="500"/>
                                        <p:tgtEl>
                                          <p:spTgt spid="14"/>
                                        </p:tgtEl>
                                      </p:cBhvr>
                                    </p:animEffect>
                                  </p:childTnLst>
                                </p:cTn>
                              </p:par>
                            </p:childTnLst>
                          </p:cTn>
                        </p:par>
                        <p:par>
                          <p:cTn id="81" fill="hold">
                            <p:stCondLst>
                              <p:cond delay="6500"/>
                            </p:stCondLst>
                            <p:childTnLst>
                              <p:par>
                                <p:cTn id="82" presetID="12" presetClass="entr" presetSubtype="4" fill="hold" grpId="0" nodeType="afterEffect">
                                  <p:stCondLst>
                                    <p:cond delay="0"/>
                                  </p:stCondLst>
                                  <p:childTnLst>
                                    <p:set>
                                      <p:cBhvr>
                                        <p:cTn id="83" dur="1" fill="hold">
                                          <p:stCondLst>
                                            <p:cond delay="0"/>
                                          </p:stCondLst>
                                        </p:cTn>
                                        <p:tgtEl>
                                          <p:spTgt spid="88"/>
                                        </p:tgtEl>
                                        <p:attrNameLst>
                                          <p:attrName>style.visibility</p:attrName>
                                        </p:attrNameLst>
                                      </p:cBhvr>
                                      <p:to>
                                        <p:strVal val="visible"/>
                                      </p:to>
                                    </p:set>
                                    <p:anim calcmode="lin" valueType="num">
                                      <p:cBhvr additive="base">
                                        <p:cTn id="84" dur="500"/>
                                        <p:tgtEl>
                                          <p:spTgt spid="88"/>
                                        </p:tgtEl>
                                        <p:attrNameLst>
                                          <p:attrName>ppt_y</p:attrName>
                                        </p:attrNameLst>
                                      </p:cBhvr>
                                      <p:tavLst>
                                        <p:tav tm="0">
                                          <p:val>
                                            <p:strVal val="#ppt_y+#ppt_h*1.125000"/>
                                          </p:val>
                                        </p:tav>
                                        <p:tav tm="100000">
                                          <p:val>
                                            <p:strVal val="#ppt_y"/>
                                          </p:val>
                                        </p:tav>
                                      </p:tavLst>
                                    </p:anim>
                                    <p:animEffect transition="in" filter="wipe(up)">
                                      <p:cBhvr>
                                        <p:cTn id="85" dur="500"/>
                                        <p:tgtEl>
                                          <p:spTgt spid="88"/>
                                        </p:tgtEl>
                                      </p:cBhvr>
                                    </p:animEffect>
                                  </p:childTnLst>
                                </p:cTn>
                              </p:par>
                              <p:par>
                                <p:cTn id="86" presetID="12" presetClass="entr" presetSubtype="1" fill="hold" grpId="0" nodeType="withEffect">
                                  <p:stCondLst>
                                    <p:cond delay="0"/>
                                  </p:stCondLst>
                                  <p:childTnLst>
                                    <p:set>
                                      <p:cBhvr>
                                        <p:cTn id="87" dur="1" fill="hold">
                                          <p:stCondLst>
                                            <p:cond delay="0"/>
                                          </p:stCondLst>
                                        </p:cTn>
                                        <p:tgtEl>
                                          <p:spTgt spid="89"/>
                                        </p:tgtEl>
                                        <p:attrNameLst>
                                          <p:attrName>style.visibility</p:attrName>
                                        </p:attrNameLst>
                                      </p:cBhvr>
                                      <p:to>
                                        <p:strVal val="visible"/>
                                      </p:to>
                                    </p:set>
                                    <p:anim calcmode="lin" valueType="num">
                                      <p:cBhvr additive="base">
                                        <p:cTn id="88" dur="500"/>
                                        <p:tgtEl>
                                          <p:spTgt spid="89"/>
                                        </p:tgtEl>
                                        <p:attrNameLst>
                                          <p:attrName>ppt_y</p:attrName>
                                        </p:attrNameLst>
                                      </p:cBhvr>
                                      <p:tavLst>
                                        <p:tav tm="0">
                                          <p:val>
                                            <p:strVal val="#ppt_y-#ppt_h*1.125000"/>
                                          </p:val>
                                        </p:tav>
                                        <p:tav tm="100000">
                                          <p:val>
                                            <p:strVal val="#ppt_y"/>
                                          </p:val>
                                        </p:tav>
                                      </p:tavLst>
                                    </p:anim>
                                    <p:animEffect transition="in" filter="wipe(down)">
                                      <p:cBhvr>
                                        <p:cTn id="89"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72" grpId="0"/>
      <p:bldP spid="73" grpId="0"/>
      <p:bldP spid="81" grpId="0"/>
      <p:bldP spid="85" grpId="0"/>
      <p:bldP spid="86" grpId="0"/>
      <p:bldP spid="87" grpId="0"/>
      <p:bldP spid="88" grpId="0"/>
      <p:bldP spid="89"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9E7965BD-BA7C-4284-B303-3DF26FF20985"/>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OUTPUT_FOLDER" val="C:\Users\Administrator\Desktop"/>
  <p:tag name="ISPRING_SCORM_PASSING_SCORE" val="100.000000"/>
  <p:tag name="ISPRING_SCORM_ENDPOINT" val="&lt;endpoint&gt;&lt;enable&gt;0&lt;/enable&gt;&lt;lrs&gt;http://&lt;/lrs&gt;&lt;auth&gt;0&lt;/auth&gt;&lt;login&gt;&lt;/login&gt;&lt;password&gt;&lt;/password&gt;&lt;key&gt;&lt;/key&gt;&lt;name&gt;&lt;/name&gt;&lt;email&gt;&lt;/email&gt;&lt;/endpoint&gt;&#10;"/>
  <p:tag name="ISPRING_PRESENTATION_TITLE" val="bt247"/>
</p:tagLst>
</file>

<file path=ppt/tags/tag10.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ENTRY"/>
  <p:tag name="ID" val="547132"/>
  <p:tag name="MH_ORDER" val="4"/>
</p:tagLst>
</file>

<file path=ppt/tags/tag11.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OTHERS"/>
  <p:tag name="ID" val="547132"/>
</p:tagLst>
</file>

<file path=ppt/tags/tag12.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OTHERS"/>
  <p:tag name="ID" val="547132"/>
</p:tagLst>
</file>

<file path=ppt/tags/tag2.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AUTOCOLOR" val="TRUE"/>
  <p:tag name="MH_TYPE" val="CONTENTS"/>
  <p:tag name="ID" val="547132"/>
</p:tagLst>
</file>

<file path=ppt/tags/tag3.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NUMBER"/>
  <p:tag name="ID" val="547132"/>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ENTRY"/>
  <p:tag name="ID" val="547132"/>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NUMBER"/>
  <p:tag name="ID" val="547132"/>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ENTRY"/>
  <p:tag name="ID" val="547132"/>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NUMBER"/>
  <p:tag name="ID" val="547132"/>
  <p:tag name="MH_ORDER" val="3"/>
</p:tagLst>
</file>

<file path=ppt/tags/tag8.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ENTRY"/>
  <p:tag name="ID" val="547132"/>
  <p:tag name="MH_ORDER" val="3"/>
</p:tagLst>
</file>

<file path=ppt/tags/tag9.xml><?xml version="1.0" encoding="utf-8"?>
<p:tagLst xmlns:a="http://schemas.openxmlformats.org/drawingml/2006/main" xmlns:r="http://schemas.openxmlformats.org/officeDocument/2006/relationships" xmlns:p="http://schemas.openxmlformats.org/presentationml/2006/main">
  <p:tag name="MH" val="20160830110410"/>
  <p:tag name="MH_LIBRARY" val="CONTENTS"/>
  <p:tag name="MH_TYPE" val="NUMBER"/>
  <p:tag name="ID" val="547132"/>
  <p:tag name="MH_ORDER" val="4"/>
</p:tagLst>
</file>

<file path=ppt/theme/theme1.xml><?xml version="1.0" encoding="utf-8"?>
<a:theme xmlns:a="http://schemas.openxmlformats.org/drawingml/2006/main" name=" www.2ppt.com">
  <a:themeElements>
    <a:clrScheme name="自定义 789">
      <a:dk1>
        <a:sysClr val="windowText" lastClr="000000"/>
      </a:dk1>
      <a:lt1>
        <a:sysClr val="window" lastClr="FFFFFF"/>
      </a:lt1>
      <a:dk2>
        <a:srgbClr val="5A6378"/>
      </a:dk2>
      <a:lt2>
        <a:srgbClr val="D4D4D6"/>
      </a:lt2>
      <a:accent1>
        <a:srgbClr val="E66C7D"/>
      </a:accent1>
      <a:accent2>
        <a:srgbClr val="7F7F7F"/>
      </a:accent2>
      <a:accent3>
        <a:srgbClr val="E66C7D"/>
      </a:accent3>
      <a:accent4>
        <a:srgbClr val="E66C7D"/>
      </a:accent4>
      <a:accent5>
        <a:srgbClr val="7F7F7F"/>
      </a:accent5>
      <a:accent6>
        <a:srgbClr val="C64847"/>
      </a:accent6>
      <a:hlink>
        <a:srgbClr val="168BBA"/>
      </a:hlink>
      <a:folHlink>
        <a:srgbClr val="6800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1817</Words>
  <Application>Microsoft Office PowerPoint</Application>
  <PresentationFormat>自定义</PresentationFormat>
  <Paragraphs>291</Paragraphs>
  <Slides>23</Slides>
  <Notes>23</Notes>
  <HiddenSlides>0</HiddenSlides>
  <MMClips>0</MMClips>
  <ScaleCrop>false</ScaleCrop>
  <HeadingPairs>
    <vt:vector size="6" baseType="variant">
      <vt:variant>
        <vt:lpstr>已用的字体</vt:lpstr>
      </vt:variant>
      <vt:variant>
        <vt:i4>19</vt:i4>
      </vt:variant>
      <vt:variant>
        <vt:lpstr>主题</vt:lpstr>
      </vt:variant>
      <vt:variant>
        <vt:i4>1</vt:i4>
      </vt:variant>
      <vt:variant>
        <vt:lpstr>幻灯片标题</vt:lpstr>
      </vt:variant>
      <vt:variant>
        <vt:i4>23</vt:i4>
      </vt:variant>
    </vt:vector>
  </HeadingPairs>
  <TitlesOfParts>
    <vt:vector size="43" baseType="lpstr">
      <vt:lpstr>Gill Sans</vt:lpstr>
      <vt:lpstr>Helvetica Light</vt:lpstr>
      <vt:lpstr>Lato</vt:lpstr>
      <vt:lpstr>Lato Regular</vt:lpstr>
      <vt:lpstr>MS PGothic</vt:lpstr>
      <vt:lpstr>方正大黑_GBK</vt:lpstr>
      <vt:lpstr>方正黑体_GBK</vt:lpstr>
      <vt:lpstr>方正稚艺简体</vt:lpstr>
      <vt:lpstr>黑体</vt:lpstr>
      <vt:lpstr>华文黑体</vt:lpstr>
      <vt:lpstr>宋体</vt:lpstr>
      <vt:lpstr>微软雅黑</vt:lpstr>
      <vt:lpstr>微软雅黑 Light</vt:lpstr>
      <vt:lpstr>Agency FB</vt:lpstr>
      <vt:lpstr>Arial</vt:lpstr>
      <vt:lpstr>Arial Black</vt:lpstr>
      <vt:lpstr>Calibri</vt:lpstr>
      <vt:lpstr>Calibri Light</vt:lpstr>
      <vt:lpstr>Helvetica</vt:lpstr>
      <vt:lpstr> 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dcterms:created xsi:type="dcterms:W3CDTF">2022-03-16T06:00:57Z</dcterms:created>
  <dcterms:modified xsi:type="dcterms:W3CDTF">2023-01-10T05:57:21Z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7811028B215B4DAEB557E379AA378EBC</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