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handoutMasterIdLst>
    <p:handoutMasterId r:id="rId30"/>
  </p:handoutMasterIdLst>
  <p:sldIdLst>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66" d="100"/>
          <a:sy n="66" d="100"/>
        </p:scale>
        <p:origin x="-2934" y="-1812"/>
      </p:cViewPr>
      <p:guideLst>
        <p:guide orient="horz" pos="1620"/>
        <p:guide pos="2880"/>
      </p:guideLst>
    </p:cSldViewPr>
  </p:slideViewPr>
  <p:notesTextViewPr>
    <p:cViewPr>
      <p:scale>
        <a:sx n="1" d="1"/>
        <a:sy n="1" d="1"/>
      </p:scale>
      <p:origin x="0" y="0"/>
    </p:cViewPr>
  </p:notesTextViewPr>
  <p:sorterViewPr>
    <p:cViewPr>
      <p:scale>
        <a:sx n="186" d="100"/>
        <a:sy n="186" d="100"/>
      </p:scale>
      <p:origin x="0" y="17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D1648-82A6-4FBE-847D-33594847844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63DC6-7226-48D6-B312-63538B74697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9" name="矩形 8"/>
          <p:cNvSpPr/>
          <p:nvPr userDrawn="1"/>
        </p:nvSpPr>
        <p:spPr>
          <a:xfrm>
            <a:off x="7194928" y="4780125"/>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3_两栏内容">
    <p:bg>
      <p:bgPr>
        <a:solidFill>
          <a:srgbClr val="F5F5F5"/>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a:xfrm>
            <a:off x="0" y="-25400"/>
            <a:ext cx="9144000" cy="5168900"/>
          </a:xfrm>
          <a:prstGeom prst="rect">
            <a:avLst/>
          </a:prstGeom>
        </p:spPr>
      </p:pic>
      <p:cxnSp>
        <p:nvCxnSpPr>
          <p:cNvPr id="3" name="直接连接符 2"/>
          <p:cNvCxnSpPr/>
          <p:nvPr userDrawn="1"/>
        </p:nvCxnSpPr>
        <p:spPr>
          <a:xfrm>
            <a:off x="0" y="681978"/>
            <a:ext cx="91517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燕尾形 6"/>
          <p:cNvSpPr/>
          <p:nvPr userDrawn="1"/>
        </p:nvSpPr>
        <p:spPr>
          <a:xfrm>
            <a:off x="1189900" y="1"/>
            <a:ext cx="645147" cy="68197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p:txBody>
      </p:sp>
      <p:sp>
        <p:nvSpPr>
          <p:cNvPr id="2" name="矩形 1"/>
          <p:cNvSpPr/>
          <p:nvPr userDrawn="1"/>
        </p:nvSpPr>
        <p:spPr>
          <a:xfrm>
            <a:off x="0" y="806544"/>
            <a:ext cx="9144000" cy="4184556"/>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hasCustomPrompt="1"/>
          </p:nvPr>
        </p:nvSpPr>
        <p:spPr>
          <a:xfrm>
            <a:off x="317500" y="1"/>
            <a:ext cx="7886700" cy="681977"/>
          </a:xfrm>
        </p:spPr>
        <p:txBody>
          <a:bodyPr>
            <a:normAutofit/>
          </a:bodyPr>
          <a:lstStyle>
            <a:lvl1pPr>
              <a:defRPr sz="2800">
                <a:solidFill>
                  <a:schemeClr val="bg1"/>
                </a:solidFill>
              </a:defRPr>
            </a:lvl1pPr>
          </a:lstStyle>
          <a:p>
            <a:r>
              <a:rPr lang="en-US" altLang="zh-CN" dirty="0" smtClean="0"/>
              <a:t>LOGO     </a:t>
            </a:r>
            <a:r>
              <a:rPr lang="zh-CN" altLang="en-US" dirty="0" smtClean="0"/>
              <a:t>单击此处编辑母版标题样式</a:t>
            </a:r>
            <a:endParaRPr lang="zh-CN" altLang="en-US" dirty="0"/>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
        <p:nvSpPr>
          <p:cNvPr id="9" name="矩形 8"/>
          <p:cNvSpPr/>
          <p:nvPr userDrawn="1"/>
        </p:nvSpPr>
        <p:spPr>
          <a:xfrm>
            <a:off x="6763128" y="4780125"/>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advClick="0" advTm="0">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advClick="0" advTm="0">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a:xfrm>
            <a:off x="0" y="-25400"/>
            <a:ext cx="9144000" cy="5168900"/>
          </a:xfrm>
          <a:prstGeom prst="rect">
            <a:avLst/>
          </a:prstGeom>
        </p:spPr>
      </p:pic>
      <p:sp>
        <p:nvSpPr>
          <p:cNvPr id="2" name="剪去对角的矩形 1"/>
          <p:cNvSpPr/>
          <p:nvPr/>
        </p:nvSpPr>
        <p:spPr>
          <a:xfrm>
            <a:off x="3352800" y="749300"/>
            <a:ext cx="5638799" cy="2057400"/>
          </a:xfrm>
          <a:prstGeom prst="snip2DiagRect">
            <a:avLst>
              <a:gd name="adj1" fmla="val 0"/>
              <a:gd name="adj2" fmla="val 22222"/>
            </a:avLst>
          </a:prstGeom>
          <a:solidFill>
            <a:srgbClr val="002060">
              <a:alpha val="69000"/>
            </a:srgb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200000"/>
                    </a14:imgEffect>
                  </a14:imgLayer>
                </a14:imgProps>
              </a:ext>
            </a:extLst>
          </a:blip>
          <a:srcRect/>
          <a:stretch>
            <a:fillRect/>
          </a:stretch>
        </p:blipFill>
        <p:spPr>
          <a:xfrm>
            <a:off x="114300" y="2635250"/>
            <a:ext cx="5918200" cy="2508250"/>
          </a:xfrm>
          <a:prstGeom prst="rect">
            <a:avLst/>
          </a:prstGeom>
        </p:spPr>
      </p:pic>
      <p:sp>
        <p:nvSpPr>
          <p:cNvPr id="6" name="文本框 5"/>
          <p:cNvSpPr txBox="1"/>
          <p:nvPr/>
        </p:nvSpPr>
        <p:spPr>
          <a:xfrm>
            <a:off x="3496761" y="1543020"/>
            <a:ext cx="5083443" cy="584775"/>
          </a:xfrm>
          <a:prstGeom prst="rect">
            <a:avLst/>
          </a:prstGeom>
          <a:noFill/>
        </p:spPr>
        <p:txBody>
          <a:bodyPr wrap="non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mj-ea"/>
                <a:ea typeface="+mj-ea"/>
              </a:rPr>
              <a:t>丰田汽车营销策划</a:t>
            </a:r>
            <a:r>
              <a:rPr lang="en-US" altLang="zh-CN" sz="3200" b="1" dirty="0" smtClean="0">
                <a:solidFill>
                  <a:schemeClr val="bg1"/>
                </a:solidFill>
                <a:effectLst>
                  <a:outerShdw blurRad="38100" dist="38100" dir="2700000" algn="tl">
                    <a:srgbClr val="000000">
                      <a:alpha val="43137"/>
                    </a:srgbClr>
                  </a:outerShdw>
                </a:effectLst>
                <a:latin typeface="+mj-ea"/>
                <a:ea typeface="+mj-ea"/>
              </a:rPr>
              <a:t>PPT</a:t>
            </a:r>
            <a:r>
              <a:rPr lang="zh-CN" altLang="en-US" sz="3200" b="1" dirty="0" smtClean="0">
                <a:solidFill>
                  <a:schemeClr val="bg1"/>
                </a:solidFill>
                <a:effectLst>
                  <a:outerShdw blurRad="38100" dist="38100" dir="2700000" algn="tl">
                    <a:srgbClr val="000000">
                      <a:alpha val="43137"/>
                    </a:srgbClr>
                  </a:outerShdw>
                </a:effectLst>
                <a:latin typeface="+mj-ea"/>
                <a:ea typeface="+mj-ea"/>
              </a:rPr>
              <a:t>模板</a:t>
            </a:r>
            <a:endParaRPr lang="zh-CN" altLang="en-US" sz="3200" b="1" dirty="0">
              <a:solidFill>
                <a:schemeClr val="bg1"/>
              </a:solidFill>
              <a:effectLst>
                <a:outerShdw blurRad="38100" dist="38100" dir="2700000" algn="tl">
                  <a:srgbClr val="000000">
                    <a:alpha val="43137"/>
                  </a:srgbClr>
                </a:outerShdw>
              </a:effectLst>
              <a:latin typeface="+mj-ea"/>
              <a:ea typeface="+mj-ea"/>
            </a:endParaRPr>
          </a:p>
        </p:txBody>
      </p:sp>
      <p:sp>
        <p:nvSpPr>
          <p:cNvPr id="15" name="文本框 14"/>
          <p:cNvSpPr txBox="1"/>
          <p:nvPr/>
        </p:nvSpPr>
        <p:spPr>
          <a:xfrm>
            <a:off x="5938134" y="1099065"/>
            <a:ext cx="2683748" cy="400110"/>
          </a:xfrm>
          <a:prstGeom prst="rect">
            <a:avLst/>
          </a:prstGeom>
          <a:noFill/>
        </p:spPr>
        <p:txBody>
          <a:bodyPr wrap="none" rtlCol="0">
            <a:spAutoFit/>
          </a:bodyPr>
          <a:lstStyle/>
          <a:p>
            <a:r>
              <a:rPr lang="en-US" altLang="zh-CN" sz="2000" b="1" dirty="0" smtClean="0">
                <a:solidFill>
                  <a:schemeClr val="bg1"/>
                </a:solidFill>
                <a:effectLst>
                  <a:outerShdw blurRad="38100" dist="38100" dir="2700000" algn="tl">
                    <a:srgbClr val="000000">
                      <a:alpha val="43137"/>
                    </a:srgbClr>
                  </a:outerShdw>
                </a:effectLst>
                <a:latin typeface="+mj-ea"/>
                <a:ea typeface="+mj-ea"/>
              </a:rPr>
              <a:t>20XXPOWERPOINT</a:t>
            </a:r>
            <a:endParaRPr lang="zh-CN" altLang="en-US" sz="2000" b="1" dirty="0">
              <a:solidFill>
                <a:schemeClr val="bg1"/>
              </a:solidFill>
              <a:effectLst>
                <a:outerShdw blurRad="38100" dist="38100" dir="2700000" algn="tl">
                  <a:srgbClr val="000000">
                    <a:alpha val="43137"/>
                  </a:srgbClr>
                </a:outerShdw>
              </a:effectLst>
              <a:latin typeface="+mj-ea"/>
              <a:ea typeface="+mj-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500"/>
                            </p:stCondLst>
                            <p:childTnLst>
                              <p:par>
                                <p:cTn id="20" presetID="10" presetClass="entr" presetSubtype="0" fill="hold" grpId="0" nodeType="afterEffect">
                                  <p:stCondLst>
                                    <p:cond delay="0"/>
                                  </p:stCondLst>
                                  <p:iterate type="lt">
                                    <p:tmPct val="1500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a:grpSpLocks noChangeAspect="1"/>
          </p:cNvGrpSpPr>
          <p:nvPr/>
        </p:nvGrpSpPr>
        <p:grpSpPr>
          <a:xfrm>
            <a:off x="3764492" y="1479127"/>
            <a:ext cx="1511451" cy="1260000"/>
            <a:chOff x="1017666" y="1460660"/>
            <a:chExt cx="1241816" cy="1034848"/>
          </a:xfrm>
        </p:grpSpPr>
        <p:grpSp>
          <p:nvGrpSpPr>
            <p:cNvPr id="61" name="组合 60"/>
            <p:cNvGrpSpPr/>
            <p:nvPr/>
          </p:nvGrpSpPr>
          <p:grpSpPr>
            <a:xfrm>
              <a:off x="1017666" y="1460660"/>
              <a:ext cx="1241816" cy="1034848"/>
              <a:chOff x="1017666" y="1609725"/>
              <a:chExt cx="1241816" cy="1034848"/>
            </a:xfrm>
          </p:grpSpPr>
          <p:sp>
            <p:nvSpPr>
              <p:cNvPr id="63" name="六边形 62"/>
              <p:cNvSpPr>
                <a:spLocks noChangeAspect="1"/>
              </p:cNvSpPr>
              <p:nvPr/>
            </p:nvSpPr>
            <p:spPr>
              <a:xfrm>
                <a:off x="1017666" y="1609725"/>
                <a:ext cx="1241816" cy="1034848"/>
              </a:xfrm>
              <a:prstGeom prst="hexagon">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4" name="六边形 63"/>
              <p:cNvSpPr>
                <a:spLocks noChangeAspect="1"/>
              </p:cNvSpPr>
              <p:nvPr/>
            </p:nvSpPr>
            <p:spPr>
              <a:xfrm>
                <a:off x="1120174" y="1695149"/>
                <a:ext cx="1036800" cy="864000"/>
              </a:xfrm>
              <a:prstGeom prst="hex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62" name="TextBox 61"/>
            <p:cNvSpPr txBox="1"/>
            <p:nvPr/>
          </p:nvSpPr>
          <p:spPr>
            <a:xfrm>
              <a:off x="1266655" y="1808549"/>
              <a:ext cx="791802" cy="331667"/>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方法二</a:t>
              </a:r>
            </a:p>
          </p:txBody>
        </p:sp>
      </p:grpSp>
      <p:grpSp>
        <p:nvGrpSpPr>
          <p:cNvPr id="65" name="组合 64"/>
          <p:cNvGrpSpPr>
            <a:grpSpLocks noChangeAspect="1"/>
          </p:cNvGrpSpPr>
          <p:nvPr/>
        </p:nvGrpSpPr>
        <p:grpSpPr>
          <a:xfrm>
            <a:off x="2464269" y="2179849"/>
            <a:ext cx="1511451" cy="1260000"/>
            <a:chOff x="1017666" y="2695004"/>
            <a:chExt cx="1241816" cy="1034848"/>
          </a:xfrm>
        </p:grpSpPr>
        <p:grpSp>
          <p:nvGrpSpPr>
            <p:cNvPr id="66" name="组合 65"/>
            <p:cNvGrpSpPr/>
            <p:nvPr/>
          </p:nvGrpSpPr>
          <p:grpSpPr>
            <a:xfrm>
              <a:off x="1017666" y="2695004"/>
              <a:ext cx="1241816" cy="1034848"/>
              <a:chOff x="1017666" y="1609725"/>
              <a:chExt cx="1241816" cy="1034848"/>
            </a:xfrm>
          </p:grpSpPr>
          <p:sp>
            <p:nvSpPr>
              <p:cNvPr id="68" name="六边形 67"/>
              <p:cNvSpPr>
                <a:spLocks noChangeAspect="1"/>
              </p:cNvSpPr>
              <p:nvPr/>
            </p:nvSpPr>
            <p:spPr>
              <a:xfrm>
                <a:off x="1017666" y="1609725"/>
                <a:ext cx="1241816" cy="1034848"/>
              </a:xfrm>
              <a:prstGeom prst="hexagon">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9" name="六边形 68"/>
              <p:cNvSpPr>
                <a:spLocks noChangeAspect="1"/>
              </p:cNvSpPr>
              <p:nvPr/>
            </p:nvSpPr>
            <p:spPr>
              <a:xfrm>
                <a:off x="1120174" y="1695149"/>
                <a:ext cx="1036800" cy="864000"/>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67" name="TextBox 66"/>
            <p:cNvSpPr txBox="1"/>
            <p:nvPr/>
          </p:nvSpPr>
          <p:spPr>
            <a:xfrm>
              <a:off x="1266026" y="3058089"/>
              <a:ext cx="791802" cy="331667"/>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方法一</a:t>
              </a:r>
            </a:p>
          </p:txBody>
        </p:sp>
      </p:grpSp>
      <p:grpSp>
        <p:nvGrpSpPr>
          <p:cNvPr id="70" name="组合 69"/>
          <p:cNvGrpSpPr>
            <a:grpSpLocks noChangeAspect="1"/>
          </p:cNvGrpSpPr>
          <p:nvPr/>
        </p:nvGrpSpPr>
        <p:grpSpPr>
          <a:xfrm>
            <a:off x="3764492" y="2876418"/>
            <a:ext cx="1511451" cy="1260000"/>
            <a:chOff x="1017666" y="3929062"/>
            <a:chExt cx="1241816" cy="1034848"/>
          </a:xfrm>
        </p:grpSpPr>
        <p:grpSp>
          <p:nvGrpSpPr>
            <p:cNvPr id="71" name="组合 70"/>
            <p:cNvGrpSpPr/>
            <p:nvPr/>
          </p:nvGrpSpPr>
          <p:grpSpPr>
            <a:xfrm>
              <a:off x="1017666" y="3929062"/>
              <a:ext cx="1241816" cy="1034848"/>
              <a:chOff x="1017666" y="1609725"/>
              <a:chExt cx="1241816" cy="1034848"/>
            </a:xfrm>
          </p:grpSpPr>
          <p:sp>
            <p:nvSpPr>
              <p:cNvPr id="73" name="六边形 72"/>
              <p:cNvSpPr>
                <a:spLocks noChangeAspect="1"/>
              </p:cNvSpPr>
              <p:nvPr/>
            </p:nvSpPr>
            <p:spPr>
              <a:xfrm>
                <a:off x="1017666" y="1609725"/>
                <a:ext cx="1241816" cy="1034848"/>
              </a:xfrm>
              <a:prstGeom prst="hexagon">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4" name="六边形 73"/>
              <p:cNvSpPr>
                <a:spLocks noChangeAspect="1"/>
              </p:cNvSpPr>
              <p:nvPr/>
            </p:nvSpPr>
            <p:spPr>
              <a:xfrm>
                <a:off x="1120174" y="1695149"/>
                <a:ext cx="1036800" cy="864000"/>
              </a:xfrm>
              <a:prstGeom prst="hexagon">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72" name="TextBox 71"/>
            <p:cNvSpPr txBox="1"/>
            <p:nvPr/>
          </p:nvSpPr>
          <p:spPr>
            <a:xfrm>
              <a:off x="1257924" y="4274220"/>
              <a:ext cx="791802" cy="331667"/>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方法四</a:t>
              </a:r>
            </a:p>
          </p:txBody>
        </p:sp>
      </p:grpSp>
      <p:grpSp>
        <p:nvGrpSpPr>
          <p:cNvPr id="75" name="组合 74"/>
          <p:cNvGrpSpPr>
            <a:grpSpLocks noChangeAspect="1"/>
          </p:cNvGrpSpPr>
          <p:nvPr/>
        </p:nvGrpSpPr>
        <p:grpSpPr>
          <a:xfrm>
            <a:off x="5064042" y="2179849"/>
            <a:ext cx="1511451" cy="1260000"/>
            <a:chOff x="1017666" y="2695004"/>
            <a:chExt cx="1241816" cy="1034848"/>
          </a:xfrm>
        </p:grpSpPr>
        <p:grpSp>
          <p:nvGrpSpPr>
            <p:cNvPr id="76" name="组合 75"/>
            <p:cNvGrpSpPr/>
            <p:nvPr/>
          </p:nvGrpSpPr>
          <p:grpSpPr>
            <a:xfrm>
              <a:off x="1017666" y="2695004"/>
              <a:ext cx="1241816" cy="1034848"/>
              <a:chOff x="1017666" y="1609725"/>
              <a:chExt cx="1241816" cy="1034848"/>
            </a:xfrm>
          </p:grpSpPr>
          <p:sp>
            <p:nvSpPr>
              <p:cNvPr id="78" name="六边形 77"/>
              <p:cNvSpPr>
                <a:spLocks noChangeAspect="1"/>
              </p:cNvSpPr>
              <p:nvPr/>
            </p:nvSpPr>
            <p:spPr>
              <a:xfrm>
                <a:off x="1017666" y="1609725"/>
                <a:ext cx="1241816" cy="1034848"/>
              </a:xfrm>
              <a:prstGeom prst="hexagon">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9" name="六边形 78"/>
              <p:cNvSpPr>
                <a:spLocks noChangeAspect="1"/>
              </p:cNvSpPr>
              <p:nvPr/>
            </p:nvSpPr>
            <p:spPr>
              <a:xfrm>
                <a:off x="1120174" y="1695149"/>
                <a:ext cx="1036800" cy="864000"/>
              </a:xfrm>
              <a:prstGeom prst="hexagon">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77" name="TextBox 76"/>
            <p:cNvSpPr txBox="1"/>
            <p:nvPr/>
          </p:nvSpPr>
          <p:spPr>
            <a:xfrm>
              <a:off x="1266026" y="3058089"/>
              <a:ext cx="791802" cy="331667"/>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方法三</a:t>
              </a:r>
            </a:p>
          </p:txBody>
        </p:sp>
      </p:grpSp>
      <p:sp>
        <p:nvSpPr>
          <p:cNvPr id="80" name="Rectangle 13" descr="FD1DDF730CE4456e89755B07FE1653D0# #Rectangle 13"/>
          <p:cNvSpPr>
            <a:spLocks noChangeArrowheads="1"/>
          </p:cNvSpPr>
          <p:nvPr/>
        </p:nvSpPr>
        <p:spPr bwMode="auto">
          <a:xfrm>
            <a:off x="684468" y="985021"/>
            <a:ext cx="1707035" cy="33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7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a:t>
            </a:r>
            <a:endParaRPr kumimoji="0" lang="en-US" altLang="zh-CN" sz="157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1" name="Rectangle 13" descr="FD1DDF730CE4456e89755B07FE1653D0# #Rectangle 13"/>
          <p:cNvSpPr>
            <a:spLocks noChangeArrowheads="1"/>
          </p:cNvSpPr>
          <p:nvPr/>
        </p:nvSpPr>
        <p:spPr bwMode="auto">
          <a:xfrm>
            <a:off x="684469" y="1342357"/>
            <a:ext cx="1491091" cy="154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单击此处添加方法阐述，添加简短问题说明文字，方法与措施的具体说明文字添加此处。单击此处添加方法阐述，添加简短问题说明文字，方法与措施的具体说明文字添加此处。</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2" name="Rectangle 13" descr="FD1DDF730CE4456e89755B07FE1653D0# #Rectangle 13"/>
          <p:cNvSpPr>
            <a:spLocks noChangeArrowheads="1"/>
          </p:cNvSpPr>
          <p:nvPr/>
        </p:nvSpPr>
        <p:spPr bwMode="auto">
          <a:xfrm>
            <a:off x="5531013" y="985021"/>
            <a:ext cx="1707035" cy="33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7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a:t>
            </a:r>
            <a:endParaRPr kumimoji="0" lang="en-US" altLang="zh-CN" sz="157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3" name="Rectangle 13" descr="FD1DDF730CE4456e89755B07FE1653D0# #Rectangle 13"/>
          <p:cNvSpPr>
            <a:spLocks noChangeArrowheads="1"/>
          </p:cNvSpPr>
          <p:nvPr/>
        </p:nvSpPr>
        <p:spPr bwMode="auto">
          <a:xfrm>
            <a:off x="5531013" y="1342356"/>
            <a:ext cx="2879279" cy="7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单击此处添加方法阐述，添加简短问题说明文字，方法与措施的具体说明文字添加此处。单击此处添加方法阐述，添加简短问题说明文字，方法与措施的具体说明文字添加此处。</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4" name="Rectangle 13" descr="FD1DDF730CE4456e89755B07FE1653D0# #Rectangle 13"/>
          <p:cNvSpPr>
            <a:spLocks noChangeArrowheads="1"/>
          </p:cNvSpPr>
          <p:nvPr/>
        </p:nvSpPr>
        <p:spPr bwMode="auto">
          <a:xfrm>
            <a:off x="694373" y="3558282"/>
            <a:ext cx="1707035" cy="33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7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a:t>
            </a:r>
            <a:endParaRPr kumimoji="0" lang="en-US" altLang="zh-CN" sz="157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5" name="Rectangle 13" descr="FD1DDF730CE4456e89755B07FE1653D0# #Rectangle 13"/>
          <p:cNvSpPr>
            <a:spLocks noChangeArrowheads="1"/>
          </p:cNvSpPr>
          <p:nvPr/>
        </p:nvSpPr>
        <p:spPr bwMode="auto">
          <a:xfrm>
            <a:off x="694373" y="3915617"/>
            <a:ext cx="2821145" cy="7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单击此处添加方法阐述，添加简短问题说明文字，方法与措施的具体说明文字添加此处。单击此处添加方法阐述，添加简短问题说明文字，方法与措施的具体说明文字添加此处。</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6" name="Rectangle 13" descr="FD1DDF730CE4456e89755B07FE1653D0# #Rectangle 13"/>
          <p:cNvSpPr>
            <a:spLocks noChangeArrowheads="1"/>
          </p:cNvSpPr>
          <p:nvPr/>
        </p:nvSpPr>
        <p:spPr bwMode="auto">
          <a:xfrm>
            <a:off x="6754707" y="3013874"/>
            <a:ext cx="1707035" cy="33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7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点击添加标题</a:t>
            </a:r>
            <a:endParaRPr kumimoji="0" lang="en-US" altLang="zh-CN" sz="1575"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7" name="Rectangle 13" descr="FD1DDF730CE4456e89755B07FE1653D0# #Rectangle 13"/>
          <p:cNvSpPr>
            <a:spLocks noChangeArrowheads="1"/>
          </p:cNvSpPr>
          <p:nvPr/>
        </p:nvSpPr>
        <p:spPr bwMode="auto">
          <a:xfrm>
            <a:off x="6754706" y="3371210"/>
            <a:ext cx="1727567" cy="122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8" rIns="91417" bIns="4570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单击此处添加方法阐述，添加简短问题说明文字，方法与措施的具体说明文字添加此处。单击此处添加方法阐述，添加简短问题说明文字，方法与措施的具体说明文字添加此处。</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88" name="组合 87"/>
          <p:cNvGrpSpPr/>
          <p:nvPr/>
        </p:nvGrpSpPr>
        <p:grpSpPr>
          <a:xfrm>
            <a:off x="780203" y="1323575"/>
            <a:ext cx="2439791" cy="856274"/>
            <a:chOff x="611560" y="1470144"/>
            <a:chExt cx="2440674" cy="856274"/>
          </a:xfrm>
        </p:grpSpPr>
        <p:cxnSp>
          <p:nvCxnSpPr>
            <p:cNvPr id="89" name="直接连接符 88"/>
            <p:cNvCxnSpPr/>
            <p:nvPr/>
          </p:nvCxnSpPr>
          <p:spPr>
            <a:xfrm>
              <a:off x="611560" y="1470144"/>
              <a:ext cx="1872208"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2483768" y="1470144"/>
              <a:ext cx="568466" cy="856274"/>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flipH="1">
            <a:off x="5099120" y="1323575"/>
            <a:ext cx="3311171" cy="453534"/>
            <a:chOff x="-380931" y="1470144"/>
            <a:chExt cx="3312368" cy="453534"/>
          </a:xfrm>
        </p:grpSpPr>
        <p:cxnSp>
          <p:nvCxnSpPr>
            <p:cNvPr id="92" name="直接连接符 91"/>
            <p:cNvCxnSpPr/>
            <p:nvPr/>
          </p:nvCxnSpPr>
          <p:spPr>
            <a:xfrm>
              <a:off x="-380931" y="1470144"/>
              <a:ext cx="286469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2483767" y="1470144"/>
              <a:ext cx="447670" cy="453534"/>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94" name="直接连接符 93"/>
          <p:cNvCxnSpPr/>
          <p:nvPr/>
        </p:nvCxnSpPr>
        <p:spPr>
          <a:xfrm>
            <a:off x="780203" y="3892990"/>
            <a:ext cx="316720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6311011" y="3352428"/>
            <a:ext cx="2131688"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1+#ppt_w/2"/>
                                          </p:val>
                                        </p:tav>
                                        <p:tav tm="100000">
                                          <p:val>
                                            <p:strVal val="#ppt_x"/>
                                          </p:val>
                                        </p:tav>
                                      </p:tavLst>
                                    </p:anim>
                                    <p:anim calcmode="lin" valueType="num">
                                      <p:cBhvr additive="base">
                                        <p:cTn id="20" dur="500" fill="hold"/>
                                        <p:tgtEl>
                                          <p:spTgt spid="7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right)">
                                      <p:cBhvr>
                                        <p:cTn id="24" dur="1000"/>
                                        <p:tgtEl>
                                          <p:spTgt spid="88"/>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1000" fill="hold"/>
                                        <p:tgtEl>
                                          <p:spTgt spid="8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1000"/>
                                        <p:tgtEl>
                                          <p:spTgt spid="80"/>
                                        </p:tgtEl>
                                      </p:cBhvr>
                                    </p:animEffect>
                                    <p:anim calcmode="lin" valueType="num">
                                      <p:cBhvr>
                                        <p:cTn id="33" dur="1000" fill="hold"/>
                                        <p:tgtEl>
                                          <p:spTgt spid="80"/>
                                        </p:tgtEl>
                                        <p:attrNameLst>
                                          <p:attrName>ppt_x</p:attrName>
                                        </p:attrNameLst>
                                      </p:cBhvr>
                                      <p:tavLst>
                                        <p:tav tm="0">
                                          <p:val>
                                            <p:strVal val="#ppt_x"/>
                                          </p:val>
                                        </p:tav>
                                        <p:tav tm="100000">
                                          <p:val>
                                            <p:strVal val="#ppt_x"/>
                                          </p:val>
                                        </p:tav>
                                      </p:tavLst>
                                    </p:anim>
                                    <p:anim calcmode="lin" valueType="num">
                                      <p:cBhvr>
                                        <p:cTn id="34" dur="1000" fill="hold"/>
                                        <p:tgtEl>
                                          <p:spTgt spid="80"/>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wipe(down)">
                                      <p:cBhvr>
                                        <p:cTn id="38" dur="1000"/>
                                        <p:tgtEl>
                                          <p:spTgt spid="91"/>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1000"/>
                                        <p:tgtEl>
                                          <p:spTgt spid="82"/>
                                        </p:tgtEl>
                                      </p:cBhvr>
                                    </p:animEffect>
                                    <p:anim calcmode="lin" valueType="num">
                                      <p:cBhvr>
                                        <p:cTn id="47" dur="1000" fill="hold"/>
                                        <p:tgtEl>
                                          <p:spTgt spid="82"/>
                                        </p:tgtEl>
                                        <p:attrNameLst>
                                          <p:attrName>ppt_x</p:attrName>
                                        </p:attrNameLst>
                                      </p:cBhvr>
                                      <p:tavLst>
                                        <p:tav tm="0">
                                          <p:val>
                                            <p:strVal val="#ppt_x"/>
                                          </p:val>
                                        </p:tav>
                                        <p:tav tm="100000">
                                          <p:val>
                                            <p:strVal val="#ppt_x"/>
                                          </p:val>
                                        </p:tav>
                                      </p:tavLst>
                                    </p:anim>
                                    <p:anim calcmode="lin" valueType="num">
                                      <p:cBhvr>
                                        <p:cTn id="48" dur="1000" fill="hold"/>
                                        <p:tgtEl>
                                          <p:spTgt spid="82"/>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2" presetClass="entr" presetSubtype="2" fill="hold" nodeType="after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wipe(right)">
                                      <p:cBhvr>
                                        <p:cTn id="52" dur="1000"/>
                                        <p:tgtEl>
                                          <p:spTgt spid="94"/>
                                        </p:tgtEl>
                                      </p:cBhvr>
                                    </p:animEffect>
                                  </p:childTnLst>
                                </p:cTn>
                              </p:par>
                              <p:par>
                                <p:cTn id="53" presetID="47"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1000"/>
                                        <p:tgtEl>
                                          <p:spTgt spid="84"/>
                                        </p:tgtEl>
                                      </p:cBhvr>
                                    </p:animEffect>
                                    <p:anim calcmode="lin" valueType="num">
                                      <p:cBhvr>
                                        <p:cTn id="56" dur="1000" fill="hold"/>
                                        <p:tgtEl>
                                          <p:spTgt spid="84"/>
                                        </p:tgtEl>
                                        <p:attrNameLst>
                                          <p:attrName>ppt_x</p:attrName>
                                        </p:attrNameLst>
                                      </p:cBhvr>
                                      <p:tavLst>
                                        <p:tav tm="0">
                                          <p:val>
                                            <p:strVal val="#ppt_x"/>
                                          </p:val>
                                        </p:tav>
                                        <p:tav tm="100000">
                                          <p:val>
                                            <p:strVal val="#ppt_x"/>
                                          </p:val>
                                        </p:tav>
                                      </p:tavLst>
                                    </p:anim>
                                    <p:anim calcmode="lin" valueType="num">
                                      <p:cBhvr>
                                        <p:cTn id="57" dur="1000" fill="hold"/>
                                        <p:tgtEl>
                                          <p:spTgt spid="8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1000"/>
                                        <p:tgtEl>
                                          <p:spTgt spid="85"/>
                                        </p:tgtEl>
                                      </p:cBhvr>
                                    </p:animEffect>
                                    <p:anim calcmode="lin" valueType="num">
                                      <p:cBhvr>
                                        <p:cTn id="61" dur="1000" fill="hold"/>
                                        <p:tgtEl>
                                          <p:spTgt spid="85"/>
                                        </p:tgtEl>
                                        <p:attrNameLst>
                                          <p:attrName>ppt_x</p:attrName>
                                        </p:attrNameLst>
                                      </p:cBhvr>
                                      <p:tavLst>
                                        <p:tav tm="0">
                                          <p:val>
                                            <p:strVal val="#ppt_x"/>
                                          </p:val>
                                        </p:tav>
                                        <p:tav tm="100000">
                                          <p:val>
                                            <p:strVal val="#ppt_x"/>
                                          </p:val>
                                        </p:tav>
                                      </p:tavLst>
                                    </p:anim>
                                    <p:anim calcmode="lin" valueType="num">
                                      <p:cBhvr>
                                        <p:cTn id="62" dur="1000" fill="hold"/>
                                        <p:tgtEl>
                                          <p:spTgt spid="85"/>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95"/>
                                        </p:tgtEl>
                                        <p:attrNameLst>
                                          <p:attrName>style.visibility</p:attrName>
                                        </p:attrNameLst>
                                      </p:cBhvr>
                                      <p:to>
                                        <p:strVal val="visible"/>
                                      </p:to>
                                    </p:set>
                                    <p:animEffect transition="in" filter="wipe(left)">
                                      <p:cBhvr>
                                        <p:cTn id="66" dur="1000"/>
                                        <p:tgtEl>
                                          <p:spTgt spid="95"/>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fade">
                                      <p:cBhvr>
                                        <p:cTn id="69" dur="1000"/>
                                        <p:tgtEl>
                                          <p:spTgt spid="87"/>
                                        </p:tgtEl>
                                      </p:cBhvr>
                                    </p:animEffect>
                                    <p:anim calcmode="lin" valueType="num">
                                      <p:cBhvr>
                                        <p:cTn id="70" dur="1000" fill="hold"/>
                                        <p:tgtEl>
                                          <p:spTgt spid="87"/>
                                        </p:tgtEl>
                                        <p:attrNameLst>
                                          <p:attrName>ppt_x</p:attrName>
                                        </p:attrNameLst>
                                      </p:cBhvr>
                                      <p:tavLst>
                                        <p:tav tm="0">
                                          <p:val>
                                            <p:strVal val="#ppt_x"/>
                                          </p:val>
                                        </p:tav>
                                        <p:tav tm="100000">
                                          <p:val>
                                            <p:strVal val="#ppt_x"/>
                                          </p:val>
                                        </p:tav>
                                      </p:tavLst>
                                    </p:anim>
                                    <p:anim calcmode="lin" valueType="num">
                                      <p:cBhvr>
                                        <p:cTn id="71" dur="1000" fill="hold"/>
                                        <p:tgtEl>
                                          <p:spTgt spid="87"/>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fade">
                                      <p:cBhvr>
                                        <p:cTn id="74" dur="1000"/>
                                        <p:tgtEl>
                                          <p:spTgt spid="86"/>
                                        </p:tgtEl>
                                      </p:cBhvr>
                                    </p:animEffect>
                                    <p:anim calcmode="lin" valueType="num">
                                      <p:cBhvr>
                                        <p:cTn id="75" dur="1000" fill="hold"/>
                                        <p:tgtEl>
                                          <p:spTgt spid="86"/>
                                        </p:tgtEl>
                                        <p:attrNameLst>
                                          <p:attrName>ppt_x</p:attrName>
                                        </p:attrNameLst>
                                      </p:cBhvr>
                                      <p:tavLst>
                                        <p:tav tm="0">
                                          <p:val>
                                            <p:strVal val="#ppt_x"/>
                                          </p:val>
                                        </p:tav>
                                        <p:tav tm="100000">
                                          <p:val>
                                            <p:strVal val="#ppt_x"/>
                                          </p:val>
                                        </p:tav>
                                      </p:tavLst>
                                    </p:anim>
                                    <p:anim calcmode="lin" valueType="num">
                                      <p:cBhvr>
                                        <p:cTn id="7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3339394" y="1380229"/>
            <a:ext cx="2469975" cy="2484260"/>
          </a:xfrm>
          <a:prstGeom prst="ellipse">
            <a:avLst/>
          </a:prstGeom>
          <a:noFill/>
          <a:ln w="53975" cmpd="dbl">
            <a:solidFill>
              <a:schemeClr val="tx1">
                <a:lumMod val="85000"/>
                <a:lumOff val="15000"/>
              </a:schemeClr>
            </a:solid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6600" b="0" i="0" u="none" strike="noStrike" kern="120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grpSp>
        <p:nvGrpSpPr>
          <p:cNvPr id="3" name="组合 2"/>
          <p:cNvGrpSpPr/>
          <p:nvPr/>
        </p:nvGrpSpPr>
        <p:grpSpPr>
          <a:xfrm>
            <a:off x="3262021" y="1345709"/>
            <a:ext cx="774917" cy="779679"/>
            <a:chOff x="4348163" y="2042656"/>
            <a:chExt cx="1033462" cy="1039812"/>
          </a:xfrm>
        </p:grpSpPr>
        <p:sp>
          <p:nvSpPr>
            <p:cNvPr id="4" name="Oval 3"/>
            <p:cNvSpPr>
              <a:spLocks noChangeArrowheads="1"/>
            </p:cNvSpPr>
            <p:nvPr/>
          </p:nvSpPr>
          <p:spPr bwMode="auto">
            <a:xfrm>
              <a:off x="4348163" y="2042656"/>
              <a:ext cx="1033462" cy="1039812"/>
            </a:xfrm>
            <a:prstGeom prst="ellipse">
              <a:avLst/>
            </a:prstGeom>
            <a:solidFill>
              <a:schemeClr val="accent1"/>
            </a:solidFill>
            <a:ln w="28575">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6600" b="0" i="0" u="none" strike="noStrike" kern="1200" cap="none" spc="0" normalizeH="0" baseline="0" noProof="0">
                <a:ln>
                  <a:noFill/>
                </a:ln>
                <a:solidFill>
                  <a:srgbClr val="70AD47"/>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grpSp>
          <p:nvGrpSpPr>
            <p:cNvPr id="5" name="Group 29"/>
            <p:cNvGrpSpPr/>
            <p:nvPr/>
          </p:nvGrpSpPr>
          <p:grpSpPr bwMode="auto">
            <a:xfrm>
              <a:off x="4616450" y="2301418"/>
              <a:ext cx="569913" cy="484188"/>
              <a:chOff x="0" y="0"/>
              <a:chExt cx="496661" cy="421788"/>
            </a:xfrm>
          </p:grpSpPr>
          <p:sp>
            <p:nvSpPr>
              <p:cNvPr id="6" name="Freeform 12"/>
              <p:cNvSpPr>
                <a:spLocks noChangeArrowheads="1"/>
              </p:cNvSpPr>
              <p:nvPr/>
            </p:nvSpPr>
            <p:spPr bwMode="auto">
              <a:xfrm>
                <a:off x="157235" y="244586"/>
                <a:ext cx="89848" cy="89848"/>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 name="Rectangle 13"/>
              <p:cNvSpPr>
                <a:spLocks noChangeArrowheads="1"/>
              </p:cNvSpPr>
              <p:nvPr/>
            </p:nvSpPr>
            <p:spPr bwMode="auto">
              <a:xfrm>
                <a:off x="247083" y="294502"/>
                <a:ext cx="2497" cy="2497"/>
              </a:xfrm>
              <a:prstGeom prst="rect">
                <a:avLst/>
              </a:prstGeom>
              <a:solidFill>
                <a:schemeClr val="bg1"/>
              </a:solidFill>
              <a:ln w="9525">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01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8" name="Freeform 14"/>
              <p:cNvSpPr>
                <a:spLocks noChangeArrowheads="1"/>
              </p:cNvSpPr>
              <p:nvPr/>
            </p:nvSpPr>
            <p:spPr bwMode="auto">
              <a:xfrm>
                <a:off x="209645" y="29949"/>
                <a:ext cx="227117" cy="222125"/>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 name="Freeform 15"/>
              <p:cNvSpPr>
                <a:spLocks noChangeArrowheads="1"/>
              </p:cNvSpPr>
              <p:nvPr/>
            </p:nvSpPr>
            <p:spPr bwMode="auto">
              <a:xfrm>
                <a:off x="239595" y="59899"/>
                <a:ext cx="227117" cy="224620"/>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0" name="Freeform 16"/>
              <p:cNvSpPr>
                <a:spLocks noChangeArrowheads="1"/>
              </p:cNvSpPr>
              <p:nvPr/>
            </p:nvSpPr>
            <p:spPr bwMode="auto">
              <a:xfrm>
                <a:off x="426779" y="0"/>
                <a:ext cx="69882" cy="64890"/>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1" name="Freeform 17"/>
              <p:cNvSpPr>
                <a:spLocks noChangeArrowheads="1"/>
              </p:cNvSpPr>
              <p:nvPr/>
            </p:nvSpPr>
            <p:spPr bwMode="auto">
              <a:xfrm>
                <a:off x="0" y="9983"/>
                <a:ext cx="416796" cy="411805"/>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12" name="组合 11"/>
          <p:cNvGrpSpPr/>
          <p:nvPr/>
        </p:nvGrpSpPr>
        <p:grpSpPr>
          <a:xfrm>
            <a:off x="2904916" y="2232519"/>
            <a:ext cx="776108" cy="779679"/>
            <a:chOff x="3871913" y="3225343"/>
            <a:chExt cx="1035050" cy="1039813"/>
          </a:xfrm>
        </p:grpSpPr>
        <p:sp>
          <p:nvSpPr>
            <p:cNvPr id="13" name="Oval 4"/>
            <p:cNvSpPr>
              <a:spLocks noChangeArrowheads="1"/>
            </p:cNvSpPr>
            <p:nvPr/>
          </p:nvSpPr>
          <p:spPr bwMode="auto">
            <a:xfrm>
              <a:off x="3871913" y="3225343"/>
              <a:ext cx="1035050" cy="1039813"/>
            </a:xfrm>
            <a:prstGeom prst="ellipse">
              <a:avLst/>
            </a:prstGeom>
            <a:solidFill>
              <a:schemeClr val="accent2"/>
            </a:solidFill>
            <a:ln w="28575">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6600" b="0" i="0" u="none" strike="noStrike" kern="1200" cap="none" spc="0" normalizeH="0" baseline="0" noProof="0">
                <a:ln>
                  <a:noFill/>
                </a:ln>
                <a:solidFill>
                  <a:srgbClr val="4472C4"/>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grpSp>
          <p:nvGrpSpPr>
            <p:cNvPr id="14" name="Group 36"/>
            <p:cNvGrpSpPr/>
            <p:nvPr/>
          </p:nvGrpSpPr>
          <p:grpSpPr bwMode="auto">
            <a:xfrm>
              <a:off x="4108450" y="3492043"/>
              <a:ext cx="536575" cy="528638"/>
              <a:chOff x="0" y="0"/>
              <a:chExt cx="314468" cy="309477"/>
            </a:xfrm>
          </p:grpSpPr>
          <p:sp>
            <p:nvSpPr>
              <p:cNvPr id="15" name="Freeform 59"/>
              <p:cNvSpPr>
                <a:spLocks noEditPoints="1" noChangeArrowheads="1"/>
              </p:cNvSpPr>
              <p:nvPr/>
            </p:nvSpPr>
            <p:spPr bwMode="auto">
              <a:xfrm>
                <a:off x="0" y="0"/>
                <a:ext cx="314468" cy="309477"/>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6" name="Oval 60"/>
              <p:cNvSpPr>
                <a:spLocks noChangeArrowheads="1"/>
              </p:cNvSpPr>
              <p:nvPr/>
            </p:nvSpPr>
            <p:spPr bwMode="auto">
              <a:xfrm>
                <a:off x="124789" y="122294"/>
                <a:ext cx="64890" cy="62395"/>
              </a:xfrm>
              <a:prstGeom prst="ellipse">
                <a:avLst/>
              </a:prstGeom>
              <a:solidFill>
                <a:schemeClr val="bg1"/>
              </a:solidFill>
              <a:ln w="9525">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01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grpSp>
      </p:grpSp>
      <p:grpSp>
        <p:nvGrpSpPr>
          <p:cNvPr id="17" name="组合 16"/>
          <p:cNvGrpSpPr/>
          <p:nvPr/>
        </p:nvGrpSpPr>
        <p:grpSpPr>
          <a:xfrm>
            <a:off x="5433218" y="2232519"/>
            <a:ext cx="776108" cy="779679"/>
            <a:chOff x="7243763" y="3225343"/>
            <a:chExt cx="1035050" cy="1039813"/>
          </a:xfrm>
        </p:grpSpPr>
        <p:sp>
          <p:nvSpPr>
            <p:cNvPr id="18" name="Oval 7"/>
            <p:cNvSpPr>
              <a:spLocks noChangeArrowheads="1"/>
            </p:cNvSpPr>
            <p:nvPr/>
          </p:nvSpPr>
          <p:spPr bwMode="auto">
            <a:xfrm>
              <a:off x="7243763" y="3225343"/>
              <a:ext cx="1035050" cy="1039813"/>
            </a:xfrm>
            <a:prstGeom prst="ellipse">
              <a:avLst/>
            </a:prstGeom>
            <a:solidFill>
              <a:schemeClr val="accent2"/>
            </a:solidFill>
            <a:ln w="28575">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6600" b="0" i="0" u="none" strike="noStrike" kern="120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grpSp>
          <p:nvGrpSpPr>
            <p:cNvPr id="19" name="Group 39"/>
            <p:cNvGrpSpPr/>
            <p:nvPr/>
          </p:nvGrpSpPr>
          <p:grpSpPr bwMode="auto">
            <a:xfrm>
              <a:off x="7540625" y="3441243"/>
              <a:ext cx="439738" cy="552450"/>
              <a:chOff x="0" y="0"/>
              <a:chExt cx="324452" cy="406813"/>
            </a:xfrm>
          </p:grpSpPr>
          <p:sp>
            <p:nvSpPr>
              <p:cNvPr id="20" name="Freeform 80"/>
              <p:cNvSpPr>
                <a:spLocks noChangeArrowheads="1"/>
              </p:cNvSpPr>
              <p:nvPr/>
            </p:nvSpPr>
            <p:spPr bwMode="auto">
              <a:xfrm>
                <a:off x="0" y="169713"/>
                <a:ext cx="324452" cy="134772"/>
              </a:xfrm>
              <a:custGeom>
                <a:avLst/>
                <a:gdLst>
                  <a:gd name="T0" fmla="*/ 162226 w 98"/>
                  <a:gd name="T1" fmla="*/ 53909 h 40"/>
                  <a:gd name="T2" fmla="*/ 6621 w 98"/>
                  <a:gd name="T3" fmla="*/ 0 h 40"/>
                  <a:gd name="T4" fmla="*/ 0 w 98"/>
                  <a:gd name="T5" fmla="*/ 16847 h 40"/>
                  <a:gd name="T6" fmla="*/ 0 w 98"/>
                  <a:gd name="T7" fmla="*/ 67386 h 40"/>
                  <a:gd name="T8" fmla="*/ 162226 w 98"/>
                  <a:gd name="T9" fmla="*/ 134772 h 40"/>
                  <a:gd name="T10" fmla="*/ 324452 w 98"/>
                  <a:gd name="T11" fmla="*/ 67386 h 40"/>
                  <a:gd name="T12" fmla="*/ 324452 w 98"/>
                  <a:gd name="T13" fmla="*/ 16847 h 40"/>
                  <a:gd name="T14" fmla="*/ 317831 w 98"/>
                  <a:gd name="T15" fmla="*/ 0 h 40"/>
                  <a:gd name="T16" fmla="*/ 162226 w 98"/>
                  <a:gd name="T17" fmla="*/ 5390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1" name="Freeform 81"/>
              <p:cNvSpPr>
                <a:spLocks noChangeArrowheads="1"/>
              </p:cNvSpPr>
              <p:nvPr/>
            </p:nvSpPr>
            <p:spPr bwMode="auto">
              <a:xfrm>
                <a:off x="0" y="274536"/>
                <a:ext cx="324452" cy="132277"/>
              </a:xfrm>
              <a:custGeom>
                <a:avLst/>
                <a:gdLst>
                  <a:gd name="T0" fmla="*/ 162226 w 98"/>
                  <a:gd name="T1" fmla="*/ 49604 h 40"/>
                  <a:gd name="T2" fmla="*/ 6621 w 98"/>
                  <a:gd name="T3" fmla="*/ 0 h 40"/>
                  <a:gd name="T4" fmla="*/ 0 w 98"/>
                  <a:gd name="T5" fmla="*/ 13228 h 40"/>
                  <a:gd name="T6" fmla="*/ 0 w 98"/>
                  <a:gd name="T7" fmla="*/ 62832 h 40"/>
                  <a:gd name="T8" fmla="*/ 162226 w 98"/>
                  <a:gd name="T9" fmla="*/ 132277 h 40"/>
                  <a:gd name="T10" fmla="*/ 324452 w 98"/>
                  <a:gd name="T11" fmla="*/ 62832 h 40"/>
                  <a:gd name="T12" fmla="*/ 324452 w 98"/>
                  <a:gd name="T13" fmla="*/ 13228 h 40"/>
                  <a:gd name="T14" fmla="*/ 317831 w 98"/>
                  <a:gd name="T15" fmla="*/ 0 h 40"/>
                  <a:gd name="T16" fmla="*/ 162226 w 98"/>
                  <a:gd name="T17" fmla="*/ 4960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2" name="Freeform 82"/>
              <p:cNvSpPr>
                <a:spLocks noChangeArrowheads="1"/>
              </p:cNvSpPr>
              <p:nvPr/>
            </p:nvSpPr>
            <p:spPr bwMode="auto">
              <a:xfrm>
                <a:off x="0" y="69882"/>
                <a:ext cx="324452" cy="137269"/>
              </a:xfrm>
              <a:custGeom>
                <a:avLst/>
                <a:gdLst>
                  <a:gd name="T0" fmla="*/ 317831 w 98"/>
                  <a:gd name="T1" fmla="*/ 0 h 41"/>
                  <a:gd name="T2" fmla="*/ 162226 w 98"/>
                  <a:gd name="T3" fmla="*/ 50220 h 41"/>
                  <a:gd name="T4" fmla="*/ 6621 w 98"/>
                  <a:gd name="T5" fmla="*/ 0 h 41"/>
                  <a:gd name="T6" fmla="*/ 0 w 98"/>
                  <a:gd name="T7" fmla="*/ 16740 h 41"/>
                  <a:gd name="T8" fmla="*/ 0 w 98"/>
                  <a:gd name="T9" fmla="*/ 66960 h 41"/>
                  <a:gd name="T10" fmla="*/ 162226 w 98"/>
                  <a:gd name="T11" fmla="*/ 137269 h 41"/>
                  <a:gd name="T12" fmla="*/ 324452 w 98"/>
                  <a:gd name="T13" fmla="*/ 66960 h 41"/>
                  <a:gd name="T14" fmla="*/ 324452 w 98"/>
                  <a:gd name="T15" fmla="*/ 16740 h 41"/>
                  <a:gd name="T16" fmla="*/ 317831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 name="Oval 83"/>
              <p:cNvSpPr>
                <a:spLocks noChangeArrowheads="1"/>
              </p:cNvSpPr>
              <p:nvPr/>
            </p:nvSpPr>
            <p:spPr bwMode="auto">
              <a:xfrm>
                <a:off x="4991" y="0"/>
                <a:ext cx="316965" cy="107319"/>
              </a:xfrm>
              <a:prstGeom prst="ellipse">
                <a:avLst/>
              </a:prstGeom>
              <a:solidFill>
                <a:schemeClr val="bg1"/>
              </a:solidFill>
              <a:ln w="9525">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01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grpSp>
      </p:grpSp>
      <p:grpSp>
        <p:nvGrpSpPr>
          <p:cNvPr id="24" name="组合 23"/>
          <p:cNvGrpSpPr/>
          <p:nvPr/>
        </p:nvGrpSpPr>
        <p:grpSpPr>
          <a:xfrm>
            <a:off x="3262021" y="3163372"/>
            <a:ext cx="774917" cy="780869"/>
            <a:chOff x="4348163" y="4466768"/>
            <a:chExt cx="1033462" cy="1041400"/>
          </a:xfrm>
        </p:grpSpPr>
        <p:sp>
          <p:nvSpPr>
            <p:cNvPr id="25" name="Oval 5"/>
            <p:cNvSpPr>
              <a:spLocks noChangeArrowheads="1"/>
            </p:cNvSpPr>
            <p:nvPr/>
          </p:nvSpPr>
          <p:spPr bwMode="auto">
            <a:xfrm>
              <a:off x="4348163" y="4466768"/>
              <a:ext cx="1033462" cy="1041400"/>
            </a:xfrm>
            <a:prstGeom prst="ellipse">
              <a:avLst/>
            </a:prstGeom>
            <a:solidFill>
              <a:schemeClr val="accent3"/>
            </a:solidFill>
            <a:ln w="28575">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6600" b="0" i="0" u="none" strike="noStrike" kern="1200" cap="none" spc="0" normalizeH="0" baseline="0" noProof="0">
                <a:ln>
                  <a:noFill/>
                </a:ln>
                <a:solidFill>
                  <a:srgbClr val="000272"/>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26" name="Freeform 103"/>
            <p:cNvSpPr>
              <a:spLocks noEditPoints="1" noChangeArrowheads="1"/>
            </p:cNvSpPr>
            <p:nvPr/>
          </p:nvSpPr>
          <p:spPr bwMode="auto">
            <a:xfrm>
              <a:off x="4568825" y="4735056"/>
              <a:ext cx="512763" cy="504825"/>
            </a:xfrm>
            <a:custGeom>
              <a:avLst/>
              <a:gdLst>
                <a:gd name="T0" fmla="*/ 63528 w 113"/>
                <a:gd name="T1" fmla="*/ 58596 h 112"/>
                <a:gd name="T2" fmla="*/ 63528 w 113"/>
                <a:gd name="T3" fmla="*/ 283964 h 112"/>
                <a:gd name="T4" fmla="*/ 222349 w 113"/>
                <a:gd name="T5" fmla="*/ 320023 h 112"/>
                <a:gd name="T6" fmla="*/ 272264 w 113"/>
                <a:gd name="T7" fmla="*/ 369604 h 112"/>
                <a:gd name="T8" fmla="*/ 340329 w 113"/>
                <a:gd name="T9" fmla="*/ 356082 h 112"/>
                <a:gd name="T10" fmla="*/ 340329 w 113"/>
                <a:gd name="T11" fmla="*/ 419185 h 112"/>
                <a:gd name="T12" fmla="*/ 353943 w 113"/>
                <a:gd name="T13" fmla="*/ 437215 h 112"/>
                <a:gd name="T14" fmla="*/ 417471 w 113"/>
                <a:gd name="T15" fmla="*/ 437215 h 112"/>
                <a:gd name="T16" fmla="*/ 412933 w 113"/>
                <a:gd name="T17" fmla="*/ 504825 h 112"/>
                <a:gd name="T18" fmla="*/ 512763 w 113"/>
                <a:gd name="T19" fmla="*/ 504825 h 112"/>
                <a:gd name="T20" fmla="*/ 512763 w 113"/>
                <a:gd name="T21" fmla="*/ 410170 h 112"/>
                <a:gd name="T22" fmla="*/ 322179 w 113"/>
                <a:gd name="T23" fmla="*/ 220861 h 112"/>
                <a:gd name="T24" fmla="*/ 285877 w 113"/>
                <a:gd name="T25" fmla="*/ 58596 h 112"/>
                <a:gd name="T26" fmla="*/ 63528 w 113"/>
                <a:gd name="T27" fmla="*/ 58596 h 112"/>
                <a:gd name="T28" fmla="*/ 77141 w 113"/>
                <a:gd name="T29" fmla="*/ 238890 h 112"/>
                <a:gd name="T30" fmla="*/ 90755 w 113"/>
                <a:gd name="T31" fmla="*/ 90147 h 112"/>
                <a:gd name="T32" fmla="*/ 240499 w 113"/>
                <a:gd name="T33" fmla="*/ 76625 h 112"/>
                <a:gd name="T34" fmla="*/ 77141 w 113"/>
                <a:gd name="T35" fmla="*/ 23889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27" name="组合 26"/>
          <p:cNvGrpSpPr/>
          <p:nvPr/>
        </p:nvGrpSpPr>
        <p:grpSpPr>
          <a:xfrm>
            <a:off x="5057941" y="3140718"/>
            <a:ext cx="776108" cy="780869"/>
            <a:chOff x="6829425" y="4466768"/>
            <a:chExt cx="1035050" cy="1041400"/>
          </a:xfrm>
        </p:grpSpPr>
        <p:sp>
          <p:nvSpPr>
            <p:cNvPr id="28" name="Oval 8"/>
            <p:cNvSpPr>
              <a:spLocks noChangeArrowheads="1"/>
            </p:cNvSpPr>
            <p:nvPr/>
          </p:nvSpPr>
          <p:spPr bwMode="auto">
            <a:xfrm>
              <a:off x="6829425" y="4466768"/>
              <a:ext cx="1035050" cy="1041400"/>
            </a:xfrm>
            <a:prstGeom prst="ellipse">
              <a:avLst/>
            </a:prstGeom>
            <a:solidFill>
              <a:schemeClr val="accent3"/>
            </a:solidFill>
            <a:ln w="28575">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6600" b="0" i="0" u="none" strike="noStrike" kern="120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sp>
          <p:nvSpPr>
            <p:cNvPr id="29" name="Freeform 104"/>
            <p:cNvSpPr>
              <a:spLocks noEditPoints="1" noChangeArrowheads="1"/>
            </p:cNvSpPr>
            <p:nvPr/>
          </p:nvSpPr>
          <p:spPr bwMode="auto">
            <a:xfrm>
              <a:off x="7077075" y="4704893"/>
              <a:ext cx="541338" cy="534988"/>
            </a:xfrm>
            <a:custGeom>
              <a:avLst/>
              <a:gdLst>
                <a:gd name="T0" fmla="*/ 239091 w 120"/>
                <a:gd name="T1" fmla="*/ 158683 h 118"/>
                <a:gd name="T2" fmla="*/ 212024 w 120"/>
                <a:gd name="T3" fmla="*/ 40804 h 118"/>
                <a:gd name="T4" fmla="*/ 94734 w 120"/>
                <a:gd name="T5" fmla="*/ 9068 h 118"/>
                <a:gd name="T6" fmla="*/ 162401 w 120"/>
                <a:gd name="T7" fmla="*/ 77075 h 118"/>
                <a:gd name="T8" fmla="*/ 144357 w 120"/>
                <a:gd name="T9" fmla="*/ 145082 h 118"/>
                <a:gd name="T10" fmla="*/ 76690 w 120"/>
                <a:gd name="T11" fmla="*/ 163217 h 118"/>
                <a:gd name="T12" fmla="*/ 9022 w 120"/>
                <a:gd name="T13" fmla="*/ 95210 h 118"/>
                <a:gd name="T14" fmla="*/ 40600 w 120"/>
                <a:gd name="T15" fmla="*/ 213088 h 118"/>
                <a:gd name="T16" fmla="*/ 162401 w 120"/>
                <a:gd name="T17" fmla="*/ 240291 h 118"/>
                <a:gd name="T18" fmla="*/ 162401 w 120"/>
                <a:gd name="T19" fmla="*/ 240291 h 118"/>
                <a:gd name="T20" fmla="*/ 442093 w 120"/>
                <a:gd name="T21" fmla="*/ 521387 h 118"/>
                <a:gd name="T22" fmla="*/ 482693 w 120"/>
                <a:gd name="T23" fmla="*/ 534988 h 118"/>
                <a:gd name="T24" fmla="*/ 518782 w 120"/>
                <a:gd name="T25" fmla="*/ 521387 h 118"/>
                <a:gd name="T26" fmla="*/ 518782 w 120"/>
                <a:gd name="T27" fmla="*/ 439778 h 118"/>
                <a:gd name="T28" fmla="*/ 239091 w 120"/>
                <a:gd name="T29" fmla="*/ 158683 h 118"/>
                <a:gd name="T30" fmla="*/ 487204 w 120"/>
                <a:gd name="T31" fmla="*/ 512319 h 118"/>
                <a:gd name="T32" fmla="*/ 464648 w 120"/>
                <a:gd name="T33" fmla="*/ 489650 h 118"/>
                <a:gd name="T34" fmla="*/ 487204 w 120"/>
                <a:gd name="T35" fmla="*/ 466981 h 118"/>
                <a:gd name="T36" fmla="*/ 509760 w 120"/>
                <a:gd name="T37" fmla="*/ 489650 h 118"/>
                <a:gd name="T38" fmla="*/ 487204 w 120"/>
                <a:gd name="T39" fmla="*/ 512319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30" name="组合 29"/>
          <p:cNvGrpSpPr/>
          <p:nvPr/>
        </p:nvGrpSpPr>
        <p:grpSpPr>
          <a:xfrm>
            <a:off x="5122537" y="1345709"/>
            <a:ext cx="776108" cy="779679"/>
            <a:chOff x="6829425" y="2042656"/>
            <a:chExt cx="1035050" cy="1039812"/>
          </a:xfrm>
        </p:grpSpPr>
        <p:sp>
          <p:nvSpPr>
            <p:cNvPr id="31" name="Oval 6"/>
            <p:cNvSpPr>
              <a:spLocks noChangeArrowheads="1"/>
            </p:cNvSpPr>
            <p:nvPr/>
          </p:nvSpPr>
          <p:spPr bwMode="auto">
            <a:xfrm>
              <a:off x="6829425" y="2042656"/>
              <a:ext cx="1035050" cy="1039812"/>
            </a:xfrm>
            <a:prstGeom prst="ellipse">
              <a:avLst/>
            </a:prstGeom>
            <a:solidFill>
              <a:schemeClr val="accent1"/>
            </a:solidFill>
            <a:ln w="28575">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6600" b="0" i="0" u="none" strike="noStrike" kern="1200" cap="none" spc="0" normalizeH="0" baseline="0" noProof="0">
                <a:ln>
                  <a:noFill/>
                </a:ln>
                <a:solidFill>
                  <a:prstClr val="white"/>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grpSp>
          <p:nvGrpSpPr>
            <p:cNvPr id="32" name="Group 46"/>
            <p:cNvGrpSpPr/>
            <p:nvPr/>
          </p:nvGrpSpPr>
          <p:grpSpPr bwMode="auto">
            <a:xfrm>
              <a:off x="7064375" y="2209343"/>
              <a:ext cx="554038" cy="630238"/>
              <a:chOff x="0" y="0"/>
              <a:chExt cx="361887" cy="411804"/>
            </a:xfrm>
          </p:grpSpPr>
          <p:sp>
            <p:nvSpPr>
              <p:cNvPr id="33" name="Freeform 68"/>
              <p:cNvSpPr>
                <a:spLocks noEditPoints="1" noChangeArrowheads="1"/>
              </p:cNvSpPr>
              <p:nvPr/>
            </p:nvSpPr>
            <p:spPr bwMode="auto">
              <a:xfrm>
                <a:off x="0" y="0"/>
                <a:ext cx="164722" cy="299494"/>
              </a:xfrm>
              <a:custGeom>
                <a:avLst/>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4" name="Freeform 69"/>
              <p:cNvSpPr>
                <a:spLocks noEditPoints="1" noChangeArrowheads="1"/>
              </p:cNvSpPr>
              <p:nvPr/>
            </p:nvSpPr>
            <p:spPr bwMode="auto">
              <a:xfrm>
                <a:off x="192174" y="112310"/>
                <a:ext cx="169713" cy="299494"/>
              </a:xfrm>
              <a:custGeom>
                <a:avLst/>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5" name="Freeform 70"/>
              <p:cNvSpPr>
                <a:spLocks noChangeArrowheads="1"/>
              </p:cNvSpPr>
              <p:nvPr/>
            </p:nvSpPr>
            <p:spPr bwMode="auto">
              <a:xfrm>
                <a:off x="179696" y="17470"/>
                <a:ext cx="99831" cy="8236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6" name="Freeform 71"/>
              <p:cNvSpPr>
                <a:spLocks noChangeArrowheads="1"/>
              </p:cNvSpPr>
              <p:nvPr/>
            </p:nvSpPr>
            <p:spPr bwMode="auto">
              <a:xfrm>
                <a:off x="89848" y="316964"/>
                <a:ext cx="82362" cy="8236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chemeClr val="bg1"/>
              </a:solidFill>
              <a:ln w="9525" cmpd="sng">
                <a:no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37" name="组合 36"/>
          <p:cNvGrpSpPr/>
          <p:nvPr/>
        </p:nvGrpSpPr>
        <p:grpSpPr>
          <a:xfrm>
            <a:off x="965656" y="1329899"/>
            <a:ext cx="2150481" cy="845108"/>
            <a:chOff x="1285634" y="2021572"/>
            <a:chExt cx="2867972" cy="1127072"/>
          </a:xfrm>
        </p:grpSpPr>
        <p:sp>
          <p:nvSpPr>
            <p:cNvPr id="38" name="TextBox 7"/>
            <p:cNvSpPr>
              <a:spLocks noChangeArrowheads="1"/>
            </p:cNvSpPr>
            <p:nvPr/>
          </p:nvSpPr>
          <p:spPr bwMode="auto">
            <a:xfrm>
              <a:off x="1285634" y="2379025"/>
              <a:ext cx="2867972" cy="7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9" name="文本框 19"/>
            <p:cNvSpPr>
              <a:spLocks noChangeArrowheads="1"/>
            </p:cNvSpPr>
            <p:nvPr/>
          </p:nvSpPr>
          <p:spPr bwMode="auto">
            <a:xfrm>
              <a:off x="1285634" y="2021572"/>
              <a:ext cx="1785517" cy="4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rPr>
                <a:t>输入你的标题</a:t>
              </a:r>
              <a:endParaRPr kumimoji="0" lang="en-US" altLang="zh-CN" sz="9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grpSp>
      <p:grpSp>
        <p:nvGrpSpPr>
          <p:cNvPr id="40" name="组合 39"/>
          <p:cNvGrpSpPr/>
          <p:nvPr/>
        </p:nvGrpSpPr>
        <p:grpSpPr>
          <a:xfrm>
            <a:off x="534251" y="2355775"/>
            <a:ext cx="2176622" cy="800998"/>
            <a:chOff x="710294" y="3389724"/>
            <a:chExt cx="2902835" cy="1068245"/>
          </a:xfrm>
        </p:grpSpPr>
        <p:sp>
          <p:nvSpPr>
            <p:cNvPr id="41" name="TextBox 7"/>
            <p:cNvSpPr>
              <a:spLocks noChangeArrowheads="1"/>
            </p:cNvSpPr>
            <p:nvPr/>
          </p:nvSpPr>
          <p:spPr bwMode="auto">
            <a:xfrm>
              <a:off x="710294" y="3688350"/>
              <a:ext cx="2902835" cy="7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2" name="文本框 19"/>
            <p:cNvSpPr>
              <a:spLocks noChangeArrowheads="1"/>
            </p:cNvSpPr>
            <p:nvPr/>
          </p:nvSpPr>
          <p:spPr bwMode="auto">
            <a:xfrm>
              <a:off x="710294" y="3389724"/>
              <a:ext cx="1785518" cy="4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rPr>
                <a:t>输入你的标题</a:t>
              </a:r>
              <a:endParaRPr kumimoji="0" lang="en-US" altLang="zh-CN" sz="9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grpSp>
      <p:grpSp>
        <p:nvGrpSpPr>
          <p:cNvPr id="43" name="组合 42"/>
          <p:cNvGrpSpPr/>
          <p:nvPr/>
        </p:nvGrpSpPr>
        <p:grpSpPr>
          <a:xfrm>
            <a:off x="909758" y="3381655"/>
            <a:ext cx="2176622" cy="814413"/>
            <a:chOff x="1211086" y="4757876"/>
            <a:chExt cx="2902835" cy="1086135"/>
          </a:xfrm>
        </p:grpSpPr>
        <p:sp>
          <p:nvSpPr>
            <p:cNvPr id="44" name="TextBox 7"/>
            <p:cNvSpPr>
              <a:spLocks noChangeArrowheads="1"/>
            </p:cNvSpPr>
            <p:nvPr/>
          </p:nvSpPr>
          <p:spPr bwMode="auto">
            <a:xfrm>
              <a:off x="1211086" y="5074391"/>
              <a:ext cx="2902835"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5" name="文本框 19"/>
            <p:cNvSpPr>
              <a:spLocks noChangeArrowheads="1"/>
            </p:cNvSpPr>
            <p:nvPr/>
          </p:nvSpPr>
          <p:spPr bwMode="auto">
            <a:xfrm>
              <a:off x="1211086" y="4757876"/>
              <a:ext cx="1785518" cy="4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rPr>
                <a:t>输入你的标题</a:t>
              </a:r>
              <a:endParaRPr kumimoji="0" lang="en-US" altLang="zh-CN" sz="9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grpSp>
      <p:grpSp>
        <p:nvGrpSpPr>
          <p:cNvPr id="46" name="组合 45"/>
          <p:cNvGrpSpPr/>
          <p:nvPr/>
        </p:nvGrpSpPr>
        <p:grpSpPr>
          <a:xfrm>
            <a:off x="6120445" y="1329900"/>
            <a:ext cx="2176622" cy="824975"/>
            <a:chOff x="8160276" y="2093580"/>
            <a:chExt cx="2902835" cy="1100221"/>
          </a:xfrm>
        </p:grpSpPr>
        <p:sp>
          <p:nvSpPr>
            <p:cNvPr id="47" name="TextBox 7"/>
            <p:cNvSpPr>
              <a:spLocks noChangeArrowheads="1"/>
            </p:cNvSpPr>
            <p:nvPr/>
          </p:nvSpPr>
          <p:spPr bwMode="auto">
            <a:xfrm>
              <a:off x="8160276" y="2424182"/>
              <a:ext cx="2902835" cy="7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8" name="文本框 19"/>
            <p:cNvSpPr>
              <a:spLocks noChangeArrowheads="1"/>
            </p:cNvSpPr>
            <p:nvPr/>
          </p:nvSpPr>
          <p:spPr bwMode="auto">
            <a:xfrm>
              <a:off x="8160276" y="2093580"/>
              <a:ext cx="1785518" cy="4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rPr>
                <a:t>输入你的标题</a:t>
              </a:r>
              <a:endParaRPr kumimoji="0" lang="en-US" altLang="zh-CN" sz="9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grpSp>
      <p:grpSp>
        <p:nvGrpSpPr>
          <p:cNvPr id="49" name="组合 48"/>
          <p:cNvGrpSpPr/>
          <p:nvPr/>
        </p:nvGrpSpPr>
        <p:grpSpPr>
          <a:xfrm>
            <a:off x="6407780" y="2355777"/>
            <a:ext cx="2176622" cy="834860"/>
            <a:chOff x="8769876" y="3389724"/>
            <a:chExt cx="2902835" cy="1113404"/>
          </a:xfrm>
        </p:grpSpPr>
        <p:sp>
          <p:nvSpPr>
            <p:cNvPr id="50" name="TextBox 7"/>
            <p:cNvSpPr>
              <a:spLocks noChangeArrowheads="1"/>
            </p:cNvSpPr>
            <p:nvPr/>
          </p:nvSpPr>
          <p:spPr bwMode="auto">
            <a:xfrm>
              <a:off x="8769876" y="3733508"/>
              <a:ext cx="2902835"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1" name="文本框 19"/>
            <p:cNvSpPr>
              <a:spLocks noChangeArrowheads="1"/>
            </p:cNvSpPr>
            <p:nvPr/>
          </p:nvSpPr>
          <p:spPr bwMode="auto">
            <a:xfrm>
              <a:off x="8769876" y="3389724"/>
              <a:ext cx="1785518" cy="4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rPr>
                <a:t>输入你的标题</a:t>
              </a:r>
              <a:endParaRPr kumimoji="0" lang="en-US" altLang="zh-CN" sz="9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grpSp>
      <p:grpSp>
        <p:nvGrpSpPr>
          <p:cNvPr id="52" name="组合 51"/>
          <p:cNvGrpSpPr/>
          <p:nvPr/>
        </p:nvGrpSpPr>
        <p:grpSpPr>
          <a:xfrm>
            <a:off x="6120445" y="3381655"/>
            <a:ext cx="2176622" cy="848272"/>
            <a:chOff x="8160276" y="4757876"/>
            <a:chExt cx="2902835" cy="1131291"/>
          </a:xfrm>
        </p:grpSpPr>
        <p:sp>
          <p:nvSpPr>
            <p:cNvPr id="53" name="TextBox 7"/>
            <p:cNvSpPr>
              <a:spLocks noChangeArrowheads="1"/>
            </p:cNvSpPr>
            <p:nvPr/>
          </p:nvSpPr>
          <p:spPr bwMode="auto">
            <a:xfrm>
              <a:off x="8160276" y="5119547"/>
              <a:ext cx="2902835"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4" name="文本框 19"/>
            <p:cNvSpPr>
              <a:spLocks noChangeArrowheads="1"/>
            </p:cNvSpPr>
            <p:nvPr/>
          </p:nvSpPr>
          <p:spPr bwMode="auto">
            <a:xfrm>
              <a:off x="8160276" y="4757876"/>
              <a:ext cx="1785518" cy="4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rPr>
                <a:t>输入你的标题</a:t>
              </a:r>
              <a:endParaRPr kumimoji="0" lang="en-US" altLang="zh-CN" sz="9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grpSp>
      <p:sp>
        <p:nvSpPr>
          <p:cNvPr id="55" name="矩形 54"/>
          <p:cNvSpPr/>
          <p:nvPr/>
        </p:nvSpPr>
        <p:spPr>
          <a:xfrm>
            <a:off x="4086059" y="2061861"/>
            <a:ext cx="1031051" cy="110773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300" b="1"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rPr>
              <a:t>输入</a:t>
            </a:r>
            <a:endParaRPr kumimoji="0" lang="en-US" altLang="zh-CN" sz="3300" b="1"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300" b="1"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rPr>
              <a:t>标题</a:t>
            </a:r>
            <a:endParaRPr kumimoji="0" lang="en-US" altLang="zh-CN" sz="2100" b="1"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56" name="标题 55"/>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700"/>
                                        <p:tgtEl>
                                          <p:spTgt spid="2"/>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up)">
                                      <p:cBhvr>
                                        <p:cTn id="32" dur="500"/>
                                        <p:tgtEl>
                                          <p:spTgt spid="40"/>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up)">
                                      <p:cBhvr>
                                        <p:cTn id="52" dur="500"/>
                                        <p:tgtEl>
                                          <p:spTgt spid="52"/>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par>
                          <p:cTn id="59" fill="hold">
                            <p:stCondLst>
                              <p:cond delay="6000"/>
                            </p:stCondLst>
                            <p:childTnLst>
                              <p:par>
                                <p:cTn id="60" presetID="22" presetClass="entr" presetSubtype="1"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childTnLst>
                          </p:cTn>
                        </p:par>
                        <p:par>
                          <p:cTn id="69" fill="hold">
                            <p:stCondLst>
                              <p:cond delay="7000"/>
                            </p:stCondLst>
                            <p:childTnLst>
                              <p:par>
                                <p:cTn id="70" presetID="22" presetClass="entr" presetSubtype="1"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up)">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22849" y="3663619"/>
            <a:ext cx="2860013" cy="455508"/>
            <a:chOff x="2428822" y="5173989"/>
            <a:chExt cx="3814233" cy="607484"/>
          </a:xfrm>
          <a:solidFill>
            <a:srgbClr val="000000"/>
          </a:solidFill>
        </p:grpSpPr>
        <p:sp>
          <p:nvSpPr>
            <p:cNvPr id="3" name="Freeform 9"/>
            <p:cNvSpPr/>
            <p:nvPr/>
          </p:nvSpPr>
          <p:spPr bwMode="auto">
            <a:xfrm>
              <a:off x="2428822" y="5173989"/>
              <a:ext cx="3814233" cy="607484"/>
            </a:xfrm>
            <a:custGeom>
              <a:avLst/>
              <a:gdLst>
                <a:gd name="T0" fmla="*/ 146 w 1802"/>
                <a:gd name="T1" fmla="*/ 0 h 287"/>
                <a:gd name="T2" fmla="*/ 0 w 1802"/>
                <a:gd name="T3" fmla="*/ 287 h 287"/>
                <a:gd name="T4" fmla="*/ 901 w 1802"/>
                <a:gd name="T5" fmla="*/ 287 h 287"/>
                <a:gd name="T6" fmla="*/ 1802 w 1802"/>
                <a:gd name="T7" fmla="*/ 287 h 287"/>
                <a:gd name="T8" fmla="*/ 1656 w 1802"/>
                <a:gd name="T9" fmla="*/ 0 h 287"/>
                <a:gd name="T10" fmla="*/ 146 w 1802"/>
                <a:gd name="T11" fmla="*/ 0 h 287"/>
              </a:gdLst>
              <a:ahLst/>
              <a:cxnLst>
                <a:cxn ang="0">
                  <a:pos x="T0" y="T1"/>
                </a:cxn>
                <a:cxn ang="0">
                  <a:pos x="T2" y="T3"/>
                </a:cxn>
                <a:cxn ang="0">
                  <a:pos x="T4" y="T5"/>
                </a:cxn>
                <a:cxn ang="0">
                  <a:pos x="T6" y="T7"/>
                </a:cxn>
                <a:cxn ang="0">
                  <a:pos x="T8" y="T9"/>
                </a:cxn>
                <a:cxn ang="0">
                  <a:pos x="T10" y="T11"/>
                </a:cxn>
              </a:cxnLst>
              <a:rect l="0" t="0" r="r" b="b"/>
              <a:pathLst>
                <a:path w="1802" h="287">
                  <a:moveTo>
                    <a:pt x="146" y="0"/>
                  </a:moveTo>
                  <a:lnTo>
                    <a:pt x="0" y="287"/>
                  </a:lnTo>
                  <a:lnTo>
                    <a:pt x="901" y="287"/>
                  </a:lnTo>
                  <a:lnTo>
                    <a:pt x="1802" y="287"/>
                  </a:lnTo>
                  <a:lnTo>
                    <a:pt x="1656" y="0"/>
                  </a:lnTo>
                  <a:lnTo>
                    <a:pt x="146" y="0"/>
                  </a:lnTo>
                  <a:close/>
                </a:path>
              </a:pathLst>
            </a:custGeom>
            <a:solidFill>
              <a:schemeClr val="accent1"/>
            </a:solidFill>
            <a:ln>
              <a:noFill/>
            </a:ln>
          </p:spPr>
          <p:txBody>
            <a:bodyPr vert="horz" wrap="square" lIns="91419" tIns="45709" rIns="91419" bIns="45709"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 name="矩形 1"/>
            <p:cNvSpPr>
              <a:spLocks noChangeArrowheads="1"/>
            </p:cNvSpPr>
            <p:nvPr/>
          </p:nvSpPr>
          <p:spPr bwMode="auto">
            <a:xfrm>
              <a:off x="2828188" y="5248632"/>
              <a:ext cx="3063501" cy="3308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1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pic>
        <p:nvPicPr>
          <p:cNvPr id="5" name="Picture 2"/>
          <p:cNvPicPr>
            <a:picLocks noChangeAspect="1" noChangeArrowheads="1"/>
          </p:cNvPicPr>
          <p:nvPr/>
        </p:nvPicPr>
        <p:blipFill>
          <a:blip r:embed="rId3"/>
          <a:srcRect/>
          <a:stretch>
            <a:fillRect/>
          </a:stretch>
        </p:blipFill>
        <p:spPr bwMode="auto">
          <a:xfrm>
            <a:off x="1186096" y="1349265"/>
            <a:ext cx="919988" cy="277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组合 5"/>
          <p:cNvGrpSpPr/>
          <p:nvPr/>
        </p:nvGrpSpPr>
        <p:grpSpPr>
          <a:xfrm>
            <a:off x="2086313" y="3136692"/>
            <a:ext cx="2333085" cy="455508"/>
            <a:chOff x="2780189" y="4471256"/>
            <a:chExt cx="3111500" cy="607484"/>
          </a:xfrm>
        </p:grpSpPr>
        <p:sp>
          <p:nvSpPr>
            <p:cNvPr id="7" name="Freeform 10"/>
            <p:cNvSpPr/>
            <p:nvPr/>
          </p:nvSpPr>
          <p:spPr bwMode="auto">
            <a:xfrm>
              <a:off x="2780189" y="4471256"/>
              <a:ext cx="3111500" cy="607484"/>
            </a:xfrm>
            <a:custGeom>
              <a:avLst/>
              <a:gdLst>
                <a:gd name="T0" fmla="*/ 1470 w 1470"/>
                <a:gd name="T1" fmla="*/ 287 h 287"/>
                <a:gd name="T2" fmla="*/ 1329 w 1470"/>
                <a:gd name="T3" fmla="*/ 0 h 287"/>
                <a:gd name="T4" fmla="*/ 146 w 1470"/>
                <a:gd name="T5" fmla="*/ 0 h 287"/>
                <a:gd name="T6" fmla="*/ 0 w 1470"/>
                <a:gd name="T7" fmla="*/ 287 h 287"/>
                <a:gd name="T8" fmla="*/ 1470 w 1470"/>
                <a:gd name="T9" fmla="*/ 287 h 287"/>
              </a:gdLst>
              <a:ahLst/>
              <a:cxnLst>
                <a:cxn ang="0">
                  <a:pos x="T0" y="T1"/>
                </a:cxn>
                <a:cxn ang="0">
                  <a:pos x="T2" y="T3"/>
                </a:cxn>
                <a:cxn ang="0">
                  <a:pos x="T4" y="T5"/>
                </a:cxn>
                <a:cxn ang="0">
                  <a:pos x="T6" y="T7"/>
                </a:cxn>
                <a:cxn ang="0">
                  <a:pos x="T8" y="T9"/>
                </a:cxn>
              </a:cxnLst>
              <a:rect l="0" t="0" r="r" b="b"/>
              <a:pathLst>
                <a:path w="1470" h="287">
                  <a:moveTo>
                    <a:pt x="1470" y="287"/>
                  </a:moveTo>
                  <a:lnTo>
                    <a:pt x="1329" y="0"/>
                  </a:lnTo>
                  <a:lnTo>
                    <a:pt x="146" y="0"/>
                  </a:lnTo>
                  <a:lnTo>
                    <a:pt x="0" y="287"/>
                  </a:lnTo>
                  <a:lnTo>
                    <a:pt x="1470" y="287"/>
                  </a:lnTo>
                  <a:close/>
                </a:path>
              </a:pathLst>
            </a:custGeom>
            <a:solidFill>
              <a:schemeClr val="accent4"/>
            </a:solidFill>
            <a:ln>
              <a:noFill/>
            </a:ln>
          </p:spPr>
          <p:txBody>
            <a:bodyPr vert="horz" wrap="square" lIns="91419" tIns="45709" rIns="91419" bIns="45709"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矩形 1"/>
            <p:cNvSpPr>
              <a:spLocks noChangeArrowheads="1"/>
            </p:cNvSpPr>
            <p:nvPr/>
          </p:nvSpPr>
          <p:spPr bwMode="auto">
            <a:xfrm>
              <a:off x="3227054" y="4638577"/>
              <a:ext cx="2265768"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grpSp>
        <p:nvGrpSpPr>
          <p:cNvPr id="9" name="组合 8"/>
          <p:cNvGrpSpPr/>
          <p:nvPr/>
        </p:nvGrpSpPr>
        <p:grpSpPr>
          <a:xfrm>
            <a:off x="2349776" y="2609764"/>
            <a:ext cx="1806156" cy="455508"/>
            <a:chOff x="3131555" y="3768523"/>
            <a:chExt cx="2408766" cy="607484"/>
          </a:xfrm>
          <a:solidFill>
            <a:srgbClr val="000000"/>
          </a:solidFill>
        </p:grpSpPr>
        <p:sp>
          <p:nvSpPr>
            <p:cNvPr id="10" name="Freeform 6"/>
            <p:cNvSpPr/>
            <p:nvPr/>
          </p:nvSpPr>
          <p:spPr bwMode="auto">
            <a:xfrm>
              <a:off x="3131555" y="3768523"/>
              <a:ext cx="2408766" cy="607484"/>
            </a:xfrm>
            <a:custGeom>
              <a:avLst/>
              <a:gdLst>
                <a:gd name="T0" fmla="*/ 121 w 1138"/>
                <a:gd name="T1" fmla="*/ 51 h 287"/>
                <a:gd name="T2" fmla="*/ 0 w 1138"/>
                <a:gd name="T3" fmla="*/ 287 h 287"/>
                <a:gd name="T4" fmla="*/ 1138 w 1138"/>
                <a:gd name="T5" fmla="*/ 287 h 287"/>
                <a:gd name="T6" fmla="*/ 1022 w 1138"/>
                <a:gd name="T7" fmla="*/ 51 h 287"/>
                <a:gd name="T8" fmla="*/ 997 w 1138"/>
                <a:gd name="T9" fmla="*/ 0 h 287"/>
                <a:gd name="T10" fmla="*/ 146 w 1138"/>
                <a:gd name="T11" fmla="*/ 0 h 287"/>
                <a:gd name="T12" fmla="*/ 121 w 1138"/>
                <a:gd name="T13" fmla="*/ 51 h 287"/>
              </a:gdLst>
              <a:ahLst/>
              <a:cxnLst>
                <a:cxn ang="0">
                  <a:pos x="T0" y="T1"/>
                </a:cxn>
                <a:cxn ang="0">
                  <a:pos x="T2" y="T3"/>
                </a:cxn>
                <a:cxn ang="0">
                  <a:pos x="T4" y="T5"/>
                </a:cxn>
                <a:cxn ang="0">
                  <a:pos x="T6" y="T7"/>
                </a:cxn>
                <a:cxn ang="0">
                  <a:pos x="T8" y="T9"/>
                </a:cxn>
                <a:cxn ang="0">
                  <a:pos x="T10" y="T11"/>
                </a:cxn>
                <a:cxn ang="0">
                  <a:pos x="T12" y="T13"/>
                </a:cxn>
              </a:cxnLst>
              <a:rect l="0" t="0" r="r" b="b"/>
              <a:pathLst>
                <a:path w="1138" h="287">
                  <a:moveTo>
                    <a:pt x="121" y="51"/>
                  </a:moveTo>
                  <a:lnTo>
                    <a:pt x="0" y="287"/>
                  </a:lnTo>
                  <a:lnTo>
                    <a:pt x="1138" y="287"/>
                  </a:lnTo>
                  <a:lnTo>
                    <a:pt x="1022" y="51"/>
                  </a:lnTo>
                  <a:lnTo>
                    <a:pt x="997" y="0"/>
                  </a:lnTo>
                  <a:lnTo>
                    <a:pt x="146" y="0"/>
                  </a:lnTo>
                  <a:lnTo>
                    <a:pt x="121" y="51"/>
                  </a:lnTo>
                  <a:close/>
                </a:path>
              </a:pathLst>
            </a:custGeom>
            <a:solidFill>
              <a:schemeClr val="accent3"/>
            </a:solidFill>
            <a:ln>
              <a:noFill/>
            </a:ln>
          </p:spPr>
          <p:txBody>
            <a:bodyPr vert="horz" wrap="square" lIns="91419" tIns="45709" rIns="91419" bIns="45709"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矩形 1"/>
            <p:cNvSpPr>
              <a:spLocks noChangeArrowheads="1"/>
            </p:cNvSpPr>
            <p:nvPr/>
          </p:nvSpPr>
          <p:spPr bwMode="auto">
            <a:xfrm>
              <a:off x="3703596" y="3959292"/>
              <a:ext cx="1312687" cy="3386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grpSp>
        <p:nvGrpSpPr>
          <p:cNvPr id="12" name="组合 11"/>
          <p:cNvGrpSpPr/>
          <p:nvPr/>
        </p:nvGrpSpPr>
        <p:grpSpPr>
          <a:xfrm>
            <a:off x="2613241" y="2082835"/>
            <a:ext cx="1279229" cy="455508"/>
            <a:chOff x="3482922" y="3065789"/>
            <a:chExt cx="1706033" cy="607484"/>
          </a:xfrm>
        </p:grpSpPr>
        <p:sp>
          <p:nvSpPr>
            <p:cNvPr id="13" name="Freeform 8"/>
            <p:cNvSpPr/>
            <p:nvPr/>
          </p:nvSpPr>
          <p:spPr bwMode="auto">
            <a:xfrm>
              <a:off x="3482922" y="3065789"/>
              <a:ext cx="1706033" cy="607484"/>
            </a:xfrm>
            <a:custGeom>
              <a:avLst/>
              <a:gdLst>
                <a:gd name="T0" fmla="*/ 146 w 806"/>
                <a:gd name="T1" fmla="*/ 0 h 287"/>
                <a:gd name="T2" fmla="*/ 0 w 806"/>
                <a:gd name="T3" fmla="*/ 287 h 287"/>
                <a:gd name="T4" fmla="*/ 806 w 806"/>
                <a:gd name="T5" fmla="*/ 287 h 287"/>
                <a:gd name="T6" fmla="*/ 665 w 806"/>
                <a:gd name="T7" fmla="*/ 0 h 287"/>
                <a:gd name="T8" fmla="*/ 146 w 806"/>
                <a:gd name="T9" fmla="*/ 0 h 287"/>
              </a:gdLst>
              <a:ahLst/>
              <a:cxnLst>
                <a:cxn ang="0">
                  <a:pos x="T0" y="T1"/>
                </a:cxn>
                <a:cxn ang="0">
                  <a:pos x="T2" y="T3"/>
                </a:cxn>
                <a:cxn ang="0">
                  <a:pos x="T4" y="T5"/>
                </a:cxn>
                <a:cxn ang="0">
                  <a:pos x="T6" y="T7"/>
                </a:cxn>
                <a:cxn ang="0">
                  <a:pos x="T8" y="T9"/>
                </a:cxn>
              </a:cxnLst>
              <a:rect l="0" t="0" r="r" b="b"/>
              <a:pathLst>
                <a:path w="806" h="287">
                  <a:moveTo>
                    <a:pt x="146" y="0"/>
                  </a:moveTo>
                  <a:lnTo>
                    <a:pt x="0" y="287"/>
                  </a:lnTo>
                  <a:lnTo>
                    <a:pt x="806" y="287"/>
                  </a:lnTo>
                  <a:lnTo>
                    <a:pt x="665" y="0"/>
                  </a:lnTo>
                  <a:lnTo>
                    <a:pt x="146" y="0"/>
                  </a:lnTo>
                  <a:close/>
                </a:path>
              </a:pathLst>
            </a:custGeom>
            <a:solidFill>
              <a:schemeClr val="accent2"/>
            </a:solidFill>
            <a:ln>
              <a:noFill/>
            </a:ln>
          </p:spPr>
          <p:txBody>
            <a:bodyPr vert="horz" wrap="square" lIns="91419" tIns="45709" rIns="91419" bIns="45709"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 name="矩形 1"/>
            <p:cNvSpPr>
              <a:spLocks noChangeArrowheads="1"/>
            </p:cNvSpPr>
            <p:nvPr/>
          </p:nvSpPr>
          <p:spPr bwMode="auto">
            <a:xfrm>
              <a:off x="3725227" y="3278266"/>
              <a:ext cx="1269421"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grpSp>
        <p:nvGrpSpPr>
          <p:cNvPr id="15" name="组合 14"/>
          <p:cNvGrpSpPr/>
          <p:nvPr/>
        </p:nvGrpSpPr>
        <p:grpSpPr>
          <a:xfrm>
            <a:off x="2876705" y="1252764"/>
            <a:ext cx="756453" cy="774123"/>
            <a:chOff x="3834289" y="1958772"/>
            <a:chExt cx="1008837" cy="1032403"/>
          </a:xfrm>
          <a:solidFill>
            <a:srgbClr val="000000"/>
          </a:solidFill>
        </p:grpSpPr>
        <p:sp>
          <p:nvSpPr>
            <p:cNvPr id="16" name="Freeform 7"/>
            <p:cNvSpPr/>
            <p:nvPr/>
          </p:nvSpPr>
          <p:spPr bwMode="auto">
            <a:xfrm>
              <a:off x="3834289" y="1958772"/>
              <a:ext cx="1003300" cy="1011767"/>
            </a:xfrm>
            <a:custGeom>
              <a:avLst/>
              <a:gdLst>
                <a:gd name="T0" fmla="*/ 474 w 474"/>
                <a:gd name="T1" fmla="*/ 478 h 478"/>
                <a:gd name="T2" fmla="*/ 237 w 474"/>
                <a:gd name="T3" fmla="*/ 0 h 478"/>
                <a:gd name="T4" fmla="*/ 0 w 474"/>
                <a:gd name="T5" fmla="*/ 478 h 478"/>
                <a:gd name="T6" fmla="*/ 474 w 474"/>
                <a:gd name="T7" fmla="*/ 478 h 478"/>
              </a:gdLst>
              <a:ahLst/>
              <a:cxnLst>
                <a:cxn ang="0">
                  <a:pos x="T0" y="T1"/>
                </a:cxn>
                <a:cxn ang="0">
                  <a:pos x="T2" y="T3"/>
                </a:cxn>
                <a:cxn ang="0">
                  <a:pos x="T4" y="T5"/>
                </a:cxn>
                <a:cxn ang="0">
                  <a:pos x="T6" y="T7"/>
                </a:cxn>
              </a:cxnLst>
              <a:rect l="0" t="0" r="r" b="b"/>
              <a:pathLst>
                <a:path w="474" h="478">
                  <a:moveTo>
                    <a:pt x="474" y="478"/>
                  </a:moveTo>
                  <a:lnTo>
                    <a:pt x="237" y="0"/>
                  </a:lnTo>
                  <a:lnTo>
                    <a:pt x="0" y="478"/>
                  </a:lnTo>
                  <a:lnTo>
                    <a:pt x="474" y="478"/>
                  </a:lnTo>
                  <a:close/>
                </a:path>
              </a:pathLst>
            </a:custGeom>
            <a:solidFill>
              <a:schemeClr val="accent1"/>
            </a:solidFill>
            <a:ln>
              <a:noFill/>
            </a:ln>
          </p:spPr>
          <p:txBody>
            <a:bodyPr vert="horz" wrap="square" lIns="91419" tIns="45709" rIns="91419" bIns="45709"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rgbClr val="680701"/>
                </a:solidFill>
                <a:effectLst/>
                <a:uLnTx/>
                <a:uFillTx/>
                <a:latin typeface="微软雅黑" panose="020B0503020204020204" charset="-122"/>
                <a:ea typeface="微软雅黑" panose="020B0503020204020204" charset="-122"/>
                <a:cs typeface="+mn-cs"/>
              </a:endParaRPr>
            </a:p>
          </p:txBody>
        </p:sp>
        <p:sp>
          <p:nvSpPr>
            <p:cNvPr id="17" name="矩形 1"/>
            <p:cNvSpPr>
              <a:spLocks noChangeArrowheads="1"/>
            </p:cNvSpPr>
            <p:nvPr/>
          </p:nvSpPr>
          <p:spPr bwMode="auto">
            <a:xfrm>
              <a:off x="3876749" y="2652542"/>
              <a:ext cx="966377" cy="3386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sp>
        <p:nvSpPr>
          <p:cNvPr id="18" name="TextBox 174"/>
          <p:cNvSpPr txBox="1"/>
          <p:nvPr/>
        </p:nvSpPr>
        <p:spPr>
          <a:xfrm>
            <a:off x="5014529" y="1536845"/>
            <a:ext cx="3121042" cy="1015663"/>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点击输入简要文字内容，文字内容需概括精炼，不用多余的文字修饰，言简意赅的说明分项内容。点击输入简要文字内容，文字内容需概括精炼，不用多余的文字修饰，言简意赅的说明分项内容。</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9" name="TextBox 175"/>
          <p:cNvSpPr txBox="1"/>
          <p:nvPr/>
        </p:nvSpPr>
        <p:spPr>
          <a:xfrm>
            <a:off x="5003948" y="1257298"/>
            <a:ext cx="2422969" cy="323165"/>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单击此处添加标题</a:t>
            </a:r>
          </a:p>
        </p:txBody>
      </p:sp>
      <p:sp>
        <p:nvSpPr>
          <p:cNvPr id="20" name="TextBox 174"/>
          <p:cNvSpPr txBox="1"/>
          <p:nvPr/>
        </p:nvSpPr>
        <p:spPr>
          <a:xfrm>
            <a:off x="5014529" y="3307193"/>
            <a:ext cx="3121042" cy="1015663"/>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点击输入简要文字内容，文字内容需概括精炼，不用多余的文字修饰，言简意赅的说明分项内容。点击输入简要文字内容，文字内容需概括精炼，不用多余的文字修饰，言简意赅的说明分项内容。</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1" name="TextBox 175"/>
          <p:cNvSpPr txBox="1"/>
          <p:nvPr/>
        </p:nvSpPr>
        <p:spPr>
          <a:xfrm>
            <a:off x="5003948" y="3027646"/>
            <a:ext cx="2422969" cy="323165"/>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单击此处添加标题</a:t>
            </a:r>
          </a:p>
        </p:txBody>
      </p:sp>
      <p:sp>
        <p:nvSpPr>
          <p:cNvPr id="22" name="标题 21"/>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
                                        <p:tgtEl>
                                          <p:spTgt spid="6"/>
                                        </p:tgtEl>
                                      </p:cBhvr>
                                    </p:animEffect>
                                    <p:anim calcmode="lin" valueType="num">
                                      <p:cBhvr>
                                        <p:cTn id="14" dur="300" fill="hold"/>
                                        <p:tgtEl>
                                          <p:spTgt spid="6"/>
                                        </p:tgtEl>
                                        <p:attrNameLst>
                                          <p:attrName>ppt_x</p:attrName>
                                        </p:attrNameLst>
                                      </p:cBhvr>
                                      <p:tavLst>
                                        <p:tav tm="0">
                                          <p:val>
                                            <p:strVal val="#ppt_x"/>
                                          </p:val>
                                        </p:tav>
                                        <p:tav tm="100000">
                                          <p:val>
                                            <p:strVal val="#ppt_x"/>
                                          </p:val>
                                        </p:tav>
                                      </p:tavLst>
                                    </p:anim>
                                    <p:anim calcmode="lin" valueType="num">
                                      <p:cBhvr>
                                        <p:cTn id="15" dur="3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anim calcmode="lin" valueType="num">
                                      <p:cBhvr>
                                        <p:cTn id="20" dur="300" fill="hold"/>
                                        <p:tgtEl>
                                          <p:spTgt spid="9"/>
                                        </p:tgtEl>
                                        <p:attrNameLst>
                                          <p:attrName>ppt_x</p:attrName>
                                        </p:attrNameLst>
                                      </p:cBhvr>
                                      <p:tavLst>
                                        <p:tav tm="0">
                                          <p:val>
                                            <p:strVal val="#ppt_x"/>
                                          </p:val>
                                        </p:tav>
                                        <p:tav tm="100000">
                                          <p:val>
                                            <p:strVal val="#ppt_x"/>
                                          </p:val>
                                        </p:tav>
                                      </p:tavLst>
                                    </p:anim>
                                    <p:anim calcmode="lin" valueType="num">
                                      <p:cBhvr>
                                        <p:cTn id="21" dur="3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300"/>
                                        <p:tgtEl>
                                          <p:spTgt spid="12"/>
                                        </p:tgtEl>
                                      </p:cBhvr>
                                    </p:animEffect>
                                    <p:anim calcmode="lin" valueType="num">
                                      <p:cBhvr>
                                        <p:cTn id="26" dur="300" fill="hold"/>
                                        <p:tgtEl>
                                          <p:spTgt spid="12"/>
                                        </p:tgtEl>
                                        <p:attrNameLst>
                                          <p:attrName>ppt_x</p:attrName>
                                        </p:attrNameLst>
                                      </p:cBhvr>
                                      <p:tavLst>
                                        <p:tav tm="0">
                                          <p:val>
                                            <p:strVal val="#ppt_x"/>
                                          </p:val>
                                        </p:tav>
                                        <p:tav tm="100000">
                                          <p:val>
                                            <p:strVal val="#ppt_x"/>
                                          </p:val>
                                        </p:tav>
                                      </p:tavLst>
                                    </p:anim>
                                    <p:anim calcmode="lin" valueType="num">
                                      <p:cBhvr>
                                        <p:cTn id="27" dur="3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300"/>
                                        <p:tgtEl>
                                          <p:spTgt spid="15"/>
                                        </p:tgtEl>
                                      </p:cBhvr>
                                    </p:animEffect>
                                    <p:anim calcmode="lin" valueType="num">
                                      <p:cBhvr>
                                        <p:cTn id="32" dur="300" fill="hold"/>
                                        <p:tgtEl>
                                          <p:spTgt spid="15"/>
                                        </p:tgtEl>
                                        <p:attrNameLst>
                                          <p:attrName>ppt_x</p:attrName>
                                        </p:attrNameLst>
                                      </p:cBhvr>
                                      <p:tavLst>
                                        <p:tav tm="0">
                                          <p:val>
                                            <p:strVal val="#ppt_x"/>
                                          </p:val>
                                        </p:tav>
                                        <p:tav tm="100000">
                                          <p:val>
                                            <p:strVal val="#ppt_x"/>
                                          </p:val>
                                        </p:tav>
                                      </p:tavLst>
                                    </p:anim>
                                    <p:anim calcmode="lin" valueType="num">
                                      <p:cBhvr>
                                        <p:cTn id="33" dur="3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000"/>
                            </p:stCondLst>
                            <p:childTnLst>
                              <p:par>
                                <p:cTn id="47" presetID="14" presetClass="entr" presetSubtype="1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9980" y="1166443"/>
            <a:ext cx="3237502" cy="107987"/>
            <a:chOff x="1507396" y="1628800"/>
            <a:chExt cx="4320480" cy="144016"/>
          </a:xfrm>
        </p:grpSpPr>
        <p:cxnSp>
          <p:nvCxnSpPr>
            <p:cNvPr id="3" name="直接连接符 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4763637" y="1166443"/>
            <a:ext cx="3237502" cy="107987"/>
            <a:chOff x="1507396" y="1628800"/>
            <a:chExt cx="4320480" cy="144016"/>
          </a:xfrm>
        </p:grpSpPr>
        <p:cxnSp>
          <p:nvCxnSpPr>
            <p:cNvPr id="15" name="直接连接符 1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4205317"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10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7" name="TextBox 26"/>
          <p:cNvSpPr txBox="1"/>
          <p:nvPr/>
        </p:nvSpPr>
        <p:spPr>
          <a:xfrm>
            <a:off x="3851302"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20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8" name="TextBox 27"/>
          <p:cNvSpPr txBox="1"/>
          <p:nvPr/>
        </p:nvSpPr>
        <p:spPr>
          <a:xfrm>
            <a:off x="3491580"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30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9" name="TextBox 28"/>
          <p:cNvSpPr txBox="1"/>
          <p:nvPr/>
        </p:nvSpPr>
        <p:spPr>
          <a:xfrm>
            <a:off x="3131858"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40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0" name="TextBox 29"/>
          <p:cNvSpPr txBox="1"/>
          <p:nvPr/>
        </p:nvSpPr>
        <p:spPr>
          <a:xfrm>
            <a:off x="2772136"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50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1" name="TextBox 30"/>
          <p:cNvSpPr txBox="1"/>
          <p:nvPr/>
        </p:nvSpPr>
        <p:spPr>
          <a:xfrm>
            <a:off x="2412414"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60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2" name="TextBox 31"/>
          <p:cNvSpPr txBox="1"/>
          <p:nvPr/>
        </p:nvSpPr>
        <p:spPr>
          <a:xfrm>
            <a:off x="2052691"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70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3" name="TextBox 32"/>
          <p:cNvSpPr txBox="1"/>
          <p:nvPr/>
        </p:nvSpPr>
        <p:spPr>
          <a:xfrm>
            <a:off x="1692970"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80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4" name="TextBox 33"/>
          <p:cNvSpPr txBox="1"/>
          <p:nvPr/>
        </p:nvSpPr>
        <p:spPr>
          <a:xfrm>
            <a:off x="1333247"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90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5" name="TextBox 34"/>
          <p:cNvSpPr txBox="1"/>
          <p:nvPr/>
        </p:nvSpPr>
        <p:spPr>
          <a:xfrm>
            <a:off x="939891" y="942633"/>
            <a:ext cx="453970"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100</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6" name="TextBox 35"/>
          <p:cNvSpPr txBox="1"/>
          <p:nvPr/>
        </p:nvSpPr>
        <p:spPr>
          <a:xfrm>
            <a:off x="4628776"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10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7" name="TextBox 36"/>
          <p:cNvSpPr txBox="1"/>
          <p:nvPr/>
        </p:nvSpPr>
        <p:spPr>
          <a:xfrm>
            <a:off x="4986903"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20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8" name="TextBox 37"/>
          <p:cNvSpPr txBox="1"/>
          <p:nvPr/>
        </p:nvSpPr>
        <p:spPr>
          <a:xfrm>
            <a:off x="5346626"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30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9" name="TextBox 38"/>
          <p:cNvSpPr txBox="1"/>
          <p:nvPr/>
        </p:nvSpPr>
        <p:spPr>
          <a:xfrm>
            <a:off x="5706348"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40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0" name="TextBox 39"/>
          <p:cNvSpPr txBox="1"/>
          <p:nvPr/>
        </p:nvSpPr>
        <p:spPr>
          <a:xfrm>
            <a:off x="6066070"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50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1" name="TextBox 40"/>
          <p:cNvSpPr txBox="1"/>
          <p:nvPr/>
        </p:nvSpPr>
        <p:spPr>
          <a:xfrm>
            <a:off x="6425792"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60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2" name="TextBox 41"/>
          <p:cNvSpPr txBox="1"/>
          <p:nvPr/>
        </p:nvSpPr>
        <p:spPr>
          <a:xfrm>
            <a:off x="6785515"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70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3" name="TextBox 42"/>
          <p:cNvSpPr txBox="1"/>
          <p:nvPr/>
        </p:nvSpPr>
        <p:spPr>
          <a:xfrm>
            <a:off x="7145236"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80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4" name="TextBox 43"/>
          <p:cNvSpPr txBox="1"/>
          <p:nvPr/>
        </p:nvSpPr>
        <p:spPr>
          <a:xfrm>
            <a:off x="7504959" y="942633"/>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90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5" name="TextBox 44"/>
          <p:cNvSpPr txBox="1"/>
          <p:nvPr/>
        </p:nvSpPr>
        <p:spPr>
          <a:xfrm>
            <a:off x="7831050" y="942633"/>
            <a:ext cx="453970"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100</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6" name="五边形 45"/>
          <p:cNvSpPr/>
          <p:nvPr/>
        </p:nvSpPr>
        <p:spPr>
          <a:xfrm flipH="1">
            <a:off x="1965878" y="1511102"/>
            <a:ext cx="2381602" cy="242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7" name="五边形 46"/>
          <p:cNvSpPr/>
          <p:nvPr/>
        </p:nvSpPr>
        <p:spPr>
          <a:xfrm flipH="1">
            <a:off x="2882799" y="1889056"/>
            <a:ext cx="1464682" cy="242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8" name="五边形 47"/>
          <p:cNvSpPr/>
          <p:nvPr/>
        </p:nvSpPr>
        <p:spPr>
          <a:xfrm flipH="1">
            <a:off x="2325602" y="2267011"/>
            <a:ext cx="2021880" cy="242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9" name="五边形 48"/>
          <p:cNvSpPr/>
          <p:nvPr/>
        </p:nvSpPr>
        <p:spPr>
          <a:xfrm flipH="1">
            <a:off x="1133249" y="2644965"/>
            <a:ext cx="3214233" cy="242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0" name="五边形 49"/>
          <p:cNvSpPr/>
          <p:nvPr/>
        </p:nvSpPr>
        <p:spPr>
          <a:xfrm flipH="1">
            <a:off x="1692969" y="3022920"/>
            <a:ext cx="2654513" cy="242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1" name="五边形 50"/>
          <p:cNvSpPr/>
          <p:nvPr/>
        </p:nvSpPr>
        <p:spPr>
          <a:xfrm flipH="1">
            <a:off x="2548869" y="3400874"/>
            <a:ext cx="1798613" cy="242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2" name="五边形 51"/>
          <p:cNvSpPr/>
          <p:nvPr/>
        </p:nvSpPr>
        <p:spPr>
          <a:xfrm flipH="1">
            <a:off x="3268312" y="3779182"/>
            <a:ext cx="1079169" cy="2429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3" name="TextBox 52"/>
          <p:cNvSpPr txBox="1"/>
          <p:nvPr/>
        </p:nvSpPr>
        <p:spPr>
          <a:xfrm>
            <a:off x="1227009" y="1508719"/>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输入文字</a:t>
            </a:r>
          </a:p>
        </p:txBody>
      </p:sp>
      <p:sp>
        <p:nvSpPr>
          <p:cNvPr id="54" name="TextBox 53"/>
          <p:cNvSpPr txBox="1"/>
          <p:nvPr/>
        </p:nvSpPr>
        <p:spPr>
          <a:xfrm>
            <a:off x="2126022" y="1887142"/>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输入文字</a:t>
            </a:r>
          </a:p>
        </p:txBody>
      </p:sp>
      <p:sp>
        <p:nvSpPr>
          <p:cNvPr id="55" name="TextBox 54"/>
          <p:cNvSpPr txBox="1"/>
          <p:nvPr/>
        </p:nvSpPr>
        <p:spPr>
          <a:xfrm>
            <a:off x="1589756" y="2264805"/>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输入文字</a:t>
            </a:r>
          </a:p>
        </p:txBody>
      </p:sp>
      <p:sp>
        <p:nvSpPr>
          <p:cNvPr id="56" name="TextBox 55"/>
          <p:cNvSpPr txBox="1"/>
          <p:nvPr/>
        </p:nvSpPr>
        <p:spPr>
          <a:xfrm>
            <a:off x="440298" y="2636501"/>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输入文字</a:t>
            </a:r>
          </a:p>
        </p:txBody>
      </p:sp>
      <p:sp>
        <p:nvSpPr>
          <p:cNvPr id="57" name="TextBox 56"/>
          <p:cNvSpPr txBox="1"/>
          <p:nvPr/>
        </p:nvSpPr>
        <p:spPr>
          <a:xfrm>
            <a:off x="1003571" y="3020537"/>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输入文字</a:t>
            </a:r>
          </a:p>
        </p:txBody>
      </p:sp>
      <p:sp>
        <p:nvSpPr>
          <p:cNvPr id="58" name="TextBox 57"/>
          <p:cNvSpPr txBox="1"/>
          <p:nvPr/>
        </p:nvSpPr>
        <p:spPr>
          <a:xfrm>
            <a:off x="1790454" y="3398960"/>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输入文字</a:t>
            </a:r>
          </a:p>
        </p:txBody>
      </p:sp>
      <p:sp>
        <p:nvSpPr>
          <p:cNvPr id="59" name="TextBox 58"/>
          <p:cNvSpPr txBox="1"/>
          <p:nvPr/>
        </p:nvSpPr>
        <p:spPr>
          <a:xfrm>
            <a:off x="2503857" y="3776622"/>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输入文字</a:t>
            </a:r>
          </a:p>
        </p:txBody>
      </p:sp>
      <p:sp>
        <p:nvSpPr>
          <p:cNvPr id="60" name="五边形 59"/>
          <p:cNvSpPr/>
          <p:nvPr/>
        </p:nvSpPr>
        <p:spPr>
          <a:xfrm>
            <a:off x="4763636" y="1511102"/>
            <a:ext cx="1215622" cy="24294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1" name="五边形 60"/>
          <p:cNvSpPr/>
          <p:nvPr/>
        </p:nvSpPr>
        <p:spPr>
          <a:xfrm>
            <a:off x="4763637" y="1889056"/>
            <a:ext cx="2294788" cy="24294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2" name="五边形 61"/>
          <p:cNvSpPr/>
          <p:nvPr/>
        </p:nvSpPr>
        <p:spPr>
          <a:xfrm>
            <a:off x="4763637" y="2267011"/>
            <a:ext cx="1438889" cy="24294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3" name="五边形 62"/>
          <p:cNvSpPr/>
          <p:nvPr/>
        </p:nvSpPr>
        <p:spPr>
          <a:xfrm>
            <a:off x="4763635" y="2644965"/>
            <a:ext cx="3067414" cy="24294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4" name="五边形 63"/>
          <p:cNvSpPr/>
          <p:nvPr/>
        </p:nvSpPr>
        <p:spPr>
          <a:xfrm>
            <a:off x="4763636" y="3022920"/>
            <a:ext cx="2518056" cy="24294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5" name="五边形 64"/>
          <p:cNvSpPr/>
          <p:nvPr/>
        </p:nvSpPr>
        <p:spPr>
          <a:xfrm>
            <a:off x="4763636" y="3400874"/>
            <a:ext cx="2741323" cy="24294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6" name="五边形 65"/>
          <p:cNvSpPr/>
          <p:nvPr/>
        </p:nvSpPr>
        <p:spPr>
          <a:xfrm>
            <a:off x="4763636" y="3779182"/>
            <a:ext cx="2158333" cy="24294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7" name="TextBox 66"/>
          <p:cNvSpPr txBox="1"/>
          <p:nvPr/>
        </p:nvSpPr>
        <p:spPr>
          <a:xfrm>
            <a:off x="6025584" y="1508719"/>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输入文字</a:t>
            </a:r>
          </a:p>
        </p:txBody>
      </p:sp>
      <p:sp>
        <p:nvSpPr>
          <p:cNvPr id="68" name="TextBox 67"/>
          <p:cNvSpPr txBox="1"/>
          <p:nvPr/>
        </p:nvSpPr>
        <p:spPr>
          <a:xfrm>
            <a:off x="7115826" y="1895608"/>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输入文字</a:t>
            </a:r>
          </a:p>
        </p:txBody>
      </p:sp>
      <p:sp>
        <p:nvSpPr>
          <p:cNvPr id="69" name="TextBox 68"/>
          <p:cNvSpPr txBox="1"/>
          <p:nvPr/>
        </p:nvSpPr>
        <p:spPr>
          <a:xfrm>
            <a:off x="6235573" y="2264805"/>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输入文字</a:t>
            </a:r>
          </a:p>
        </p:txBody>
      </p:sp>
      <p:sp>
        <p:nvSpPr>
          <p:cNvPr id="70" name="TextBox 69"/>
          <p:cNvSpPr txBox="1"/>
          <p:nvPr/>
        </p:nvSpPr>
        <p:spPr>
          <a:xfrm>
            <a:off x="7814132" y="2636501"/>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输入文字</a:t>
            </a:r>
          </a:p>
        </p:txBody>
      </p:sp>
      <p:sp>
        <p:nvSpPr>
          <p:cNvPr id="71" name="TextBox 70"/>
          <p:cNvSpPr txBox="1"/>
          <p:nvPr/>
        </p:nvSpPr>
        <p:spPr>
          <a:xfrm>
            <a:off x="7319852" y="3020537"/>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输入文字</a:t>
            </a:r>
          </a:p>
        </p:txBody>
      </p:sp>
      <p:sp>
        <p:nvSpPr>
          <p:cNvPr id="72" name="TextBox 71"/>
          <p:cNvSpPr txBox="1"/>
          <p:nvPr/>
        </p:nvSpPr>
        <p:spPr>
          <a:xfrm>
            <a:off x="7518554" y="3398960"/>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输入文字</a:t>
            </a:r>
          </a:p>
        </p:txBody>
      </p:sp>
      <p:sp>
        <p:nvSpPr>
          <p:cNvPr id="73" name="TextBox 72"/>
          <p:cNvSpPr txBox="1"/>
          <p:nvPr/>
        </p:nvSpPr>
        <p:spPr>
          <a:xfrm>
            <a:off x="6993785" y="3776622"/>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输入文字</a:t>
            </a:r>
          </a:p>
        </p:txBody>
      </p:sp>
      <p:sp>
        <p:nvSpPr>
          <p:cNvPr id="74" name="TextBox 73"/>
          <p:cNvSpPr txBox="1"/>
          <p:nvPr/>
        </p:nvSpPr>
        <p:spPr>
          <a:xfrm>
            <a:off x="4418503" y="1482567"/>
            <a:ext cx="31931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75" name="TextBox 74"/>
          <p:cNvSpPr txBox="1"/>
          <p:nvPr/>
        </p:nvSpPr>
        <p:spPr>
          <a:xfrm>
            <a:off x="4418502" y="1860522"/>
            <a:ext cx="304892"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B</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76" name="TextBox 75"/>
          <p:cNvSpPr txBox="1"/>
          <p:nvPr/>
        </p:nvSpPr>
        <p:spPr>
          <a:xfrm>
            <a:off x="4418503" y="2238476"/>
            <a:ext cx="312906"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C</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77" name="TextBox 76"/>
          <p:cNvSpPr txBox="1"/>
          <p:nvPr/>
        </p:nvSpPr>
        <p:spPr>
          <a:xfrm>
            <a:off x="4418502" y="2616431"/>
            <a:ext cx="330540"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D</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78" name="TextBox 77"/>
          <p:cNvSpPr txBox="1"/>
          <p:nvPr/>
        </p:nvSpPr>
        <p:spPr>
          <a:xfrm>
            <a:off x="4418503" y="2994385"/>
            <a:ext cx="290464"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E</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79" name="TextBox 78"/>
          <p:cNvSpPr txBox="1"/>
          <p:nvPr/>
        </p:nvSpPr>
        <p:spPr>
          <a:xfrm>
            <a:off x="4418503" y="3372340"/>
            <a:ext cx="28725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F</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80" name="TextBox 79"/>
          <p:cNvSpPr txBox="1"/>
          <p:nvPr/>
        </p:nvSpPr>
        <p:spPr>
          <a:xfrm>
            <a:off x="4418503" y="3750294"/>
            <a:ext cx="327334"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G</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81" name="矩形 47"/>
          <p:cNvSpPr>
            <a:spLocks noChangeArrowheads="1"/>
          </p:cNvSpPr>
          <p:nvPr/>
        </p:nvSpPr>
        <p:spPr bwMode="auto">
          <a:xfrm>
            <a:off x="630475" y="4128249"/>
            <a:ext cx="7883051" cy="54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57" tIns="34279" rIns="68557" bIns="3427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rPr>
              <a:t>        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82" name="标题 81"/>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1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7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80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0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1000"/>
                                        <p:tgtEl>
                                          <p:spTgt spid="38"/>
                                        </p:tgtEl>
                                      </p:cBhvr>
                                    </p:animEffect>
                                    <p:anim calcmode="lin" valueType="num">
                                      <p:cBhvr>
                                        <p:cTn id="79" dur="1000" fill="hold"/>
                                        <p:tgtEl>
                                          <p:spTgt spid="38"/>
                                        </p:tgtEl>
                                        <p:attrNameLst>
                                          <p:attrName>ppt_x</p:attrName>
                                        </p:attrNameLst>
                                      </p:cBhvr>
                                      <p:tavLst>
                                        <p:tav tm="0">
                                          <p:val>
                                            <p:strVal val="#ppt_x"/>
                                          </p:val>
                                        </p:tav>
                                        <p:tav tm="100000">
                                          <p:val>
                                            <p:strVal val="#ppt_x"/>
                                          </p:val>
                                        </p:tav>
                                      </p:tavLst>
                                    </p:anim>
                                    <p:anim calcmode="lin" valueType="num">
                                      <p:cBhvr>
                                        <p:cTn id="80" dur="1000" fill="hold"/>
                                        <p:tgtEl>
                                          <p:spTgt spid="38"/>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30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0"/>
                                        <p:tgtEl>
                                          <p:spTgt spid="40"/>
                                        </p:tgtEl>
                                      </p:cBhvr>
                                    </p:animEffect>
                                    <p:anim calcmode="lin" valueType="num">
                                      <p:cBhvr>
                                        <p:cTn id="89" dur="1000" fill="hold"/>
                                        <p:tgtEl>
                                          <p:spTgt spid="40"/>
                                        </p:tgtEl>
                                        <p:attrNameLst>
                                          <p:attrName>ppt_x</p:attrName>
                                        </p:attrNameLst>
                                      </p:cBhvr>
                                      <p:tavLst>
                                        <p:tav tm="0">
                                          <p:val>
                                            <p:strVal val="#ppt_x"/>
                                          </p:val>
                                        </p:tav>
                                        <p:tav tm="100000">
                                          <p:val>
                                            <p:strVal val="#ppt_x"/>
                                          </p:val>
                                        </p:tav>
                                      </p:tavLst>
                                    </p:anim>
                                    <p:anim calcmode="lin" valueType="num">
                                      <p:cBhvr>
                                        <p:cTn id="90" dur="1000" fill="hold"/>
                                        <p:tgtEl>
                                          <p:spTgt spid="40"/>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50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1000"/>
                                        <p:tgtEl>
                                          <p:spTgt spid="41"/>
                                        </p:tgtEl>
                                      </p:cBhvr>
                                    </p:animEffect>
                                    <p:anim calcmode="lin" valueType="num">
                                      <p:cBhvr>
                                        <p:cTn id="94" dur="1000" fill="hold"/>
                                        <p:tgtEl>
                                          <p:spTgt spid="41"/>
                                        </p:tgtEl>
                                        <p:attrNameLst>
                                          <p:attrName>ppt_x</p:attrName>
                                        </p:attrNameLst>
                                      </p:cBhvr>
                                      <p:tavLst>
                                        <p:tav tm="0">
                                          <p:val>
                                            <p:strVal val="#ppt_x"/>
                                          </p:val>
                                        </p:tav>
                                        <p:tav tm="100000">
                                          <p:val>
                                            <p:strVal val="#ppt_x"/>
                                          </p:val>
                                        </p:tav>
                                      </p:tavLst>
                                    </p:anim>
                                    <p:anim calcmode="lin" valueType="num">
                                      <p:cBhvr>
                                        <p:cTn id="95" dur="1000" fill="hold"/>
                                        <p:tgtEl>
                                          <p:spTgt spid="41"/>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60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70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ppt_x</p:attrName>
                                        </p:attrNameLst>
                                      </p:cBhvr>
                                      <p:tavLst>
                                        <p:tav tm="0">
                                          <p:val>
                                            <p:strVal val="#ppt_x"/>
                                          </p:val>
                                        </p:tav>
                                        <p:tav tm="100000">
                                          <p:val>
                                            <p:strVal val="#ppt_x"/>
                                          </p:val>
                                        </p:tav>
                                      </p:tavLst>
                                    </p:anim>
                                    <p:anim calcmode="lin" valueType="num">
                                      <p:cBhvr>
                                        <p:cTn id="105" dur="1000" fill="hold"/>
                                        <p:tgtEl>
                                          <p:spTgt spid="43"/>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80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1000"/>
                                        <p:tgtEl>
                                          <p:spTgt spid="44"/>
                                        </p:tgtEl>
                                      </p:cBhvr>
                                    </p:animEffect>
                                    <p:anim calcmode="lin" valueType="num">
                                      <p:cBhvr>
                                        <p:cTn id="109" dur="1000" fill="hold"/>
                                        <p:tgtEl>
                                          <p:spTgt spid="44"/>
                                        </p:tgtEl>
                                        <p:attrNameLst>
                                          <p:attrName>ppt_x</p:attrName>
                                        </p:attrNameLst>
                                      </p:cBhvr>
                                      <p:tavLst>
                                        <p:tav tm="0">
                                          <p:val>
                                            <p:strVal val="#ppt_x"/>
                                          </p:val>
                                        </p:tav>
                                        <p:tav tm="100000">
                                          <p:val>
                                            <p:strVal val="#ppt_x"/>
                                          </p:val>
                                        </p:tav>
                                      </p:tavLst>
                                    </p:anim>
                                    <p:anim calcmode="lin" valueType="num">
                                      <p:cBhvr>
                                        <p:cTn id="110" dur="1000" fill="hold"/>
                                        <p:tgtEl>
                                          <p:spTgt spid="44"/>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90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2" presetClass="entr" presetSubtype="4" decel="10000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 calcmode="lin" valueType="num">
                                      <p:cBhvr additive="base">
                                        <p:cTn id="119" dur="500" fill="hold"/>
                                        <p:tgtEl>
                                          <p:spTgt spid="74"/>
                                        </p:tgtEl>
                                        <p:attrNameLst>
                                          <p:attrName>ppt_x</p:attrName>
                                        </p:attrNameLst>
                                      </p:cBhvr>
                                      <p:tavLst>
                                        <p:tav tm="0">
                                          <p:val>
                                            <p:strVal val="#ppt_x"/>
                                          </p:val>
                                        </p:tav>
                                        <p:tav tm="100000">
                                          <p:val>
                                            <p:strVal val="#ppt_x"/>
                                          </p:val>
                                        </p:tav>
                                      </p:tavLst>
                                    </p:anim>
                                    <p:anim calcmode="lin" valueType="num">
                                      <p:cBhvr additive="base">
                                        <p:cTn id="120" dur="500" fill="hold"/>
                                        <p:tgtEl>
                                          <p:spTgt spid="74"/>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 calcmode="lin" valueType="num">
                                      <p:cBhvr additive="base">
                                        <p:cTn id="123" dur="500" fill="hold"/>
                                        <p:tgtEl>
                                          <p:spTgt spid="75"/>
                                        </p:tgtEl>
                                        <p:attrNameLst>
                                          <p:attrName>ppt_x</p:attrName>
                                        </p:attrNameLst>
                                      </p:cBhvr>
                                      <p:tavLst>
                                        <p:tav tm="0">
                                          <p:val>
                                            <p:strVal val="#ppt_x"/>
                                          </p:val>
                                        </p:tav>
                                        <p:tav tm="100000">
                                          <p:val>
                                            <p:strVal val="#ppt_x"/>
                                          </p:val>
                                        </p:tav>
                                      </p:tavLst>
                                    </p:anim>
                                    <p:anim calcmode="lin" valueType="num">
                                      <p:cBhvr additive="base">
                                        <p:cTn id="124" dur="500" fill="hold"/>
                                        <p:tgtEl>
                                          <p:spTgt spid="75"/>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additive="base">
                                        <p:cTn id="127" dur="500" fill="hold"/>
                                        <p:tgtEl>
                                          <p:spTgt spid="76"/>
                                        </p:tgtEl>
                                        <p:attrNameLst>
                                          <p:attrName>ppt_x</p:attrName>
                                        </p:attrNameLst>
                                      </p:cBhvr>
                                      <p:tavLst>
                                        <p:tav tm="0">
                                          <p:val>
                                            <p:strVal val="#ppt_x"/>
                                          </p:val>
                                        </p:tav>
                                        <p:tav tm="100000">
                                          <p:val>
                                            <p:strVal val="#ppt_x"/>
                                          </p:val>
                                        </p:tav>
                                      </p:tavLst>
                                    </p:anim>
                                    <p:anim calcmode="lin" valueType="num">
                                      <p:cBhvr additive="base">
                                        <p:cTn id="128" dur="500" fill="hold"/>
                                        <p:tgtEl>
                                          <p:spTgt spid="76"/>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 calcmode="lin" valueType="num">
                                      <p:cBhvr additive="base">
                                        <p:cTn id="131" dur="500" fill="hold"/>
                                        <p:tgtEl>
                                          <p:spTgt spid="77"/>
                                        </p:tgtEl>
                                        <p:attrNameLst>
                                          <p:attrName>ppt_x</p:attrName>
                                        </p:attrNameLst>
                                      </p:cBhvr>
                                      <p:tavLst>
                                        <p:tav tm="0">
                                          <p:val>
                                            <p:strVal val="#ppt_x"/>
                                          </p:val>
                                        </p:tav>
                                        <p:tav tm="100000">
                                          <p:val>
                                            <p:strVal val="#ppt_x"/>
                                          </p:val>
                                        </p:tav>
                                      </p:tavLst>
                                    </p:anim>
                                    <p:anim calcmode="lin" valueType="num">
                                      <p:cBhvr additive="base">
                                        <p:cTn id="132" dur="500" fill="hold"/>
                                        <p:tgtEl>
                                          <p:spTgt spid="77"/>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78"/>
                                        </p:tgtEl>
                                        <p:attrNameLst>
                                          <p:attrName>style.visibility</p:attrName>
                                        </p:attrNameLst>
                                      </p:cBhvr>
                                      <p:to>
                                        <p:strVal val="visible"/>
                                      </p:to>
                                    </p:set>
                                    <p:anim calcmode="lin" valueType="num">
                                      <p:cBhvr additive="base">
                                        <p:cTn id="135" dur="500" fill="hold"/>
                                        <p:tgtEl>
                                          <p:spTgt spid="78"/>
                                        </p:tgtEl>
                                        <p:attrNameLst>
                                          <p:attrName>ppt_x</p:attrName>
                                        </p:attrNameLst>
                                      </p:cBhvr>
                                      <p:tavLst>
                                        <p:tav tm="0">
                                          <p:val>
                                            <p:strVal val="#ppt_x"/>
                                          </p:val>
                                        </p:tav>
                                        <p:tav tm="100000">
                                          <p:val>
                                            <p:strVal val="#ppt_x"/>
                                          </p:val>
                                        </p:tav>
                                      </p:tavLst>
                                    </p:anim>
                                    <p:anim calcmode="lin" valueType="num">
                                      <p:cBhvr additive="base">
                                        <p:cTn id="136" dur="500" fill="hold"/>
                                        <p:tgtEl>
                                          <p:spTgt spid="78"/>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79"/>
                                        </p:tgtEl>
                                        <p:attrNameLst>
                                          <p:attrName>style.visibility</p:attrName>
                                        </p:attrNameLst>
                                      </p:cBhvr>
                                      <p:to>
                                        <p:strVal val="visible"/>
                                      </p:to>
                                    </p:set>
                                    <p:anim calcmode="lin" valueType="num">
                                      <p:cBhvr additive="base">
                                        <p:cTn id="139" dur="500" fill="hold"/>
                                        <p:tgtEl>
                                          <p:spTgt spid="79"/>
                                        </p:tgtEl>
                                        <p:attrNameLst>
                                          <p:attrName>ppt_x</p:attrName>
                                        </p:attrNameLst>
                                      </p:cBhvr>
                                      <p:tavLst>
                                        <p:tav tm="0">
                                          <p:val>
                                            <p:strVal val="#ppt_x"/>
                                          </p:val>
                                        </p:tav>
                                        <p:tav tm="100000">
                                          <p:val>
                                            <p:strVal val="#ppt_x"/>
                                          </p:val>
                                        </p:tav>
                                      </p:tavLst>
                                    </p:anim>
                                    <p:anim calcmode="lin" valueType="num">
                                      <p:cBhvr additive="base">
                                        <p:cTn id="140" dur="500" fill="hold"/>
                                        <p:tgtEl>
                                          <p:spTgt spid="79"/>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80"/>
                                        </p:tgtEl>
                                        <p:attrNameLst>
                                          <p:attrName>style.visibility</p:attrName>
                                        </p:attrNameLst>
                                      </p:cBhvr>
                                      <p:to>
                                        <p:strVal val="visible"/>
                                      </p:to>
                                    </p:set>
                                    <p:anim calcmode="lin" valueType="num">
                                      <p:cBhvr additive="base">
                                        <p:cTn id="143" dur="500" fill="hold"/>
                                        <p:tgtEl>
                                          <p:spTgt spid="80"/>
                                        </p:tgtEl>
                                        <p:attrNameLst>
                                          <p:attrName>ppt_x</p:attrName>
                                        </p:attrNameLst>
                                      </p:cBhvr>
                                      <p:tavLst>
                                        <p:tav tm="0">
                                          <p:val>
                                            <p:strVal val="#ppt_x"/>
                                          </p:val>
                                        </p:tav>
                                        <p:tav tm="100000">
                                          <p:val>
                                            <p:strVal val="#ppt_x"/>
                                          </p:val>
                                        </p:tav>
                                      </p:tavLst>
                                    </p:anim>
                                    <p:anim calcmode="lin" valueType="num">
                                      <p:cBhvr additive="base">
                                        <p:cTn id="144" dur="500" fill="hold"/>
                                        <p:tgtEl>
                                          <p:spTgt spid="80"/>
                                        </p:tgtEl>
                                        <p:attrNameLst>
                                          <p:attrName>ppt_y</p:attrName>
                                        </p:attrNameLst>
                                      </p:cBhvr>
                                      <p:tavLst>
                                        <p:tav tm="0">
                                          <p:val>
                                            <p:strVal val="1+#ppt_h/2"/>
                                          </p:val>
                                        </p:tav>
                                        <p:tav tm="100000">
                                          <p:val>
                                            <p:strVal val="#ppt_y"/>
                                          </p:val>
                                        </p:tav>
                                      </p:tavLst>
                                    </p:anim>
                                  </p:childTnLst>
                                </p:cTn>
                              </p:par>
                            </p:childTnLst>
                          </p:cTn>
                        </p:par>
                        <p:par>
                          <p:cTn id="145" fill="hold">
                            <p:stCondLst>
                              <p:cond delay="2500"/>
                            </p:stCondLst>
                            <p:childTnLst>
                              <p:par>
                                <p:cTn id="146" presetID="22" presetClass="entr" presetSubtype="8" fill="hold" grpId="0" nodeType="after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wipe(left)">
                                      <p:cBhvr>
                                        <p:cTn id="148" dur="500"/>
                                        <p:tgtEl>
                                          <p:spTgt spid="60"/>
                                        </p:tgtEl>
                                      </p:cBhvr>
                                    </p:animEffect>
                                  </p:childTnLst>
                                </p:cTn>
                              </p:par>
                              <p:par>
                                <p:cTn id="149" presetID="22" presetClass="entr" presetSubtype="8" fill="hold" grpId="0" nodeType="withEffect">
                                  <p:stCondLst>
                                    <p:cond delay="100"/>
                                  </p:stCondLst>
                                  <p:childTnLst>
                                    <p:set>
                                      <p:cBhvr>
                                        <p:cTn id="150" dur="1" fill="hold">
                                          <p:stCondLst>
                                            <p:cond delay="0"/>
                                          </p:stCondLst>
                                        </p:cTn>
                                        <p:tgtEl>
                                          <p:spTgt spid="61"/>
                                        </p:tgtEl>
                                        <p:attrNameLst>
                                          <p:attrName>style.visibility</p:attrName>
                                        </p:attrNameLst>
                                      </p:cBhvr>
                                      <p:to>
                                        <p:strVal val="visible"/>
                                      </p:to>
                                    </p:set>
                                    <p:animEffect transition="in" filter="wipe(left)">
                                      <p:cBhvr>
                                        <p:cTn id="151" dur="500"/>
                                        <p:tgtEl>
                                          <p:spTgt spid="61"/>
                                        </p:tgtEl>
                                      </p:cBhvr>
                                    </p:animEffect>
                                  </p:childTnLst>
                                </p:cTn>
                              </p:par>
                              <p:par>
                                <p:cTn id="152" presetID="22" presetClass="entr" presetSubtype="8" fill="hold" grpId="0" nodeType="withEffect">
                                  <p:stCondLst>
                                    <p:cond delay="200"/>
                                  </p:stCondLst>
                                  <p:childTnLst>
                                    <p:set>
                                      <p:cBhvr>
                                        <p:cTn id="153" dur="1" fill="hold">
                                          <p:stCondLst>
                                            <p:cond delay="0"/>
                                          </p:stCondLst>
                                        </p:cTn>
                                        <p:tgtEl>
                                          <p:spTgt spid="62"/>
                                        </p:tgtEl>
                                        <p:attrNameLst>
                                          <p:attrName>style.visibility</p:attrName>
                                        </p:attrNameLst>
                                      </p:cBhvr>
                                      <p:to>
                                        <p:strVal val="visible"/>
                                      </p:to>
                                    </p:set>
                                    <p:animEffect transition="in" filter="wipe(left)">
                                      <p:cBhvr>
                                        <p:cTn id="154" dur="500"/>
                                        <p:tgtEl>
                                          <p:spTgt spid="62"/>
                                        </p:tgtEl>
                                      </p:cBhvr>
                                    </p:animEffect>
                                  </p:childTnLst>
                                </p:cTn>
                              </p:par>
                              <p:par>
                                <p:cTn id="155" presetID="22" presetClass="entr" presetSubtype="8" fill="hold" grpId="0" nodeType="withEffect">
                                  <p:stCondLst>
                                    <p:cond delay="300"/>
                                  </p:stCondLst>
                                  <p:childTnLst>
                                    <p:set>
                                      <p:cBhvr>
                                        <p:cTn id="156" dur="1" fill="hold">
                                          <p:stCondLst>
                                            <p:cond delay="0"/>
                                          </p:stCondLst>
                                        </p:cTn>
                                        <p:tgtEl>
                                          <p:spTgt spid="63"/>
                                        </p:tgtEl>
                                        <p:attrNameLst>
                                          <p:attrName>style.visibility</p:attrName>
                                        </p:attrNameLst>
                                      </p:cBhvr>
                                      <p:to>
                                        <p:strVal val="visible"/>
                                      </p:to>
                                    </p:set>
                                    <p:animEffect transition="in" filter="wipe(left)">
                                      <p:cBhvr>
                                        <p:cTn id="157" dur="500"/>
                                        <p:tgtEl>
                                          <p:spTgt spid="63"/>
                                        </p:tgtEl>
                                      </p:cBhvr>
                                    </p:animEffect>
                                  </p:childTnLst>
                                </p:cTn>
                              </p:par>
                              <p:par>
                                <p:cTn id="158" presetID="22" presetClass="entr" presetSubtype="8" fill="hold" grpId="0" nodeType="withEffect">
                                  <p:stCondLst>
                                    <p:cond delay="400"/>
                                  </p:stCondLst>
                                  <p:childTnLst>
                                    <p:set>
                                      <p:cBhvr>
                                        <p:cTn id="159" dur="1" fill="hold">
                                          <p:stCondLst>
                                            <p:cond delay="0"/>
                                          </p:stCondLst>
                                        </p:cTn>
                                        <p:tgtEl>
                                          <p:spTgt spid="64"/>
                                        </p:tgtEl>
                                        <p:attrNameLst>
                                          <p:attrName>style.visibility</p:attrName>
                                        </p:attrNameLst>
                                      </p:cBhvr>
                                      <p:to>
                                        <p:strVal val="visible"/>
                                      </p:to>
                                    </p:set>
                                    <p:animEffect transition="in" filter="wipe(left)">
                                      <p:cBhvr>
                                        <p:cTn id="160" dur="500"/>
                                        <p:tgtEl>
                                          <p:spTgt spid="64"/>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par>
                                <p:cTn id="164" presetID="22" presetClass="entr" presetSubtype="8" fill="hold" grpId="0" nodeType="withEffect">
                                  <p:stCondLst>
                                    <p:cond delay="600"/>
                                  </p:stCondLst>
                                  <p:childTnLst>
                                    <p:set>
                                      <p:cBhvr>
                                        <p:cTn id="165" dur="1" fill="hold">
                                          <p:stCondLst>
                                            <p:cond delay="0"/>
                                          </p:stCondLst>
                                        </p:cTn>
                                        <p:tgtEl>
                                          <p:spTgt spid="66"/>
                                        </p:tgtEl>
                                        <p:attrNameLst>
                                          <p:attrName>style.visibility</p:attrName>
                                        </p:attrNameLst>
                                      </p:cBhvr>
                                      <p:to>
                                        <p:strVal val="visible"/>
                                      </p:to>
                                    </p:set>
                                    <p:animEffect transition="in" filter="wipe(left)">
                                      <p:cBhvr>
                                        <p:cTn id="166" dur="500"/>
                                        <p:tgtEl>
                                          <p:spTgt spid="66"/>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wipe(right)">
                                      <p:cBhvr>
                                        <p:cTn id="169" dur="500"/>
                                        <p:tgtEl>
                                          <p:spTgt spid="46"/>
                                        </p:tgtEl>
                                      </p:cBhvr>
                                    </p:animEffect>
                                  </p:childTnLst>
                                </p:cTn>
                              </p:par>
                              <p:par>
                                <p:cTn id="170" presetID="22" presetClass="entr" presetSubtype="2" fill="hold" grpId="0" nodeType="withEffect">
                                  <p:stCondLst>
                                    <p:cond delay="100"/>
                                  </p:stCondLst>
                                  <p:childTnLst>
                                    <p:set>
                                      <p:cBhvr>
                                        <p:cTn id="171" dur="1" fill="hold">
                                          <p:stCondLst>
                                            <p:cond delay="0"/>
                                          </p:stCondLst>
                                        </p:cTn>
                                        <p:tgtEl>
                                          <p:spTgt spid="47"/>
                                        </p:tgtEl>
                                        <p:attrNameLst>
                                          <p:attrName>style.visibility</p:attrName>
                                        </p:attrNameLst>
                                      </p:cBhvr>
                                      <p:to>
                                        <p:strVal val="visible"/>
                                      </p:to>
                                    </p:set>
                                    <p:animEffect transition="in" filter="wipe(right)">
                                      <p:cBhvr>
                                        <p:cTn id="172" dur="500"/>
                                        <p:tgtEl>
                                          <p:spTgt spid="47"/>
                                        </p:tgtEl>
                                      </p:cBhvr>
                                    </p:animEffect>
                                  </p:childTnLst>
                                </p:cTn>
                              </p:par>
                              <p:par>
                                <p:cTn id="173" presetID="22" presetClass="entr" presetSubtype="2" fill="hold" grpId="0" nodeType="withEffect">
                                  <p:stCondLst>
                                    <p:cond delay="200"/>
                                  </p:stCondLst>
                                  <p:childTnLst>
                                    <p:set>
                                      <p:cBhvr>
                                        <p:cTn id="174" dur="1" fill="hold">
                                          <p:stCondLst>
                                            <p:cond delay="0"/>
                                          </p:stCondLst>
                                        </p:cTn>
                                        <p:tgtEl>
                                          <p:spTgt spid="48"/>
                                        </p:tgtEl>
                                        <p:attrNameLst>
                                          <p:attrName>style.visibility</p:attrName>
                                        </p:attrNameLst>
                                      </p:cBhvr>
                                      <p:to>
                                        <p:strVal val="visible"/>
                                      </p:to>
                                    </p:set>
                                    <p:animEffect transition="in" filter="wipe(right)">
                                      <p:cBhvr>
                                        <p:cTn id="175" dur="500"/>
                                        <p:tgtEl>
                                          <p:spTgt spid="48"/>
                                        </p:tgtEl>
                                      </p:cBhvr>
                                    </p:animEffect>
                                  </p:childTnLst>
                                </p:cTn>
                              </p:par>
                              <p:par>
                                <p:cTn id="176" presetID="22" presetClass="entr" presetSubtype="2" fill="hold" grpId="0" nodeType="withEffect">
                                  <p:stCondLst>
                                    <p:cond delay="300"/>
                                  </p:stCondLst>
                                  <p:childTnLst>
                                    <p:set>
                                      <p:cBhvr>
                                        <p:cTn id="177" dur="1" fill="hold">
                                          <p:stCondLst>
                                            <p:cond delay="0"/>
                                          </p:stCondLst>
                                        </p:cTn>
                                        <p:tgtEl>
                                          <p:spTgt spid="49"/>
                                        </p:tgtEl>
                                        <p:attrNameLst>
                                          <p:attrName>style.visibility</p:attrName>
                                        </p:attrNameLst>
                                      </p:cBhvr>
                                      <p:to>
                                        <p:strVal val="visible"/>
                                      </p:to>
                                    </p:set>
                                    <p:animEffect transition="in" filter="wipe(right)">
                                      <p:cBhvr>
                                        <p:cTn id="178" dur="500"/>
                                        <p:tgtEl>
                                          <p:spTgt spid="49"/>
                                        </p:tgtEl>
                                      </p:cBhvr>
                                    </p:animEffect>
                                  </p:childTnLst>
                                </p:cTn>
                              </p:par>
                              <p:par>
                                <p:cTn id="179" presetID="22" presetClass="entr" presetSubtype="2" fill="hold" grpId="0" nodeType="withEffect">
                                  <p:stCondLst>
                                    <p:cond delay="400"/>
                                  </p:stCondLst>
                                  <p:childTnLst>
                                    <p:set>
                                      <p:cBhvr>
                                        <p:cTn id="180" dur="1" fill="hold">
                                          <p:stCondLst>
                                            <p:cond delay="0"/>
                                          </p:stCondLst>
                                        </p:cTn>
                                        <p:tgtEl>
                                          <p:spTgt spid="50"/>
                                        </p:tgtEl>
                                        <p:attrNameLst>
                                          <p:attrName>style.visibility</p:attrName>
                                        </p:attrNameLst>
                                      </p:cBhvr>
                                      <p:to>
                                        <p:strVal val="visible"/>
                                      </p:to>
                                    </p:set>
                                    <p:animEffect transition="in" filter="wipe(right)">
                                      <p:cBhvr>
                                        <p:cTn id="181" dur="500"/>
                                        <p:tgtEl>
                                          <p:spTgt spid="50"/>
                                        </p:tgtEl>
                                      </p:cBhvr>
                                    </p:animEffect>
                                  </p:childTnLst>
                                </p:cTn>
                              </p:par>
                              <p:par>
                                <p:cTn id="182" presetID="22" presetClass="entr" presetSubtype="2" fill="hold" grpId="0" nodeType="withEffect">
                                  <p:stCondLst>
                                    <p:cond delay="500"/>
                                  </p:stCondLst>
                                  <p:childTnLst>
                                    <p:set>
                                      <p:cBhvr>
                                        <p:cTn id="183" dur="1" fill="hold">
                                          <p:stCondLst>
                                            <p:cond delay="0"/>
                                          </p:stCondLst>
                                        </p:cTn>
                                        <p:tgtEl>
                                          <p:spTgt spid="51"/>
                                        </p:tgtEl>
                                        <p:attrNameLst>
                                          <p:attrName>style.visibility</p:attrName>
                                        </p:attrNameLst>
                                      </p:cBhvr>
                                      <p:to>
                                        <p:strVal val="visible"/>
                                      </p:to>
                                    </p:set>
                                    <p:animEffect transition="in" filter="wipe(right)">
                                      <p:cBhvr>
                                        <p:cTn id="184" dur="500"/>
                                        <p:tgtEl>
                                          <p:spTgt spid="51"/>
                                        </p:tgtEl>
                                      </p:cBhvr>
                                    </p:animEffect>
                                  </p:childTnLst>
                                </p:cTn>
                              </p:par>
                              <p:par>
                                <p:cTn id="185" presetID="22" presetClass="entr" presetSubtype="2" fill="hold" grpId="0" nodeType="withEffect">
                                  <p:stCondLst>
                                    <p:cond delay="600"/>
                                  </p:stCondLst>
                                  <p:childTnLst>
                                    <p:set>
                                      <p:cBhvr>
                                        <p:cTn id="186" dur="1" fill="hold">
                                          <p:stCondLst>
                                            <p:cond delay="0"/>
                                          </p:stCondLst>
                                        </p:cTn>
                                        <p:tgtEl>
                                          <p:spTgt spid="52"/>
                                        </p:tgtEl>
                                        <p:attrNameLst>
                                          <p:attrName>style.visibility</p:attrName>
                                        </p:attrNameLst>
                                      </p:cBhvr>
                                      <p:to>
                                        <p:strVal val="visible"/>
                                      </p:to>
                                    </p:set>
                                    <p:animEffect transition="in" filter="wipe(right)">
                                      <p:cBhvr>
                                        <p:cTn id="187" dur="500"/>
                                        <p:tgtEl>
                                          <p:spTgt spid="52"/>
                                        </p:tgtEl>
                                      </p:cBhvr>
                                    </p:animEffect>
                                  </p:childTnLst>
                                </p:cTn>
                              </p:par>
                            </p:childTnLst>
                          </p:cTn>
                        </p:par>
                        <p:par>
                          <p:cTn id="188" fill="hold">
                            <p:stCondLst>
                              <p:cond delay="3000"/>
                            </p:stCondLst>
                            <p:childTnLst>
                              <p:par>
                                <p:cTn id="189" presetID="22" presetClass="entr" presetSubtype="8" fill="hold" grpId="0" nodeType="afterEffect">
                                  <p:stCondLst>
                                    <p:cond delay="0"/>
                                  </p:stCondLst>
                                  <p:childTnLst>
                                    <p:set>
                                      <p:cBhvr>
                                        <p:cTn id="190" dur="1" fill="hold">
                                          <p:stCondLst>
                                            <p:cond delay="0"/>
                                          </p:stCondLst>
                                        </p:cTn>
                                        <p:tgtEl>
                                          <p:spTgt spid="67"/>
                                        </p:tgtEl>
                                        <p:attrNameLst>
                                          <p:attrName>style.visibility</p:attrName>
                                        </p:attrNameLst>
                                      </p:cBhvr>
                                      <p:to>
                                        <p:strVal val="visible"/>
                                      </p:to>
                                    </p:set>
                                    <p:animEffect transition="in" filter="wipe(left)">
                                      <p:cBhvr>
                                        <p:cTn id="191" dur="500"/>
                                        <p:tgtEl>
                                          <p:spTgt spid="67"/>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69"/>
                                        </p:tgtEl>
                                        <p:attrNameLst>
                                          <p:attrName>style.visibility</p:attrName>
                                        </p:attrNameLst>
                                      </p:cBhvr>
                                      <p:to>
                                        <p:strVal val="visible"/>
                                      </p:to>
                                    </p:set>
                                    <p:animEffect transition="in" filter="wipe(left)">
                                      <p:cBhvr>
                                        <p:cTn id="197" dur="500"/>
                                        <p:tgtEl>
                                          <p:spTgt spid="69"/>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70"/>
                                        </p:tgtEl>
                                        <p:attrNameLst>
                                          <p:attrName>style.visibility</p:attrName>
                                        </p:attrNameLst>
                                      </p:cBhvr>
                                      <p:to>
                                        <p:strVal val="visible"/>
                                      </p:to>
                                    </p:set>
                                    <p:animEffect transition="in" filter="wipe(left)">
                                      <p:cBhvr>
                                        <p:cTn id="200" dur="500"/>
                                        <p:tgtEl>
                                          <p:spTgt spid="70"/>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71"/>
                                        </p:tgtEl>
                                        <p:attrNameLst>
                                          <p:attrName>style.visibility</p:attrName>
                                        </p:attrNameLst>
                                      </p:cBhvr>
                                      <p:to>
                                        <p:strVal val="visible"/>
                                      </p:to>
                                    </p:set>
                                    <p:animEffect transition="in" filter="wipe(left)">
                                      <p:cBhvr>
                                        <p:cTn id="203" dur="500"/>
                                        <p:tgtEl>
                                          <p:spTgt spid="71"/>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72"/>
                                        </p:tgtEl>
                                        <p:attrNameLst>
                                          <p:attrName>style.visibility</p:attrName>
                                        </p:attrNameLst>
                                      </p:cBhvr>
                                      <p:to>
                                        <p:strVal val="visible"/>
                                      </p:to>
                                    </p:set>
                                    <p:animEffect transition="in" filter="wipe(left)">
                                      <p:cBhvr>
                                        <p:cTn id="206" dur="500"/>
                                        <p:tgtEl>
                                          <p:spTgt spid="72"/>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73"/>
                                        </p:tgtEl>
                                        <p:attrNameLst>
                                          <p:attrName>style.visibility</p:attrName>
                                        </p:attrNameLst>
                                      </p:cBhvr>
                                      <p:to>
                                        <p:strVal val="visible"/>
                                      </p:to>
                                    </p:set>
                                    <p:animEffect transition="in" filter="wipe(left)">
                                      <p:cBhvr>
                                        <p:cTn id="209" dur="500"/>
                                        <p:tgtEl>
                                          <p:spTgt spid="73"/>
                                        </p:tgtEl>
                                      </p:cBhvr>
                                    </p:animEffect>
                                  </p:childTnLst>
                                </p:cTn>
                              </p:par>
                              <p:par>
                                <p:cTn id="210" presetID="22" presetClass="entr" presetSubtype="2" fill="hold" grpId="0" nodeType="withEffect">
                                  <p:stCondLst>
                                    <p:cond delay="0"/>
                                  </p:stCondLst>
                                  <p:childTnLst>
                                    <p:set>
                                      <p:cBhvr>
                                        <p:cTn id="211" dur="1" fill="hold">
                                          <p:stCondLst>
                                            <p:cond delay="0"/>
                                          </p:stCondLst>
                                        </p:cTn>
                                        <p:tgtEl>
                                          <p:spTgt spid="53"/>
                                        </p:tgtEl>
                                        <p:attrNameLst>
                                          <p:attrName>style.visibility</p:attrName>
                                        </p:attrNameLst>
                                      </p:cBhvr>
                                      <p:to>
                                        <p:strVal val="visible"/>
                                      </p:to>
                                    </p:set>
                                    <p:animEffect transition="in" filter="wipe(right)">
                                      <p:cBhvr>
                                        <p:cTn id="212" dur="500"/>
                                        <p:tgtEl>
                                          <p:spTgt spid="53"/>
                                        </p:tgtEl>
                                      </p:cBhvr>
                                    </p:animEffect>
                                  </p:childTnLst>
                                </p:cTn>
                              </p:par>
                              <p:par>
                                <p:cTn id="213" presetID="22" presetClass="entr" presetSubtype="2" fill="hold" grpId="0" nodeType="withEffect">
                                  <p:stCondLst>
                                    <p:cond delay="0"/>
                                  </p:stCondLst>
                                  <p:childTnLst>
                                    <p:set>
                                      <p:cBhvr>
                                        <p:cTn id="214" dur="1" fill="hold">
                                          <p:stCondLst>
                                            <p:cond delay="0"/>
                                          </p:stCondLst>
                                        </p:cTn>
                                        <p:tgtEl>
                                          <p:spTgt spid="54"/>
                                        </p:tgtEl>
                                        <p:attrNameLst>
                                          <p:attrName>style.visibility</p:attrName>
                                        </p:attrNameLst>
                                      </p:cBhvr>
                                      <p:to>
                                        <p:strVal val="visible"/>
                                      </p:to>
                                    </p:set>
                                    <p:animEffect transition="in" filter="wipe(right)">
                                      <p:cBhvr>
                                        <p:cTn id="215" dur="500"/>
                                        <p:tgtEl>
                                          <p:spTgt spid="54"/>
                                        </p:tgtEl>
                                      </p:cBhvr>
                                    </p:animEffect>
                                  </p:childTnLst>
                                </p:cTn>
                              </p:par>
                              <p:par>
                                <p:cTn id="216" presetID="22" presetClass="entr" presetSubtype="2" fill="hold" grpId="0" nodeType="withEffect">
                                  <p:stCondLst>
                                    <p:cond delay="0"/>
                                  </p:stCondLst>
                                  <p:childTnLst>
                                    <p:set>
                                      <p:cBhvr>
                                        <p:cTn id="217" dur="1" fill="hold">
                                          <p:stCondLst>
                                            <p:cond delay="0"/>
                                          </p:stCondLst>
                                        </p:cTn>
                                        <p:tgtEl>
                                          <p:spTgt spid="55"/>
                                        </p:tgtEl>
                                        <p:attrNameLst>
                                          <p:attrName>style.visibility</p:attrName>
                                        </p:attrNameLst>
                                      </p:cBhvr>
                                      <p:to>
                                        <p:strVal val="visible"/>
                                      </p:to>
                                    </p:set>
                                    <p:animEffect transition="in" filter="wipe(right)">
                                      <p:cBhvr>
                                        <p:cTn id="218" dur="500"/>
                                        <p:tgtEl>
                                          <p:spTgt spid="55"/>
                                        </p:tgtEl>
                                      </p:cBhvr>
                                    </p:animEffect>
                                  </p:childTnLst>
                                </p:cTn>
                              </p:par>
                              <p:par>
                                <p:cTn id="219" presetID="22" presetClass="entr" presetSubtype="2" fill="hold" grpId="0" nodeType="withEffect">
                                  <p:stCondLst>
                                    <p:cond delay="0"/>
                                  </p:stCondLst>
                                  <p:childTnLst>
                                    <p:set>
                                      <p:cBhvr>
                                        <p:cTn id="220" dur="1" fill="hold">
                                          <p:stCondLst>
                                            <p:cond delay="0"/>
                                          </p:stCondLst>
                                        </p:cTn>
                                        <p:tgtEl>
                                          <p:spTgt spid="56"/>
                                        </p:tgtEl>
                                        <p:attrNameLst>
                                          <p:attrName>style.visibility</p:attrName>
                                        </p:attrNameLst>
                                      </p:cBhvr>
                                      <p:to>
                                        <p:strVal val="visible"/>
                                      </p:to>
                                    </p:set>
                                    <p:animEffect transition="in" filter="wipe(right)">
                                      <p:cBhvr>
                                        <p:cTn id="221" dur="500"/>
                                        <p:tgtEl>
                                          <p:spTgt spid="56"/>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57"/>
                                        </p:tgtEl>
                                        <p:attrNameLst>
                                          <p:attrName>style.visibility</p:attrName>
                                        </p:attrNameLst>
                                      </p:cBhvr>
                                      <p:to>
                                        <p:strVal val="visible"/>
                                      </p:to>
                                    </p:set>
                                    <p:animEffect transition="in" filter="wipe(right)">
                                      <p:cBhvr>
                                        <p:cTn id="224" dur="500"/>
                                        <p:tgtEl>
                                          <p:spTgt spid="57"/>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right)">
                                      <p:cBhvr>
                                        <p:cTn id="227" dur="500"/>
                                        <p:tgtEl>
                                          <p:spTgt spid="58"/>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59"/>
                                        </p:tgtEl>
                                        <p:attrNameLst>
                                          <p:attrName>style.visibility</p:attrName>
                                        </p:attrNameLst>
                                      </p:cBhvr>
                                      <p:to>
                                        <p:strVal val="visible"/>
                                      </p:to>
                                    </p:set>
                                    <p:animEffect transition="in" filter="wipe(right)">
                                      <p:cBhvr>
                                        <p:cTn id="230" dur="500"/>
                                        <p:tgtEl>
                                          <p:spTgt spid="59"/>
                                        </p:tgtEl>
                                      </p:cBhvr>
                                    </p:animEffect>
                                  </p:childTnLst>
                                </p:cTn>
                              </p:par>
                            </p:childTnLst>
                          </p:cTn>
                        </p:par>
                        <p:par>
                          <p:cTn id="231" fill="hold">
                            <p:stCondLst>
                              <p:cond delay="3500"/>
                            </p:stCondLst>
                            <p:childTnLst>
                              <p:par>
                                <p:cTn id="232" presetID="16" presetClass="entr" presetSubtype="37" fill="hold" grpId="0" nodeType="afterEffect">
                                  <p:stCondLst>
                                    <p:cond delay="0"/>
                                  </p:stCondLst>
                                  <p:childTnLst>
                                    <p:set>
                                      <p:cBhvr>
                                        <p:cTn id="233" dur="1" fill="hold">
                                          <p:stCondLst>
                                            <p:cond delay="0"/>
                                          </p:stCondLst>
                                        </p:cTn>
                                        <p:tgtEl>
                                          <p:spTgt spid="81"/>
                                        </p:tgtEl>
                                        <p:attrNameLst>
                                          <p:attrName>style.visibility</p:attrName>
                                        </p:attrNameLst>
                                      </p:cBhvr>
                                      <p:to>
                                        <p:strVal val="visible"/>
                                      </p:to>
                                    </p:set>
                                    <p:animEffect transition="in" filter="barn(outVertical)">
                                      <p:cBhvr>
                                        <p:cTn id="234"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animBg="1"/>
      <p:bldP spid="66" grpId="0" animBg="1"/>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5400"/>
            <a:ext cx="9144000" cy="5168900"/>
            <a:chOff x="0" y="-25400"/>
            <a:chExt cx="9144000" cy="5168900"/>
          </a:xfrm>
        </p:grpSpPr>
        <p:pic>
          <p:nvPicPr>
            <p:cNvPr id="9" name="图片 8"/>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a:xfrm>
              <a:off x="0" y="-25400"/>
              <a:ext cx="9144000" cy="5168900"/>
            </a:xfrm>
            <a:prstGeom prst="rect">
              <a:avLst/>
            </a:prstGeom>
          </p:spPr>
        </p:pic>
        <p:sp>
          <p:nvSpPr>
            <p:cNvPr id="10" name="矩形 9"/>
            <p:cNvSpPr/>
            <p:nvPr/>
          </p:nvSpPr>
          <p:spPr>
            <a:xfrm>
              <a:off x="0" y="1511300"/>
              <a:ext cx="9144000" cy="294640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30" name="组合 29"/>
          <p:cNvGrpSpPr/>
          <p:nvPr/>
        </p:nvGrpSpPr>
        <p:grpSpPr>
          <a:xfrm>
            <a:off x="3516392" y="962809"/>
            <a:ext cx="2111213" cy="916361"/>
            <a:chOff x="819150" y="2675696"/>
            <a:chExt cx="2057400" cy="893004"/>
          </a:xfrm>
        </p:grpSpPr>
        <p:sp>
          <p:nvSpPr>
            <p:cNvPr id="31" name="矩形标注 30"/>
            <p:cNvSpPr/>
            <p:nvPr/>
          </p:nvSpPr>
          <p:spPr>
            <a:xfrm>
              <a:off x="819150" y="2675696"/>
              <a:ext cx="2057400" cy="893004"/>
            </a:xfrm>
            <a:prstGeom prst="wedgeRectCallout">
              <a:avLst>
                <a:gd name="adj1" fmla="val -28240"/>
                <a:gd name="adj2" fmla="val 790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2" name="文本框 41"/>
            <p:cNvSpPr txBox="1">
              <a:spLocks noChangeArrowheads="1"/>
            </p:cNvSpPr>
            <p:nvPr/>
          </p:nvSpPr>
          <p:spPr bwMode="auto">
            <a:xfrm>
              <a:off x="1054646" y="2875915"/>
              <a:ext cx="1521119" cy="629857"/>
            </a:xfrm>
            <a:prstGeom prst="rect">
              <a:avLst/>
            </a:prstGeom>
            <a:noFill/>
            <a:ln w="9525">
              <a:noFill/>
              <a:miter lim="800000"/>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FFF6E7"/>
                  </a:solidFill>
                  <a:effectLst/>
                  <a:uLnTx/>
                  <a:uFillTx/>
                  <a:latin typeface="微软雅黑" panose="020B0503020204020204" charset="-122"/>
                  <a:ea typeface="微软雅黑" panose="020B0503020204020204" charset="-122"/>
                  <a:cs typeface="+mn-cs"/>
                </a:rPr>
                <a:t>第三分</a:t>
              </a:r>
              <a:endParaRPr kumimoji="0" lang="zh-CN" altLang="en-US" sz="3600" b="1" i="0" u="none" strike="noStrike" kern="1200" cap="none" spc="0" normalizeH="0" baseline="0" noProof="0" dirty="0">
                <a:ln>
                  <a:noFill/>
                </a:ln>
                <a:solidFill>
                  <a:srgbClr val="FFF6E7"/>
                </a:solidFill>
                <a:effectLst/>
                <a:uLnTx/>
                <a:uFillTx/>
                <a:latin typeface="微软雅黑" panose="020B0503020204020204" charset="-122"/>
                <a:ea typeface="微软雅黑" panose="020B0503020204020204" charset="-122"/>
                <a:cs typeface="+mn-cs"/>
              </a:endParaRPr>
            </a:p>
          </p:txBody>
        </p:sp>
      </p:grpSp>
      <p:sp>
        <p:nvSpPr>
          <p:cNvPr id="34" name="文本框 65"/>
          <p:cNvSpPr txBox="1">
            <a:spLocks noChangeArrowheads="1"/>
          </p:cNvSpPr>
          <p:nvPr/>
        </p:nvSpPr>
        <p:spPr bwMode="auto">
          <a:xfrm>
            <a:off x="2575548" y="3051413"/>
            <a:ext cx="3992902" cy="461665"/>
          </a:xfrm>
          <a:prstGeom prst="rect">
            <a:avLst/>
          </a:prstGeom>
          <a:noFill/>
          <a:ln w="9525">
            <a:noFill/>
            <a:miter lim="800000"/>
          </a:ln>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在这里添加你需要的文字内容，请根据自己要求更改。在这里添加你需要的文字内容，请根据自己要求更改。</a:t>
            </a:r>
          </a:p>
        </p:txBody>
      </p:sp>
      <p:sp>
        <p:nvSpPr>
          <p:cNvPr id="35" name="文本框 66"/>
          <p:cNvSpPr txBox="1">
            <a:spLocks noChangeArrowheads="1"/>
          </p:cNvSpPr>
          <p:nvPr/>
        </p:nvSpPr>
        <p:spPr bwMode="auto">
          <a:xfrm>
            <a:off x="2786894" y="2281972"/>
            <a:ext cx="3570208" cy="769441"/>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点击添加内容</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5" presetClass="entr" presetSubtype="0" fill="hold" grpId="0" nodeType="withEffect">
                                  <p:stCondLst>
                                    <p:cond delay="0"/>
                                  </p:stCondLst>
                                  <p:iterate type="lt">
                                    <p:tmPct val="14000"/>
                                  </p:iterate>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anim calcmode="lin" valueType="num">
                                      <p:cBhvr>
                                        <p:cTn id="13" dur="2000" fill="hold"/>
                                        <p:tgtEl>
                                          <p:spTgt spid="35"/>
                                        </p:tgtEl>
                                        <p:attrNameLst>
                                          <p:attrName>ppt_w</p:attrName>
                                        </p:attrNameLst>
                                      </p:cBhvr>
                                      <p:tavLst>
                                        <p:tav tm="0" fmla="#ppt_w*sin(2.5*pi*$)">
                                          <p:val>
                                            <p:fltVal val="0"/>
                                          </p:val>
                                        </p:tav>
                                        <p:tav tm="100000">
                                          <p:val>
                                            <p:fltVal val="1"/>
                                          </p:val>
                                        </p:tav>
                                      </p:tavLst>
                                    </p:anim>
                                    <p:anim calcmode="lin" valueType="num">
                                      <p:cBhvr>
                                        <p:cTn id="14" dur="2000" fill="hold"/>
                                        <p:tgtEl>
                                          <p:spTgt spid="35"/>
                                        </p:tgtEl>
                                        <p:attrNameLst>
                                          <p:attrName>ppt_h</p:attrName>
                                        </p:attrNameLst>
                                      </p:cBhvr>
                                      <p:tavLst>
                                        <p:tav tm="0">
                                          <p:val>
                                            <p:strVal val="#ppt_h"/>
                                          </p:val>
                                        </p:tav>
                                        <p:tav tm="100000">
                                          <p:val>
                                            <p:strVal val="#ppt_h"/>
                                          </p:val>
                                        </p:tav>
                                      </p:tavLst>
                                    </p:anim>
                                  </p:childTnLst>
                                </p:cTn>
                              </p:par>
                            </p:childTnLst>
                          </p:cTn>
                        </p:par>
                        <p:par>
                          <p:cTn id="15" fill="hold">
                            <p:stCondLst>
                              <p:cond delay="0"/>
                            </p:stCondLst>
                            <p:childTnLst>
                              <p:par>
                                <p:cTn id="16" presetID="42" presetClass="entr" presetSubtype="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2899454" y="1162867"/>
            <a:ext cx="3366181" cy="3052324"/>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58" name="组合 49"/>
          <p:cNvGrpSpPr/>
          <p:nvPr/>
        </p:nvGrpSpPr>
        <p:grpSpPr bwMode="auto">
          <a:xfrm>
            <a:off x="4079259" y="2345256"/>
            <a:ext cx="950232" cy="637077"/>
            <a:chOff x="0" y="0"/>
            <a:chExt cx="935038" cy="568325"/>
          </a:xfrm>
        </p:grpSpPr>
        <p:sp>
          <p:nvSpPr>
            <p:cNvPr id="59"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60"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61"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62"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63"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64"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2" name="组合 1"/>
          <p:cNvGrpSpPr/>
          <p:nvPr/>
        </p:nvGrpSpPr>
        <p:grpSpPr>
          <a:xfrm>
            <a:off x="3453760" y="1059932"/>
            <a:ext cx="1060447" cy="1199227"/>
            <a:chOff x="4603874" y="1557586"/>
            <a:chExt cx="1414257" cy="1599339"/>
          </a:xfrm>
        </p:grpSpPr>
        <p:sp>
          <p:nvSpPr>
            <p:cNvPr id="51" name="六边形 50"/>
            <p:cNvSpPr/>
            <p:nvPr/>
          </p:nvSpPr>
          <p:spPr>
            <a:xfrm rot="5400000">
              <a:off x="4511333"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5" name="Freeform 357"/>
            <p:cNvSpPr>
              <a:spLocks noChangeAspect="1" noEditPoints="1"/>
            </p:cNvSpPr>
            <p:nvPr/>
          </p:nvSpPr>
          <p:spPr bwMode="auto">
            <a:xfrm>
              <a:off x="4894938" y="2090517"/>
              <a:ext cx="783472" cy="555104"/>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91419" tIns="45709" rIns="91419"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lumMod val="75000"/>
                    <a:lumOff val="25000"/>
                  </a:prstClr>
                </a:solidFill>
                <a:effectLst/>
                <a:uLnTx/>
                <a:uFillTx/>
                <a:latin typeface="等线" panose="02010600030101010101" charset="-122"/>
                <a:ea typeface="微软雅黑" panose="020B0503020204020204" charset="-122"/>
                <a:cs typeface="+mn-cs"/>
              </a:endParaRPr>
            </a:p>
          </p:txBody>
        </p:sp>
      </p:grpSp>
      <p:grpSp>
        <p:nvGrpSpPr>
          <p:cNvPr id="10" name="组合 9"/>
          <p:cNvGrpSpPr/>
          <p:nvPr/>
        </p:nvGrpSpPr>
        <p:grpSpPr>
          <a:xfrm>
            <a:off x="4641617" y="1059932"/>
            <a:ext cx="1060447" cy="1199227"/>
            <a:chOff x="6188049" y="1557586"/>
            <a:chExt cx="1414257" cy="1599339"/>
          </a:xfrm>
        </p:grpSpPr>
        <p:sp>
          <p:nvSpPr>
            <p:cNvPr id="53" name="六边形 52"/>
            <p:cNvSpPr/>
            <p:nvPr/>
          </p:nvSpPr>
          <p:spPr>
            <a:xfrm rot="5400000">
              <a:off x="6095508" y="1650127"/>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6" name="Freeform 359"/>
            <p:cNvSpPr>
              <a:spLocks noChangeAspect="1" noEditPoints="1"/>
            </p:cNvSpPr>
            <p:nvPr/>
          </p:nvSpPr>
          <p:spPr bwMode="auto">
            <a:xfrm>
              <a:off x="6663814" y="2005646"/>
              <a:ext cx="563407" cy="614725"/>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91419" tIns="45709" rIns="91419" bIns="4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lumMod val="75000"/>
                    <a:lumOff val="25000"/>
                  </a:prstClr>
                </a:solidFill>
                <a:effectLst/>
                <a:uLnTx/>
                <a:uFillTx/>
                <a:latin typeface="等线" panose="02010600030101010101" charset="-122"/>
                <a:ea typeface="微软雅黑" panose="020B0503020204020204" charset="-122"/>
                <a:cs typeface="+mn-cs"/>
              </a:endParaRPr>
            </a:p>
          </p:txBody>
        </p:sp>
      </p:grpSp>
      <p:grpSp>
        <p:nvGrpSpPr>
          <p:cNvPr id="3" name="组合 2"/>
          <p:cNvGrpSpPr/>
          <p:nvPr/>
        </p:nvGrpSpPr>
        <p:grpSpPr>
          <a:xfrm>
            <a:off x="2859832" y="2085809"/>
            <a:ext cx="1060447" cy="1199227"/>
            <a:chOff x="3811786" y="2925738"/>
            <a:chExt cx="1414257" cy="1599339"/>
          </a:xfrm>
        </p:grpSpPr>
        <p:sp>
          <p:nvSpPr>
            <p:cNvPr id="55" name="六边形 54"/>
            <p:cNvSpPr/>
            <p:nvPr/>
          </p:nvSpPr>
          <p:spPr>
            <a:xfrm rot="5400000">
              <a:off x="3719245" y="3018279"/>
              <a:ext cx="1599339" cy="1414257"/>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8" name="组合 7"/>
            <p:cNvGrpSpPr/>
            <p:nvPr/>
          </p:nvGrpSpPr>
          <p:grpSpPr>
            <a:xfrm>
              <a:off x="4242700" y="3370429"/>
              <a:ext cx="633615" cy="611925"/>
              <a:chOff x="4136908" y="3626190"/>
              <a:chExt cx="449941" cy="434538"/>
            </a:xfrm>
          </p:grpSpPr>
          <p:sp>
            <p:nvSpPr>
              <p:cNvPr id="67" name="Freeform 159"/>
              <p:cNvSpPr>
                <a:spLocks noChangeArrowheads="1"/>
              </p:cNvSpPr>
              <p:nvPr/>
            </p:nvSpPr>
            <p:spPr bwMode="auto">
              <a:xfrm>
                <a:off x="4184418" y="3708657"/>
                <a:ext cx="354922" cy="352071"/>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w="9525" cmpd="sng">
                <a:noFill/>
                <a:bevel/>
              </a:ln>
            </p:spPr>
            <p:txBody>
              <a:bodyPr lIns="91419" tIns="45709" rIns="91419" bIns="45709"/>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75000"/>
                      <a:lumOff val="25000"/>
                    </a:prstClr>
                  </a:solidFill>
                  <a:effectLst/>
                  <a:uLnTx/>
                  <a:uFillTx/>
                  <a:latin typeface="等线" panose="02010600030101010101" charset="-122"/>
                  <a:ea typeface="微软雅黑" panose="020B0503020204020204" charset="-122"/>
                  <a:cs typeface="+mn-cs"/>
                </a:endParaRPr>
              </a:p>
            </p:txBody>
          </p:sp>
          <p:sp>
            <p:nvSpPr>
              <p:cNvPr id="68" name="Freeform 160"/>
              <p:cNvSpPr>
                <a:spLocks noChangeArrowheads="1"/>
              </p:cNvSpPr>
              <p:nvPr/>
            </p:nvSpPr>
            <p:spPr bwMode="auto">
              <a:xfrm>
                <a:off x="4136908" y="3626190"/>
                <a:ext cx="449941" cy="196652"/>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w="9525" cmpd="sng">
                <a:noFill/>
                <a:bevel/>
              </a:ln>
            </p:spPr>
            <p:txBody>
              <a:bodyPr lIns="91419" tIns="45709" rIns="91419" bIns="45709"/>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75000"/>
                      <a:lumOff val="25000"/>
                    </a:prstClr>
                  </a:solidFill>
                  <a:effectLst/>
                  <a:uLnTx/>
                  <a:uFillTx/>
                  <a:latin typeface="等线" panose="02010600030101010101" charset="-122"/>
                  <a:ea typeface="微软雅黑" panose="020B0503020204020204" charset="-122"/>
                  <a:cs typeface="+mn-cs"/>
                </a:endParaRPr>
              </a:p>
            </p:txBody>
          </p:sp>
        </p:grpSp>
      </p:grpSp>
      <p:grpSp>
        <p:nvGrpSpPr>
          <p:cNvPr id="6" name="组合 5"/>
          <p:cNvGrpSpPr/>
          <p:nvPr/>
        </p:nvGrpSpPr>
        <p:grpSpPr>
          <a:xfrm>
            <a:off x="5216123" y="2085809"/>
            <a:ext cx="1060447" cy="1199227"/>
            <a:chOff x="6954235" y="2925738"/>
            <a:chExt cx="1414257" cy="1599339"/>
          </a:xfrm>
        </p:grpSpPr>
        <p:sp>
          <p:nvSpPr>
            <p:cNvPr id="54" name="六边形 53"/>
            <p:cNvSpPr/>
            <p:nvPr/>
          </p:nvSpPr>
          <p:spPr>
            <a:xfrm rot="5400000">
              <a:off x="6861694" y="3018279"/>
              <a:ext cx="1599339" cy="1414257"/>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9" name="组合 8"/>
            <p:cNvGrpSpPr/>
            <p:nvPr/>
          </p:nvGrpSpPr>
          <p:grpSpPr>
            <a:xfrm>
              <a:off x="7355017" y="3486605"/>
              <a:ext cx="688535" cy="429165"/>
              <a:chOff x="7659896" y="3661627"/>
              <a:chExt cx="474499" cy="295756"/>
            </a:xfrm>
          </p:grpSpPr>
          <p:sp>
            <p:nvSpPr>
              <p:cNvPr id="69" name="Freeform 8"/>
              <p:cNvSpPr>
                <a:spLocks noEditPoints="1" noChangeArrowheads="1"/>
              </p:cNvSpPr>
              <p:nvPr/>
            </p:nvSpPr>
            <p:spPr bwMode="auto">
              <a:xfrm>
                <a:off x="7659896" y="3661627"/>
                <a:ext cx="474499" cy="295756"/>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75000"/>
                      <a:lumOff val="25000"/>
                    </a:prstClr>
                  </a:solidFill>
                  <a:effectLst/>
                  <a:uLnTx/>
                  <a:uFillTx/>
                  <a:latin typeface="等线" panose="02010600030101010101" charset="-122"/>
                  <a:ea typeface="微软雅黑" panose="020B0503020204020204" charset="-122"/>
                  <a:cs typeface="+mn-cs"/>
                </a:endParaRPr>
              </a:p>
            </p:txBody>
          </p:sp>
          <p:sp>
            <p:nvSpPr>
              <p:cNvPr id="70" name="Rectangle 9"/>
              <p:cNvSpPr>
                <a:spLocks noChangeArrowheads="1"/>
              </p:cNvSpPr>
              <p:nvPr/>
            </p:nvSpPr>
            <p:spPr bwMode="auto">
              <a:xfrm>
                <a:off x="7723802" y="3725573"/>
                <a:ext cx="91066"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875"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sp>
            <p:nvSpPr>
              <p:cNvPr id="71" name="Rectangle 10"/>
              <p:cNvSpPr>
                <a:spLocks noChangeArrowheads="1"/>
              </p:cNvSpPr>
              <p:nvPr/>
            </p:nvSpPr>
            <p:spPr bwMode="auto">
              <a:xfrm>
                <a:off x="7830843" y="3725573"/>
                <a:ext cx="86272"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19" tIns="45709" rIns="91419"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875"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pitchFamily="34" charset="0"/>
                  <a:sym typeface="Calibri" panose="020F0502020204030204" pitchFamily="34" charset="0"/>
                </a:endParaRPr>
              </a:p>
            </p:txBody>
          </p:sp>
        </p:grpSp>
      </p:grpSp>
      <p:grpSp>
        <p:nvGrpSpPr>
          <p:cNvPr id="7" name="组合 6"/>
          <p:cNvGrpSpPr/>
          <p:nvPr/>
        </p:nvGrpSpPr>
        <p:grpSpPr>
          <a:xfrm>
            <a:off x="4641617" y="3111685"/>
            <a:ext cx="1060447" cy="1199227"/>
            <a:chOff x="6188049" y="4293890"/>
            <a:chExt cx="1414257" cy="1599339"/>
          </a:xfrm>
        </p:grpSpPr>
        <p:sp>
          <p:nvSpPr>
            <p:cNvPr id="57" name="六边形 56"/>
            <p:cNvSpPr/>
            <p:nvPr/>
          </p:nvSpPr>
          <p:spPr>
            <a:xfrm rot="5400000">
              <a:off x="6095508"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4" name="Freeform 145"/>
            <p:cNvSpPr>
              <a:spLocks noChangeAspect="1" noEditPoints="1"/>
            </p:cNvSpPr>
            <p:nvPr/>
          </p:nvSpPr>
          <p:spPr bwMode="auto">
            <a:xfrm>
              <a:off x="6556876" y="4794197"/>
              <a:ext cx="670345" cy="66950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78" name="直接连接符 17"/>
          <p:cNvSpPr>
            <a:spLocks noChangeShapeType="1"/>
          </p:cNvSpPr>
          <p:nvPr/>
        </p:nvSpPr>
        <p:spPr bwMode="auto">
          <a:xfrm flipH="1" flipV="1">
            <a:off x="2494447" y="3868902"/>
            <a:ext cx="959312"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79" name="直接连接符 14"/>
          <p:cNvSpPr>
            <a:spLocks noChangeShapeType="1"/>
          </p:cNvSpPr>
          <p:nvPr/>
        </p:nvSpPr>
        <p:spPr bwMode="auto">
          <a:xfrm flipH="1">
            <a:off x="2494450" y="2708925"/>
            <a:ext cx="365381"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0" name="直接连接符 12"/>
          <p:cNvSpPr>
            <a:spLocks noChangeShapeType="1"/>
          </p:cNvSpPr>
          <p:nvPr/>
        </p:nvSpPr>
        <p:spPr bwMode="auto">
          <a:xfrm flipH="1">
            <a:off x="2494448" y="1470621"/>
            <a:ext cx="959311"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1" name="矩形 65"/>
          <p:cNvSpPr>
            <a:spLocks noChangeArrowheads="1"/>
          </p:cNvSpPr>
          <p:nvPr/>
        </p:nvSpPr>
        <p:spPr bwMode="auto">
          <a:xfrm>
            <a:off x="1368579" y="1242326"/>
            <a:ext cx="1077174" cy="30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rPr>
              <a:t>添加标题</a:t>
            </a:r>
            <a:endParaRPr kumimoji="0" lang="en-US" altLang="zh-CN"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endParaRPr>
          </a:p>
        </p:txBody>
      </p:sp>
      <p:sp>
        <p:nvSpPr>
          <p:cNvPr id="82" name="矩形 47"/>
          <p:cNvSpPr>
            <a:spLocks noChangeArrowheads="1"/>
          </p:cNvSpPr>
          <p:nvPr/>
        </p:nvSpPr>
        <p:spPr bwMode="auto">
          <a:xfrm>
            <a:off x="306513" y="1516106"/>
            <a:ext cx="2139240" cy="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57" tIns="34279" rIns="68557" bIns="34279">
            <a:spAutoFit/>
          </a:bodyPr>
          <a:lstStyle/>
          <a:p>
            <a:pPr marL="0" marR="0" lvl="0" indent="0" algn="r" defTabSz="6858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rPr>
              <a:t>在此录入上述图表的描述说明</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endParaRPr>
          </a:p>
          <a:p>
            <a:pPr marL="0" marR="0" lvl="0" indent="0" algn="r" defTabSz="6858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rPr>
              <a:t>在此录入上述图表的描述说明</a:t>
            </a:r>
            <a:endParaRPr kumimoji="0" lang="zh-CN" altLang="en-US" sz="101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3" name="矩形 69"/>
          <p:cNvSpPr>
            <a:spLocks noChangeArrowheads="1"/>
          </p:cNvSpPr>
          <p:nvPr/>
        </p:nvSpPr>
        <p:spPr bwMode="auto">
          <a:xfrm>
            <a:off x="1485627" y="2355934"/>
            <a:ext cx="960126" cy="30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rPr>
              <a:t>添加标题</a:t>
            </a:r>
            <a:endParaRPr kumimoji="0" lang="en-US" altLang="zh-CN"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endParaRPr>
          </a:p>
        </p:txBody>
      </p:sp>
      <p:sp>
        <p:nvSpPr>
          <p:cNvPr id="84" name="矩形 47"/>
          <p:cNvSpPr>
            <a:spLocks noChangeArrowheads="1"/>
          </p:cNvSpPr>
          <p:nvPr/>
        </p:nvSpPr>
        <p:spPr bwMode="auto">
          <a:xfrm>
            <a:off x="528825" y="2629716"/>
            <a:ext cx="1916928" cy="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57" tIns="34279" rIns="68557" bIns="34279">
            <a:spAutoFit/>
          </a:bodyPr>
          <a:lstStyle/>
          <a:p>
            <a:pPr marL="0" marR="0" lvl="0" indent="0" algn="r" defTabSz="6858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rPr>
              <a:t>在此录入上述图表的描述说明在此录入上述图表的描述说明</a:t>
            </a:r>
            <a:endParaRPr kumimoji="0" lang="zh-CN" altLang="en-US" sz="101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5" name="矩形 72"/>
          <p:cNvSpPr>
            <a:spLocks noChangeArrowheads="1"/>
          </p:cNvSpPr>
          <p:nvPr/>
        </p:nvSpPr>
        <p:spPr bwMode="auto">
          <a:xfrm>
            <a:off x="1485626" y="3420107"/>
            <a:ext cx="960127" cy="30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rPr>
              <a:t>添加标题</a:t>
            </a:r>
            <a:endParaRPr kumimoji="0" lang="en-US" altLang="zh-CN"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endParaRPr>
          </a:p>
        </p:txBody>
      </p:sp>
      <p:sp>
        <p:nvSpPr>
          <p:cNvPr id="86" name="矩形 47"/>
          <p:cNvSpPr>
            <a:spLocks noChangeArrowheads="1"/>
          </p:cNvSpPr>
          <p:nvPr/>
        </p:nvSpPr>
        <p:spPr bwMode="auto">
          <a:xfrm>
            <a:off x="528825" y="3693888"/>
            <a:ext cx="1916928" cy="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57" tIns="34279" rIns="68557" bIns="34279">
            <a:spAutoFit/>
          </a:bodyPr>
          <a:lstStyle/>
          <a:p>
            <a:pPr marL="0" marR="0" lvl="0" indent="0" algn="r" defTabSz="6858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rPr>
              <a:t>在此录入上述图表的描述说明在此录入上述图表的描述说明</a:t>
            </a:r>
            <a:endParaRPr kumimoji="0" lang="zh-CN" altLang="en-US" sz="101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7" name="矩形 76"/>
          <p:cNvSpPr>
            <a:spLocks noChangeArrowheads="1"/>
          </p:cNvSpPr>
          <p:nvPr/>
        </p:nvSpPr>
        <p:spPr bwMode="auto">
          <a:xfrm>
            <a:off x="6657247" y="1167919"/>
            <a:ext cx="956521" cy="30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rPr>
              <a:t>添加标题</a:t>
            </a:r>
            <a:endParaRPr kumimoji="0" lang="en-US" altLang="zh-CN"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endParaRPr>
          </a:p>
        </p:txBody>
      </p:sp>
      <p:sp>
        <p:nvSpPr>
          <p:cNvPr id="88" name="矩形 47"/>
          <p:cNvSpPr>
            <a:spLocks noChangeArrowheads="1"/>
          </p:cNvSpPr>
          <p:nvPr/>
        </p:nvSpPr>
        <p:spPr bwMode="auto">
          <a:xfrm>
            <a:off x="6657246" y="1453603"/>
            <a:ext cx="1989858" cy="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57" tIns="34279" rIns="68557" bIns="34279">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rPr>
              <a:t>在此录入上述图表的描述说明在此录入上述图表的描述说明</a:t>
            </a:r>
            <a:endParaRPr kumimoji="0" lang="zh-CN" altLang="en-US" sz="101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9" name="矩形 78"/>
          <p:cNvSpPr>
            <a:spLocks noChangeArrowheads="1"/>
          </p:cNvSpPr>
          <p:nvPr/>
        </p:nvSpPr>
        <p:spPr bwMode="auto">
          <a:xfrm>
            <a:off x="6657247" y="2584396"/>
            <a:ext cx="963663" cy="30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rPr>
              <a:t>添加标题</a:t>
            </a:r>
            <a:endParaRPr kumimoji="0" lang="en-US" altLang="zh-CN"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endParaRPr>
          </a:p>
        </p:txBody>
      </p:sp>
      <p:sp>
        <p:nvSpPr>
          <p:cNvPr id="90" name="矩形 47"/>
          <p:cNvSpPr>
            <a:spLocks noChangeArrowheads="1"/>
          </p:cNvSpPr>
          <p:nvPr/>
        </p:nvSpPr>
        <p:spPr bwMode="auto">
          <a:xfrm>
            <a:off x="6657246" y="2870080"/>
            <a:ext cx="1989858" cy="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57" tIns="34279" rIns="68557" bIns="34279">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rPr>
              <a:t>在此录入上述图表的描述说明在此录入上述图表的描述说明</a:t>
            </a:r>
            <a:endParaRPr kumimoji="0" lang="zh-CN" altLang="en-US" sz="101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91" name="矩形 80"/>
          <p:cNvSpPr>
            <a:spLocks noChangeArrowheads="1"/>
          </p:cNvSpPr>
          <p:nvPr/>
        </p:nvSpPr>
        <p:spPr bwMode="auto">
          <a:xfrm>
            <a:off x="6657247" y="3544448"/>
            <a:ext cx="915119" cy="30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rPr>
              <a:t>添加标题</a:t>
            </a:r>
            <a:endParaRPr kumimoji="0" lang="en-US" altLang="zh-CN"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endParaRPr>
          </a:p>
        </p:txBody>
      </p:sp>
      <p:sp>
        <p:nvSpPr>
          <p:cNvPr id="92" name="矩形 47"/>
          <p:cNvSpPr>
            <a:spLocks noChangeArrowheads="1"/>
          </p:cNvSpPr>
          <p:nvPr/>
        </p:nvSpPr>
        <p:spPr bwMode="auto">
          <a:xfrm>
            <a:off x="6657247" y="3830132"/>
            <a:ext cx="2014460" cy="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57" tIns="34279" rIns="68557" bIns="34279">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rPr>
              <a:t>在此录入上述图表的描述说明</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rPr>
              <a:t>在此录入上述图表的描述说明</a:t>
            </a:r>
            <a:endParaRPr kumimoji="0" lang="zh-CN" altLang="en-US" sz="101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94" name="直接连接符 17"/>
          <p:cNvSpPr>
            <a:spLocks noChangeShapeType="1"/>
          </p:cNvSpPr>
          <p:nvPr/>
        </p:nvSpPr>
        <p:spPr bwMode="auto">
          <a:xfrm flipH="1" flipV="1">
            <a:off x="5702064" y="3868902"/>
            <a:ext cx="987575"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95" name="直接连接符 14"/>
          <p:cNvSpPr>
            <a:spLocks noChangeShapeType="1"/>
          </p:cNvSpPr>
          <p:nvPr/>
        </p:nvSpPr>
        <p:spPr bwMode="auto">
          <a:xfrm flipH="1">
            <a:off x="6276570" y="2716589"/>
            <a:ext cx="351199"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96" name="直接连接符 12"/>
          <p:cNvSpPr>
            <a:spLocks noChangeShapeType="1"/>
          </p:cNvSpPr>
          <p:nvPr/>
        </p:nvSpPr>
        <p:spPr bwMode="auto">
          <a:xfrm flipH="1">
            <a:off x="5702639" y="1478285"/>
            <a:ext cx="967512"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5" name="组合 4"/>
          <p:cNvGrpSpPr/>
          <p:nvPr/>
        </p:nvGrpSpPr>
        <p:grpSpPr>
          <a:xfrm>
            <a:off x="3453760" y="3111685"/>
            <a:ext cx="1060447" cy="1199227"/>
            <a:chOff x="4603874" y="4293890"/>
            <a:chExt cx="1414257" cy="1599339"/>
          </a:xfrm>
        </p:grpSpPr>
        <p:sp>
          <p:nvSpPr>
            <p:cNvPr id="56" name="六边形 55"/>
            <p:cNvSpPr/>
            <p:nvPr/>
          </p:nvSpPr>
          <p:spPr>
            <a:xfrm rot="5400000">
              <a:off x="4511333" y="4386431"/>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9" name="Freeform 13"/>
            <p:cNvSpPr>
              <a:spLocks noEditPoints="1"/>
            </p:cNvSpPr>
            <p:nvPr/>
          </p:nvSpPr>
          <p:spPr bwMode="auto">
            <a:xfrm>
              <a:off x="5064412" y="4653930"/>
              <a:ext cx="493180" cy="909062"/>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51416" tIns="25709" rIns="51416" bIns="2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1" name="标题 10"/>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right)">
                                      <p:cBhvr>
                                        <p:cTn id="25" dur="500"/>
                                        <p:tgtEl>
                                          <p:spTgt spid="80"/>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right)">
                                      <p:cBhvr>
                                        <p:cTn id="29" dur="500"/>
                                        <p:tgtEl>
                                          <p:spTgt spid="81"/>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right)">
                                      <p:cBhvr>
                                        <p:cTn id="33" dur="500"/>
                                        <p:tgtEl>
                                          <p:spTgt spid="82"/>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right)">
                                      <p:cBhvr>
                                        <p:cTn id="44" dur="500"/>
                                        <p:tgtEl>
                                          <p:spTgt spid="79"/>
                                        </p:tgtEl>
                                      </p:cBhvr>
                                    </p:animEffect>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right)">
                                      <p:cBhvr>
                                        <p:cTn id="48" dur="500"/>
                                        <p:tgtEl>
                                          <p:spTgt spid="83"/>
                                        </p:tgtEl>
                                      </p:cBhvr>
                                    </p:animEffect>
                                  </p:childTnLst>
                                </p:cTn>
                              </p:par>
                            </p:childTnLst>
                          </p:cTn>
                        </p:par>
                        <p:par>
                          <p:cTn id="49" fill="hold">
                            <p:stCondLst>
                              <p:cond delay="4500"/>
                            </p:stCondLst>
                            <p:childTnLst>
                              <p:par>
                                <p:cTn id="50" presetID="22" presetClass="entr" presetSubtype="2"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right)">
                                      <p:cBhvr>
                                        <p:cTn id="52" dur="500"/>
                                        <p:tgtEl>
                                          <p:spTgt spid="84"/>
                                        </p:tgtEl>
                                      </p:cBhvr>
                                    </p:animEffect>
                                  </p:childTnLst>
                                </p:cTn>
                              </p:par>
                            </p:childTnLst>
                          </p:cTn>
                        </p:par>
                        <p:par>
                          <p:cTn id="53" fill="hold">
                            <p:stCondLst>
                              <p:cond delay="5000"/>
                            </p:stCondLst>
                            <p:childTnLst>
                              <p:par>
                                <p:cTn id="54" presetID="49" presetClass="entr" presetSubtype="0" decel="10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 calcmode="lin" valueType="num">
                                      <p:cBhvr>
                                        <p:cTn id="58" dur="500" fill="hold"/>
                                        <p:tgtEl>
                                          <p:spTgt spid="5"/>
                                        </p:tgtEl>
                                        <p:attrNameLst>
                                          <p:attrName>style.rotation</p:attrName>
                                        </p:attrNameLst>
                                      </p:cBhvr>
                                      <p:tavLst>
                                        <p:tav tm="0">
                                          <p:val>
                                            <p:fltVal val="360"/>
                                          </p:val>
                                        </p:tav>
                                        <p:tav tm="100000">
                                          <p:val>
                                            <p:fltVal val="0"/>
                                          </p:val>
                                        </p:tav>
                                      </p:tavLst>
                                    </p:anim>
                                    <p:animEffect transition="in" filter="fade">
                                      <p:cBhvr>
                                        <p:cTn id="59" dur="500"/>
                                        <p:tgtEl>
                                          <p:spTgt spid="5"/>
                                        </p:tgtEl>
                                      </p:cBhvr>
                                    </p:animEffect>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right)">
                                      <p:cBhvr>
                                        <p:cTn id="63" dur="500"/>
                                        <p:tgtEl>
                                          <p:spTgt spid="78"/>
                                        </p:tgtEl>
                                      </p:cBhvr>
                                    </p:animEffect>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right)">
                                      <p:cBhvr>
                                        <p:cTn id="67" dur="500"/>
                                        <p:tgtEl>
                                          <p:spTgt spid="85"/>
                                        </p:tgtEl>
                                      </p:cBhvr>
                                    </p:animEffect>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right)">
                                      <p:cBhvr>
                                        <p:cTn id="71" dur="500"/>
                                        <p:tgtEl>
                                          <p:spTgt spid="86"/>
                                        </p:tgtEl>
                                      </p:cBhvr>
                                    </p:animEffect>
                                  </p:childTnLst>
                                </p:cTn>
                              </p:par>
                            </p:childTnLst>
                          </p:cTn>
                        </p:par>
                        <p:par>
                          <p:cTn id="72" fill="hold">
                            <p:stCondLst>
                              <p:cond delay="7000"/>
                            </p:stCondLst>
                            <p:childTnLst>
                              <p:par>
                                <p:cTn id="73" presetID="49" presetClass="entr" presetSubtype="0" decel="100000"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 calcmode="lin" valueType="num">
                                      <p:cBhvr>
                                        <p:cTn id="77" dur="500" fill="hold"/>
                                        <p:tgtEl>
                                          <p:spTgt spid="7"/>
                                        </p:tgtEl>
                                        <p:attrNameLst>
                                          <p:attrName>style.rotation</p:attrName>
                                        </p:attrNameLst>
                                      </p:cBhvr>
                                      <p:tavLst>
                                        <p:tav tm="0">
                                          <p:val>
                                            <p:fltVal val="360"/>
                                          </p:val>
                                        </p:tav>
                                        <p:tav tm="100000">
                                          <p:val>
                                            <p:fltVal val="0"/>
                                          </p:val>
                                        </p:tav>
                                      </p:tavLst>
                                    </p:anim>
                                    <p:animEffect transition="in" filter="fade">
                                      <p:cBhvr>
                                        <p:cTn id="78" dur="500"/>
                                        <p:tgtEl>
                                          <p:spTgt spid="7"/>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wipe(left)">
                                      <p:cBhvr>
                                        <p:cTn id="82" dur="500"/>
                                        <p:tgtEl>
                                          <p:spTgt spid="94"/>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500"/>
                                        <p:tgtEl>
                                          <p:spTgt spid="91"/>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9000"/>
                            </p:stCondLst>
                            <p:childTnLst>
                              <p:par>
                                <p:cTn id="92" presetID="49" presetClass="entr" presetSubtype="0" decel="10000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p:cTn id="94" dur="500" fill="hold"/>
                                        <p:tgtEl>
                                          <p:spTgt spid="6"/>
                                        </p:tgtEl>
                                        <p:attrNameLst>
                                          <p:attrName>ppt_w</p:attrName>
                                        </p:attrNameLst>
                                      </p:cBhvr>
                                      <p:tavLst>
                                        <p:tav tm="0">
                                          <p:val>
                                            <p:fltVal val="0"/>
                                          </p:val>
                                        </p:tav>
                                        <p:tav tm="100000">
                                          <p:val>
                                            <p:strVal val="#ppt_w"/>
                                          </p:val>
                                        </p:tav>
                                      </p:tavLst>
                                    </p:anim>
                                    <p:anim calcmode="lin" valueType="num">
                                      <p:cBhvr>
                                        <p:cTn id="95" dur="500" fill="hold"/>
                                        <p:tgtEl>
                                          <p:spTgt spid="6"/>
                                        </p:tgtEl>
                                        <p:attrNameLst>
                                          <p:attrName>ppt_h</p:attrName>
                                        </p:attrNameLst>
                                      </p:cBhvr>
                                      <p:tavLst>
                                        <p:tav tm="0">
                                          <p:val>
                                            <p:fltVal val="0"/>
                                          </p:val>
                                        </p:tav>
                                        <p:tav tm="100000">
                                          <p:val>
                                            <p:strVal val="#ppt_h"/>
                                          </p:val>
                                        </p:tav>
                                      </p:tavLst>
                                    </p:anim>
                                    <p:anim calcmode="lin" valueType="num">
                                      <p:cBhvr>
                                        <p:cTn id="96" dur="500" fill="hold"/>
                                        <p:tgtEl>
                                          <p:spTgt spid="6"/>
                                        </p:tgtEl>
                                        <p:attrNameLst>
                                          <p:attrName>style.rotation</p:attrName>
                                        </p:attrNameLst>
                                      </p:cBhvr>
                                      <p:tavLst>
                                        <p:tav tm="0">
                                          <p:val>
                                            <p:fltVal val="360"/>
                                          </p:val>
                                        </p:tav>
                                        <p:tav tm="100000">
                                          <p:val>
                                            <p:fltVal val="0"/>
                                          </p:val>
                                        </p:tav>
                                      </p:tavLst>
                                    </p:anim>
                                    <p:animEffect transition="in" filter="fade">
                                      <p:cBhvr>
                                        <p:cTn id="97" dur="500"/>
                                        <p:tgtEl>
                                          <p:spTgt spid="6"/>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left)">
                                      <p:cBhvr>
                                        <p:cTn id="101" dur="500"/>
                                        <p:tgtEl>
                                          <p:spTgt spid="95"/>
                                        </p:tgtEl>
                                      </p:cBhvr>
                                    </p:animEffect>
                                  </p:childTnLst>
                                </p:cTn>
                              </p:par>
                            </p:childTnLst>
                          </p:cTn>
                        </p:par>
                        <p:par>
                          <p:cTn id="102" fill="hold">
                            <p:stCondLst>
                              <p:cond delay="10000"/>
                            </p:stCondLst>
                            <p:childTnLst>
                              <p:par>
                                <p:cTn id="103" presetID="22" presetClass="entr" presetSubtype="8" fill="hold" grpId="0" nodeType="after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wipe(left)">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left)">
                                      <p:cBhvr>
                                        <p:cTn id="109" dur="500"/>
                                        <p:tgtEl>
                                          <p:spTgt spid="90"/>
                                        </p:tgtEl>
                                      </p:cBhvr>
                                    </p:animEffect>
                                  </p:childTnLst>
                                </p:cTn>
                              </p:par>
                            </p:childTnLst>
                          </p:cTn>
                        </p:par>
                        <p:par>
                          <p:cTn id="110" fill="hold">
                            <p:stCondLst>
                              <p:cond delay="11000"/>
                            </p:stCondLst>
                            <p:childTnLst>
                              <p:par>
                                <p:cTn id="111" presetID="49" presetClass="entr" presetSubtype="0" decel="100000" fill="hold" nodeType="after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p:cTn id="113" dur="500" fill="hold"/>
                                        <p:tgtEl>
                                          <p:spTgt spid="10"/>
                                        </p:tgtEl>
                                        <p:attrNameLst>
                                          <p:attrName>ppt_w</p:attrName>
                                        </p:attrNameLst>
                                      </p:cBhvr>
                                      <p:tavLst>
                                        <p:tav tm="0">
                                          <p:val>
                                            <p:fltVal val="0"/>
                                          </p:val>
                                        </p:tav>
                                        <p:tav tm="100000">
                                          <p:val>
                                            <p:strVal val="#ppt_w"/>
                                          </p:val>
                                        </p:tav>
                                      </p:tavLst>
                                    </p:anim>
                                    <p:anim calcmode="lin" valueType="num">
                                      <p:cBhvr>
                                        <p:cTn id="114" dur="500" fill="hold"/>
                                        <p:tgtEl>
                                          <p:spTgt spid="10"/>
                                        </p:tgtEl>
                                        <p:attrNameLst>
                                          <p:attrName>ppt_h</p:attrName>
                                        </p:attrNameLst>
                                      </p:cBhvr>
                                      <p:tavLst>
                                        <p:tav tm="0">
                                          <p:val>
                                            <p:fltVal val="0"/>
                                          </p:val>
                                        </p:tav>
                                        <p:tav tm="100000">
                                          <p:val>
                                            <p:strVal val="#ppt_h"/>
                                          </p:val>
                                        </p:tav>
                                      </p:tavLst>
                                    </p:anim>
                                    <p:anim calcmode="lin" valueType="num">
                                      <p:cBhvr>
                                        <p:cTn id="115" dur="500" fill="hold"/>
                                        <p:tgtEl>
                                          <p:spTgt spid="10"/>
                                        </p:tgtEl>
                                        <p:attrNameLst>
                                          <p:attrName>style.rotation</p:attrName>
                                        </p:attrNameLst>
                                      </p:cBhvr>
                                      <p:tavLst>
                                        <p:tav tm="0">
                                          <p:val>
                                            <p:fltVal val="360"/>
                                          </p:val>
                                        </p:tav>
                                        <p:tav tm="100000">
                                          <p:val>
                                            <p:fltVal val="0"/>
                                          </p:val>
                                        </p:tav>
                                      </p:tavLst>
                                    </p:anim>
                                    <p:animEffect transition="in" filter="fade">
                                      <p:cBhvr>
                                        <p:cTn id="116" dur="500"/>
                                        <p:tgtEl>
                                          <p:spTgt spid="10"/>
                                        </p:tgtEl>
                                      </p:cBhvr>
                                    </p:animEffect>
                                  </p:childTnLst>
                                </p:cTn>
                              </p:par>
                            </p:childTnLst>
                          </p:cTn>
                        </p:par>
                        <p:par>
                          <p:cTn id="117" fill="hold">
                            <p:stCondLst>
                              <p:cond delay="11500"/>
                            </p:stCondLst>
                            <p:childTnLst>
                              <p:par>
                                <p:cTn id="118" presetID="22" presetClass="entr" presetSubtype="8" fill="hold" grpId="0" nodeType="after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wipe(left)">
                                      <p:cBhvr>
                                        <p:cTn id="120" dur="500"/>
                                        <p:tgtEl>
                                          <p:spTgt spid="96"/>
                                        </p:tgtEl>
                                      </p:cBhvr>
                                    </p:animEffect>
                                  </p:childTnLst>
                                </p:cTn>
                              </p:par>
                            </p:childTnLst>
                          </p:cTn>
                        </p:par>
                        <p:par>
                          <p:cTn id="121" fill="hold">
                            <p:stCondLst>
                              <p:cond delay="12000"/>
                            </p:stCondLst>
                            <p:childTnLst>
                              <p:par>
                                <p:cTn id="122" presetID="22" presetClass="entr" presetSubtype="8" fill="hold" grpId="0" nodeType="after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wipe(left)">
                                      <p:cBhvr>
                                        <p:cTn id="124" dur="500"/>
                                        <p:tgtEl>
                                          <p:spTgt spid="87"/>
                                        </p:tgtEl>
                                      </p:cBhvr>
                                    </p:animEffect>
                                  </p:childTnLst>
                                </p:cTn>
                              </p:par>
                            </p:childTnLst>
                          </p:cTn>
                        </p:par>
                        <p:par>
                          <p:cTn id="125" fill="hold">
                            <p:stCondLst>
                              <p:cond delay="12500"/>
                            </p:stCondLst>
                            <p:childTnLst>
                              <p:par>
                                <p:cTn id="126" presetID="22" presetClass="entr" presetSubtype="8" fill="hold" grpId="0"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wipe(left)">
                                      <p:cBhvr>
                                        <p:cTn id="12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8" grpId="0" animBg="1"/>
      <p:bldP spid="79" grpId="0" animBg="1"/>
      <p:bldP spid="80" grpId="0" animBg="1"/>
      <p:bldP spid="81" grpId="0" bldLvl="0" autoUpdateAnimBg="0"/>
      <p:bldP spid="82" grpId="0" bldLvl="0" autoUpdateAnimBg="0"/>
      <p:bldP spid="83" grpId="0" bldLvl="0" autoUpdateAnimBg="0"/>
      <p:bldP spid="84" grpId="0" bldLvl="0" autoUpdateAnimBg="0"/>
      <p:bldP spid="85" grpId="0" bldLvl="0" autoUpdateAnimBg="0"/>
      <p:bldP spid="86" grpId="0" bldLvl="0" autoUpdateAnimBg="0"/>
      <p:bldP spid="87" grpId="0" bldLvl="0" autoUpdateAnimBg="0"/>
      <p:bldP spid="88" grpId="0" bldLvl="0" autoUpdateAnimBg="0"/>
      <p:bldP spid="89" grpId="0" bldLvl="0" autoUpdateAnimBg="0"/>
      <p:bldP spid="90" grpId="0" bldLvl="0" autoUpdateAnimBg="0"/>
      <p:bldP spid="91" grpId="0" bldLvl="0" autoUpdateAnimBg="0"/>
      <p:bldP spid="92" grpId="0" bldLvl="0" autoUpdateAnimBg="0"/>
      <p:bldP spid="94" grpId="0" animBg="1"/>
      <p:bldP spid="95" grpId="0" animBg="1"/>
      <p:bldP spid="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6449" y="1319413"/>
            <a:ext cx="1508936" cy="1508938"/>
            <a:chOff x="1353987" y="1723663"/>
            <a:chExt cx="2559577" cy="2559579"/>
          </a:xfrm>
        </p:grpSpPr>
        <p:sp>
          <p:nvSpPr>
            <p:cNvPr id="3" name="空心弧 2"/>
            <p:cNvSpPr>
              <a:spLocks noChangeAspect="1"/>
            </p:cNvSpPr>
            <p:nvPr/>
          </p:nvSpPr>
          <p:spPr>
            <a:xfrm rot="2134792">
              <a:off x="1445190" y="1859200"/>
              <a:ext cx="2288503" cy="2288503"/>
            </a:xfrm>
            <a:prstGeom prst="blockArc">
              <a:avLst>
                <a:gd name="adj1" fmla="val 14033861"/>
                <a:gd name="adj2" fmla="val 1597257"/>
                <a:gd name="adj3" fmla="val 5428"/>
              </a:avLst>
            </a:prstGeom>
            <a:solidFill>
              <a:schemeClr val="tx1">
                <a:lumMod val="50000"/>
                <a:lumOff val="50000"/>
              </a:schemeClr>
            </a:solidFill>
            <a:ln>
              <a:noFill/>
            </a:ln>
          </p:spPr>
          <p:txBody>
            <a:bodyPr vert="horz" wrap="square" lIns="43539" tIns="21770" rIns="43539" bIns="2177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85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空心弧 3"/>
            <p:cNvSpPr>
              <a:spLocks noChangeAspect="1"/>
            </p:cNvSpPr>
            <p:nvPr/>
          </p:nvSpPr>
          <p:spPr>
            <a:xfrm rot="14609616">
              <a:off x="1353986" y="1723664"/>
              <a:ext cx="2559579" cy="2559577"/>
            </a:xfrm>
            <a:prstGeom prst="blockArc">
              <a:avLst>
                <a:gd name="adj1" fmla="val 10669547"/>
                <a:gd name="adj2" fmla="val 1623635"/>
                <a:gd name="adj3" fmla="val 14268"/>
              </a:avLst>
            </a:prstGeom>
            <a:solidFill>
              <a:schemeClr val="accent1"/>
            </a:solidFill>
            <a:ln>
              <a:noFill/>
            </a:ln>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TextBox 52"/>
            <p:cNvSpPr txBox="1"/>
            <p:nvPr/>
          </p:nvSpPr>
          <p:spPr>
            <a:xfrm>
              <a:off x="1842234" y="2573144"/>
              <a:ext cx="1583085" cy="1017828"/>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300" b="0" i="0" u="none" strike="noStrike" kern="0" cap="none" spc="0" normalizeH="0" baseline="0" noProof="0" dirty="0">
                  <a:ln>
                    <a:noFill/>
                  </a:ln>
                  <a:solidFill>
                    <a:srgbClr val="C70039"/>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60%</a:t>
              </a:r>
              <a:endParaRPr kumimoji="0" lang="zh-CN" altLang="en-US" sz="3300" b="0" i="0" u="none" strike="noStrike" kern="0" cap="none" spc="0" normalizeH="0" baseline="0" noProof="0" dirty="0">
                <a:ln>
                  <a:noFill/>
                </a:ln>
                <a:solidFill>
                  <a:srgbClr val="C70039"/>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6" name="组合 5"/>
          <p:cNvGrpSpPr/>
          <p:nvPr/>
        </p:nvGrpSpPr>
        <p:grpSpPr>
          <a:xfrm>
            <a:off x="2788258" y="1319413"/>
            <a:ext cx="1508936" cy="1508938"/>
            <a:chOff x="4604053" y="1723663"/>
            <a:chExt cx="2559577" cy="2559579"/>
          </a:xfrm>
        </p:grpSpPr>
        <p:sp>
          <p:nvSpPr>
            <p:cNvPr id="7" name="空心弧 6"/>
            <p:cNvSpPr>
              <a:spLocks noChangeAspect="1"/>
            </p:cNvSpPr>
            <p:nvPr/>
          </p:nvSpPr>
          <p:spPr>
            <a:xfrm rot="9198756">
              <a:off x="4748299" y="1859198"/>
              <a:ext cx="2288503" cy="2288503"/>
            </a:xfrm>
            <a:prstGeom prst="blockArc">
              <a:avLst>
                <a:gd name="adj1" fmla="val 6741740"/>
                <a:gd name="adj2" fmla="val 1597257"/>
                <a:gd name="adj3" fmla="val 5428"/>
              </a:avLst>
            </a:prstGeom>
            <a:solidFill>
              <a:schemeClr val="accent5"/>
            </a:solidFill>
            <a:ln>
              <a:noFill/>
            </a:ln>
          </p:spPr>
          <p:txBody>
            <a:bodyPr vert="horz" wrap="square" lIns="43539" tIns="21770" rIns="43539" bIns="2177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85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空心弧 7"/>
            <p:cNvSpPr>
              <a:spLocks noChangeAspect="1"/>
            </p:cNvSpPr>
            <p:nvPr/>
          </p:nvSpPr>
          <p:spPr>
            <a:xfrm rot="14609616">
              <a:off x="4604052" y="1723664"/>
              <a:ext cx="2559579" cy="2559577"/>
            </a:xfrm>
            <a:prstGeom prst="blockArc">
              <a:avLst>
                <a:gd name="adj1" fmla="val 17674159"/>
                <a:gd name="adj2" fmla="val 1623635"/>
                <a:gd name="adj3" fmla="val 14268"/>
              </a:avLst>
            </a:prstGeom>
            <a:solidFill>
              <a:schemeClr val="accent5"/>
            </a:solidFill>
            <a:ln>
              <a:noFill/>
            </a:ln>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TextBox 240"/>
            <p:cNvSpPr txBox="1"/>
            <p:nvPr/>
          </p:nvSpPr>
          <p:spPr>
            <a:xfrm>
              <a:off x="5105894" y="2573144"/>
              <a:ext cx="1555894" cy="1017828"/>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300" b="0" i="0" u="none" strike="noStrike" kern="0" cap="none" spc="0" normalizeH="0" baseline="0" noProof="0" dirty="0">
                  <a:ln>
                    <a:noFill/>
                  </a:ln>
                  <a:solidFill>
                    <a:srgbClr val="4472C4"/>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25%</a:t>
              </a:r>
              <a:endParaRPr kumimoji="0" lang="zh-CN" altLang="en-US" sz="3300" b="0" i="0" u="none" strike="noStrike" kern="0" cap="none" spc="0" normalizeH="0" baseline="0" noProof="0" dirty="0">
                <a:ln>
                  <a:noFill/>
                </a:ln>
                <a:solidFill>
                  <a:srgbClr val="4472C4"/>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0" name="组合 9"/>
          <p:cNvGrpSpPr/>
          <p:nvPr/>
        </p:nvGrpSpPr>
        <p:grpSpPr>
          <a:xfrm>
            <a:off x="4864203" y="1319413"/>
            <a:ext cx="1508936" cy="1508938"/>
            <a:chOff x="7946402" y="1730470"/>
            <a:chExt cx="2559577" cy="2559579"/>
          </a:xfrm>
        </p:grpSpPr>
        <p:sp>
          <p:nvSpPr>
            <p:cNvPr id="11" name="空心弧 10"/>
            <p:cNvSpPr>
              <a:spLocks noChangeAspect="1"/>
            </p:cNvSpPr>
            <p:nvPr/>
          </p:nvSpPr>
          <p:spPr>
            <a:xfrm rot="9198756">
              <a:off x="8090648" y="1866005"/>
              <a:ext cx="2288503" cy="228850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43539" tIns="21770" rIns="43539" bIns="2177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85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空心弧 11"/>
            <p:cNvSpPr>
              <a:spLocks noChangeAspect="1"/>
            </p:cNvSpPr>
            <p:nvPr/>
          </p:nvSpPr>
          <p:spPr>
            <a:xfrm rot="14609616">
              <a:off x="7946401" y="1730471"/>
              <a:ext cx="2559579" cy="2559577"/>
            </a:xfrm>
            <a:prstGeom prst="blockArc">
              <a:avLst>
                <a:gd name="adj1" fmla="val 6812137"/>
                <a:gd name="adj2" fmla="val 1623635"/>
                <a:gd name="adj3" fmla="val 14268"/>
              </a:avLst>
            </a:prstGeom>
            <a:solidFill>
              <a:schemeClr val="accent3"/>
            </a:solidFill>
            <a:ln>
              <a:noFill/>
            </a:ln>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TextBox 240"/>
            <p:cNvSpPr txBox="1"/>
            <p:nvPr/>
          </p:nvSpPr>
          <p:spPr>
            <a:xfrm>
              <a:off x="8487671" y="2579951"/>
              <a:ext cx="1477037" cy="1017828"/>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300" b="0" i="0" u="none" strike="noStrike" kern="0" cap="none" spc="0" normalizeH="0" baseline="0" noProof="0" dirty="0">
                  <a:ln>
                    <a:noFill/>
                  </a:ln>
                  <a:solidFill>
                    <a:srgbClr val="1E00FB"/>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75%</a:t>
              </a:r>
              <a:endParaRPr kumimoji="0" lang="zh-CN" altLang="en-US" sz="3300" b="0" i="0" u="none" strike="noStrike" kern="0" cap="none" spc="0" normalizeH="0" baseline="0" noProof="0" dirty="0">
                <a:ln>
                  <a:noFill/>
                </a:ln>
                <a:solidFill>
                  <a:srgbClr val="1E00FB"/>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14" name="TextBox 174"/>
          <p:cNvSpPr txBox="1"/>
          <p:nvPr/>
        </p:nvSpPr>
        <p:spPr>
          <a:xfrm>
            <a:off x="633839" y="3361186"/>
            <a:ext cx="1620325" cy="1015663"/>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点击输入简要文字内容，文字内容需要概括精炼，不用多余的文字修饰，言简意赅的说明分项内容。</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5" name="TextBox 175"/>
          <p:cNvSpPr txBox="1"/>
          <p:nvPr/>
        </p:nvSpPr>
        <p:spPr>
          <a:xfrm>
            <a:off x="630475" y="3116534"/>
            <a:ext cx="1739762" cy="300082"/>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dirty="0">
                <a:ln>
                  <a:noFill/>
                </a:ln>
                <a:solidFill>
                  <a:srgbClr val="C70039"/>
                </a:solidFill>
                <a:effectLst/>
                <a:uLnTx/>
                <a:uFillTx/>
                <a:latin typeface="微软雅黑" panose="020B0503020204020204" charset="-122"/>
                <a:ea typeface="微软雅黑" panose="020B0503020204020204" charset="-122"/>
                <a:cs typeface="+mn-cs"/>
              </a:rPr>
              <a:t>单击此处添加标题</a:t>
            </a:r>
          </a:p>
        </p:txBody>
      </p:sp>
      <p:sp>
        <p:nvSpPr>
          <p:cNvPr id="16" name="TextBox 174"/>
          <p:cNvSpPr txBox="1"/>
          <p:nvPr/>
        </p:nvSpPr>
        <p:spPr>
          <a:xfrm>
            <a:off x="2798639" y="3361186"/>
            <a:ext cx="1557391" cy="1015663"/>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点击输入简要文字内容，文字内容需要概括精炼，不用多余的文字修饰，言简意赅的说明分项内容。</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7" name="TextBox 175"/>
          <p:cNvSpPr txBox="1"/>
          <p:nvPr/>
        </p:nvSpPr>
        <p:spPr>
          <a:xfrm>
            <a:off x="2795275" y="3116534"/>
            <a:ext cx="1706125" cy="300082"/>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单击此处添加标题</a:t>
            </a:r>
          </a:p>
        </p:txBody>
      </p:sp>
      <p:sp>
        <p:nvSpPr>
          <p:cNvPr id="18" name="TextBox 174"/>
          <p:cNvSpPr txBox="1"/>
          <p:nvPr/>
        </p:nvSpPr>
        <p:spPr>
          <a:xfrm>
            <a:off x="4948401" y="3361186"/>
            <a:ext cx="1582064" cy="1015663"/>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点击输入简要文字内容，文字内容需要概括精炼，不用多余的文字修饰，言简意赅的说明分项内容。</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9" name="TextBox 175"/>
          <p:cNvSpPr txBox="1"/>
          <p:nvPr/>
        </p:nvSpPr>
        <p:spPr>
          <a:xfrm>
            <a:off x="4945036" y="3116534"/>
            <a:ext cx="1706125" cy="300082"/>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dirty="0">
                <a:ln>
                  <a:noFill/>
                </a:ln>
                <a:solidFill>
                  <a:srgbClr val="1E00FB"/>
                </a:solidFill>
                <a:effectLst/>
                <a:uLnTx/>
                <a:uFillTx/>
                <a:latin typeface="微软雅黑" panose="020B0503020204020204" charset="-122"/>
                <a:ea typeface="微软雅黑" panose="020B0503020204020204" charset="-122"/>
                <a:cs typeface="+mn-cs"/>
              </a:rPr>
              <a:t>单击此处添加标题</a:t>
            </a:r>
          </a:p>
        </p:txBody>
      </p:sp>
      <p:grpSp>
        <p:nvGrpSpPr>
          <p:cNvPr id="21" name="组合 20"/>
          <p:cNvGrpSpPr/>
          <p:nvPr/>
        </p:nvGrpSpPr>
        <p:grpSpPr>
          <a:xfrm>
            <a:off x="6896603" y="1319413"/>
            <a:ext cx="1508936" cy="1508938"/>
            <a:chOff x="7946402" y="1730470"/>
            <a:chExt cx="2559577" cy="2559579"/>
          </a:xfrm>
        </p:grpSpPr>
        <p:sp>
          <p:nvSpPr>
            <p:cNvPr id="22" name="空心弧 21"/>
            <p:cNvSpPr>
              <a:spLocks noChangeAspect="1"/>
            </p:cNvSpPr>
            <p:nvPr/>
          </p:nvSpPr>
          <p:spPr>
            <a:xfrm rot="9198756">
              <a:off x="8090648" y="1866005"/>
              <a:ext cx="2288503" cy="228850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43539" tIns="21770" rIns="43539" bIns="2177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855"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空心弧 22"/>
            <p:cNvSpPr>
              <a:spLocks noChangeAspect="1"/>
            </p:cNvSpPr>
            <p:nvPr/>
          </p:nvSpPr>
          <p:spPr>
            <a:xfrm rot="14609616">
              <a:off x="7946401" y="1730471"/>
              <a:ext cx="2559579" cy="2559577"/>
            </a:xfrm>
            <a:prstGeom prst="blockArc">
              <a:avLst>
                <a:gd name="adj1" fmla="val 3534681"/>
                <a:gd name="adj2" fmla="val 1623635"/>
                <a:gd name="adj3" fmla="val 14268"/>
              </a:avLst>
            </a:prstGeom>
            <a:solidFill>
              <a:schemeClr val="accent4"/>
            </a:solidFill>
            <a:ln>
              <a:noFill/>
            </a:ln>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TextBox 240"/>
            <p:cNvSpPr txBox="1"/>
            <p:nvPr/>
          </p:nvSpPr>
          <p:spPr>
            <a:xfrm>
              <a:off x="8434649" y="2579951"/>
              <a:ext cx="1583085" cy="1017828"/>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300" b="0" i="0" u="none" strike="noStrike" kern="0" cap="none" spc="0" normalizeH="0" baseline="0" noProof="0" dirty="0">
                  <a:ln>
                    <a:noFill/>
                  </a:ln>
                  <a:solidFill>
                    <a:srgbClr val="000272"/>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90%</a:t>
              </a:r>
              <a:endParaRPr kumimoji="0" lang="zh-CN" altLang="en-US" sz="3300" b="0" i="0" u="none" strike="noStrike" kern="0" cap="none" spc="0" normalizeH="0" baseline="0" noProof="0" dirty="0">
                <a:ln>
                  <a:noFill/>
                </a:ln>
                <a:solidFill>
                  <a:srgbClr val="000272"/>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25" name="TextBox 174"/>
          <p:cNvSpPr txBox="1"/>
          <p:nvPr/>
        </p:nvSpPr>
        <p:spPr>
          <a:xfrm>
            <a:off x="6889439" y="3361186"/>
            <a:ext cx="1582064" cy="1015663"/>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点击输入简要文字内容，文字内容需要概括精炼，不用多余的文字修饰，言简意赅的说明分项内容。</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6" name="TextBox 175"/>
          <p:cNvSpPr txBox="1"/>
          <p:nvPr/>
        </p:nvSpPr>
        <p:spPr>
          <a:xfrm>
            <a:off x="6886075" y="3116534"/>
            <a:ext cx="1706125" cy="300082"/>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单击此处添加标题</a:t>
            </a:r>
          </a:p>
        </p:txBody>
      </p:sp>
      <p:sp>
        <p:nvSpPr>
          <p:cNvPr id="20" name="标题 19"/>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14" presetClass="entr" presetSubtype="1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5000"/>
                            </p:stCondLst>
                            <p:childTnLst>
                              <p:par>
                                <p:cTn id="51" presetID="14" presetClass="entr" presetSubtype="1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randombar(horizontal)">
                                      <p:cBhvr>
                                        <p:cTn id="53" dur="500"/>
                                        <p:tgtEl>
                                          <p:spTgt spid="26"/>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790214" y="1480428"/>
            <a:ext cx="1457825" cy="701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添加标题内容</a:t>
            </a:r>
            <a:endParaRPr kumimoji="0" lang="en-US" altLang="zh-CN"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添加文字描述</a:t>
            </a:r>
          </a:p>
        </p:txBody>
      </p:sp>
      <p:sp>
        <p:nvSpPr>
          <p:cNvPr id="7" name="矩形 6"/>
          <p:cNvSpPr/>
          <p:nvPr/>
        </p:nvSpPr>
        <p:spPr>
          <a:xfrm>
            <a:off x="4356026" y="1470195"/>
            <a:ext cx="3941526" cy="757130"/>
          </a:xfrm>
          <a:prstGeom prst="rect">
            <a:avLst/>
          </a:prstGeom>
        </p:spPr>
        <p:txBody>
          <a:bodyPr wrap="square">
            <a:spAutoFit/>
          </a:bodyPr>
          <a:lstStyle/>
          <a:p>
            <a:pPr marL="213995" marR="0" lvl="0" indent="-213995"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200" b="0" i="0" u="none" strike="noStrike" kern="1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Times New Roman" panose="02020603050405020304" pitchFamily="18" charset="0"/>
              </a:rPr>
              <a:t>领导力是一种影响力，领导即是一种影响过程，是影响人们心甘情愿和满怀热情为实现组织目标而努力的艺术或过程。</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 name="矩形 7"/>
          <p:cNvSpPr/>
          <p:nvPr/>
        </p:nvSpPr>
        <p:spPr>
          <a:xfrm>
            <a:off x="2790214" y="2454661"/>
            <a:ext cx="1457825" cy="701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添加标题内容</a:t>
            </a:r>
            <a:endParaRPr kumimoji="0" lang="en-US" altLang="zh-CN"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添加文字描述</a:t>
            </a:r>
          </a:p>
        </p:txBody>
      </p:sp>
      <p:sp>
        <p:nvSpPr>
          <p:cNvPr id="9" name="矩形 8"/>
          <p:cNvSpPr/>
          <p:nvPr/>
        </p:nvSpPr>
        <p:spPr>
          <a:xfrm>
            <a:off x="2790214" y="3428895"/>
            <a:ext cx="1457825" cy="7019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r>
              <a:rPr kumimoji="0" lang="zh-CN" altLang="en-US" sz="15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内容</a:t>
            </a:r>
            <a:endParaRPr kumimoji="0" lang="en-US" altLang="zh-CN" sz="15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添加文字描述</a:t>
            </a:r>
          </a:p>
        </p:txBody>
      </p:sp>
      <p:sp>
        <p:nvSpPr>
          <p:cNvPr id="10" name="矩形 9"/>
          <p:cNvSpPr/>
          <p:nvPr/>
        </p:nvSpPr>
        <p:spPr>
          <a:xfrm>
            <a:off x="4356026" y="2557089"/>
            <a:ext cx="3941526" cy="535531"/>
          </a:xfrm>
          <a:prstGeom prst="rect">
            <a:avLst/>
          </a:prstGeom>
        </p:spPr>
        <p:txBody>
          <a:bodyPr wrap="square">
            <a:spAutoFit/>
          </a:bodyPr>
          <a:lstStyle/>
          <a:p>
            <a:pPr marL="213995" marR="0" lvl="0" indent="-213995"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200" b="0" i="0" u="none" strike="noStrike" kern="1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Times New Roman" panose="02020603050405020304" pitchFamily="18" charset="0"/>
              </a:rPr>
              <a:t>现代领导者的才能就是其影响力，真正的领导者是能够影响别人，使别人追随自己的人物。</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1" name="矩形 10"/>
          <p:cNvSpPr/>
          <p:nvPr/>
        </p:nvSpPr>
        <p:spPr>
          <a:xfrm>
            <a:off x="4356026" y="3403685"/>
            <a:ext cx="3941526" cy="757130"/>
          </a:xfrm>
          <a:prstGeom prst="rect">
            <a:avLst/>
          </a:prstGeom>
        </p:spPr>
        <p:txBody>
          <a:bodyPr wrap="square">
            <a:spAutoFit/>
          </a:bodyPr>
          <a:lstStyle/>
          <a:p>
            <a:pPr marL="213995" marR="0" lvl="0" indent="-213995" algn="l" defTabSz="6858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1200" b="0" i="0" u="none" strike="noStrike" kern="1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Times New Roman" panose="02020603050405020304" pitchFamily="18" charset="0"/>
              </a:rPr>
              <a:t>结合前面领导力的定义，我们发现，领导力实质就是领导者的影响力，即领导者拥有影响被领导者的能力或力量。</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2" name="矩形 11"/>
          <p:cNvSpPr/>
          <p:nvPr/>
        </p:nvSpPr>
        <p:spPr>
          <a:xfrm>
            <a:off x="708878" y="2454661"/>
            <a:ext cx="1457825" cy="7019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添加内容</a:t>
            </a:r>
          </a:p>
        </p:txBody>
      </p:sp>
      <p:cxnSp>
        <p:nvCxnSpPr>
          <p:cNvPr id="13" name="肘形连接符 12"/>
          <p:cNvCxnSpPr>
            <a:stCxn id="12" idx="3"/>
            <a:endCxn id="8" idx="1"/>
          </p:cNvCxnSpPr>
          <p:nvPr/>
        </p:nvCxnSpPr>
        <p:spPr>
          <a:xfrm>
            <a:off x="2166704" y="2805619"/>
            <a:ext cx="623511" cy="9523"/>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2166704" y="1831385"/>
            <a:ext cx="623511" cy="974234"/>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2166704" y="2805620"/>
            <a:ext cx="623511" cy="974234"/>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4625993" y="2301782"/>
            <a:ext cx="350957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4625993" y="3273666"/>
            <a:ext cx="3509578" cy="0"/>
          </a:xfrm>
          <a:prstGeom prst="line">
            <a:avLst/>
          </a:prstGeom>
        </p:spPr>
        <p:style>
          <a:lnRef idx="1">
            <a:schemeClr val="accent6"/>
          </a:lnRef>
          <a:fillRef idx="0">
            <a:schemeClr val="accent6"/>
          </a:fillRef>
          <a:effectRef idx="0">
            <a:schemeClr val="accent6"/>
          </a:effectRef>
          <a:fontRef idx="minor">
            <a:schemeClr val="tx1"/>
          </a:fontRef>
        </p:style>
      </p:cxnSp>
      <p:sp>
        <p:nvSpPr>
          <p:cNvPr id="2" name="标题 1"/>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42"/>
          <p:cNvSpPr>
            <a:spLocks noChangeArrowheads="1"/>
          </p:cNvSpPr>
          <p:nvPr/>
        </p:nvSpPr>
        <p:spPr bwMode="auto">
          <a:xfrm>
            <a:off x="7317765" y="2928445"/>
            <a:ext cx="692783" cy="1695058"/>
          </a:xfrm>
          <a:prstGeom prst="rect">
            <a:avLst/>
          </a:prstGeom>
          <a:solidFill>
            <a:schemeClr val="accent2"/>
          </a:solidFill>
          <a:ln>
            <a:noFill/>
          </a:ln>
        </p:spPr>
        <p:txBody>
          <a:bodyPr lIns="91413" tIns="45706" rIns="91413" bIns="4570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endParaRPr>
          </a:p>
        </p:txBody>
      </p:sp>
      <p:sp>
        <p:nvSpPr>
          <p:cNvPr id="19" name="矩形 37"/>
          <p:cNvSpPr>
            <a:spLocks noChangeArrowheads="1"/>
          </p:cNvSpPr>
          <p:nvPr/>
        </p:nvSpPr>
        <p:spPr bwMode="auto">
          <a:xfrm>
            <a:off x="3726481" y="2928445"/>
            <a:ext cx="3499627" cy="1695058"/>
          </a:xfrm>
          <a:prstGeom prst="rect">
            <a:avLst/>
          </a:prstGeom>
          <a:solidFill>
            <a:schemeClr val="accent3"/>
          </a:solidFill>
          <a:ln>
            <a:noFill/>
          </a:ln>
        </p:spPr>
        <p:txBody>
          <a:bodyPr lIns="91413" tIns="45706" rIns="91413" bIns="4570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endParaRPr>
          </a:p>
        </p:txBody>
      </p:sp>
      <p:sp>
        <p:nvSpPr>
          <p:cNvPr id="21" name="矩形 46"/>
          <p:cNvSpPr>
            <a:spLocks noChangeAspect="1" noChangeArrowheads="1"/>
          </p:cNvSpPr>
          <p:nvPr/>
        </p:nvSpPr>
        <p:spPr bwMode="auto">
          <a:xfrm>
            <a:off x="1094618" y="2928445"/>
            <a:ext cx="2541396" cy="1695058"/>
          </a:xfrm>
          <a:prstGeom prst="rect">
            <a:avLst/>
          </a:prstGeom>
          <a:blipFill dpi="0" rotWithShape="1">
            <a:blip r:embed="rId3" cstate="screen"/>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13" tIns="45706" rIns="91413" bIns="4570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endParaRPr>
          </a:p>
        </p:txBody>
      </p:sp>
      <p:sp>
        <p:nvSpPr>
          <p:cNvPr id="22" name="矩形 47"/>
          <p:cNvSpPr>
            <a:spLocks noChangeAspect="1" noChangeArrowheads="1"/>
          </p:cNvSpPr>
          <p:nvPr/>
        </p:nvSpPr>
        <p:spPr bwMode="auto">
          <a:xfrm>
            <a:off x="2859907" y="1164348"/>
            <a:ext cx="2539015" cy="1693868"/>
          </a:xfrm>
          <a:prstGeom prst="rect">
            <a:avLst/>
          </a:prstGeom>
          <a:blipFill dpi="0" rotWithShape="1">
            <a:blip r:embed="rId4" cstate="screen"/>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13" tIns="45706" rIns="91413" bIns="4570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endParaRPr>
          </a:p>
        </p:txBody>
      </p:sp>
      <p:sp>
        <p:nvSpPr>
          <p:cNvPr id="23" name="矩形 1"/>
          <p:cNvSpPr>
            <a:spLocks noChangeArrowheads="1"/>
          </p:cNvSpPr>
          <p:nvPr/>
        </p:nvSpPr>
        <p:spPr bwMode="auto">
          <a:xfrm>
            <a:off x="1094618" y="1163157"/>
            <a:ext cx="1695058" cy="1695058"/>
          </a:xfrm>
          <a:prstGeom prst="rect">
            <a:avLst/>
          </a:prstGeom>
          <a:solidFill>
            <a:schemeClr val="accent1"/>
          </a:solidFill>
          <a:ln>
            <a:noFill/>
          </a:ln>
        </p:spPr>
        <p:txBody>
          <a:bodyPr lIns="91413" tIns="45706" rIns="91413" bIns="4570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endParaRPr>
          </a:p>
        </p:txBody>
      </p:sp>
      <p:sp>
        <p:nvSpPr>
          <p:cNvPr id="24" name="矩形 59"/>
          <p:cNvSpPr>
            <a:spLocks noChangeAspect="1" noChangeArrowheads="1"/>
          </p:cNvSpPr>
          <p:nvPr/>
        </p:nvSpPr>
        <p:spPr bwMode="auto">
          <a:xfrm>
            <a:off x="5469152" y="1163157"/>
            <a:ext cx="2541396" cy="1695058"/>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13" tIns="45706" rIns="91413" bIns="4570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方正兰亭黑_GBK" pitchFamily="2" charset="-122"/>
            </a:endParaRPr>
          </a:p>
        </p:txBody>
      </p:sp>
      <p:sp>
        <p:nvSpPr>
          <p:cNvPr id="25" name="矩形 56"/>
          <p:cNvSpPr>
            <a:spLocks noChangeArrowheads="1"/>
          </p:cNvSpPr>
          <p:nvPr/>
        </p:nvSpPr>
        <p:spPr bwMode="auto">
          <a:xfrm>
            <a:off x="1094618" y="1259576"/>
            <a:ext cx="1614114" cy="3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6" rIns="91413" bIns="4570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r"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黑_GBK" pitchFamily="2" charset="-122"/>
              </a:rPr>
              <a:t>添加主题</a:t>
            </a:r>
            <a:endParaRPr kumimoji="0" lang="zh-CN" altLang="en-US" sz="16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26" name="矩形 57"/>
          <p:cNvSpPr>
            <a:spLocks noChangeArrowheads="1"/>
          </p:cNvSpPr>
          <p:nvPr/>
        </p:nvSpPr>
        <p:spPr bwMode="auto">
          <a:xfrm>
            <a:off x="1278397" y="1596445"/>
            <a:ext cx="1458178" cy="81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3" tIns="45706" rIns="91413" bIns="4570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l" defTabSz="685800" rtl="0" eaLnBrk="0" fontAlgn="auto" latinLnBrk="0" hangingPunct="0">
              <a:lnSpc>
                <a:spcPct val="90000"/>
              </a:lnSpc>
              <a:spcBef>
                <a:spcPts val="100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Calibri" panose="020F0502020204030204" pitchFamily="34" charset="0"/>
              </a:rPr>
              <a:t>点击此处添加文字说明内容，可以通过复制您的文本内容，在此文本框粘贴并选择只保留文字。</a:t>
            </a:r>
            <a:endParaRPr kumimoji="0" lang="en-US" altLang="zh-CN" sz="10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27" name="矩形 44"/>
          <p:cNvSpPr>
            <a:spLocks noChangeArrowheads="1"/>
          </p:cNvSpPr>
          <p:nvPr/>
        </p:nvSpPr>
        <p:spPr bwMode="auto">
          <a:xfrm>
            <a:off x="3824089" y="3034387"/>
            <a:ext cx="2323562" cy="3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6" rIns="91413" bIns="4570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方正兰亭黑_GBK" pitchFamily="2" charset="-122"/>
              </a:rPr>
              <a:t>添加主题</a:t>
            </a:r>
            <a:endParaRPr kumimoji="0" lang="zh-CN" altLang="en-US" sz="16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28" name="矩形 45"/>
          <p:cNvSpPr>
            <a:spLocks noChangeArrowheads="1"/>
          </p:cNvSpPr>
          <p:nvPr/>
        </p:nvSpPr>
        <p:spPr bwMode="auto">
          <a:xfrm>
            <a:off x="3824090" y="3335545"/>
            <a:ext cx="3210372" cy="73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6" rIns="91413" bIns="4570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方正兰亭黑_GBK"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kumimoji="0" lang="zh-CN" altLang="en-US" sz="13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29" name="燕尾形 1"/>
          <p:cNvSpPr>
            <a:spLocks noChangeArrowheads="1"/>
          </p:cNvSpPr>
          <p:nvPr/>
        </p:nvSpPr>
        <p:spPr bwMode="auto">
          <a:xfrm>
            <a:off x="8292661" y="2665379"/>
            <a:ext cx="384482" cy="384482"/>
          </a:xfrm>
          <a:prstGeom prst="chevron">
            <a:avLst>
              <a:gd name="adj" fmla="val 50000"/>
            </a:avLst>
          </a:prstGeom>
          <a:solidFill>
            <a:schemeClr val="tx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1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0" name="燕尾形 23"/>
          <p:cNvSpPr>
            <a:spLocks noChangeArrowheads="1"/>
          </p:cNvSpPr>
          <p:nvPr/>
        </p:nvSpPr>
        <p:spPr bwMode="auto">
          <a:xfrm flipH="1">
            <a:off x="468494" y="2665379"/>
            <a:ext cx="384483" cy="384482"/>
          </a:xfrm>
          <a:prstGeom prst="chevron">
            <a:avLst>
              <a:gd name="adj" fmla="val 50000"/>
            </a:avLst>
          </a:prstGeom>
          <a:solidFill>
            <a:schemeClr val="tx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1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ppt_x</p:attrName>
                                        </p:attrNameLst>
                                      </p:cBhvr>
                                      <p:tavLst>
                                        <p:tav tm="0">
                                          <p:val>
                                            <p:strVal val="0-#ppt_w/2"/>
                                          </p:val>
                                        </p:tav>
                                        <p:tav tm="100000">
                                          <p:val>
                                            <p:strVal val="#ppt_x"/>
                                          </p:val>
                                        </p:tav>
                                      </p:tavLst>
                                    </p:anim>
                                    <p:anim calcmode="lin" valueType="num">
                                      <p:cBhvr>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ppt_x</p:attrName>
                                        </p:attrNameLst>
                                      </p:cBhvr>
                                      <p:tavLst>
                                        <p:tav tm="0">
                                          <p:val>
                                            <p:strVal val="1+#ppt_w/2"/>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ppt_x</p:attrName>
                                        </p:attrNameLst>
                                      </p:cBhvr>
                                      <p:tavLst>
                                        <p:tav tm="0">
                                          <p:val>
                                            <p:strVal val="0-#ppt_w/2"/>
                                          </p:val>
                                        </p:tav>
                                        <p:tav tm="100000">
                                          <p:val>
                                            <p:strVal val="#ppt_x"/>
                                          </p:val>
                                        </p:tav>
                                      </p:tavLst>
                                    </p:anim>
                                    <p:anim calcmode="lin" valueType="num">
                                      <p:cBhvr>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ppt_x</p:attrName>
                                        </p:attrNameLst>
                                      </p:cBhvr>
                                      <p:tavLst>
                                        <p:tav tm="0">
                                          <p:val>
                                            <p:strVal val="1+#ppt_w/2"/>
                                          </p:val>
                                        </p:tav>
                                        <p:tav tm="100000">
                                          <p:val>
                                            <p:strVal val="#ppt_x"/>
                                          </p:val>
                                        </p:tav>
                                      </p:tavLst>
                                    </p:anim>
                                    <p:anim calcmode="lin" valueType="num">
                                      <p:cBhvr>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1+#ppt_w/2"/>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p:cBhvr>
                                        <p:cTn id="56" dur="500"/>
                                        <p:tgtEl>
                                          <p:spTgt spid="30"/>
                                        </p:tgtEl>
                                      </p:cBhvr>
                                    </p:animEffect>
                                  </p:childTnLst>
                                </p:cTn>
                              </p:par>
                              <p:par>
                                <p:cTn id="57" presetID="6" presetClass="emph" presetSubtype="0" autoRev="1" fill="hold" grpId="1" nodeType="withEffect">
                                  <p:stCondLst>
                                    <p:cond delay="0"/>
                                  </p:stCondLst>
                                  <p:childTnLst>
                                    <p:animScale>
                                      <p:cBhvr>
                                        <p:cTn id="58" dur="750" fill="hold"/>
                                        <p:tgtEl>
                                          <p:spTgt spid="29"/>
                                        </p:tgtEl>
                                      </p:cBhvr>
                                      <p:by x="108000" y="108000"/>
                                    </p:animScale>
                                  </p:childTnLst>
                                </p:cTn>
                              </p:par>
                              <p:par>
                                <p:cTn id="59" presetID="6" presetClass="emph" presetSubtype="0" autoRev="1" fill="hold" grpId="1" nodeType="withEffect">
                                  <p:stCondLst>
                                    <p:cond delay="0"/>
                                  </p:stCondLst>
                                  <p:childTnLst>
                                    <p:animScale>
                                      <p:cBhvr>
                                        <p:cTn id="60" dur="750" fill="hold"/>
                                        <p:tgtEl>
                                          <p:spTgt spid="30"/>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autoUpdateAnimBg="0"/>
      <p:bldP spid="19" grpId="0" bldLvl="0" animBg="1" autoUpdateAnimBg="0"/>
      <p:bldP spid="21" grpId="0" bldLvl="0" animBg="1" autoUpdateAnimBg="0"/>
      <p:bldP spid="22" grpId="0" bldLvl="0" animBg="1" autoUpdateAnimBg="0"/>
      <p:bldP spid="23" grpId="0" bldLvl="0" animBg="1" autoUpdateAnimBg="0"/>
      <p:bldP spid="24" grpId="0" bldLvl="0" animBg="1" autoUpdateAnimBg="0"/>
      <p:bldP spid="25" grpId="0"/>
      <p:bldP spid="26" grpId="0"/>
      <p:bldP spid="27" grpId="0"/>
      <p:bldP spid="28" grpId="0"/>
      <p:bldP spid="29" grpId="0" bldLvl="0" animBg="1" autoUpdateAnimBg="0"/>
      <p:bldP spid="29" grpId="1" bldLvl="0" animBg="1" autoUpdateAnimBg="0"/>
      <p:bldP spid="30" grpId="0" bldLvl="0" animBg="1" autoUpdateAnimBg="0"/>
      <p:bldP spid="30" grpId="1"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02389" y="2949892"/>
            <a:ext cx="8206268" cy="328532"/>
            <a:chOff x="534438" y="3368953"/>
            <a:chExt cx="10944224" cy="438144"/>
          </a:xfrm>
          <a:solidFill>
            <a:schemeClr val="bg1">
              <a:lumMod val="65000"/>
            </a:schemeClr>
          </a:solidFill>
        </p:grpSpPr>
        <p:sp>
          <p:nvSpPr>
            <p:cNvPr id="19" name="矩形 18"/>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0" name="组合 19"/>
            <p:cNvGrpSpPr/>
            <p:nvPr/>
          </p:nvGrpSpPr>
          <p:grpSpPr>
            <a:xfrm>
              <a:off x="534438" y="3368953"/>
              <a:ext cx="10944224" cy="438144"/>
              <a:chOff x="623889" y="3209929"/>
              <a:chExt cx="10944224" cy="438144"/>
            </a:xfrm>
            <a:grpFill/>
          </p:grpSpPr>
          <p:sp>
            <p:nvSpPr>
              <p:cNvPr id="21" name="矩形 20"/>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2" name="矩形 21"/>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3" name="矩形 22"/>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4" name="矩形 23"/>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5" name="矩形 24"/>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6" name="矩形 25"/>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7" name="等腰三角形 26"/>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cxnSp>
        <p:nvCxnSpPr>
          <p:cNvPr id="28" name="肘形连接符 27"/>
          <p:cNvCxnSpPr>
            <a:stCxn id="31" idx="3"/>
            <a:endCxn id="49" idx="1"/>
          </p:cNvCxnSpPr>
          <p:nvPr/>
        </p:nvCxnSpPr>
        <p:spPr>
          <a:xfrm rot="5400000" flipH="1" flipV="1">
            <a:off x="627064" y="2394628"/>
            <a:ext cx="825808"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766705" y="2862184"/>
            <a:ext cx="437221" cy="507177"/>
            <a:chOff x="1109756" y="3090803"/>
            <a:chExt cx="583096" cy="676392"/>
          </a:xfrm>
          <a:solidFill>
            <a:schemeClr val="accent1"/>
          </a:solidFill>
        </p:grpSpPr>
        <p:sp>
          <p:nvSpPr>
            <p:cNvPr id="31" name="六边形 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47" name="文本框 64"/>
            <p:cNvSpPr txBox="1"/>
            <p:nvPr/>
          </p:nvSpPr>
          <p:spPr>
            <a:xfrm>
              <a:off x="1115003" y="3298193"/>
              <a:ext cx="577849" cy="461772"/>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r>
                <a:rPr kumimoji="0" lang="zh-CN" altLang="en-US"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月份</a:t>
              </a:r>
            </a:p>
          </p:txBody>
        </p:sp>
      </p:grpSp>
      <p:grpSp>
        <p:nvGrpSpPr>
          <p:cNvPr id="48" name="组合 47"/>
          <p:cNvGrpSpPr/>
          <p:nvPr/>
        </p:nvGrpSpPr>
        <p:grpSpPr>
          <a:xfrm>
            <a:off x="1094621" y="1707854"/>
            <a:ext cx="1317639" cy="1095756"/>
            <a:chOff x="1853741" y="1952625"/>
            <a:chExt cx="1413335" cy="1461346"/>
          </a:xfrm>
          <a:solidFill>
            <a:schemeClr val="bg1">
              <a:lumMod val="75000"/>
            </a:schemeClr>
          </a:solidFill>
        </p:grpSpPr>
        <p:sp>
          <p:nvSpPr>
            <p:cNvPr id="49" name="矩形 4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50" name="文本框 66"/>
            <p:cNvSpPr txBox="1"/>
            <p:nvPr/>
          </p:nvSpPr>
          <p:spPr>
            <a:xfrm>
              <a:off x="1853742" y="1997871"/>
              <a:ext cx="1413334" cy="1416100"/>
            </a:xfrm>
            <a:prstGeom prst="rect">
              <a:avLst/>
            </a:prstGeom>
            <a:grp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单击此处添加方法阐述，添加简短问题说明文字，方法与措施的具体说明文字添加此处。</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just"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cxnSp>
        <p:nvCxnSpPr>
          <p:cNvPr id="51" name="肘形连接符 50"/>
          <p:cNvCxnSpPr>
            <a:stCxn id="53" idx="3"/>
            <a:endCxn id="56" idx="1"/>
          </p:cNvCxnSpPr>
          <p:nvPr/>
        </p:nvCxnSpPr>
        <p:spPr>
          <a:xfrm rot="5400000" flipH="1" flipV="1">
            <a:off x="2561910" y="2394628"/>
            <a:ext cx="825808"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2701551" y="2862184"/>
            <a:ext cx="437221" cy="507177"/>
            <a:chOff x="1109756" y="3090803"/>
            <a:chExt cx="583096" cy="676392"/>
          </a:xfrm>
          <a:solidFill>
            <a:schemeClr val="accent1"/>
          </a:solidFill>
        </p:grpSpPr>
        <p:sp>
          <p:nvSpPr>
            <p:cNvPr id="53" name="六边形 5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54" name="文本框 72"/>
            <p:cNvSpPr txBox="1"/>
            <p:nvPr/>
          </p:nvSpPr>
          <p:spPr>
            <a:xfrm>
              <a:off x="1115003" y="3298193"/>
              <a:ext cx="577849" cy="461772"/>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6</a:t>
              </a:r>
              <a:r>
                <a:rPr kumimoji="0" lang="zh-CN" altLang="en-US"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月份</a:t>
              </a:r>
            </a:p>
          </p:txBody>
        </p:sp>
      </p:grpSp>
      <p:grpSp>
        <p:nvGrpSpPr>
          <p:cNvPr id="55" name="组合 54"/>
          <p:cNvGrpSpPr/>
          <p:nvPr/>
        </p:nvGrpSpPr>
        <p:grpSpPr>
          <a:xfrm>
            <a:off x="3029467" y="1707854"/>
            <a:ext cx="1317639" cy="1095756"/>
            <a:chOff x="1853741" y="1952625"/>
            <a:chExt cx="1413335" cy="1461346"/>
          </a:xfrm>
          <a:solidFill>
            <a:schemeClr val="bg1">
              <a:lumMod val="75000"/>
            </a:schemeClr>
          </a:solidFill>
        </p:grpSpPr>
        <p:sp>
          <p:nvSpPr>
            <p:cNvPr id="56" name="矩形 5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57" name="文本框 75"/>
            <p:cNvSpPr txBox="1"/>
            <p:nvPr/>
          </p:nvSpPr>
          <p:spPr>
            <a:xfrm>
              <a:off x="1853742" y="1997871"/>
              <a:ext cx="1413334" cy="1416100"/>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charset="-122"/>
                  <a:ea typeface="微软雅黑" panose="020B0503020204020204" charset="-122"/>
                </a:defRPr>
              </a:lvl1p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单击此处添加方法阐述，添加简短问题说明文字，方法与措施的具体说明文字添加此处。</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just"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cxnSp>
        <p:nvCxnSpPr>
          <p:cNvPr id="58" name="肘形连接符 57"/>
          <p:cNvCxnSpPr>
            <a:stCxn id="60" idx="3"/>
            <a:endCxn id="63" idx="1"/>
          </p:cNvCxnSpPr>
          <p:nvPr/>
        </p:nvCxnSpPr>
        <p:spPr>
          <a:xfrm rot="5400000" flipH="1" flipV="1">
            <a:off x="4496756" y="2394628"/>
            <a:ext cx="825808"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4636397" y="2862184"/>
            <a:ext cx="437221" cy="507177"/>
            <a:chOff x="1109756" y="3090803"/>
            <a:chExt cx="583096" cy="676392"/>
          </a:xfrm>
          <a:solidFill>
            <a:schemeClr val="accent1"/>
          </a:solidFill>
        </p:grpSpPr>
        <p:sp>
          <p:nvSpPr>
            <p:cNvPr id="60" name="六边形 59"/>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61" name="文本框 79"/>
            <p:cNvSpPr txBox="1"/>
            <p:nvPr/>
          </p:nvSpPr>
          <p:spPr>
            <a:xfrm>
              <a:off x="1115003" y="3298193"/>
              <a:ext cx="577849" cy="461772"/>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8</a:t>
              </a:r>
              <a:r>
                <a:rPr kumimoji="0" lang="zh-CN" altLang="en-US"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月份</a:t>
              </a:r>
            </a:p>
          </p:txBody>
        </p:sp>
      </p:grpSp>
      <p:grpSp>
        <p:nvGrpSpPr>
          <p:cNvPr id="62" name="组合 61"/>
          <p:cNvGrpSpPr/>
          <p:nvPr/>
        </p:nvGrpSpPr>
        <p:grpSpPr>
          <a:xfrm>
            <a:off x="4964313" y="1707854"/>
            <a:ext cx="1317639" cy="1095756"/>
            <a:chOff x="1853741" y="1952625"/>
            <a:chExt cx="1413335" cy="1461346"/>
          </a:xfrm>
          <a:solidFill>
            <a:schemeClr val="bg1">
              <a:lumMod val="75000"/>
            </a:schemeClr>
          </a:solidFill>
        </p:grpSpPr>
        <p:sp>
          <p:nvSpPr>
            <p:cNvPr id="63" name="矩形 6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64" name="文本框 82"/>
            <p:cNvSpPr txBox="1"/>
            <p:nvPr/>
          </p:nvSpPr>
          <p:spPr>
            <a:xfrm>
              <a:off x="1853742" y="1997871"/>
              <a:ext cx="1413334" cy="141610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单击此处添加方法阐述，添加简短问题说明文字，方法与措施的具体说明文字添加此处。</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just"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cxnSp>
        <p:nvCxnSpPr>
          <p:cNvPr id="65" name="肘形连接符 64"/>
          <p:cNvCxnSpPr>
            <a:stCxn id="67" idx="3"/>
            <a:endCxn id="70" idx="1"/>
          </p:cNvCxnSpPr>
          <p:nvPr/>
        </p:nvCxnSpPr>
        <p:spPr>
          <a:xfrm rot="5400000" flipH="1" flipV="1">
            <a:off x="6431602" y="2394628"/>
            <a:ext cx="825808"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6518742" y="2862184"/>
            <a:ext cx="539935" cy="507177"/>
            <a:chOff x="1039738" y="3090803"/>
            <a:chExt cx="720080" cy="676392"/>
          </a:xfrm>
          <a:solidFill>
            <a:srgbClr val="005DA2"/>
          </a:solidFill>
        </p:grpSpPr>
        <p:sp>
          <p:nvSpPr>
            <p:cNvPr id="67" name="六边形 66"/>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68" name="文本框 86"/>
            <p:cNvSpPr txBox="1"/>
            <p:nvPr/>
          </p:nvSpPr>
          <p:spPr>
            <a:xfrm>
              <a:off x="1039738" y="3298193"/>
              <a:ext cx="720080" cy="29245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10</a:t>
              </a:r>
              <a:r>
                <a:rPr kumimoji="0" lang="zh-CN" altLang="en-US"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月份</a:t>
              </a:r>
            </a:p>
          </p:txBody>
        </p:sp>
      </p:grpSp>
      <p:grpSp>
        <p:nvGrpSpPr>
          <p:cNvPr id="69" name="组合 68"/>
          <p:cNvGrpSpPr/>
          <p:nvPr/>
        </p:nvGrpSpPr>
        <p:grpSpPr>
          <a:xfrm>
            <a:off x="6899160" y="1707854"/>
            <a:ext cx="1317639" cy="1095756"/>
            <a:chOff x="1853741" y="1952625"/>
            <a:chExt cx="1413335" cy="1461346"/>
          </a:xfrm>
          <a:solidFill>
            <a:schemeClr val="bg1">
              <a:lumMod val="75000"/>
            </a:schemeClr>
          </a:solidFill>
        </p:grpSpPr>
        <p:sp>
          <p:nvSpPr>
            <p:cNvPr id="70" name="矩形 6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71" name="文本框 89"/>
            <p:cNvSpPr txBox="1"/>
            <p:nvPr/>
          </p:nvSpPr>
          <p:spPr>
            <a:xfrm>
              <a:off x="1853742" y="1997871"/>
              <a:ext cx="1413334" cy="141610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单击此处添加方法阐述，添加简短问题说明文字，方法与措施的具体说明文字添加此处。</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just"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cxnSp>
        <p:nvCxnSpPr>
          <p:cNvPr id="72" name="肘形连接符 71"/>
          <p:cNvCxnSpPr>
            <a:stCxn id="74" idx="0"/>
            <a:endCxn id="77" idx="1"/>
          </p:cNvCxnSpPr>
          <p:nvPr/>
        </p:nvCxnSpPr>
        <p:spPr>
          <a:xfrm rot="16200000" flipH="1">
            <a:off x="1752276" y="3569824"/>
            <a:ext cx="510232"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1734128" y="2862184"/>
            <a:ext cx="437221" cy="507177"/>
            <a:chOff x="1109756" y="3090803"/>
            <a:chExt cx="583096" cy="676392"/>
          </a:xfrm>
          <a:solidFill>
            <a:schemeClr val="accent1"/>
          </a:solidFill>
        </p:grpSpPr>
        <p:sp>
          <p:nvSpPr>
            <p:cNvPr id="74" name="六边形 7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75" name="文本框 93"/>
            <p:cNvSpPr txBox="1"/>
            <p:nvPr/>
          </p:nvSpPr>
          <p:spPr>
            <a:xfrm>
              <a:off x="1115003" y="3298193"/>
              <a:ext cx="577849" cy="461772"/>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5</a:t>
              </a:r>
              <a:r>
                <a:rPr kumimoji="0" lang="zh-CN" altLang="en-US"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月份</a:t>
              </a:r>
            </a:p>
          </p:txBody>
        </p:sp>
      </p:grpSp>
      <p:grpSp>
        <p:nvGrpSpPr>
          <p:cNvPr id="76" name="组合 75"/>
          <p:cNvGrpSpPr/>
          <p:nvPr/>
        </p:nvGrpSpPr>
        <p:grpSpPr>
          <a:xfrm>
            <a:off x="2062044" y="3551071"/>
            <a:ext cx="1317639" cy="1095756"/>
            <a:chOff x="1853741" y="1952625"/>
            <a:chExt cx="1413335" cy="1461346"/>
          </a:xfrm>
          <a:solidFill>
            <a:schemeClr val="bg1">
              <a:lumMod val="75000"/>
            </a:schemeClr>
          </a:solidFill>
        </p:grpSpPr>
        <p:sp>
          <p:nvSpPr>
            <p:cNvPr id="77" name="矩形 7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78" name="文本框 96"/>
            <p:cNvSpPr txBox="1"/>
            <p:nvPr/>
          </p:nvSpPr>
          <p:spPr>
            <a:xfrm>
              <a:off x="1853742" y="1997871"/>
              <a:ext cx="1413334" cy="141610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单击此处添加方法阐述，添加简短问题说明文字，方法与措施的具体说明文字添加此处。</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just"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cxnSp>
        <p:nvCxnSpPr>
          <p:cNvPr id="79" name="肘形连接符 78"/>
          <p:cNvCxnSpPr>
            <a:stCxn id="81" idx="0"/>
            <a:endCxn id="84" idx="1"/>
          </p:cNvCxnSpPr>
          <p:nvPr/>
        </p:nvCxnSpPr>
        <p:spPr>
          <a:xfrm rot="16200000" flipH="1">
            <a:off x="3687122" y="3569824"/>
            <a:ext cx="510232"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3668974" y="2862184"/>
            <a:ext cx="437221" cy="507177"/>
            <a:chOff x="1109756" y="3090803"/>
            <a:chExt cx="583096" cy="676392"/>
          </a:xfrm>
          <a:solidFill>
            <a:schemeClr val="accent1"/>
          </a:solidFill>
        </p:grpSpPr>
        <p:sp>
          <p:nvSpPr>
            <p:cNvPr id="81" name="六边形 8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82" name="文本框 101"/>
            <p:cNvSpPr txBox="1"/>
            <p:nvPr/>
          </p:nvSpPr>
          <p:spPr>
            <a:xfrm>
              <a:off x="1115003" y="3298193"/>
              <a:ext cx="577849" cy="461772"/>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7</a:t>
              </a:r>
              <a:r>
                <a:rPr kumimoji="0" lang="zh-CN" altLang="en-US"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月份</a:t>
              </a:r>
            </a:p>
          </p:txBody>
        </p:sp>
      </p:grpSp>
      <p:grpSp>
        <p:nvGrpSpPr>
          <p:cNvPr id="83" name="组合 82"/>
          <p:cNvGrpSpPr/>
          <p:nvPr/>
        </p:nvGrpSpPr>
        <p:grpSpPr>
          <a:xfrm>
            <a:off x="3996890" y="3551071"/>
            <a:ext cx="1317639" cy="1095756"/>
            <a:chOff x="1853741" y="1952625"/>
            <a:chExt cx="1413335" cy="1461346"/>
          </a:xfrm>
          <a:solidFill>
            <a:schemeClr val="bg1">
              <a:lumMod val="75000"/>
            </a:schemeClr>
          </a:solidFill>
        </p:grpSpPr>
        <p:sp>
          <p:nvSpPr>
            <p:cNvPr id="84" name="矩形 8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85" name="文本框 104"/>
            <p:cNvSpPr txBox="1"/>
            <p:nvPr/>
          </p:nvSpPr>
          <p:spPr>
            <a:xfrm>
              <a:off x="1853742" y="1997871"/>
              <a:ext cx="1413334" cy="141610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单击此处添加方法阐述，添加简短问题说明文字，方法与措施的具体说明文字添加此处。</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just"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cxnSp>
        <p:nvCxnSpPr>
          <p:cNvPr id="86" name="肘形连接符 85"/>
          <p:cNvCxnSpPr>
            <a:stCxn id="88" idx="0"/>
            <a:endCxn id="91" idx="1"/>
          </p:cNvCxnSpPr>
          <p:nvPr/>
        </p:nvCxnSpPr>
        <p:spPr>
          <a:xfrm rot="16200000" flipH="1">
            <a:off x="5621968" y="3569824"/>
            <a:ext cx="510232" cy="1093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7" name="组合 86"/>
          <p:cNvGrpSpPr/>
          <p:nvPr/>
        </p:nvGrpSpPr>
        <p:grpSpPr>
          <a:xfrm>
            <a:off x="5603820" y="2862184"/>
            <a:ext cx="437221" cy="507177"/>
            <a:chOff x="1109756" y="3090803"/>
            <a:chExt cx="583096" cy="676392"/>
          </a:xfrm>
          <a:solidFill>
            <a:schemeClr val="accent1"/>
          </a:solidFill>
        </p:grpSpPr>
        <p:sp>
          <p:nvSpPr>
            <p:cNvPr id="88" name="六边形 8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89" name="文本框 108"/>
            <p:cNvSpPr txBox="1"/>
            <p:nvPr/>
          </p:nvSpPr>
          <p:spPr>
            <a:xfrm>
              <a:off x="1115003" y="3298193"/>
              <a:ext cx="577849" cy="461772"/>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9</a:t>
              </a:r>
              <a:r>
                <a:rPr kumimoji="0" lang="zh-CN" altLang="en-US"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月份</a:t>
              </a:r>
            </a:p>
          </p:txBody>
        </p:sp>
      </p:grpSp>
      <p:grpSp>
        <p:nvGrpSpPr>
          <p:cNvPr id="90" name="组合 89"/>
          <p:cNvGrpSpPr/>
          <p:nvPr/>
        </p:nvGrpSpPr>
        <p:grpSpPr>
          <a:xfrm>
            <a:off x="5931736" y="3551071"/>
            <a:ext cx="1317639" cy="1095756"/>
            <a:chOff x="1853741" y="1952625"/>
            <a:chExt cx="1413335" cy="1461346"/>
          </a:xfrm>
          <a:solidFill>
            <a:schemeClr val="bg1">
              <a:lumMod val="75000"/>
            </a:schemeClr>
          </a:solidFill>
        </p:grpSpPr>
        <p:sp>
          <p:nvSpPr>
            <p:cNvPr id="91" name="矩形 9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92" name="文本框 111"/>
            <p:cNvSpPr txBox="1"/>
            <p:nvPr/>
          </p:nvSpPr>
          <p:spPr>
            <a:xfrm>
              <a:off x="1853742" y="1997871"/>
              <a:ext cx="1413334" cy="141610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单击此处添加方法阐述，添加简短问题说明文字，方法与措施的具体说明文字添加此处。</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just"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grpSp>
        <p:nvGrpSpPr>
          <p:cNvPr id="93" name="组合 92"/>
          <p:cNvGrpSpPr/>
          <p:nvPr/>
        </p:nvGrpSpPr>
        <p:grpSpPr>
          <a:xfrm>
            <a:off x="7490625" y="2862184"/>
            <a:ext cx="511503" cy="507177"/>
            <a:chOff x="1045689" y="3090803"/>
            <a:chExt cx="682162" cy="676392"/>
          </a:xfrm>
          <a:solidFill>
            <a:schemeClr val="accent1"/>
          </a:solidFill>
        </p:grpSpPr>
        <p:sp>
          <p:nvSpPr>
            <p:cNvPr id="94" name="六边形 9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95" name="文本框 114"/>
            <p:cNvSpPr txBox="1"/>
            <p:nvPr/>
          </p:nvSpPr>
          <p:spPr>
            <a:xfrm>
              <a:off x="1045689" y="3298193"/>
              <a:ext cx="682162" cy="46177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11</a:t>
              </a:r>
              <a:r>
                <a:rPr kumimoji="0" lang="zh-CN" altLang="en-US" sz="8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月份</a:t>
              </a:r>
            </a:p>
          </p:txBody>
        </p:sp>
      </p:grpSp>
      <p:sp>
        <p:nvSpPr>
          <p:cNvPr id="96" name="矩形 95"/>
          <p:cNvSpPr/>
          <p:nvPr/>
        </p:nvSpPr>
        <p:spPr>
          <a:xfrm>
            <a:off x="3117152" y="951945"/>
            <a:ext cx="2881134" cy="347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点击添加小标题</a:t>
            </a: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outVertical)">
                                      <p:cBhvr>
                                        <p:cTn id="7" dur="500"/>
                                        <p:tgtEl>
                                          <p:spTgt spid="9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up)">
                                      <p:cBhvr>
                                        <p:cTn id="31" dur="500"/>
                                        <p:tgtEl>
                                          <p:spTgt spid="7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500"/>
                                        <p:tgtEl>
                                          <p:spTgt spid="7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down)">
                                      <p:cBhvr>
                                        <p:cTn id="43" dur="500"/>
                                        <p:tgtEl>
                                          <p:spTgt spid="51"/>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up)">
                                      <p:cBhvr>
                                        <p:cTn id="55" dur="500"/>
                                        <p:tgtEl>
                                          <p:spTgt spid="79"/>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left)">
                                      <p:cBhvr>
                                        <p:cTn id="59" dur="500"/>
                                        <p:tgtEl>
                                          <p:spTgt spid="8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down)">
                                      <p:cBhvr>
                                        <p:cTn id="67" dur="500"/>
                                        <p:tgtEl>
                                          <p:spTgt spid="58"/>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left)">
                                      <p:cBhvr>
                                        <p:cTn id="71" dur="500"/>
                                        <p:tgtEl>
                                          <p:spTgt spid="6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fade">
                                      <p:cBhvr>
                                        <p:cTn id="75" dur="500"/>
                                        <p:tgtEl>
                                          <p:spTgt spid="87"/>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wipe(up)">
                                      <p:cBhvr>
                                        <p:cTn id="79" dur="500"/>
                                        <p:tgtEl>
                                          <p:spTgt spid="86"/>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left)">
                                      <p:cBhvr>
                                        <p:cTn id="83" dur="500"/>
                                        <p:tgtEl>
                                          <p:spTgt spid="9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wipe(left)">
                                      <p:cBhvr>
                                        <p:cTn id="95" dur="500"/>
                                        <p:tgtEl>
                                          <p:spTgt spid="69"/>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fade">
                                      <p:cBhvr>
                                        <p:cTn id="99" dur="500"/>
                                        <p:tgtEl>
                                          <p:spTgt spid="93"/>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93"/>
                                        </p:tgtEl>
                                      </p:cBhvr>
                                    </p:animEffect>
                                    <p:animScale>
                                      <p:cBhvr>
                                        <p:cTn id="103"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53"/>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a:xfrm>
            <a:off x="0" y="-25400"/>
            <a:ext cx="9144000" cy="5168900"/>
          </a:xfrm>
          <a:prstGeom prst="rect">
            <a:avLst/>
          </a:prstGeom>
        </p:spPr>
      </p:pic>
      <p:sp>
        <p:nvSpPr>
          <p:cNvPr id="2" name="矩形 1"/>
          <p:cNvSpPr/>
          <p:nvPr/>
        </p:nvSpPr>
        <p:spPr>
          <a:xfrm>
            <a:off x="0" y="1511300"/>
            <a:ext cx="9144000" cy="294640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文本框 25"/>
          <p:cNvSpPr txBox="1">
            <a:spLocks noChangeArrowheads="1"/>
          </p:cNvSpPr>
          <p:nvPr/>
        </p:nvSpPr>
        <p:spPr bwMode="auto">
          <a:xfrm>
            <a:off x="462495" y="2107821"/>
            <a:ext cx="1800493" cy="415370"/>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单击添加文字</a:t>
            </a:r>
            <a:endParaRPr kumimoji="0" lang="zh-CN" altLang="en-US" sz="9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7" name="文本框 26"/>
          <p:cNvSpPr txBox="1">
            <a:spLocks noChangeArrowheads="1"/>
          </p:cNvSpPr>
          <p:nvPr/>
        </p:nvSpPr>
        <p:spPr bwMode="auto">
          <a:xfrm>
            <a:off x="2581794" y="2107821"/>
            <a:ext cx="1800493" cy="415370"/>
          </a:xfrm>
          <a:prstGeom prst="rect">
            <a:avLst/>
          </a:prstGeom>
          <a:noFill/>
          <a:ln w="9525">
            <a:noFill/>
            <a:miter lim="800000"/>
          </a:ln>
        </p:spPr>
        <p:txBody>
          <a:bodyPr wrap="none">
            <a:spAutoFit/>
          </a:bodyPr>
          <a:lstStyle/>
          <a:p>
            <a:pPr lvl="0">
              <a:defRPr/>
            </a:pPr>
            <a:r>
              <a:rPr lang="zh-CN" altLang="en-US" sz="2100" b="1" dirty="0">
                <a:solidFill>
                  <a:prstClr val="black">
                    <a:lumMod val="75000"/>
                    <a:lumOff val="25000"/>
                  </a:prstClr>
                </a:solidFill>
                <a:latin typeface="微软雅黑" panose="020B0503020204020204" charset="-122"/>
                <a:ea typeface="微软雅黑" panose="020B0503020204020204" charset="-122"/>
              </a:rPr>
              <a:t>单击添加文字</a:t>
            </a:r>
            <a:endParaRPr lang="zh-CN" altLang="en-US" sz="900" b="1" dirty="0">
              <a:solidFill>
                <a:prstClr val="black">
                  <a:lumMod val="75000"/>
                  <a:lumOff val="25000"/>
                </a:prstClr>
              </a:solidFill>
              <a:latin typeface="微软雅黑" panose="020B0503020204020204" charset="-122"/>
              <a:ea typeface="微软雅黑" panose="020B0503020204020204" charset="-122"/>
            </a:endParaRPr>
          </a:p>
        </p:txBody>
      </p:sp>
      <p:sp>
        <p:nvSpPr>
          <p:cNvPr id="28" name="文本框 27"/>
          <p:cNvSpPr txBox="1">
            <a:spLocks noChangeArrowheads="1"/>
          </p:cNvSpPr>
          <p:nvPr/>
        </p:nvSpPr>
        <p:spPr bwMode="auto">
          <a:xfrm>
            <a:off x="4795527" y="2107821"/>
            <a:ext cx="1800493" cy="415370"/>
          </a:xfrm>
          <a:prstGeom prst="rect">
            <a:avLst/>
          </a:prstGeom>
          <a:noFill/>
          <a:ln w="9525">
            <a:noFill/>
            <a:miter lim="800000"/>
          </a:ln>
        </p:spPr>
        <p:txBody>
          <a:bodyPr wrap="none">
            <a:spAutoFit/>
          </a:bodyPr>
          <a:lstStyle/>
          <a:p>
            <a:pPr lvl="0">
              <a:defRPr/>
            </a:pPr>
            <a:r>
              <a:rPr lang="zh-CN" altLang="en-US" sz="2100" b="1" dirty="0">
                <a:solidFill>
                  <a:prstClr val="black">
                    <a:lumMod val="75000"/>
                    <a:lumOff val="25000"/>
                  </a:prstClr>
                </a:solidFill>
                <a:latin typeface="微软雅黑" panose="020B0503020204020204" charset="-122"/>
                <a:ea typeface="微软雅黑" panose="020B0503020204020204" charset="-122"/>
              </a:rPr>
              <a:t>单击添加文字</a:t>
            </a:r>
            <a:endParaRPr lang="zh-CN" altLang="en-US" sz="900" b="1" dirty="0">
              <a:solidFill>
                <a:prstClr val="black">
                  <a:lumMod val="75000"/>
                  <a:lumOff val="25000"/>
                </a:prstClr>
              </a:solidFill>
              <a:latin typeface="微软雅黑" panose="020B0503020204020204" charset="-122"/>
              <a:ea typeface="微软雅黑" panose="020B0503020204020204" charset="-122"/>
            </a:endParaRPr>
          </a:p>
        </p:txBody>
      </p:sp>
      <p:sp>
        <p:nvSpPr>
          <p:cNvPr id="29" name="文本框 28"/>
          <p:cNvSpPr txBox="1">
            <a:spLocks noChangeArrowheads="1"/>
          </p:cNvSpPr>
          <p:nvPr/>
        </p:nvSpPr>
        <p:spPr bwMode="auto">
          <a:xfrm>
            <a:off x="7009260" y="2107821"/>
            <a:ext cx="1800493" cy="415370"/>
          </a:xfrm>
          <a:prstGeom prst="rect">
            <a:avLst/>
          </a:prstGeom>
          <a:noFill/>
          <a:ln w="9525">
            <a:noFill/>
            <a:miter lim="800000"/>
          </a:ln>
        </p:spPr>
        <p:txBody>
          <a:bodyPr wrap="none">
            <a:spAutoFit/>
          </a:bodyPr>
          <a:lstStyle/>
          <a:p>
            <a:pPr lvl="0">
              <a:defRPr/>
            </a:pPr>
            <a:r>
              <a:rPr lang="zh-CN" altLang="en-US" sz="2100" b="1" dirty="0">
                <a:solidFill>
                  <a:prstClr val="black">
                    <a:lumMod val="75000"/>
                    <a:lumOff val="25000"/>
                  </a:prstClr>
                </a:solidFill>
                <a:latin typeface="微软雅黑" panose="020B0503020204020204" charset="-122"/>
                <a:ea typeface="微软雅黑" panose="020B0503020204020204" charset="-122"/>
              </a:rPr>
              <a:t>单击添加文字</a:t>
            </a:r>
            <a:endParaRPr lang="zh-CN" altLang="en-US" sz="900" b="1" dirty="0">
              <a:solidFill>
                <a:prstClr val="black">
                  <a:lumMod val="75000"/>
                  <a:lumOff val="25000"/>
                </a:prstClr>
              </a:solidFill>
              <a:latin typeface="微软雅黑" panose="020B0503020204020204" charset="-122"/>
              <a:ea typeface="微软雅黑" panose="020B0503020204020204" charset="-122"/>
            </a:endParaRPr>
          </a:p>
        </p:txBody>
      </p:sp>
      <p:grpSp>
        <p:nvGrpSpPr>
          <p:cNvPr id="30" name="组合 29"/>
          <p:cNvGrpSpPr/>
          <p:nvPr/>
        </p:nvGrpSpPr>
        <p:grpSpPr>
          <a:xfrm>
            <a:off x="615874" y="1115639"/>
            <a:ext cx="1542693" cy="669598"/>
            <a:chOff x="819150" y="2675696"/>
            <a:chExt cx="2057400" cy="893004"/>
          </a:xfrm>
        </p:grpSpPr>
        <p:sp>
          <p:nvSpPr>
            <p:cNvPr id="31" name="矩形标注 30"/>
            <p:cNvSpPr/>
            <p:nvPr/>
          </p:nvSpPr>
          <p:spPr>
            <a:xfrm>
              <a:off x="819150" y="2675696"/>
              <a:ext cx="2057400" cy="893004"/>
            </a:xfrm>
            <a:prstGeom prst="wedgeRectCallout">
              <a:avLst>
                <a:gd name="adj1" fmla="val -28240"/>
                <a:gd name="adj2" fmla="val 790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2" name="文本框 41"/>
            <p:cNvSpPr txBox="1">
              <a:spLocks noChangeArrowheads="1"/>
            </p:cNvSpPr>
            <p:nvPr/>
          </p:nvSpPr>
          <p:spPr bwMode="auto">
            <a:xfrm>
              <a:off x="1054646" y="2875915"/>
              <a:ext cx="1521119" cy="492557"/>
            </a:xfrm>
            <a:prstGeom prst="rect">
              <a:avLst/>
            </a:prstGeom>
            <a:noFill/>
            <a:ln w="9525">
              <a:noFill/>
              <a:miter lim="800000"/>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srgbClr val="FFF6E7"/>
                  </a:solidFill>
                  <a:effectLst/>
                  <a:uLnTx/>
                  <a:uFillTx/>
                  <a:latin typeface="微软雅黑" panose="020B0503020204020204" charset="-122"/>
                  <a:ea typeface="微软雅黑" panose="020B0503020204020204" charset="-122"/>
                  <a:cs typeface="+mn-cs"/>
                </a:rPr>
                <a:t>第一部分</a:t>
              </a:r>
              <a:endParaRPr kumimoji="0" lang="zh-CN" altLang="en-US" sz="1800" b="1" i="0" u="none" strike="noStrike" kern="1200" cap="none" spc="0" normalizeH="0" baseline="0" noProof="0" dirty="0">
                <a:ln>
                  <a:noFill/>
                </a:ln>
                <a:solidFill>
                  <a:srgbClr val="FFF6E7"/>
                </a:solidFill>
                <a:effectLst/>
                <a:uLnTx/>
                <a:uFillTx/>
                <a:latin typeface="微软雅黑" panose="020B0503020204020204" charset="-122"/>
                <a:ea typeface="微软雅黑" panose="020B0503020204020204" charset="-122"/>
                <a:cs typeface="+mn-cs"/>
              </a:endParaRPr>
            </a:p>
          </p:txBody>
        </p:sp>
      </p:grpSp>
      <p:grpSp>
        <p:nvGrpSpPr>
          <p:cNvPr id="33" name="组合 32"/>
          <p:cNvGrpSpPr/>
          <p:nvPr/>
        </p:nvGrpSpPr>
        <p:grpSpPr>
          <a:xfrm>
            <a:off x="312398" y="2655191"/>
            <a:ext cx="1721907" cy="1315348"/>
            <a:chOff x="4793125" y="1242834"/>
            <a:chExt cx="2296408" cy="1754203"/>
          </a:xfrm>
        </p:grpSpPr>
        <p:sp>
          <p:nvSpPr>
            <p:cNvPr id="34" name="文本框 65"/>
            <p:cNvSpPr txBox="1">
              <a:spLocks noChangeArrowheads="1"/>
            </p:cNvSpPr>
            <p:nvPr/>
          </p:nvSpPr>
          <p:spPr bwMode="auto">
            <a:xfrm>
              <a:off x="4793125" y="1642506"/>
              <a:ext cx="2296408" cy="1354531"/>
            </a:xfrm>
            <a:prstGeom prst="rect">
              <a:avLst/>
            </a:prstGeom>
            <a:noFill/>
            <a:ln w="9525">
              <a:noFill/>
              <a:miter lim="800000"/>
            </a:ln>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在这里添加你需要的文字内容，请根据自己要求更改。在这里添加你需要的文字内容，请根据自己要求更改。</a:t>
              </a:r>
            </a:p>
          </p:txBody>
        </p:sp>
        <p:sp>
          <p:nvSpPr>
            <p:cNvPr id="35" name="文本框 66"/>
            <p:cNvSpPr txBox="1">
              <a:spLocks noChangeArrowheads="1"/>
            </p:cNvSpPr>
            <p:nvPr/>
          </p:nvSpPr>
          <p:spPr bwMode="auto">
            <a:xfrm>
              <a:off x="5178052" y="1242834"/>
              <a:ext cx="1785518" cy="430986"/>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点击添加内容</a:t>
              </a:r>
            </a:p>
          </p:txBody>
        </p:sp>
      </p:grpSp>
      <p:grpSp>
        <p:nvGrpSpPr>
          <p:cNvPr id="36" name="组合 35"/>
          <p:cNvGrpSpPr/>
          <p:nvPr/>
        </p:nvGrpSpPr>
        <p:grpSpPr>
          <a:xfrm>
            <a:off x="2477151" y="2655191"/>
            <a:ext cx="1662901" cy="1500014"/>
            <a:chOff x="4853184" y="1242834"/>
            <a:chExt cx="2217715" cy="2000481"/>
          </a:xfrm>
        </p:grpSpPr>
        <p:sp>
          <p:nvSpPr>
            <p:cNvPr id="37" name="文本框 65"/>
            <p:cNvSpPr txBox="1">
              <a:spLocks noChangeArrowheads="1"/>
            </p:cNvSpPr>
            <p:nvPr/>
          </p:nvSpPr>
          <p:spPr bwMode="auto">
            <a:xfrm>
              <a:off x="4853184" y="1642506"/>
              <a:ext cx="2217715" cy="1600809"/>
            </a:xfrm>
            <a:prstGeom prst="rect">
              <a:avLst/>
            </a:prstGeom>
            <a:noFill/>
            <a:ln w="9525">
              <a:noFill/>
              <a:miter lim="800000"/>
            </a:ln>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在这里添加你需要的文字内容，请根据自己要求更改。在这里添加你需要的文字内容，请根据自己要求更改。</a:t>
              </a:r>
            </a:p>
          </p:txBody>
        </p:sp>
        <p:sp>
          <p:nvSpPr>
            <p:cNvPr id="38" name="文本框 66"/>
            <p:cNvSpPr txBox="1">
              <a:spLocks noChangeArrowheads="1"/>
            </p:cNvSpPr>
            <p:nvPr/>
          </p:nvSpPr>
          <p:spPr bwMode="auto">
            <a:xfrm>
              <a:off x="5178051" y="1242834"/>
              <a:ext cx="1785518" cy="430986"/>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点击添加内容</a:t>
              </a:r>
            </a:p>
          </p:txBody>
        </p:sp>
      </p:grpSp>
      <p:grpSp>
        <p:nvGrpSpPr>
          <p:cNvPr id="39" name="组合 38"/>
          <p:cNvGrpSpPr/>
          <p:nvPr/>
        </p:nvGrpSpPr>
        <p:grpSpPr>
          <a:xfrm>
            <a:off x="4662246" y="2655191"/>
            <a:ext cx="1745533" cy="1315348"/>
            <a:chOff x="4789729" y="1242834"/>
            <a:chExt cx="2327916" cy="1754203"/>
          </a:xfrm>
        </p:grpSpPr>
        <p:sp>
          <p:nvSpPr>
            <p:cNvPr id="40" name="文本框 65"/>
            <p:cNvSpPr txBox="1">
              <a:spLocks noChangeArrowheads="1"/>
            </p:cNvSpPr>
            <p:nvPr/>
          </p:nvSpPr>
          <p:spPr bwMode="auto">
            <a:xfrm>
              <a:off x="4789729" y="1642506"/>
              <a:ext cx="2327916" cy="1354531"/>
            </a:xfrm>
            <a:prstGeom prst="rect">
              <a:avLst/>
            </a:prstGeom>
            <a:noFill/>
            <a:ln w="9525">
              <a:noFill/>
              <a:miter lim="800000"/>
            </a:ln>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在这里添加你需要的文字内容，请根据自己要求更改。在这里添加你需要的文字内容，请根据自己要求更改。</a:t>
              </a:r>
            </a:p>
          </p:txBody>
        </p:sp>
        <p:sp>
          <p:nvSpPr>
            <p:cNvPr id="41" name="文本框 66"/>
            <p:cNvSpPr txBox="1">
              <a:spLocks noChangeArrowheads="1"/>
            </p:cNvSpPr>
            <p:nvPr/>
          </p:nvSpPr>
          <p:spPr bwMode="auto">
            <a:xfrm>
              <a:off x="5178051" y="1242834"/>
              <a:ext cx="1785517" cy="430986"/>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点击添加内容</a:t>
              </a:r>
            </a:p>
          </p:txBody>
        </p:sp>
      </p:grpSp>
      <p:grpSp>
        <p:nvGrpSpPr>
          <p:cNvPr id="42" name="组合 41"/>
          <p:cNvGrpSpPr/>
          <p:nvPr/>
        </p:nvGrpSpPr>
        <p:grpSpPr>
          <a:xfrm>
            <a:off x="6947714" y="2655191"/>
            <a:ext cx="1686559" cy="1500014"/>
            <a:chOff x="4878906" y="1242834"/>
            <a:chExt cx="2249266" cy="2000481"/>
          </a:xfrm>
        </p:grpSpPr>
        <p:sp>
          <p:nvSpPr>
            <p:cNvPr id="43" name="文本框 65"/>
            <p:cNvSpPr txBox="1">
              <a:spLocks noChangeArrowheads="1"/>
            </p:cNvSpPr>
            <p:nvPr/>
          </p:nvSpPr>
          <p:spPr bwMode="auto">
            <a:xfrm>
              <a:off x="4878906" y="1642506"/>
              <a:ext cx="2249266" cy="1600809"/>
            </a:xfrm>
            <a:prstGeom prst="rect">
              <a:avLst/>
            </a:prstGeom>
            <a:noFill/>
            <a:ln w="9525">
              <a:noFill/>
              <a:miter lim="800000"/>
            </a:ln>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在这里添加你需要的文字内容，请根据自己要求更改。在这里添加你需要的文字内容，请根据自己要求更改。</a:t>
              </a:r>
            </a:p>
          </p:txBody>
        </p:sp>
        <p:sp>
          <p:nvSpPr>
            <p:cNvPr id="44" name="文本框 66"/>
            <p:cNvSpPr txBox="1">
              <a:spLocks noChangeArrowheads="1"/>
            </p:cNvSpPr>
            <p:nvPr/>
          </p:nvSpPr>
          <p:spPr bwMode="auto">
            <a:xfrm>
              <a:off x="5178051" y="1242834"/>
              <a:ext cx="1785517" cy="430986"/>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点击添加内容</a:t>
              </a:r>
            </a:p>
          </p:txBody>
        </p:sp>
      </p:grpSp>
      <p:grpSp>
        <p:nvGrpSpPr>
          <p:cNvPr id="45" name="组合 44"/>
          <p:cNvGrpSpPr/>
          <p:nvPr/>
        </p:nvGrpSpPr>
        <p:grpSpPr>
          <a:xfrm>
            <a:off x="2691843" y="1115638"/>
            <a:ext cx="1542693" cy="669598"/>
            <a:chOff x="3587750" y="2675696"/>
            <a:chExt cx="2057400" cy="893004"/>
          </a:xfrm>
        </p:grpSpPr>
        <p:sp>
          <p:nvSpPr>
            <p:cNvPr id="46" name="矩形标注 45"/>
            <p:cNvSpPr/>
            <p:nvPr/>
          </p:nvSpPr>
          <p:spPr>
            <a:xfrm>
              <a:off x="3587750" y="2675696"/>
              <a:ext cx="2057400" cy="893004"/>
            </a:xfrm>
            <a:prstGeom prst="wedgeRectCallout">
              <a:avLst>
                <a:gd name="adj1" fmla="val -28240"/>
                <a:gd name="adj2" fmla="val 790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7" name="文本框 41"/>
            <p:cNvSpPr txBox="1">
              <a:spLocks noChangeArrowheads="1"/>
            </p:cNvSpPr>
            <p:nvPr/>
          </p:nvSpPr>
          <p:spPr bwMode="auto">
            <a:xfrm>
              <a:off x="3902756" y="2875917"/>
              <a:ext cx="1477671" cy="49255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srgbClr val="FFF6E7"/>
                  </a:solidFill>
                  <a:effectLst/>
                  <a:uLnTx/>
                  <a:uFillTx/>
                  <a:latin typeface="微软雅黑" panose="020B0503020204020204" charset="-122"/>
                  <a:ea typeface="微软雅黑" panose="020B0503020204020204" charset="-122"/>
                  <a:cs typeface="+mn-cs"/>
                </a:rPr>
                <a:t>第二部分</a:t>
              </a:r>
              <a:endParaRPr kumimoji="0" lang="zh-CN" altLang="en-US" sz="1800" b="1" i="0" u="none" strike="noStrike" kern="1200" cap="none" spc="0" normalizeH="0" baseline="0" noProof="0" dirty="0">
                <a:ln>
                  <a:noFill/>
                </a:ln>
                <a:solidFill>
                  <a:srgbClr val="FFF6E7"/>
                </a:solidFill>
                <a:effectLst/>
                <a:uLnTx/>
                <a:uFillTx/>
                <a:latin typeface="微软雅黑" panose="020B0503020204020204" charset="-122"/>
                <a:ea typeface="微软雅黑" panose="020B0503020204020204" charset="-122"/>
                <a:cs typeface="+mn-cs"/>
              </a:endParaRPr>
            </a:p>
          </p:txBody>
        </p:sp>
      </p:grpSp>
      <p:grpSp>
        <p:nvGrpSpPr>
          <p:cNvPr id="48" name="组合 47"/>
          <p:cNvGrpSpPr/>
          <p:nvPr/>
        </p:nvGrpSpPr>
        <p:grpSpPr>
          <a:xfrm>
            <a:off x="4872563" y="1115636"/>
            <a:ext cx="1542693" cy="669599"/>
            <a:chOff x="6496050" y="2675694"/>
            <a:chExt cx="2057400" cy="893006"/>
          </a:xfrm>
        </p:grpSpPr>
        <p:sp>
          <p:nvSpPr>
            <p:cNvPr id="49" name="矩形标注 48"/>
            <p:cNvSpPr/>
            <p:nvPr/>
          </p:nvSpPr>
          <p:spPr>
            <a:xfrm>
              <a:off x="6496050" y="2675694"/>
              <a:ext cx="2057400" cy="893006"/>
            </a:xfrm>
            <a:prstGeom prst="wedgeRectCallout">
              <a:avLst>
                <a:gd name="adj1" fmla="val -28240"/>
                <a:gd name="adj2" fmla="val 7908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50" name="文本框 41"/>
            <p:cNvSpPr txBox="1">
              <a:spLocks noChangeArrowheads="1"/>
            </p:cNvSpPr>
            <p:nvPr/>
          </p:nvSpPr>
          <p:spPr bwMode="auto">
            <a:xfrm>
              <a:off x="6855084" y="2880303"/>
              <a:ext cx="1477671" cy="49255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srgbClr val="FFF6E7"/>
                  </a:solidFill>
                  <a:effectLst/>
                  <a:uLnTx/>
                  <a:uFillTx/>
                  <a:latin typeface="微软雅黑" panose="020B0503020204020204" charset="-122"/>
                  <a:ea typeface="微软雅黑" panose="020B0503020204020204" charset="-122"/>
                  <a:cs typeface="+mn-cs"/>
                </a:rPr>
                <a:t>第三部分</a:t>
              </a:r>
              <a:endParaRPr kumimoji="0" lang="zh-CN" altLang="en-US" sz="1800" b="1" i="0" u="none" strike="noStrike" kern="1200" cap="none" spc="0" normalizeH="0" baseline="0" noProof="0" dirty="0">
                <a:ln>
                  <a:noFill/>
                </a:ln>
                <a:solidFill>
                  <a:srgbClr val="FFF6E7"/>
                </a:solidFill>
                <a:effectLst/>
                <a:uLnTx/>
                <a:uFillTx/>
                <a:latin typeface="微软雅黑" panose="020B0503020204020204" charset="-122"/>
                <a:ea typeface="微软雅黑" panose="020B0503020204020204" charset="-122"/>
                <a:cs typeface="+mn-cs"/>
              </a:endParaRPr>
            </a:p>
          </p:txBody>
        </p:sp>
      </p:grpSp>
      <p:grpSp>
        <p:nvGrpSpPr>
          <p:cNvPr id="51" name="组合 50"/>
          <p:cNvGrpSpPr/>
          <p:nvPr/>
        </p:nvGrpSpPr>
        <p:grpSpPr>
          <a:xfrm>
            <a:off x="7055701" y="1115635"/>
            <a:ext cx="1542693" cy="669599"/>
            <a:chOff x="9582150" y="2675694"/>
            <a:chExt cx="2057400" cy="893006"/>
          </a:xfrm>
        </p:grpSpPr>
        <p:sp>
          <p:nvSpPr>
            <p:cNvPr id="52" name="矩形标注 51"/>
            <p:cNvSpPr/>
            <p:nvPr/>
          </p:nvSpPr>
          <p:spPr>
            <a:xfrm>
              <a:off x="9582150" y="2675694"/>
              <a:ext cx="2057400" cy="893006"/>
            </a:xfrm>
            <a:prstGeom prst="wedgeRectCallout">
              <a:avLst>
                <a:gd name="adj1" fmla="val -28240"/>
                <a:gd name="adj2" fmla="val 7908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53" name="文本框 41"/>
            <p:cNvSpPr txBox="1">
              <a:spLocks noChangeArrowheads="1"/>
            </p:cNvSpPr>
            <p:nvPr/>
          </p:nvSpPr>
          <p:spPr bwMode="auto">
            <a:xfrm>
              <a:off x="9906328" y="2875918"/>
              <a:ext cx="1477671" cy="49255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srgbClr val="FFF6E7"/>
                  </a:solidFill>
                  <a:effectLst/>
                  <a:uLnTx/>
                  <a:uFillTx/>
                  <a:latin typeface="微软雅黑" panose="020B0503020204020204" charset="-122"/>
                  <a:ea typeface="微软雅黑" panose="020B0503020204020204" charset="-122"/>
                  <a:cs typeface="+mn-cs"/>
                </a:rPr>
                <a:t>第四部分</a:t>
              </a:r>
              <a:endParaRPr kumimoji="0" lang="zh-CN" altLang="en-US" sz="1800" b="1" i="0" u="none" strike="noStrike" kern="1200" cap="none" spc="0" normalizeH="0" baseline="0" noProof="0" dirty="0">
                <a:ln>
                  <a:noFill/>
                </a:ln>
                <a:solidFill>
                  <a:srgbClr val="FFF6E7"/>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up)">
                                      <p:cBhvr>
                                        <p:cTn id="39" dur="500"/>
                                        <p:tgtEl>
                                          <p:spTgt spid="3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up)">
                                      <p:cBhvr>
                                        <p:cTn id="5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5400"/>
            <a:ext cx="9144000" cy="5168900"/>
            <a:chOff x="0" y="-25400"/>
            <a:chExt cx="9144000" cy="5168900"/>
          </a:xfrm>
        </p:grpSpPr>
        <p:pic>
          <p:nvPicPr>
            <p:cNvPr id="9" name="图片 8"/>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a:xfrm>
              <a:off x="0" y="-25400"/>
              <a:ext cx="9144000" cy="5168900"/>
            </a:xfrm>
            <a:prstGeom prst="rect">
              <a:avLst/>
            </a:prstGeom>
          </p:spPr>
        </p:pic>
        <p:sp>
          <p:nvSpPr>
            <p:cNvPr id="10" name="矩形 9"/>
            <p:cNvSpPr/>
            <p:nvPr/>
          </p:nvSpPr>
          <p:spPr>
            <a:xfrm>
              <a:off x="0" y="1511300"/>
              <a:ext cx="9144000" cy="294640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30" name="组合 29"/>
          <p:cNvGrpSpPr/>
          <p:nvPr/>
        </p:nvGrpSpPr>
        <p:grpSpPr>
          <a:xfrm>
            <a:off x="3516392" y="962809"/>
            <a:ext cx="2111213" cy="916361"/>
            <a:chOff x="819150" y="2675696"/>
            <a:chExt cx="2057400" cy="893004"/>
          </a:xfrm>
        </p:grpSpPr>
        <p:sp>
          <p:nvSpPr>
            <p:cNvPr id="31" name="矩形标注 30"/>
            <p:cNvSpPr/>
            <p:nvPr/>
          </p:nvSpPr>
          <p:spPr>
            <a:xfrm>
              <a:off x="819150" y="2675696"/>
              <a:ext cx="2057400" cy="893004"/>
            </a:xfrm>
            <a:prstGeom prst="wedgeRectCallout">
              <a:avLst>
                <a:gd name="adj1" fmla="val -28240"/>
                <a:gd name="adj2" fmla="val 790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2" name="文本框 41"/>
            <p:cNvSpPr txBox="1">
              <a:spLocks noChangeArrowheads="1"/>
            </p:cNvSpPr>
            <p:nvPr/>
          </p:nvSpPr>
          <p:spPr bwMode="auto">
            <a:xfrm>
              <a:off x="1054646" y="2875915"/>
              <a:ext cx="1521119" cy="449898"/>
            </a:xfrm>
            <a:prstGeom prst="rect">
              <a:avLst/>
            </a:prstGeom>
            <a:noFill/>
            <a:ln w="9525">
              <a:noFill/>
              <a:miter lim="800000"/>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6E7"/>
                  </a:solidFill>
                  <a:effectLst/>
                  <a:uLnTx/>
                  <a:uFillTx/>
                  <a:latin typeface="微软雅黑" panose="020B0503020204020204" charset="-122"/>
                  <a:ea typeface="微软雅黑" panose="020B0503020204020204" charset="-122"/>
                  <a:cs typeface="+mn-cs"/>
                </a:rPr>
                <a:t>第四部分</a:t>
              </a:r>
              <a:endParaRPr kumimoji="0" lang="zh-CN" altLang="en-US" sz="2400" b="1" i="0" u="none" strike="noStrike" kern="1200" cap="none" spc="0" normalizeH="0" baseline="0" noProof="0" dirty="0">
                <a:ln>
                  <a:noFill/>
                </a:ln>
                <a:solidFill>
                  <a:srgbClr val="FFF6E7"/>
                </a:solidFill>
                <a:effectLst/>
                <a:uLnTx/>
                <a:uFillTx/>
                <a:latin typeface="微软雅黑" panose="020B0503020204020204" charset="-122"/>
                <a:ea typeface="微软雅黑" panose="020B0503020204020204" charset="-122"/>
                <a:cs typeface="+mn-cs"/>
              </a:endParaRPr>
            </a:p>
          </p:txBody>
        </p:sp>
      </p:grpSp>
      <p:sp>
        <p:nvSpPr>
          <p:cNvPr id="34" name="文本框 65"/>
          <p:cNvSpPr txBox="1">
            <a:spLocks noChangeArrowheads="1"/>
          </p:cNvSpPr>
          <p:nvPr/>
        </p:nvSpPr>
        <p:spPr bwMode="auto">
          <a:xfrm>
            <a:off x="2575548" y="3051413"/>
            <a:ext cx="3992902" cy="461665"/>
          </a:xfrm>
          <a:prstGeom prst="rect">
            <a:avLst/>
          </a:prstGeom>
          <a:noFill/>
          <a:ln w="9525">
            <a:noFill/>
            <a:miter lim="800000"/>
          </a:ln>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在这里添加你需要的文字内容，请根据自己要求更改。在这里添加你需要的文字内容，请根据自己要求更改。</a:t>
            </a:r>
          </a:p>
        </p:txBody>
      </p:sp>
      <p:sp>
        <p:nvSpPr>
          <p:cNvPr id="35" name="文本框 66"/>
          <p:cNvSpPr txBox="1">
            <a:spLocks noChangeArrowheads="1"/>
          </p:cNvSpPr>
          <p:nvPr/>
        </p:nvSpPr>
        <p:spPr bwMode="auto">
          <a:xfrm>
            <a:off x="2786894" y="2281972"/>
            <a:ext cx="3570208" cy="769441"/>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点击添加内容</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5" presetClass="entr" presetSubtype="0" fill="hold" grpId="0" nodeType="withEffect">
                                  <p:stCondLst>
                                    <p:cond delay="0"/>
                                  </p:stCondLst>
                                  <p:iterate type="lt">
                                    <p:tmPct val="14000"/>
                                  </p:iterate>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anim calcmode="lin" valueType="num">
                                      <p:cBhvr>
                                        <p:cTn id="13" dur="2000" fill="hold"/>
                                        <p:tgtEl>
                                          <p:spTgt spid="35"/>
                                        </p:tgtEl>
                                        <p:attrNameLst>
                                          <p:attrName>ppt_w</p:attrName>
                                        </p:attrNameLst>
                                      </p:cBhvr>
                                      <p:tavLst>
                                        <p:tav tm="0" fmla="#ppt_w*sin(2.5*pi*$)">
                                          <p:val>
                                            <p:fltVal val="0"/>
                                          </p:val>
                                        </p:tav>
                                        <p:tav tm="100000">
                                          <p:val>
                                            <p:fltVal val="1"/>
                                          </p:val>
                                        </p:tav>
                                      </p:tavLst>
                                    </p:anim>
                                    <p:anim calcmode="lin" valueType="num">
                                      <p:cBhvr>
                                        <p:cTn id="14" dur="2000" fill="hold"/>
                                        <p:tgtEl>
                                          <p:spTgt spid="35"/>
                                        </p:tgtEl>
                                        <p:attrNameLst>
                                          <p:attrName>ppt_h</p:attrName>
                                        </p:attrNameLst>
                                      </p:cBhvr>
                                      <p:tavLst>
                                        <p:tav tm="0">
                                          <p:val>
                                            <p:strVal val="#ppt_h"/>
                                          </p:val>
                                        </p:tav>
                                        <p:tav tm="100000">
                                          <p:val>
                                            <p:strVal val="#ppt_h"/>
                                          </p:val>
                                        </p:tav>
                                      </p:tavLst>
                                    </p:anim>
                                  </p:childTnLst>
                                </p:cTn>
                              </p:par>
                            </p:childTnLst>
                          </p:cTn>
                        </p:par>
                        <p:par>
                          <p:cTn id="15" fill="hold">
                            <p:stCondLst>
                              <p:cond delay="0"/>
                            </p:stCondLst>
                            <p:childTnLst>
                              <p:par>
                                <p:cTn id="16" presetID="42" presetClass="entr" presetSubtype="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5817" y="1201929"/>
            <a:ext cx="5015728" cy="80207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点击输入标题内容</a:t>
            </a:r>
            <a:endParaRPr kumimoji="0" lang="en-US" altLang="zh-CN" sz="101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本模板所有颜色、图标均符合中国移动推出</a:t>
            </a:r>
            <a:r>
              <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4G</a:t>
            </a: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业务以后的</a:t>
            </a:r>
            <a:r>
              <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VIS</a:t>
            </a: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规范，所有图标均非图片格式，因此可以编辑、换色、放大。版式设计简约、实用，所有页面均有动画效果。</a:t>
            </a:r>
          </a:p>
        </p:txBody>
      </p:sp>
      <p:sp>
        <p:nvSpPr>
          <p:cNvPr id="3" name="TextBox 2"/>
          <p:cNvSpPr txBox="1"/>
          <p:nvPr/>
        </p:nvSpPr>
        <p:spPr>
          <a:xfrm>
            <a:off x="3335817" y="2461631"/>
            <a:ext cx="5015728" cy="80207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点击输入标题内容</a:t>
            </a:r>
            <a:endParaRPr kumimoji="0" lang="en-US" altLang="zh-CN" sz="101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漂亮的动态封面，各种精制的动态图形，包含各种逻辑关系图、图表、图文混排，让您制作</a:t>
            </a:r>
            <a:r>
              <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PPT</a:t>
            </a: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省时省力。所有图型均根据不同类型设有动画效果。</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 name="TextBox 3"/>
          <p:cNvSpPr txBox="1"/>
          <p:nvPr/>
        </p:nvSpPr>
        <p:spPr>
          <a:xfrm>
            <a:off x="3384143" y="3535579"/>
            <a:ext cx="4967402" cy="61741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点击输入标题内容</a:t>
            </a:r>
            <a:endParaRPr kumimoji="0" lang="en-US" altLang="zh-CN" sz="101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模板规划出了封面、前言、目录页、过渡页、内容页，让您制起</a:t>
            </a:r>
            <a:r>
              <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PPT</a:t>
            </a: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条理清楚，节省时间。</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cxnSp>
        <p:nvCxnSpPr>
          <p:cNvPr id="5" name="直接连接符 4"/>
          <p:cNvCxnSpPr/>
          <p:nvPr/>
        </p:nvCxnSpPr>
        <p:spPr>
          <a:xfrm flipV="1">
            <a:off x="3335817" y="2164377"/>
            <a:ext cx="5015728" cy="19657"/>
          </a:xfrm>
          <a:prstGeom prst="line">
            <a:avLst/>
          </a:prstGeom>
          <a:noFill/>
          <a:ln w="9525" cap="flat" cmpd="sng" algn="ctr">
            <a:solidFill>
              <a:schemeClr val="tx1"/>
            </a:solidFill>
            <a:prstDash val="dash"/>
          </a:ln>
          <a:effectLst/>
        </p:spPr>
      </p:cxnSp>
      <p:cxnSp>
        <p:nvCxnSpPr>
          <p:cNvPr id="6" name="直接连接符 5"/>
          <p:cNvCxnSpPr/>
          <p:nvPr/>
        </p:nvCxnSpPr>
        <p:spPr>
          <a:xfrm>
            <a:off x="3335817" y="3469656"/>
            <a:ext cx="5123715" cy="0"/>
          </a:xfrm>
          <a:prstGeom prst="line">
            <a:avLst/>
          </a:prstGeom>
          <a:noFill/>
          <a:ln w="9525" cap="flat" cmpd="sng" algn="ctr">
            <a:solidFill>
              <a:schemeClr val="tx1"/>
            </a:solidFill>
            <a:prstDash val="dash"/>
          </a:ln>
          <a:effectLst/>
        </p:spPr>
      </p:cxnSp>
      <p:grpSp>
        <p:nvGrpSpPr>
          <p:cNvPr id="7" name="组合 6"/>
          <p:cNvGrpSpPr/>
          <p:nvPr/>
        </p:nvGrpSpPr>
        <p:grpSpPr>
          <a:xfrm>
            <a:off x="2520247" y="1324093"/>
            <a:ext cx="655766" cy="655766"/>
            <a:chOff x="5068579" y="1163938"/>
            <a:chExt cx="555066" cy="555066"/>
          </a:xfrm>
        </p:grpSpPr>
        <p:sp>
          <p:nvSpPr>
            <p:cNvPr id="8" name="椭圆 7"/>
            <p:cNvSpPr/>
            <p:nvPr/>
          </p:nvSpPr>
          <p:spPr>
            <a:xfrm>
              <a:off x="5068579" y="1163938"/>
              <a:ext cx="555066" cy="555066"/>
            </a:xfrm>
            <a:prstGeom prst="ellipse">
              <a:avLst/>
            </a:prstGeom>
            <a:solidFill>
              <a:schemeClr val="accent1"/>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Freeform 70"/>
            <p:cNvSpPr>
              <a:spLocks noEditPoint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51416" tIns="25709" rIns="51416" bIns="2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10" name="组合 9"/>
          <p:cNvGrpSpPr/>
          <p:nvPr/>
        </p:nvGrpSpPr>
        <p:grpSpPr>
          <a:xfrm>
            <a:off x="2520288" y="2520922"/>
            <a:ext cx="654980" cy="654980"/>
            <a:chOff x="5068633" y="2251819"/>
            <a:chExt cx="554400" cy="554400"/>
          </a:xfrm>
        </p:grpSpPr>
        <p:sp>
          <p:nvSpPr>
            <p:cNvPr id="11" name="椭圆 10"/>
            <p:cNvSpPr/>
            <p:nvPr/>
          </p:nvSpPr>
          <p:spPr>
            <a:xfrm>
              <a:off x="5068633" y="2251819"/>
              <a:ext cx="554400" cy="554400"/>
            </a:xfrm>
            <a:prstGeom prst="ellipse">
              <a:avLst/>
            </a:prstGeom>
            <a:solidFill>
              <a:schemeClr val="accent2"/>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Freeform 72"/>
            <p:cNvSpPr>
              <a:spLocks noEditPoints="1"/>
            </p:cNvSpPr>
            <p:nvPr/>
          </p:nvSpPr>
          <p:spPr bwMode="auto">
            <a:xfrm>
              <a:off x="5180447" y="2343925"/>
              <a:ext cx="369521" cy="37018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51416" tIns="25709" rIns="51416" bIns="2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13" name="组合 12"/>
          <p:cNvGrpSpPr/>
          <p:nvPr/>
        </p:nvGrpSpPr>
        <p:grpSpPr>
          <a:xfrm>
            <a:off x="2520746" y="3570585"/>
            <a:ext cx="654980" cy="654980"/>
            <a:chOff x="5069244" y="3295756"/>
            <a:chExt cx="554400" cy="554400"/>
          </a:xfrm>
        </p:grpSpPr>
        <p:sp>
          <p:nvSpPr>
            <p:cNvPr id="14" name="椭圆 13"/>
            <p:cNvSpPr/>
            <p:nvPr/>
          </p:nvSpPr>
          <p:spPr>
            <a:xfrm>
              <a:off x="5069244" y="3295756"/>
              <a:ext cx="554400" cy="554400"/>
            </a:xfrm>
            <a:prstGeom prst="ellipse">
              <a:avLst/>
            </a:prstGeom>
            <a:solidFill>
              <a:schemeClr val="accent3"/>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 name="Freeform 13"/>
            <p:cNvSpPr>
              <a:spLocks noEditPoints="1"/>
            </p:cNvSpPr>
            <p:nvPr/>
          </p:nvSpPr>
          <p:spPr bwMode="auto">
            <a:xfrm>
              <a:off x="5230120" y="3374754"/>
              <a:ext cx="217568" cy="40103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51416" tIns="25709" rIns="51416" bIns="2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cxnSp>
        <p:nvCxnSpPr>
          <p:cNvPr id="16" name="直接连接符 15"/>
          <p:cNvCxnSpPr/>
          <p:nvPr/>
        </p:nvCxnSpPr>
        <p:spPr>
          <a:xfrm>
            <a:off x="3335817" y="4370060"/>
            <a:ext cx="5123715" cy="0"/>
          </a:xfrm>
          <a:prstGeom prst="line">
            <a:avLst/>
          </a:prstGeom>
          <a:noFill/>
          <a:ln w="9525" cap="flat" cmpd="sng" algn="ctr">
            <a:solidFill>
              <a:schemeClr val="tx1"/>
            </a:solidFill>
            <a:prstDash val="dash"/>
          </a:ln>
          <a:effectLst/>
        </p:spPr>
      </p:cxnSp>
      <p:grpSp>
        <p:nvGrpSpPr>
          <p:cNvPr id="17" name="组合 16"/>
          <p:cNvGrpSpPr/>
          <p:nvPr/>
        </p:nvGrpSpPr>
        <p:grpSpPr>
          <a:xfrm>
            <a:off x="902823" y="1247854"/>
            <a:ext cx="1398959" cy="3429643"/>
            <a:chOff x="10256838" y="1484313"/>
            <a:chExt cx="1163638" cy="2852737"/>
          </a:xfrm>
        </p:grpSpPr>
        <p:sp>
          <p:nvSpPr>
            <p:cNvPr id="18" name="Freeform 33"/>
            <p:cNvSpPr/>
            <p:nvPr/>
          </p:nvSpPr>
          <p:spPr bwMode="auto">
            <a:xfrm>
              <a:off x="10591801" y="1736725"/>
              <a:ext cx="188913" cy="273050"/>
            </a:xfrm>
            <a:custGeom>
              <a:avLst/>
              <a:gdLst>
                <a:gd name="T0" fmla="*/ 0 w 132"/>
                <a:gd name="T1" fmla="*/ 83 h 190"/>
                <a:gd name="T2" fmla="*/ 5 w 132"/>
                <a:gd name="T3" fmla="*/ 7 h 190"/>
                <a:gd name="T4" fmla="*/ 90 w 132"/>
                <a:gd name="T5" fmla="*/ 44 h 190"/>
                <a:gd name="T6" fmla="*/ 124 w 132"/>
                <a:gd name="T7" fmla="*/ 131 h 190"/>
                <a:gd name="T8" fmla="*/ 62 w 132"/>
                <a:gd name="T9" fmla="*/ 190 h 190"/>
                <a:gd name="T10" fmla="*/ 0 w 132"/>
                <a:gd name="T11" fmla="*/ 83 h 190"/>
              </a:gdLst>
              <a:ahLst/>
              <a:cxnLst>
                <a:cxn ang="0">
                  <a:pos x="T0" y="T1"/>
                </a:cxn>
                <a:cxn ang="0">
                  <a:pos x="T2" y="T3"/>
                </a:cxn>
                <a:cxn ang="0">
                  <a:pos x="T4" y="T5"/>
                </a:cxn>
                <a:cxn ang="0">
                  <a:pos x="T6" y="T7"/>
                </a:cxn>
                <a:cxn ang="0">
                  <a:pos x="T8" y="T9"/>
                </a:cxn>
                <a:cxn ang="0">
                  <a:pos x="T10" y="T11"/>
                </a:cxn>
              </a:cxnLst>
              <a:rect l="0" t="0" r="r" b="b"/>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9" name="Freeform 34"/>
            <p:cNvSpPr/>
            <p:nvPr/>
          </p:nvSpPr>
          <p:spPr bwMode="auto">
            <a:xfrm>
              <a:off x="10456863" y="4075113"/>
              <a:ext cx="282575" cy="261937"/>
            </a:xfrm>
            <a:custGeom>
              <a:avLst/>
              <a:gdLst>
                <a:gd name="T0" fmla="*/ 27 w 196"/>
                <a:gd name="T1" fmla="*/ 16 h 182"/>
                <a:gd name="T2" fmla="*/ 16 w 196"/>
                <a:gd name="T3" fmla="*/ 102 h 182"/>
                <a:gd name="T4" fmla="*/ 11 w 196"/>
                <a:gd name="T5" fmla="*/ 126 h 182"/>
                <a:gd name="T6" fmla="*/ 38 w 196"/>
                <a:gd name="T7" fmla="*/ 126 h 182"/>
                <a:gd name="T8" fmla="*/ 129 w 196"/>
                <a:gd name="T9" fmla="*/ 174 h 182"/>
                <a:gd name="T10" fmla="*/ 196 w 196"/>
                <a:gd name="T11" fmla="*/ 153 h 182"/>
                <a:gd name="T12" fmla="*/ 161 w 196"/>
                <a:gd name="T13" fmla="*/ 96 h 182"/>
                <a:gd name="T14" fmla="*/ 121 w 196"/>
                <a:gd name="T15" fmla="*/ 16 h 182"/>
                <a:gd name="T16" fmla="*/ 27 w 196"/>
                <a:gd name="T17" fmla="*/ 1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0" name="Freeform 35"/>
            <p:cNvSpPr/>
            <p:nvPr/>
          </p:nvSpPr>
          <p:spPr bwMode="auto">
            <a:xfrm>
              <a:off x="11185526" y="2214563"/>
              <a:ext cx="234950" cy="152400"/>
            </a:xfrm>
            <a:custGeom>
              <a:avLst/>
              <a:gdLst>
                <a:gd name="T0" fmla="*/ 29 w 163"/>
                <a:gd name="T1" fmla="*/ 101 h 106"/>
                <a:gd name="T2" fmla="*/ 91 w 163"/>
                <a:gd name="T3" fmla="*/ 101 h 106"/>
                <a:gd name="T4" fmla="*/ 163 w 163"/>
                <a:gd name="T5" fmla="*/ 61 h 106"/>
                <a:gd name="T6" fmla="*/ 163 w 163"/>
                <a:gd name="T7" fmla="*/ 40 h 106"/>
                <a:gd name="T8" fmla="*/ 120 w 163"/>
                <a:gd name="T9" fmla="*/ 40 h 106"/>
                <a:gd name="T10" fmla="*/ 62 w 163"/>
                <a:gd name="T11" fmla="*/ 48 h 106"/>
                <a:gd name="T12" fmla="*/ 48 w 163"/>
                <a:gd name="T13" fmla="*/ 35 h 106"/>
                <a:gd name="T14" fmla="*/ 56 w 163"/>
                <a:gd name="T15" fmla="*/ 7 h 106"/>
                <a:gd name="T16" fmla="*/ 29 w 163"/>
                <a:gd name="T17" fmla="*/ 42 h 106"/>
                <a:gd name="T18" fmla="*/ 0 w 163"/>
                <a:gd name="T19" fmla="*/ 69 h 106"/>
                <a:gd name="T20" fmla="*/ 29 w 163"/>
                <a:gd name="T2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1" name="Freeform 36"/>
            <p:cNvSpPr/>
            <p:nvPr/>
          </p:nvSpPr>
          <p:spPr bwMode="auto">
            <a:xfrm>
              <a:off x="10599738" y="4027488"/>
              <a:ext cx="347663" cy="182562"/>
            </a:xfrm>
            <a:custGeom>
              <a:avLst/>
              <a:gdLst>
                <a:gd name="T0" fmla="*/ 22 w 241"/>
                <a:gd name="T1" fmla="*/ 99 h 127"/>
                <a:gd name="T2" fmla="*/ 118 w 241"/>
                <a:gd name="T3" fmla="*/ 126 h 127"/>
                <a:gd name="T4" fmla="*/ 228 w 241"/>
                <a:gd name="T5" fmla="*/ 126 h 127"/>
                <a:gd name="T6" fmla="*/ 201 w 241"/>
                <a:gd name="T7" fmla="*/ 99 h 127"/>
                <a:gd name="T8" fmla="*/ 126 w 241"/>
                <a:gd name="T9" fmla="*/ 72 h 127"/>
                <a:gd name="T10" fmla="*/ 57 w 241"/>
                <a:gd name="T11" fmla="*/ 0 h 127"/>
                <a:gd name="T12" fmla="*/ 5 w 241"/>
                <a:gd name="T13" fmla="*/ 10 h 127"/>
                <a:gd name="T14" fmla="*/ 22 w 241"/>
                <a:gd name="T15" fmla="*/ 99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2" name="Freeform 37"/>
            <p:cNvSpPr/>
            <p:nvPr/>
          </p:nvSpPr>
          <p:spPr bwMode="auto">
            <a:xfrm>
              <a:off x="10563226" y="2703513"/>
              <a:ext cx="322263" cy="1371600"/>
            </a:xfrm>
            <a:custGeom>
              <a:avLst/>
              <a:gdLst>
                <a:gd name="T0" fmla="*/ 20 w 224"/>
                <a:gd name="T1" fmla="*/ 954 h 954"/>
                <a:gd name="T2" fmla="*/ 91 w 224"/>
                <a:gd name="T3" fmla="*/ 933 h 954"/>
                <a:gd name="T4" fmla="*/ 91 w 224"/>
                <a:gd name="T5" fmla="*/ 901 h 954"/>
                <a:gd name="T6" fmla="*/ 75 w 224"/>
                <a:gd name="T7" fmla="*/ 873 h 954"/>
                <a:gd name="T8" fmla="*/ 84 w 224"/>
                <a:gd name="T9" fmla="*/ 842 h 954"/>
                <a:gd name="T10" fmla="*/ 70 w 224"/>
                <a:gd name="T11" fmla="*/ 816 h 954"/>
                <a:gd name="T12" fmla="*/ 94 w 224"/>
                <a:gd name="T13" fmla="*/ 796 h 954"/>
                <a:gd name="T14" fmla="*/ 81 w 224"/>
                <a:gd name="T15" fmla="*/ 750 h 954"/>
                <a:gd name="T16" fmla="*/ 94 w 224"/>
                <a:gd name="T17" fmla="*/ 668 h 954"/>
                <a:gd name="T18" fmla="*/ 103 w 224"/>
                <a:gd name="T19" fmla="*/ 613 h 954"/>
                <a:gd name="T20" fmla="*/ 101 w 224"/>
                <a:gd name="T21" fmla="*/ 605 h 954"/>
                <a:gd name="T22" fmla="*/ 132 w 224"/>
                <a:gd name="T23" fmla="*/ 580 h 954"/>
                <a:gd name="T24" fmla="*/ 123 w 224"/>
                <a:gd name="T25" fmla="*/ 545 h 954"/>
                <a:gd name="T26" fmla="*/ 143 w 224"/>
                <a:gd name="T27" fmla="*/ 503 h 954"/>
                <a:gd name="T28" fmla="*/ 213 w 224"/>
                <a:gd name="T29" fmla="*/ 156 h 954"/>
                <a:gd name="T30" fmla="*/ 214 w 224"/>
                <a:gd name="T31" fmla="*/ 0 h 954"/>
                <a:gd name="T32" fmla="*/ 143 w 224"/>
                <a:gd name="T33" fmla="*/ 18 h 954"/>
                <a:gd name="T34" fmla="*/ 101 w 224"/>
                <a:gd name="T35" fmla="*/ 66 h 954"/>
                <a:gd name="T36" fmla="*/ 31 w 224"/>
                <a:gd name="T37" fmla="*/ 279 h 954"/>
                <a:gd name="T38" fmla="*/ 40 w 224"/>
                <a:gd name="T39" fmla="*/ 477 h 954"/>
                <a:gd name="T40" fmla="*/ 7 w 224"/>
                <a:gd name="T41" fmla="*/ 640 h 954"/>
                <a:gd name="T42" fmla="*/ 7 w 224"/>
                <a:gd name="T43" fmla="*/ 879 h 954"/>
                <a:gd name="T44" fmla="*/ 20 w 224"/>
                <a:gd name="T45" fmla="*/ 95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 name="Freeform 38"/>
            <p:cNvSpPr/>
            <p:nvPr/>
          </p:nvSpPr>
          <p:spPr bwMode="auto">
            <a:xfrm>
              <a:off x="10563226" y="2703513"/>
              <a:ext cx="307975" cy="1371600"/>
            </a:xfrm>
            <a:custGeom>
              <a:avLst/>
              <a:gdLst>
                <a:gd name="T0" fmla="*/ 214 w 214"/>
                <a:gd name="T1" fmla="*/ 0 h 954"/>
                <a:gd name="T2" fmla="*/ 143 w 214"/>
                <a:gd name="T3" fmla="*/ 18 h 954"/>
                <a:gd name="T4" fmla="*/ 101 w 214"/>
                <a:gd name="T5" fmla="*/ 66 h 954"/>
                <a:gd name="T6" fmla="*/ 31 w 214"/>
                <a:gd name="T7" fmla="*/ 279 h 954"/>
                <a:gd name="T8" fmla="*/ 40 w 214"/>
                <a:gd name="T9" fmla="*/ 477 h 954"/>
                <a:gd name="T10" fmla="*/ 7 w 214"/>
                <a:gd name="T11" fmla="*/ 640 h 954"/>
                <a:gd name="T12" fmla="*/ 7 w 214"/>
                <a:gd name="T13" fmla="*/ 879 h 954"/>
                <a:gd name="T14" fmla="*/ 20 w 214"/>
                <a:gd name="T15" fmla="*/ 954 h 954"/>
                <a:gd name="T16" fmla="*/ 91 w 214"/>
                <a:gd name="T17" fmla="*/ 933 h 954"/>
                <a:gd name="T18" fmla="*/ 93 w 214"/>
                <a:gd name="T19" fmla="*/ 919 h 954"/>
                <a:gd name="T20" fmla="*/ 62 w 214"/>
                <a:gd name="T21" fmla="*/ 887 h 954"/>
                <a:gd name="T22" fmla="*/ 76 w 214"/>
                <a:gd name="T23" fmla="*/ 875 h 954"/>
                <a:gd name="T24" fmla="*/ 75 w 214"/>
                <a:gd name="T25" fmla="*/ 873 h 954"/>
                <a:gd name="T26" fmla="*/ 85 w 214"/>
                <a:gd name="T27" fmla="*/ 854 h 954"/>
                <a:gd name="T28" fmla="*/ 55 w 214"/>
                <a:gd name="T29" fmla="*/ 810 h 954"/>
                <a:gd name="T30" fmla="*/ 73 w 214"/>
                <a:gd name="T31" fmla="*/ 814 h 954"/>
                <a:gd name="T32" fmla="*/ 94 w 214"/>
                <a:gd name="T33" fmla="*/ 796 h 954"/>
                <a:gd name="T34" fmla="*/ 93 w 214"/>
                <a:gd name="T35" fmla="*/ 794 h 954"/>
                <a:gd name="T36" fmla="*/ 55 w 214"/>
                <a:gd name="T37" fmla="*/ 773 h 954"/>
                <a:gd name="T38" fmla="*/ 40 w 214"/>
                <a:gd name="T39" fmla="*/ 716 h 954"/>
                <a:gd name="T40" fmla="*/ 82 w 214"/>
                <a:gd name="T41" fmla="*/ 757 h 954"/>
                <a:gd name="T42" fmla="*/ 66 w 214"/>
                <a:gd name="T43" fmla="*/ 675 h 954"/>
                <a:gd name="T44" fmla="*/ 87 w 214"/>
                <a:gd name="T45" fmla="*/ 714 h 954"/>
                <a:gd name="T46" fmla="*/ 93 w 214"/>
                <a:gd name="T47" fmla="*/ 671 h 954"/>
                <a:gd name="T48" fmla="*/ 66 w 214"/>
                <a:gd name="T49" fmla="*/ 608 h 954"/>
                <a:gd name="T50" fmla="*/ 78 w 214"/>
                <a:gd name="T51" fmla="*/ 558 h 954"/>
                <a:gd name="T52" fmla="*/ 106 w 214"/>
                <a:gd name="T53" fmla="*/ 600 h 954"/>
                <a:gd name="T54" fmla="*/ 132 w 214"/>
                <a:gd name="T55" fmla="*/ 580 h 954"/>
                <a:gd name="T56" fmla="*/ 78 w 214"/>
                <a:gd name="T57" fmla="*/ 519 h 954"/>
                <a:gd name="T58" fmla="*/ 93 w 214"/>
                <a:gd name="T59" fmla="*/ 491 h 954"/>
                <a:gd name="T60" fmla="*/ 140 w 214"/>
                <a:gd name="T61" fmla="*/ 510 h 954"/>
                <a:gd name="T62" fmla="*/ 143 w 214"/>
                <a:gd name="T63" fmla="*/ 504 h 954"/>
                <a:gd name="T64" fmla="*/ 94 w 214"/>
                <a:gd name="T65" fmla="*/ 448 h 954"/>
                <a:gd name="T66" fmla="*/ 143 w 214"/>
                <a:gd name="T67" fmla="*/ 295 h 954"/>
                <a:gd name="T68" fmla="*/ 212 w 214"/>
                <a:gd name="T69" fmla="*/ 153 h 954"/>
                <a:gd name="T70" fmla="*/ 214 w 214"/>
                <a:gd name="T71"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4" name="Freeform 39"/>
            <p:cNvSpPr/>
            <p:nvPr/>
          </p:nvSpPr>
          <p:spPr bwMode="auto">
            <a:xfrm>
              <a:off x="10394951" y="2676525"/>
              <a:ext cx="438150" cy="1462087"/>
            </a:xfrm>
            <a:custGeom>
              <a:avLst/>
              <a:gdLst>
                <a:gd name="T0" fmla="*/ 35 w 304"/>
                <a:gd name="T1" fmla="*/ 865 h 1016"/>
                <a:gd name="T2" fmla="*/ 61 w 304"/>
                <a:gd name="T3" fmla="*/ 1016 h 1016"/>
                <a:gd name="T4" fmla="*/ 121 w 304"/>
                <a:gd name="T5" fmla="*/ 1016 h 1016"/>
                <a:gd name="T6" fmla="*/ 164 w 304"/>
                <a:gd name="T7" fmla="*/ 988 h 1016"/>
                <a:gd name="T8" fmla="*/ 164 w 304"/>
                <a:gd name="T9" fmla="*/ 915 h 1016"/>
                <a:gd name="T10" fmla="*/ 147 w 304"/>
                <a:gd name="T11" fmla="*/ 856 h 1016"/>
                <a:gd name="T12" fmla="*/ 147 w 304"/>
                <a:gd name="T13" fmla="*/ 755 h 1016"/>
                <a:gd name="T14" fmla="*/ 160 w 304"/>
                <a:gd name="T15" fmla="*/ 587 h 1016"/>
                <a:gd name="T16" fmla="*/ 184 w 304"/>
                <a:gd name="T17" fmla="*/ 495 h 1016"/>
                <a:gd name="T18" fmla="*/ 184 w 304"/>
                <a:gd name="T19" fmla="*/ 385 h 1016"/>
                <a:gd name="T20" fmla="*/ 226 w 304"/>
                <a:gd name="T21" fmla="*/ 291 h 1016"/>
                <a:gd name="T22" fmla="*/ 283 w 304"/>
                <a:gd name="T23" fmla="*/ 108 h 1016"/>
                <a:gd name="T24" fmla="*/ 304 w 304"/>
                <a:gd name="T25" fmla="*/ 25 h 1016"/>
                <a:gd name="T26" fmla="*/ 177 w 304"/>
                <a:gd name="T27" fmla="*/ 5 h 1016"/>
                <a:gd name="T28" fmla="*/ 50 w 304"/>
                <a:gd name="T29" fmla="*/ 5 h 1016"/>
                <a:gd name="T30" fmla="*/ 13 w 304"/>
                <a:gd name="T31" fmla="*/ 162 h 1016"/>
                <a:gd name="T32" fmla="*/ 26 w 304"/>
                <a:gd name="T33" fmla="*/ 282 h 1016"/>
                <a:gd name="T34" fmla="*/ 30 w 304"/>
                <a:gd name="T35" fmla="*/ 346 h 1016"/>
                <a:gd name="T36" fmla="*/ 39 w 304"/>
                <a:gd name="T37" fmla="*/ 449 h 1016"/>
                <a:gd name="T38" fmla="*/ 12 w 304"/>
                <a:gd name="T39" fmla="*/ 521 h 1016"/>
                <a:gd name="T40" fmla="*/ 10 w 304"/>
                <a:gd name="T41" fmla="*/ 737 h 1016"/>
                <a:gd name="T42" fmla="*/ 35 w 304"/>
                <a:gd name="T43" fmla="*/ 86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5" name="Freeform 40"/>
            <p:cNvSpPr/>
            <p:nvPr/>
          </p:nvSpPr>
          <p:spPr bwMode="auto">
            <a:xfrm>
              <a:off x="10396538" y="3327400"/>
              <a:ext cx="238125" cy="811212"/>
            </a:xfrm>
            <a:custGeom>
              <a:avLst/>
              <a:gdLst>
                <a:gd name="T0" fmla="*/ 165 w 165"/>
                <a:gd name="T1" fmla="*/ 57 h 564"/>
                <a:gd name="T2" fmla="*/ 38 w 165"/>
                <a:gd name="T3" fmla="*/ 0 h 564"/>
                <a:gd name="T4" fmla="*/ 11 w 165"/>
                <a:gd name="T5" fmla="*/ 69 h 564"/>
                <a:gd name="T6" fmla="*/ 8 w 165"/>
                <a:gd name="T7" fmla="*/ 279 h 564"/>
                <a:gd name="T8" fmla="*/ 8 w 165"/>
                <a:gd name="T9" fmla="*/ 281 h 564"/>
                <a:gd name="T10" fmla="*/ 8 w 165"/>
                <a:gd name="T11" fmla="*/ 282 h 564"/>
                <a:gd name="T12" fmla="*/ 8 w 165"/>
                <a:gd name="T13" fmla="*/ 283 h 564"/>
                <a:gd name="T14" fmla="*/ 9 w 165"/>
                <a:gd name="T15" fmla="*/ 285 h 564"/>
                <a:gd name="T16" fmla="*/ 34 w 165"/>
                <a:gd name="T17" fmla="*/ 413 h 564"/>
                <a:gd name="T18" fmla="*/ 56 w 165"/>
                <a:gd name="T19" fmla="*/ 561 h 564"/>
                <a:gd name="T20" fmla="*/ 57 w 165"/>
                <a:gd name="T21" fmla="*/ 560 h 564"/>
                <a:gd name="T22" fmla="*/ 60 w 165"/>
                <a:gd name="T23" fmla="*/ 564 h 564"/>
                <a:gd name="T24" fmla="*/ 120 w 165"/>
                <a:gd name="T25" fmla="*/ 564 h 564"/>
                <a:gd name="T26" fmla="*/ 159 w 165"/>
                <a:gd name="T27" fmla="*/ 539 h 564"/>
                <a:gd name="T28" fmla="*/ 138 w 165"/>
                <a:gd name="T29" fmla="*/ 504 h 564"/>
                <a:gd name="T30" fmla="*/ 74 w 165"/>
                <a:gd name="T31" fmla="*/ 504 h 564"/>
                <a:gd name="T32" fmla="*/ 163 w 165"/>
                <a:gd name="T33" fmla="*/ 463 h 564"/>
                <a:gd name="T34" fmla="*/ 50 w 165"/>
                <a:gd name="T35" fmla="*/ 479 h 564"/>
                <a:gd name="T36" fmla="*/ 51 w 165"/>
                <a:gd name="T37" fmla="*/ 414 h 564"/>
                <a:gd name="T38" fmla="*/ 93 w 165"/>
                <a:gd name="T39" fmla="*/ 440 h 564"/>
                <a:gd name="T40" fmla="*/ 53 w 165"/>
                <a:gd name="T41" fmla="*/ 371 h 564"/>
                <a:gd name="T42" fmla="*/ 93 w 165"/>
                <a:gd name="T43" fmla="*/ 380 h 564"/>
                <a:gd name="T44" fmla="*/ 51 w 165"/>
                <a:gd name="T45" fmla="*/ 339 h 564"/>
                <a:gd name="T46" fmla="*/ 93 w 165"/>
                <a:gd name="T47" fmla="*/ 296 h 564"/>
                <a:gd name="T48" fmla="*/ 79 w 165"/>
                <a:gd name="T49" fmla="*/ 243 h 564"/>
                <a:gd name="T50" fmla="*/ 40 w 165"/>
                <a:gd name="T51" fmla="*/ 234 h 564"/>
                <a:gd name="T52" fmla="*/ 42 w 165"/>
                <a:gd name="T53" fmla="*/ 225 h 564"/>
                <a:gd name="T54" fmla="*/ 93 w 165"/>
                <a:gd name="T55" fmla="*/ 154 h 564"/>
                <a:gd name="T56" fmla="*/ 37 w 165"/>
                <a:gd name="T57" fmla="*/ 154 h 564"/>
                <a:gd name="T58" fmla="*/ 108 w 165"/>
                <a:gd name="T59" fmla="*/ 110 h 564"/>
                <a:gd name="T60" fmla="*/ 90 w 165"/>
                <a:gd name="T61" fmla="*/ 99 h 564"/>
                <a:gd name="T62" fmla="*/ 37 w 165"/>
                <a:gd name="T63" fmla="*/ 90 h 564"/>
                <a:gd name="T64" fmla="*/ 74 w 165"/>
                <a:gd name="T65" fmla="*/ 81 h 564"/>
                <a:gd name="T66" fmla="*/ 40 w 165"/>
                <a:gd name="T67" fmla="*/ 57 h 564"/>
                <a:gd name="T68" fmla="*/ 165 w 165"/>
                <a:gd name="T69" fmla="*/ 5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6" name="Freeform 41"/>
            <p:cNvSpPr/>
            <p:nvPr/>
          </p:nvSpPr>
          <p:spPr bwMode="auto">
            <a:xfrm>
              <a:off x="10380663" y="2678113"/>
              <a:ext cx="452438" cy="608012"/>
            </a:xfrm>
            <a:custGeom>
              <a:avLst/>
              <a:gdLst>
                <a:gd name="T0" fmla="*/ 187 w 314"/>
                <a:gd name="T1" fmla="*/ 4 h 422"/>
                <a:gd name="T2" fmla="*/ 60 w 314"/>
                <a:gd name="T3" fmla="*/ 4 h 422"/>
                <a:gd name="T4" fmla="*/ 7 w 314"/>
                <a:gd name="T5" fmla="*/ 146 h 422"/>
                <a:gd name="T6" fmla="*/ 9 w 314"/>
                <a:gd name="T7" fmla="*/ 267 h 422"/>
                <a:gd name="T8" fmla="*/ 18 w 314"/>
                <a:gd name="T9" fmla="*/ 349 h 422"/>
                <a:gd name="T10" fmla="*/ 46 w 314"/>
                <a:gd name="T11" fmla="*/ 422 h 422"/>
                <a:gd name="T12" fmla="*/ 104 w 314"/>
                <a:gd name="T13" fmla="*/ 337 h 422"/>
                <a:gd name="T14" fmla="*/ 62 w 314"/>
                <a:gd name="T15" fmla="*/ 353 h 422"/>
                <a:gd name="T16" fmla="*/ 89 w 314"/>
                <a:gd name="T17" fmla="*/ 209 h 422"/>
                <a:gd name="T18" fmla="*/ 104 w 314"/>
                <a:gd name="T19" fmla="*/ 99 h 422"/>
                <a:gd name="T20" fmla="*/ 236 w 314"/>
                <a:gd name="T21" fmla="*/ 99 h 422"/>
                <a:gd name="T22" fmla="*/ 288 w 314"/>
                <a:gd name="T23" fmla="*/ 119 h 422"/>
                <a:gd name="T24" fmla="*/ 293 w 314"/>
                <a:gd name="T25" fmla="*/ 107 h 422"/>
                <a:gd name="T26" fmla="*/ 314 w 314"/>
                <a:gd name="T27" fmla="*/ 24 h 422"/>
                <a:gd name="T28" fmla="*/ 187 w 314"/>
                <a:gd name="T29" fmla="*/ 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7" name="Freeform 42"/>
            <p:cNvSpPr/>
            <p:nvPr/>
          </p:nvSpPr>
          <p:spPr bwMode="auto">
            <a:xfrm>
              <a:off x="10531476" y="2614613"/>
              <a:ext cx="339725" cy="120650"/>
            </a:xfrm>
            <a:custGeom>
              <a:avLst/>
              <a:gdLst>
                <a:gd name="T0" fmla="*/ 0 w 236"/>
                <a:gd name="T1" fmla="*/ 39 h 83"/>
                <a:gd name="T2" fmla="*/ 191 w 236"/>
                <a:gd name="T3" fmla="*/ 81 h 83"/>
                <a:gd name="T4" fmla="*/ 236 w 236"/>
                <a:gd name="T5" fmla="*/ 61 h 83"/>
                <a:gd name="T6" fmla="*/ 230 w 236"/>
                <a:gd name="T7" fmla="*/ 17 h 83"/>
                <a:gd name="T8" fmla="*/ 9 w 236"/>
                <a:gd name="T9" fmla="*/ 0 h 83"/>
                <a:gd name="T10" fmla="*/ 0 w 236"/>
                <a:gd name="T11" fmla="*/ 39 h 83"/>
              </a:gdLst>
              <a:ahLst/>
              <a:cxnLst>
                <a:cxn ang="0">
                  <a:pos x="T0" y="T1"/>
                </a:cxn>
                <a:cxn ang="0">
                  <a:pos x="T2" y="T3"/>
                </a:cxn>
                <a:cxn ang="0">
                  <a:pos x="T4" y="T5"/>
                </a:cxn>
                <a:cxn ang="0">
                  <a:pos x="T6" y="T7"/>
                </a:cxn>
                <a:cxn ang="0">
                  <a:pos x="T8" y="T9"/>
                </a:cxn>
                <a:cxn ang="0">
                  <a:pos x="T10" y="T11"/>
                </a:cxn>
              </a:cxnLst>
              <a:rect l="0" t="0" r="r" b="b"/>
              <a:pathLst>
                <a:path w="236" h="83">
                  <a:moveTo>
                    <a:pt x="0" y="39"/>
                  </a:moveTo>
                  <a:cubicBezTo>
                    <a:pt x="0" y="39"/>
                    <a:pt x="136" y="83"/>
                    <a:pt x="191" y="81"/>
                  </a:cubicBezTo>
                  <a:lnTo>
                    <a:pt x="236" y="61"/>
                  </a:lnTo>
                  <a:lnTo>
                    <a:pt x="230" y="17"/>
                  </a:lnTo>
                  <a:lnTo>
                    <a:pt x="9" y="0"/>
                  </a:lnTo>
                  <a:lnTo>
                    <a:pt x="0" y="39"/>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8" name="Freeform 43"/>
            <p:cNvSpPr/>
            <p:nvPr/>
          </p:nvSpPr>
          <p:spPr bwMode="auto">
            <a:xfrm>
              <a:off x="10555288" y="1828800"/>
              <a:ext cx="309563" cy="857250"/>
            </a:xfrm>
            <a:custGeom>
              <a:avLst/>
              <a:gdLst>
                <a:gd name="T0" fmla="*/ 2 w 215"/>
                <a:gd name="T1" fmla="*/ 534 h 596"/>
                <a:gd name="T2" fmla="*/ 71 w 215"/>
                <a:gd name="T3" fmla="*/ 586 h 596"/>
                <a:gd name="T4" fmla="*/ 215 w 215"/>
                <a:gd name="T5" fmla="*/ 576 h 596"/>
                <a:gd name="T6" fmla="*/ 193 w 215"/>
                <a:gd name="T7" fmla="*/ 388 h 596"/>
                <a:gd name="T8" fmla="*/ 204 w 215"/>
                <a:gd name="T9" fmla="*/ 267 h 596"/>
                <a:gd name="T10" fmla="*/ 149 w 215"/>
                <a:gd name="T11" fmla="*/ 111 h 596"/>
                <a:gd name="T12" fmla="*/ 141 w 215"/>
                <a:gd name="T13" fmla="*/ 32 h 596"/>
                <a:gd name="T14" fmla="*/ 123 w 215"/>
                <a:gd name="T15" fmla="*/ 79 h 596"/>
                <a:gd name="T16" fmla="*/ 25 w 215"/>
                <a:gd name="T17" fmla="*/ 0 h 596"/>
                <a:gd name="T18" fmla="*/ 2 w 215"/>
                <a:gd name="T19" fmla="*/ 28 h 596"/>
                <a:gd name="T20" fmla="*/ 2 w 215"/>
                <a:gd name="T21" fmla="*/ 5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9" name="Freeform 44"/>
            <p:cNvSpPr/>
            <p:nvPr/>
          </p:nvSpPr>
          <p:spPr bwMode="auto">
            <a:xfrm>
              <a:off x="10555288" y="1828800"/>
              <a:ext cx="309563" cy="857250"/>
            </a:xfrm>
            <a:custGeom>
              <a:avLst/>
              <a:gdLst>
                <a:gd name="T0" fmla="*/ 149 w 215"/>
                <a:gd name="T1" fmla="*/ 578 h 596"/>
                <a:gd name="T2" fmla="*/ 39 w 215"/>
                <a:gd name="T3" fmla="*/ 509 h 596"/>
                <a:gd name="T4" fmla="*/ 45 w 215"/>
                <a:gd name="T5" fmla="*/ 470 h 596"/>
                <a:gd name="T6" fmla="*/ 149 w 215"/>
                <a:gd name="T7" fmla="*/ 530 h 596"/>
                <a:gd name="T8" fmla="*/ 47 w 215"/>
                <a:gd name="T9" fmla="*/ 372 h 596"/>
                <a:gd name="T10" fmla="*/ 32 w 215"/>
                <a:gd name="T11" fmla="*/ 79 h 596"/>
                <a:gd name="T12" fmla="*/ 78 w 215"/>
                <a:gd name="T13" fmla="*/ 121 h 596"/>
                <a:gd name="T14" fmla="*/ 47 w 215"/>
                <a:gd name="T15" fmla="*/ 69 h 596"/>
                <a:gd name="T16" fmla="*/ 96 w 215"/>
                <a:gd name="T17" fmla="*/ 63 h 596"/>
                <a:gd name="T18" fmla="*/ 25 w 215"/>
                <a:gd name="T19" fmla="*/ 0 h 596"/>
                <a:gd name="T20" fmla="*/ 2 w 215"/>
                <a:gd name="T21" fmla="*/ 28 h 596"/>
                <a:gd name="T22" fmla="*/ 2 w 215"/>
                <a:gd name="T23" fmla="*/ 534 h 596"/>
                <a:gd name="T24" fmla="*/ 71 w 215"/>
                <a:gd name="T25" fmla="*/ 586 h 596"/>
                <a:gd name="T26" fmla="*/ 215 w 215"/>
                <a:gd name="T27" fmla="*/ 576 h 596"/>
                <a:gd name="T28" fmla="*/ 215 w 215"/>
                <a:gd name="T29" fmla="*/ 575 h 596"/>
                <a:gd name="T30" fmla="*/ 149 w 215"/>
                <a:gd name="T31" fmla="*/ 57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0" name="Freeform 45"/>
            <p:cNvSpPr/>
            <p:nvPr/>
          </p:nvSpPr>
          <p:spPr bwMode="auto">
            <a:xfrm>
              <a:off x="10256838" y="1855788"/>
              <a:ext cx="457200" cy="1096962"/>
            </a:xfrm>
            <a:custGeom>
              <a:avLst/>
              <a:gdLst>
                <a:gd name="T0" fmla="*/ 0 w 318"/>
                <a:gd name="T1" fmla="*/ 730 h 763"/>
                <a:gd name="T2" fmla="*/ 116 w 318"/>
                <a:gd name="T3" fmla="*/ 763 h 763"/>
                <a:gd name="T4" fmla="*/ 263 w 318"/>
                <a:gd name="T5" fmla="*/ 490 h 763"/>
                <a:gd name="T6" fmla="*/ 309 w 318"/>
                <a:gd name="T7" fmla="*/ 362 h 763"/>
                <a:gd name="T8" fmla="*/ 203 w 318"/>
                <a:gd name="T9" fmla="*/ 0 h 763"/>
                <a:gd name="T10" fmla="*/ 116 w 318"/>
                <a:gd name="T11" fmla="*/ 48 h 763"/>
                <a:gd name="T12" fmla="*/ 118 w 318"/>
                <a:gd name="T13" fmla="*/ 238 h 763"/>
                <a:gd name="T14" fmla="*/ 0 w 318"/>
                <a:gd name="T15" fmla="*/ 730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1" name="Freeform 46"/>
            <p:cNvSpPr/>
            <p:nvPr/>
          </p:nvSpPr>
          <p:spPr bwMode="auto">
            <a:xfrm>
              <a:off x="10687051" y="1941513"/>
              <a:ext cx="184150" cy="730250"/>
            </a:xfrm>
            <a:custGeom>
              <a:avLst/>
              <a:gdLst>
                <a:gd name="T0" fmla="*/ 68 w 127"/>
                <a:gd name="T1" fmla="*/ 472 h 507"/>
                <a:gd name="T2" fmla="*/ 101 w 127"/>
                <a:gd name="T3" fmla="*/ 507 h 507"/>
                <a:gd name="T4" fmla="*/ 127 w 127"/>
                <a:gd name="T5" fmla="*/ 478 h 507"/>
                <a:gd name="T6" fmla="*/ 98 w 127"/>
                <a:gd name="T7" fmla="*/ 218 h 507"/>
                <a:gd name="T8" fmla="*/ 43 w 127"/>
                <a:gd name="T9" fmla="*/ 53 h 507"/>
                <a:gd name="T10" fmla="*/ 31 w 127"/>
                <a:gd name="T11" fmla="*/ 0 h 507"/>
                <a:gd name="T12" fmla="*/ 0 w 127"/>
                <a:gd name="T13" fmla="*/ 32 h 507"/>
                <a:gd name="T14" fmla="*/ 14 w 127"/>
                <a:gd name="T15" fmla="*/ 59 h 507"/>
                <a:gd name="T16" fmla="*/ 41 w 127"/>
                <a:gd name="T17" fmla="*/ 184 h 507"/>
                <a:gd name="T18" fmla="*/ 68 w 127"/>
                <a:gd name="T19" fmla="*/ 47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2" name="Freeform 47"/>
            <p:cNvSpPr/>
            <p:nvPr/>
          </p:nvSpPr>
          <p:spPr bwMode="auto">
            <a:xfrm>
              <a:off x="10871201" y="2209800"/>
              <a:ext cx="412750" cy="296862"/>
            </a:xfrm>
            <a:custGeom>
              <a:avLst/>
              <a:gdLst>
                <a:gd name="T0" fmla="*/ 277 w 287"/>
                <a:gd name="T1" fmla="*/ 151 h 206"/>
                <a:gd name="T2" fmla="*/ 239 w 287"/>
                <a:gd name="T3" fmla="*/ 54 h 206"/>
                <a:gd name="T4" fmla="*/ 154 w 287"/>
                <a:gd name="T5" fmla="*/ 76 h 206"/>
                <a:gd name="T6" fmla="*/ 127 w 287"/>
                <a:gd name="T7" fmla="*/ 90 h 206"/>
                <a:gd name="T8" fmla="*/ 87 w 287"/>
                <a:gd name="T9" fmla="*/ 90 h 206"/>
                <a:gd name="T10" fmla="*/ 50 w 287"/>
                <a:gd name="T11" fmla="*/ 90 h 206"/>
                <a:gd name="T12" fmla="*/ 37 w 287"/>
                <a:gd name="T13" fmla="*/ 77 h 206"/>
                <a:gd name="T14" fmla="*/ 12 w 287"/>
                <a:gd name="T15" fmla="*/ 0 h 206"/>
                <a:gd name="T16" fmla="*/ 0 w 287"/>
                <a:gd name="T17" fmla="*/ 175 h 206"/>
                <a:gd name="T18" fmla="*/ 6 w 287"/>
                <a:gd name="T19" fmla="*/ 205 h 206"/>
                <a:gd name="T20" fmla="*/ 122 w 287"/>
                <a:gd name="T21" fmla="*/ 192 h 206"/>
                <a:gd name="T22" fmla="*/ 277 w 287"/>
                <a:gd name="T23" fmla="*/ 15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3" name="Freeform 48"/>
            <p:cNvSpPr/>
            <p:nvPr/>
          </p:nvSpPr>
          <p:spPr bwMode="auto">
            <a:xfrm>
              <a:off x="10910888" y="2284413"/>
              <a:ext cx="357188" cy="190500"/>
            </a:xfrm>
            <a:custGeom>
              <a:avLst/>
              <a:gdLst>
                <a:gd name="T0" fmla="*/ 211 w 248"/>
                <a:gd name="T1" fmla="*/ 2 h 133"/>
                <a:gd name="T2" fmla="*/ 126 w 248"/>
                <a:gd name="T3" fmla="*/ 24 h 133"/>
                <a:gd name="T4" fmla="*/ 99 w 248"/>
                <a:gd name="T5" fmla="*/ 38 h 133"/>
                <a:gd name="T6" fmla="*/ 59 w 248"/>
                <a:gd name="T7" fmla="*/ 38 h 133"/>
                <a:gd name="T8" fmla="*/ 31 w 248"/>
                <a:gd name="T9" fmla="*/ 33 h 133"/>
                <a:gd name="T10" fmla="*/ 14 w 248"/>
                <a:gd name="T11" fmla="*/ 69 h 133"/>
                <a:gd name="T12" fmla="*/ 37 w 248"/>
                <a:gd name="T13" fmla="*/ 64 h 133"/>
                <a:gd name="T14" fmla="*/ 0 w 248"/>
                <a:gd name="T15" fmla="*/ 133 h 133"/>
                <a:gd name="T16" fmla="*/ 59 w 248"/>
                <a:gd name="T17" fmla="*/ 67 h 133"/>
                <a:gd name="T18" fmla="*/ 111 w 248"/>
                <a:gd name="T19" fmla="*/ 51 h 133"/>
                <a:gd name="T20" fmla="*/ 83 w 248"/>
                <a:gd name="T21" fmla="*/ 114 h 133"/>
                <a:gd name="T22" fmla="*/ 162 w 248"/>
                <a:gd name="T23" fmla="*/ 38 h 133"/>
                <a:gd name="T24" fmla="*/ 199 w 248"/>
                <a:gd name="T25" fmla="*/ 51 h 133"/>
                <a:gd name="T26" fmla="*/ 242 w 248"/>
                <a:gd name="T27" fmla="*/ 67 h 133"/>
                <a:gd name="T28" fmla="*/ 248 w 248"/>
                <a:gd name="T29" fmla="*/ 66 h 133"/>
                <a:gd name="T30" fmla="*/ 211 w 248"/>
                <a:gd name="T31"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4" name="Freeform 49"/>
            <p:cNvSpPr/>
            <p:nvPr/>
          </p:nvSpPr>
          <p:spPr bwMode="auto">
            <a:xfrm>
              <a:off x="10520363" y="1876425"/>
              <a:ext cx="173038" cy="774700"/>
            </a:xfrm>
            <a:custGeom>
              <a:avLst/>
              <a:gdLst>
                <a:gd name="T0" fmla="*/ 43 w 120"/>
                <a:gd name="T1" fmla="*/ 538 h 538"/>
                <a:gd name="T2" fmla="*/ 79 w 120"/>
                <a:gd name="T3" fmla="*/ 475 h 538"/>
                <a:gd name="T4" fmla="*/ 114 w 120"/>
                <a:gd name="T5" fmla="*/ 427 h 538"/>
                <a:gd name="T6" fmla="*/ 116 w 120"/>
                <a:gd name="T7" fmla="*/ 334 h 538"/>
                <a:gd name="T8" fmla="*/ 16 w 120"/>
                <a:gd name="T9" fmla="*/ 77 h 538"/>
                <a:gd name="T10" fmla="*/ 26 w 120"/>
                <a:gd name="T11" fmla="*/ 60 h 538"/>
                <a:gd name="T12" fmla="*/ 6 w 120"/>
                <a:gd name="T13" fmla="*/ 0 h 538"/>
                <a:gd name="T14" fmla="*/ 0 w 120"/>
                <a:gd name="T15" fmla="*/ 5 h 538"/>
                <a:gd name="T16" fmla="*/ 7 w 120"/>
                <a:gd name="T17" fmla="*/ 55 h 538"/>
                <a:gd name="T18" fmla="*/ 7 w 120"/>
                <a:gd name="T19" fmla="*/ 77 h 538"/>
                <a:gd name="T20" fmla="*/ 103 w 120"/>
                <a:gd name="T21" fmla="*/ 338 h 538"/>
                <a:gd name="T22" fmla="*/ 63 w 120"/>
                <a:gd name="T23" fmla="*/ 461 h 538"/>
                <a:gd name="T24" fmla="*/ 43 w 120"/>
                <a:gd name="T2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5" name="Freeform 50"/>
            <p:cNvSpPr/>
            <p:nvPr/>
          </p:nvSpPr>
          <p:spPr bwMode="auto">
            <a:xfrm>
              <a:off x="10379076" y="1941513"/>
              <a:ext cx="198438" cy="841375"/>
            </a:xfrm>
            <a:custGeom>
              <a:avLst/>
              <a:gdLst>
                <a:gd name="T0" fmla="*/ 99 w 138"/>
                <a:gd name="T1" fmla="*/ 122 h 585"/>
                <a:gd name="T2" fmla="*/ 138 w 138"/>
                <a:gd name="T3" fmla="*/ 154 h 585"/>
                <a:gd name="T4" fmla="*/ 58 w 138"/>
                <a:gd name="T5" fmla="*/ 42 h 585"/>
                <a:gd name="T6" fmla="*/ 31 w 138"/>
                <a:gd name="T7" fmla="*/ 0 h 585"/>
                <a:gd name="T8" fmla="*/ 32 w 138"/>
                <a:gd name="T9" fmla="*/ 178 h 585"/>
                <a:gd name="T10" fmla="*/ 0 w 138"/>
                <a:gd name="T11" fmla="*/ 402 h 585"/>
                <a:gd name="T12" fmla="*/ 29 w 138"/>
                <a:gd name="T13" fmla="*/ 462 h 585"/>
                <a:gd name="T14" fmla="*/ 93 w 138"/>
                <a:gd name="T15" fmla="*/ 585 h 585"/>
                <a:gd name="T16" fmla="*/ 127 w 138"/>
                <a:gd name="T17" fmla="*/ 522 h 585"/>
                <a:gd name="T18" fmla="*/ 85 w 138"/>
                <a:gd name="T19" fmla="*/ 391 h 585"/>
                <a:gd name="T20" fmla="*/ 118 w 138"/>
                <a:gd name="T21" fmla="*/ 391 h 585"/>
                <a:gd name="T22" fmla="*/ 85 w 138"/>
                <a:gd name="T23" fmla="*/ 371 h 585"/>
                <a:gd name="T24" fmla="*/ 78 w 138"/>
                <a:gd name="T25" fmla="*/ 289 h 585"/>
                <a:gd name="T26" fmla="*/ 88 w 138"/>
                <a:gd name="T27" fmla="*/ 240 h 585"/>
                <a:gd name="T28" fmla="*/ 99 w 138"/>
                <a:gd name="T29" fmla="*/ 186 h 585"/>
                <a:gd name="T30" fmla="*/ 99 w 138"/>
                <a:gd name="T31" fmla="*/ 122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6" name="Freeform 51"/>
            <p:cNvSpPr/>
            <p:nvPr/>
          </p:nvSpPr>
          <p:spPr bwMode="auto">
            <a:xfrm>
              <a:off x="10453688" y="1912938"/>
              <a:ext cx="77788" cy="134937"/>
            </a:xfrm>
            <a:custGeom>
              <a:avLst/>
              <a:gdLst>
                <a:gd name="T0" fmla="*/ 54 w 54"/>
                <a:gd name="T1" fmla="*/ 94 h 94"/>
                <a:gd name="T2" fmla="*/ 18 w 54"/>
                <a:gd name="T3" fmla="*/ 0 h 94"/>
                <a:gd name="T4" fmla="*/ 0 w 54"/>
                <a:gd name="T5" fmla="*/ 6 h 94"/>
                <a:gd name="T6" fmla="*/ 54 w 54"/>
                <a:gd name="T7" fmla="*/ 94 h 94"/>
              </a:gdLst>
              <a:ahLst/>
              <a:cxnLst>
                <a:cxn ang="0">
                  <a:pos x="T0" y="T1"/>
                </a:cxn>
                <a:cxn ang="0">
                  <a:pos x="T2" y="T3"/>
                </a:cxn>
                <a:cxn ang="0">
                  <a:pos x="T4" y="T5"/>
                </a:cxn>
                <a:cxn ang="0">
                  <a:pos x="T6" y="T7"/>
                </a:cxn>
              </a:cxnLst>
              <a:rect l="0" t="0" r="r" b="b"/>
              <a:pathLst>
                <a:path w="54" h="94">
                  <a:moveTo>
                    <a:pt x="54" y="94"/>
                  </a:moveTo>
                  <a:lnTo>
                    <a:pt x="18" y="0"/>
                  </a:lnTo>
                  <a:cubicBezTo>
                    <a:pt x="12" y="3"/>
                    <a:pt x="6" y="5"/>
                    <a:pt x="0" y="6"/>
                  </a:cubicBezTo>
                  <a:cubicBezTo>
                    <a:pt x="14" y="21"/>
                    <a:pt x="32" y="48"/>
                    <a:pt x="54" y="9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7" name="Freeform 52"/>
            <p:cNvSpPr/>
            <p:nvPr/>
          </p:nvSpPr>
          <p:spPr bwMode="auto">
            <a:xfrm>
              <a:off x="10467976" y="2744788"/>
              <a:ext cx="123825" cy="214312"/>
            </a:xfrm>
            <a:custGeom>
              <a:avLst/>
              <a:gdLst>
                <a:gd name="T0" fmla="*/ 4 w 86"/>
                <a:gd name="T1" fmla="*/ 46 h 149"/>
                <a:gd name="T2" fmla="*/ 15 w 86"/>
                <a:gd name="T3" fmla="*/ 115 h 149"/>
                <a:gd name="T4" fmla="*/ 15 w 86"/>
                <a:gd name="T5" fmla="*/ 149 h 149"/>
                <a:gd name="T6" fmla="*/ 86 w 86"/>
                <a:gd name="T7" fmla="*/ 88 h 149"/>
                <a:gd name="T8" fmla="*/ 59 w 86"/>
                <a:gd name="T9" fmla="*/ 24 h 149"/>
                <a:gd name="T10" fmla="*/ 4 w 86"/>
                <a:gd name="T11" fmla="*/ 46 h 149"/>
              </a:gdLst>
              <a:ahLst/>
              <a:cxnLst>
                <a:cxn ang="0">
                  <a:pos x="T0" y="T1"/>
                </a:cxn>
                <a:cxn ang="0">
                  <a:pos x="T2" y="T3"/>
                </a:cxn>
                <a:cxn ang="0">
                  <a:pos x="T4" y="T5"/>
                </a:cxn>
                <a:cxn ang="0">
                  <a:pos x="T6" y="T7"/>
                </a:cxn>
                <a:cxn ang="0">
                  <a:pos x="T8" y="T9"/>
                </a:cxn>
                <a:cxn ang="0">
                  <a:pos x="T10" y="T11"/>
                </a:cxn>
              </a:cxnLst>
              <a:rect l="0" t="0" r="r" b="b"/>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8" name="Freeform 53"/>
            <p:cNvSpPr/>
            <p:nvPr/>
          </p:nvSpPr>
          <p:spPr bwMode="auto">
            <a:xfrm>
              <a:off x="10277476" y="1924050"/>
              <a:ext cx="280988" cy="928687"/>
            </a:xfrm>
            <a:custGeom>
              <a:avLst/>
              <a:gdLst>
                <a:gd name="T0" fmla="*/ 109 w 195"/>
                <a:gd name="T1" fmla="*/ 645 h 645"/>
                <a:gd name="T2" fmla="*/ 195 w 195"/>
                <a:gd name="T3" fmla="*/ 587 h 645"/>
                <a:gd name="T4" fmla="*/ 134 w 195"/>
                <a:gd name="T5" fmla="*/ 383 h 645"/>
                <a:gd name="T6" fmla="*/ 140 w 195"/>
                <a:gd name="T7" fmla="*/ 243 h 645"/>
                <a:gd name="T8" fmla="*/ 169 w 195"/>
                <a:gd name="T9" fmla="*/ 134 h 645"/>
                <a:gd name="T10" fmla="*/ 101 w 195"/>
                <a:gd name="T11" fmla="*/ 0 h 645"/>
                <a:gd name="T12" fmla="*/ 50 w 195"/>
                <a:gd name="T13" fmla="*/ 25 h 645"/>
                <a:gd name="T14" fmla="*/ 40 w 195"/>
                <a:gd name="T15" fmla="*/ 39 h 645"/>
                <a:gd name="T16" fmla="*/ 19 w 195"/>
                <a:gd name="T17" fmla="*/ 92 h 645"/>
                <a:gd name="T18" fmla="*/ 19 w 195"/>
                <a:gd name="T19" fmla="*/ 157 h 645"/>
                <a:gd name="T20" fmla="*/ 5 w 195"/>
                <a:gd name="T21" fmla="*/ 173 h 645"/>
                <a:gd name="T22" fmla="*/ 5 w 195"/>
                <a:gd name="T23" fmla="*/ 213 h 645"/>
                <a:gd name="T24" fmla="*/ 22 w 195"/>
                <a:gd name="T25" fmla="*/ 229 h 645"/>
                <a:gd name="T26" fmla="*/ 12 w 195"/>
                <a:gd name="T27" fmla="*/ 288 h 645"/>
                <a:gd name="T28" fmla="*/ 10 w 195"/>
                <a:gd name="T29" fmla="*/ 361 h 645"/>
                <a:gd name="T30" fmla="*/ 27 w 195"/>
                <a:gd name="T31" fmla="*/ 430 h 645"/>
                <a:gd name="T32" fmla="*/ 109 w 195"/>
                <a:gd name="T33"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 name="Freeform 54"/>
            <p:cNvSpPr>
              <a:spLocks noEditPoints="1"/>
            </p:cNvSpPr>
            <p:nvPr/>
          </p:nvSpPr>
          <p:spPr bwMode="auto">
            <a:xfrm>
              <a:off x="10277476" y="1955800"/>
              <a:ext cx="214313" cy="896937"/>
            </a:xfrm>
            <a:custGeom>
              <a:avLst/>
              <a:gdLst>
                <a:gd name="T0" fmla="*/ 31 w 149"/>
                <a:gd name="T1" fmla="*/ 109 h 623"/>
                <a:gd name="T2" fmla="*/ 30 w 149"/>
                <a:gd name="T3" fmla="*/ 108 h 623"/>
                <a:gd name="T4" fmla="*/ 31 w 149"/>
                <a:gd name="T5" fmla="*/ 109 h 623"/>
                <a:gd name="T6" fmla="*/ 70 w 149"/>
                <a:gd name="T7" fmla="*/ 483 h 623"/>
                <a:gd name="T8" fmla="*/ 26 w 149"/>
                <a:gd name="T9" fmla="*/ 333 h 623"/>
                <a:gd name="T10" fmla="*/ 44 w 149"/>
                <a:gd name="T11" fmla="*/ 332 h 623"/>
                <a:gd name="T12" fmla="*/ 111 w 149"/>
                <a:gd name="T13" fmla="*/ 295 h 623"/>
                <a:gd name="T14" fmla="*/ 57 w 149"/>
                <a:gd name="T15" fmla="*/ 319 h 623"/>
                <a:gd name="T16" fmla="*/ 27 w 149"/>
                <a:gd name="T17" fmla="*/ 295 h 623"/>
                <a:gd name="T18" fmla="*/ 47 w 149"/>
                <a:gd name="T19" fmla="*/ 242 h 623"/>
                <a:gd name="T20" fmla="*/ 54 w 149"/>
                <a:gd name="T21" fmla="*/ 197 h 623"/>
                <a:gd name="T22" fmla="*/ 134 w 149"/>
                <a:gd name="T23" fmla="*/ 234 h 623"/>
                <a:gd name="T24" fmla="*/ 100 w 149"/>
                <a:gd name="T25" fmla="*/ 191 h 623"/>
                <a:gd name="T26" fmla="*/ 61 w 149"/>
                <a:gd name="T27" fmla="*/ 169 h 623"/>
                <a:gd name="T28" fmla="*/ 125 w 149"/>
                <a:gd name="T29" fmla="*/ 170 h 623"/>
                <a:gd name="T30" fmla="*/ 70 w 149"/>
                <a:gd name="T31" fmla="*/ 139 h 623"/>
                <a:gd name="T32" fmla="*/ 102 w 149"/>
                <a:gd name="T33" fmla="*/ 129 h 623"/>
                <a:gd name="T34" fmla="*/ 27 w 149"/>
                <a:gd name="T35" fmla="*/ 129 h 623"/>
                <a:gd name="T36" fmla="*/ 57 w 149"/>
                <a:gd name="T37" fmla="*/ 89 h 623"/>
                <a:gd name="T38" fmla="*/ 29 w 149"/>
                <a:gd name="T39" fmla="*/ 100 h 623"/>
                <a:gd name="T40" fmla="*/ 30 w 149"/>
                <a:gd name="T41" fmla="*/ 83 h 623"/>
                <a:gd name="T42" fmla="*/ 57 w 149"/>
                <a:gd name="T43" fmla="*/ 32 h 623"/>
                <a:gd name="T44" fmla="*/ 57 w 149"/>
                <a:gd name="T45" fmla="*/ 0 h 623"/>
                <a:gd name="T46" fmla="*/ 50 w 149"/>
                <a:gd name="T47" fmla="*/ 3 h 623"/>
                <a:gd name="T48" fmla="*/ 43 w 149"/>
                <a:gd name="T49" fmla="*/ 6 h 623"/>
                <a:gd name="T50" fmla="*/ 19 w 149"/>
                <a:gd name="T51" fmla="*/ 70 h 623"/>
                <a:gd name="T52" fmla="*/ 19 w 149"/>
                <a:gd name="T53" fmla="*/ 135 h 623"/>
                <a:gd name="T54" fmla="*/ 5 w 149"/>
                <a:gd name="T55" fmla="*/ 151 h 623"/>
                <a:gd name="T56" fmla="*/ 5 w 149"/>
                <a:gd name="T57" fmla="*/ 191 h 623"/>
                <a:gd name="T58" fmla="*/ 22 w 149"/>
                <a:gd name="T59" fmla="*/ 207 h 623"/>
                <a:gd name="T60" fmla="*/ 12 w 149"/>
                <a:gd name="T61" fmla="*/ 266 h 623"/>
                <a:gd name="T62" fmla="*/ 10 w 149"/>
                <a:gd name="T63" fmla="*/ 339 h 623"/>
                <a:gd name="T64" fmla="*/ 27 w 149"/>
                <a:gd name="T65" fmla="*/ 408 h 623"/>
                <a:gd name="T66" fmla="*/ 109 w 149"/>
                <a:gd name="T67" fmla="*/ 623 h 623"/>
                <a:gd name="T68" fmla="*/ 149 w 149"/>
                <a:gd name="T69" fmla="*/ 591 h 623"/>
                <a:gd name="T70" fmla="*/ 111 w 149"/>
                <a:gd name="T71" fmla="*/ 575 h 623"/>
                <a:gd name="T72" fmla="*/ 70 w 149"/>
                <a:gd name="T73" fmla="*/ 48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0" name="Freeform 55"/>
            <p:cNvSpPr/>
            <p:nvPr/>
          </p:nvSpPr>
          <p:spPr bwMode="auto">
            <a:xfrm>
              <a:off x="10467976" y="2203450"/>
              <a:ext cx="23813" cy="12700"/>
            </a:xfrm>
            <a:custGeom>
              <a:avLst/>
              <a:gdLst>
                <a:gd name="T0" fmla="*/ 17 w 17"/>
                <a:gd name="T1" fmla="*/ 4 h 9"/>
                <a:gd name="T2" fmla="*/ 0 w 17"/>
                <a:gd name="T3" fmla="*/ 0 h 9"/>
                <a:gd name="T4" fmla="*/ 17 w 17"/>
                <a:gd name="T5" fmla="*/ 4 h 9"/>
              </a:gdLst>
              <a:ahLst/>
              <a:cxnLst>
                <a:cxn ang="0">
                  <a:pos x="T0" y="T1"/>
                </a:cxn>
                <a:cxn ang="0">
                  <a:pos x="T2" y="T3"/>
                </a:cxn>
                <a:cxn ang="0">
                  <a:pos x="T4" y="T5"/>
                </a:cxn>
              </a:cxnLst>
              <a:rect l="0" t="0" r="r" b="b"/>
              <a:pathLst>
                <a:path w="17" h="9">
                  <a:moveTo>
                    <a:pt x="17" y="4"/>
                  </a:moveTo>
                  <a:cubicBezTo>
                    <a:pt x="17" y="4"/>
                    <a:pt x="14" y="3"/>
                    <a:pt x="0" y="0"/>
                  </a:cubicBezTo>
                  <a:cubicBezTo>
                    <a:pt x="14" y="9"/>
                    <a:pt x="14" y="6"/>
                    <a:pt x="17" y="4"/>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1" name="Freeform 56"/>
            <p:cNvSpPr/>
            <p:nvPr/>
          </p:nvSpPr>
          <p:spPr bwMode="auto">
            <a:xfrm>
              <a:off x="10560051" y="1558925"/>
              <a:ext cx="280988" cy="354012"/>
            </a:xfrm>
            <a:custGeom>
              <a:avLst/>
              <a:gdLst>
                <a:gd name="T0" fmla="*/ 107 w 196"/>
                <a:gd name="T1" fmla="*/ 244 h 246"/>
                <a:gd name="T2" fmla="*/ 142 w 196"/>
                <a:gd name="T3" fmla="*/ 219 h 246"/>
                <a:gd name="T4" fmla="*/ 177 w 196"/>
                <a:gd name="T5" fmla="*/ 155 h 246"/>
                <a:gd name="T6" fmla="*/ 186 w 196"/>
                <a:gd name="T7" fmla="*/ 155 h 246"/>
                <a:gd name="T8" fmla="*/ 192 w 196"/>
                <a:gd name="T9" fmla="*/ 121 h 246"/>
                <a:gd name="T10" fmla="*/ 186 w 196"/>
                <a:gd name="T11" fmla="*/ 91 h 246"/>
                <a:gd name="T12" fmla="*/ 192 w 196"/>
                <a:gd name="T13" fmla="*/ 14 h 246"/>
                <a:gd name="T14" fmla="*/ 79 w 196"/>
                <a:gd name="T15" fmla="*/ 0 h 246"/>
                <a:gd name="T16" fmla="*/ 30 w 196"/>
                <a:gd name="T17" fmla="*/ 26 h 246"/>
                <a:gd name="T18" fmla="*/ 30 w 196"/>
                <a:gd name="T19" fmla="*/ 91 h 246"/>
                <a:gd name="T20" fmla="*/ 9 w 196"/>
                <a:gd name="T21" fmla="*/ 91 h 246"/>
                <a:gd name="T22" fmla="*/ 30 w 196"/>
                <a:gd name="T23" fmla="*/ 149 h 246"/>
                <a:gd name="T24" fmla="*/ 49 w 196"/>
                <a:gd name="T25" fmla="*/ 213 h 246"/>
                <a:gd name="T26" fmla="*/ 107 w 196"/>
                <a:gd name="T27"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2" name="Freeform 57"/>
            <p:cNvSpPr/>
            <p:nvPr/>
          </p:nvSpPr>
          <p:spPr bwMode="auto">
            <a:xfrm>
              <a:off x="10560051" y="1560513"/>
              <a:ext cx="134938" cy="341312"/>
            </a:xfrm>
            <a:custGeom>
              <a:avLst/>
              <a:gdLst>
                <a:gd name="T0" fmla="*/ 82 w 94"/>
                <a:gd name="T1" fmla="*/ 237 h 237"/>
                <a:gd name="T2" fmla="*/ 55 w 94"/>
                <a:gd name="T3" fmla="*/ 169 h 237"/>
                <a:gd name="T4" fmla="*/ 64 w 94"/>
                <a:gd name="T5" fmla="*/ 134 h 237"/>
                <a:gd name="T6" fmla="*/ 55 w 94"/>
                <a:gd name="T7" fmla="*/ 113 h 237"/>
                <a:gd name="T8" fmla="*/ 73 w 94"/>
                <a:gd name="T9" fmla="*/ 96 h 237"/>
                <a:gd name="T10" fmla="*/ 85 w 94"/>
                <a:gd name="T11" fmla="*/ 59 h 237"/>
                <a:gd name="T12" fmla="*/ 94 w 94"/>
                <a:gd name="T13" fmla="*/ 1 h 237"/>
                <a:gd name="T14" fmla="*/ 79 w 94"/>
                <a:gd name="T15" fmla="*/ 0 h 237"/>
                <a:gd name="T16" fmla="*/ 30 w 94"/>
                <a:gd name="T17" fmla="*/ 25 h 237"/>
                <a:gd name="T18" fmla="*/ 30 w 94"/>
                <a:gd name="T19" fmla="*/ 90 h 237"/>
                <a:gd name="T20" fmla="*/ 9 w 94"/>
                <a:gd name="T21" fmla="*/ 90 h 237"/>
                <a:gd name="T22" fmla="*/ 30 w 94"/>
                <a:gd name="T23" fmla="*/ 148 h 237"/>
                <a:gd name="T24" fmla="*/ 49 w 94"/>
                <a:gd name="T25" fmla="*/ 212 h 237"/>
                <a:gd name="T26" fmla="*/ 82 w 94"/>
                <a:gd name="T2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3" name="Freeform 58"/>
            <p:cNvSpPr/>
            <p:nvPr/>
          </p:nvSpPr>
          <p:spPr bwMode="auto">
            <a:xfrm>
              <a:off x="10775951" y="1690688"/>
              <a:ext cx="68263" cy="166687"/>
            </a:xfrm>
            <a:custGeom>
              <a:avLst/>
              <a:gdLst>
                <a:gd name="T0" fmla="*/ 27 w 48"/>
                <a:gd name="T1" fmla="*/ 64 h 116"/>
                <a:gd name="T2" fmla="*/ 36 w 48"/>
                <a:gd name="T3" fmla="*/ 64 h 116"/>
                <a:gd name="T4" fmla="*/ 48 w 48"/>
                <a:gd name="T5" fmla="*/ 19 h 116"/>
                <a:gd name="T6" fmla="*/ 36 w 48"/>
                <a:gd name="T7" fmla="*/ 0 h 116"/>
                <a:gd name="T8" fmla="*/ 21 w 48"/>
                <a:gd name="T9" fmla="*/ 56 h 116"/>
                <a:gd name="T10" fmla="*/ 0 w 48"/>
                <a:gd name="T11" fmla="*/ 75 h 116"/>
                <a:gd name="T12" fmla="*/ 0 w 48"/>
                <a:gd name="T13" fmla="*/ 116 h 116"/>
                <a:gd name="T14" fmla="*/ 27 w 48"/>
                <a:gd name="T15" fmla="*/ 64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4" name="Freeform 59"/>
            <p:cNvSpPr/>
            <p:nvPr/>
          </p:nvSpPr>
          <p:spPr bwMode="auto">
            <a:xfrm>
              <a:off x="10583863" y="1484313"/>
              <a:ext cx="268288" cy="255587"/>
            </a:xfrm>
            <a:custGeom>
              <a:avLst/>
              <a:gdLst>
                <a:gd name="T0" fmla="*/ 185 w 186"/>
                <a:gd name="T1" fmla="*/ 76 h 178"/>
                <a:gd name="T2" fmla="*/ 127 w 186"/>
                <a:gd name="T3" fmla="*/ 0 h 178"/>
                <a:gd name="T4" fmla="*/ 93 w 186"/>
                <a:gd name="T5" fmla="*/ 7 h 178"/>
                <a:gd name="T6" fmla="*/ 55 w 186"/>
                <a:gd name="T7" fmla="*/ 11 h 178"/>
                <a:gd name="T8" fmla="*/ 34 w 186"/>
                <a:gd name="T9" fmla="*/ 22 h 178"/>
                <a:gd name="T10" fmla="*/ 0 w 186"/>
                <a:gd name="T11" fmla="*/ 71 h 178"/>
                <a:gd name="T12" fmla="*/ 3 w 186"/>
                <a:gd name="T13" fmla="*/ 140 h 178"/>
                <a:gd name="T14" fmla="*/ 11 w 186"/>
                <a:gd name="T15" fmla="*/ 142 h 178"/>
                <a:gd name="T16" fmla="*/ 15 w 186"/>
                <a:gd name="T17" fmla="*/ 169 h 178"/>
                <a:gd name="T18" fmla="*/ 20 w 186"/>
                <a:gd name="T19" fmla="*/ 165 h 178"/>
                <a:gd name="T20" fmla="*/ 25 w 186"/>
                <a:gd name="T21" fmla="*/ 126 h 178"/>
                <a:gd name="T22" fmla="*/ 25 w 186"/>
                <a:gd name="T23" fmla="*/ 96 h 178"/>
                <a:gd name="T24" fmla="*/ 44 w 186"/>
                <a:gd name="T25" fmla="*/ 79 h 178"/>
                <a:gd name="T26" fmla="*/ 80 w 186"/>
                <a:gd name="T27" fmla="*/ 91 h 178"/>
                <a:gd name="T28" fmla="*/ 107 w 186"/>
                <a:gd name="T29" fmla="*/ 105 h 178"/>
                <a:gd name="T30" fmla="*/ 110 w 186"/>
                <a:gd name="T31" fmla="*/ 105 h 178"/>
                <a:gd name="T32" fmla="*/ 124 w 186"/>
                <a:gd name="T33" fmla="*/ 104 h 178"/>
                <a:gd name="T34" fmla="*/ 150 w 186"/>
                <a:gd name="T35" fmla="*/ 116 h 178"/>
                <a:gd name="T36" fmla="*/ 144 w 186"/>
                <a:gd name="T37" fmla="*/ 97 h 178"/>
                <a:gd name="T38" fmla="*/ 149 w 186"/>
                <a:gd name="T39" fmla="*/ 96 h 178"/>
                <a:gd name="T40" fmla="*/ 157 w 186"/>
                <a:gd name="T41" fmla="*/ 108 h 178"/>
                <a:gd name="T42" fmla="*/ 160 w 186"/>
                <a:gd name="T43" fmla="*/ 143 h 178"/>
                <a:gd name="T44" fmla="*/ 159 w 186"/>
                <a:gd name="T45" fmla="*/ 174 h 178"/>
                <a:gd name="T46" fmla="*/ 161 w 186"/>
                <a:gd name="T47" fmla="*/ 178 h 178"/>
                <a:gd name="T48" fmla="*/ 169 w 186"/>
                <a:gd name="T49" fmla="*/ 143 h 178"/>
                <a:gd name="T50" fmla="*/ 176 w 186"/>
                <a:gd name="T51" fmla="*/ 147 h 178"/>
                <a:gd name="T52" fmla="*/ 184 w 186"/>
                <a:gd name="T53" fmla="*/ 115 h 178"/>
                <a:gd name="T54" fmla="*/ 185 w 186"/>
                <a:gd name="T55" fmla="*/ 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5" name="Freeform 60"/>
            <p:cNvSpPr/>
            <p:nvPr/>
          </p:nvSpPr>
          <p:spPr bwMode="auto">
            <a:xfrm>
              <a:off x="10871201" y="2224088"/>
              <a:ext cx="50800" cy="280987"/>
            </a:xfrm>
            <a:custGeom>
              <a:avLst/>
              <a:gdLst>
                <a:gd name="T0" fmla="*/ 28 w 36"/>
                <a:gd name="T1" fmla="*/ 109 h 195"/>
                <a:gd name="T2" fmla="*/ 11 w 36"/>
                <a:gd name="T3" fmla="*/ 0 h 195"/>
                <a:gd name="T4" fmla="*/ 0 w 36"/>
                <a:gd name="T5" fmla="*/ 165 h 195"/>
                <a:gd name="T6" fmla="*/ 6 w 36"/>
                <a:gd name="T7" fmla="*/ 195 h 195"/>
                <a:gd name="T8" fmla="*/ 34 w 36"/>
                <a:gd name="T9" fmla="*/ 195 h 195"/>
                <a:gd name="T10" fmla="*/ 28 w 36"/>
                <a:gd name="T11" fmla="*/ 109 h 195"/>
              </a:gdLst>
              <a:ahLst/>
              <a:cxnLst>
                <a:cxn ang="0">
                  <a:pos x="T0" y="T1"/>
                </a:cxn>
                <a:cxn ang="0">
                  <a:pos x="T2" y="T3"/>
                </a:cxn>
                <a:cxn ang="0">
                  <a:pos x="T4" y="T5"/>
                </a:cxn>
                <a:cxn ang="0">
                  <a:pos x="T6" y="T7"/>
                </a:cxn>
                <a:cxn ang="0">
                  <a:pos x="T8" y="T9"/>
                </a:cxn>
                <a:cxn ang="0">
                  <a:pos x="T10" y="T11"/>
                </a:cxn>
              </a:cxnLst>
              <a:rect l="0" t="0" r="r" b="b"/>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6" name="Freeform 61"/>
            <p:cNvSpPr/>
            <p:nvPr/>
          </p:nvSpPr>
          <p:spPr bwMode="auto">
            <a:xfrm>
              <a:off x="10769601" y="1960563"/>
              <a:ext cx="173038" cy="1022350"/>
            </a:xfrm>
            <a:custGeom>
              <a:avLst/>
              <a:gdLst>
                <a:gd name="T0" fmla="*/ 55 w 120"/>
                <a:gd name="T1" fmla="*/ 694 h 711"/>
                <a:gd name="T2" fmla="*/ 108 w 120"/>
                <a:gd name="T3" fmla="*/ 711 h 711"/>
                <a:gd name="T4" fmla="*/ 120 w 120"/>
                <a:gd name="T5" fmla="*/ 703 h 711"/>
                <a:gd name="T6" fmla="*/ 88 w 120"/>
                <a:gd name="T7" fmla="*/ 368 h 711"/>
                <a:gd name="T8" fmla="*/ 88 w 120"/>
                <a:gd name="T9" fmla="*/ 218 h 711"/>
                <a:gd name="T10" fmla="*/ 88 w 120"/>
                <a:gd name="T11" fmla="*/ 126 h 711"/>
                <a:gd name="T12" fmla="*/ 55 w 120"/>
                <a:gd name="T13" fmla="*/ 40 h 711"/>
                <a:gd name="T14" fmla="*/ 1 w 120"/>
                <a:gd name="T15" fmla="*/ 0 h 711"/>
                <a:gd name="T16" fmla="*/ 0 w 120"/>
                <a:gd name="T17" fmla="*/ 40 h 711"/>
                <a:gd name="T18" fmla="*/ 55 w 120"/>
                <a:gd name="T19" fmla="*/ 193 h 711"/>
                <a:gd name="T20" fmla="*/ 44 w 120"/>
                <a:gd name="T21" fmla="*/ 296 h 711"/>
                <a:gd name="T22" fmla="*/ 66 w 120"/>
                <a:gd name="T23" fmla="*/ 509 h 711"/>
                <a:gd name="T24" fmla="*/ 55 w 120"/>
                <a:gd name="T25" fmla="*/ 694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47" name="标题 46"/>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右箭头 28"/>
          <p:cNvSpPr/>
          <p:nvPr/>
        </p:nvSpPr>
        <p:spPr>
          <a:xfrm>
            <a:off x="7023871" y="2480047"/>
            <a:ext cx="1555007" cy="527050"/>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0" name="右箭头 29"/>
          <p:cNvSpPr/>
          <p:nvPr/>
        </p:nvSpPr>
        <p:spPr>
          <a:xfrm>
            <a:off x="5745960" y="2480047"/>
            <a:ext cx="1555007" cy="527050"/>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1" name="右箭头 30"/>
          <p:cNvSpPr/>
          <p:nvPr/>
        </p:nvSpPr>
        <p:spPr>
          <a:xfrm>
            <a:off x="4436480" y="2480047"/>
            <a:ext cx="1555007" cy="527050"/>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2" name="右箭头 31"/>
          <p:cNvSpPr/>
          <p:nvPr/>
        </p:nvSpPr>
        <p:spPr>
          <a:xfrm>
            <a:off x="3158569" y="2480047"/>
            <a:ext cx="1555007" cy="527050"/>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右箭头 32"/>
          <p:cNvSpPr/>
          <p:nvPr/>
        </p:nvSpPr>
        <p:spPr>
          <a:xfrm>
            <a:off x="1867793" y="2480047"/>
            <a:ext cx="1555007" cy="527050"/>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右箭头 33"/>
          <p:cNvSpPr/>
          <p:nvPr/>
        </p:nvSpPr>
        <p:spPr>
          <a:xfrm>
            <a:off x="589882" y="2480047"/>
            <a:ext cx="1555007" cy="527050"/>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5" name="TextBox 34"/>
          <p:cNvSpPr txBox="1"/>
          <p:nvPr/>
        </p:nvSpPr>
        <p:spPr>
          <a:xfrm>
            <a:off x="991913" y="2620481"/>
            <a:ext cx="887737" cy="253891"/>
          </a:xfrm>
          <a:prstGeom prst="rect">
            <a:avLst/>
          </a:prstGeom>
          <a:noFill/>
        </p:spPr>
        <p:txBody>
          <a:bodyPr wrap="square" lIns="91417" tIns="45708" rIns="91417" bIns="45708"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a:t>
            </a: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a:t>
            </a: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月份</a:t>
            </a:r>
          </a:p>
        </p:txBody>
      </p:sp>
      <p:cxnSp>
        <p:nvCxnSpPr>
          <p:cNvPr id="36" name="直接连接符 35"/>
          <p:cNvCxnSpPr/>
          <p:nvPr/>
        </p:nvCxnSpPr>
        <p:spPr>
          <a:xfrm flipV="1">
            <a:off x="1367385" y="2112063"/>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64500" y="1291670"/>
            <a:ext cx="1983046" cy="738664"/>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点击输入简要文字解说，解说文字尽量概括精炼，不用多余的文字修饰，简洁精准的 解说所提炼的核心概念。</a:t>
            </a:r>
          </a:p>
        </p:txBody>
      </p:sp>
      <p:sp>
        <p:nvSpPr>
          <p:cNvPr id="38" name="TextBox 37"/>
          <p:cNvSpPr txBox="1"/>
          <p:nvPr/>
        </p:nvSpPr>
        <p:spPr>
          <a:xfrm>
            <a:off x="1494371" y="3507056"/>
            <a:ext cx="1983046" cy="738664"/>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点击输入简要文字解说，解说文字尽量概括精炼，不用多余的文字修饰，简洁精准的 解说所提炼的核心概念。</a:t>
            </a:r>
          </a:p>
        </p:txBody>
      </p:sp>
      <p:cxnSp>
        <p:nvCxnSpPr>
          <p:cNvPr id="39" name="直接连接符 38"/>
          <p:cNvCxnSpPr/>
          <p:nvPr/>
        </p:nvCxnSpPr>
        <p:spPr>
          <a:xfrm>
            <a:off x="2645295" y="2902734"/>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69825" y="2620481"/>
            <a:ext cx="887737" cy="253891"/>
          </a:xfrm>
          <a:prstGeom prst="rect">
            <a:avLst/>
          </a:prstGeom>
          <a:noFill/>
        </p:spPr>
        <p:txBody>
          <a:bodyPr wrap="square" lIns="91417" tIns="45708" rIns="91417" bIns="45708"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a:t>
            </a: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月份</a:t>
            </a:r>
          </a:p>
        </p:txBody>
      </p:sp>
      <p:sp>
        <p:nvSpPr>
          <p:cNvPr id="41" name="TextBox 40"/>
          <p:cNvSpPr txBox="1"/>
          <p:nvPr/>
        </p:nvSpPr>
        <p:spPr>
          <a:xfrm>
            <a:off x="3560601" y="2620481"/>
            <a:ext cx="887737" cy="253891"/>
          </a:xfrm>
          <a:prstGeom prst="rect">
            <a:avLst/>
          </a:prstGeom>
          <a:noFill/>
        </p:spPr>
        <p:txBody>
          <a:bodyPr wrap="square" lIns="91417" tIns="45708" rIns="91417" bIns="45708"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5</a:t>
            </a: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6</a:t>
            </a: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月份</a:t>
            </a:r>
          </a:p>
        </p:txBody>
      </p:sp>
      <p:sp>
        <p:nvSpPr>
          <p:cNvPr id="42" name="TextBox 41"/>
          <p:cNvSpPr txBox="1"/>
          <p:nvPr/>
        </p:nvSpPr>
        <p:spPr>
          <a:xfrm>
            <a:off x="4807650" y="2620481"/>
            <a:ext cx="960701" cy="253891"/>
          </a:xfrm>
          <a:prstGeom prst="rect">
            <a:avLst/>
          </a:prstGeom>
          <a:noFill/>
        </p:spPr>
        <p:txBody>
          <a:bodyPr wrap="square" lIns="91417" tIns="45708" rIns="91417" bIns="45708"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7</a:t>
            </a: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8</a:t>
            </a: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月份</a:t>
            </a:r>
          </a:p>
        </p:txBody>
      </p:sp>
      <p:sp>
        <p:nvSpPr>
          <p:cNvPr id="43" name="TextBox 42"/>
          <p:cNvSpPr txBox="1"/>
          <p:nvPr/>
        </p:nvSpPr>
        <p:spPr>
          <a:xfrm>
            <a:off x="6109131" y="2620481"/>
            <a:ext cx="979618" cy="253891"/>
          </a:xfrm>
          <a:prstGeom prst="rect">
            <a:avLst/>
          </a:prstGeom>
          <a:noFill/>
        </p:spPr>
        <p:txBody>
          <a:bodyPr wrap="square" lIns="91417" tIns="45708" rIns="91417" bIns="45708"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9</a:t>
            </a: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10</a:t>
            </a: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月份</a:t>
            </a:r>
          </a:p>
        </p:txBody>
      </p:sp>
      <p:sp>
        <p:nvSpPr>
          <p:cNvPr id="44" name="TextBox 43"/>
          <p:cNvSpPr txBox="1"/>
          <p:nvPr/>
        </p:nvSpPr>
        <p:spPr>
          <a:xfrm>
            <a:off x="7397335" y="2620481"/>
            <a:ext cx="955276" cy="253891"/>
          </a:xfrm>
          <a:prstGeom prst="rect">
            <a:avLst/>
          </a:prstGeom>
          <a:noFill/>
        </p:spPr>
        <p:txBody>
          <a:bodyPr wrap="square" lIns="91417" tIns="45708" rIns="91417" bIns="45708"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11</a:t>
            </a: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r>
              <a:rPr kumimoji="0" lang="en-US" altLang="zh-CN"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12</a:t>
            </a:r>
            <a:r>
              <a:rPr kumimoji="0" lang="zh-CN" altLang="en-US" sz="10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月份</a:t>
            </a:r>
          </a:p>
        </p:txBody>
      </p:sp>
      <p:cxnSp>
        <p:nvCxnSpPr>
          <p:cNvPr id="45" name="直接连接符 44"/>
          <p:cNvCxnSpPr/>
          <p:nvPr/>
        </p:nvCxnSpPr>
        <p:spPr>
          <a:xfrm flipV="1">
            <a:off x="3936072" y="2112063"/>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133187" y="1291670"/>
            <a:ext cx="1983046" cy="738664"/>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点击输入简要文字解说，解说文字尽量概括精炼，不用多余的文字修饰，简洁精准的 解说所提炼的核心概念。</a:t>
            </a:r>
          </a:p>
        </p:txBody>
      </p:sp>
      <p:sp>
        <p:nvSpPr>
          <p:cNvPr id="47" name="TextBox 46"/>
          <p:cNvSpPr txBox="1"/>
          <p:nvPr/>
        </p:nvSpPr>
        <p:spPr>
          <a:xfrm>
            <a:off x="4063057" y="3507056"/>
            <a:ext cx="1983046" cy="738664"/>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点击输入简要文字解说，解说文字尽量概括精炼，不用多余的文字修饰，简洁精准的 解说所提炼的核心概念。</a:t>
            </a:r>
          </a:p>
        </p:txBody>
      </p:sp>
      <p:cxnSp>
        <p:nvCxnSpPr>
          <p:cNvPr id="48" name="直接连接符 47"/>
          <p:cNvCxnSpPr/>
          <p:nvPr/>
        </p:nvCxnSpPr>
        <p:spPr>
          <a:xfrm>
            <a:off x="5213983" y="2902734"/>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6523463" y="2112063"/>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720578" y="1291670"/>
            <a:ext cx="1983046" cy="738664"/>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点击输入简要文字解说，解说文字尽量概括精炼，不用多余的文字修饰，简洁精准的 解说所提炼的核心概念。</a:t>
            </a:r>
          </a:p>
        </p:txBody>
      </p:sp>
      <p:sp>
        <p:nvSpPr>
          <p:cNvPr id="51" name="TextBox 50"/>
          <p:cNvSpPr txBox="1"/>
          <p:nvPr/>
        </p:nvSpPr>
        <p:spPr>
          <a:xfrm>
            <a:off x="6617798" y="3507056"/>
            <a:ext cx="1983046" cy="738664"/>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点击输入简要文字解说，解说文字尽量概括精炼，不用多余的文字修饰，简洁精准的 解说所提炼的核心概念。</a:t>
            </a:r>
          </a:p>
        </p:txBody>
      </p:sp>
      <p:cxnSp>
        <p:nvCxnSpPr>
          <p:cNvPr id="52" name="直接连接符 51"/>
          <p:cNvCxnSpPr/>
          <p:nvPr/>
        </p:nvCxnSpPr>
        <p:spPr>
          <a:xfrm>
            <a:off x="7801373" y="2902734"/>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00" fill="hold"/>
                                        <p:tgtEl>
                                          <p:spTgt spid="35"/>
                                        </p:tgtEl>
                                        <p:attrNameLst>
                                          <p:attrName>ppt_x</p:attrName>
                                        </p:attrNameLst>
                                      </p:cBhvr>
                                      <p:tavLst>
                                        <p:tav tm="0">
                                          <p:val>
                                            <p:strVal val="0-#ppt_w/2"/>
                                          </p:val>
                                        </p:tav>
                                        <p:tav tm="100000">
                                          <p:val>
                                            <p:strVal val="#ppt_x"/>
                                          </p:val>
                                        </p:tav>
                                      </p:tavLst>
                                    </p:anim>
                                    <p:anim calcmode="lin" valueType="num">
                                      <p:cBhvr additive="base">
                                        <p:cTn id="8" dur="2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200" fill="hold"/>
                                        <p:tgtEl>
                                          <p:spTgt spid="34"/>
                                        </p:tgtEl>
                                        <p:attrNameLst>
                                          <p:attrName>ppt_x</p:attrName>
                                        </p:attrNameLst>
                                      </p:cBhvr>
                                      <p:tavLst>
                                        <p:tav tm="0">
                                          <p:val>
                                            <p:strVal val="0-#ppt_w/2"/>
                                          </p:val>
                                        </p:tav>
                                        <p:tav tm="100000">
                                          <p:val>
                                            <p:strVal val="#ppt_x"/>
                                          </p:val>
                                        </p:tav>
                                      </p:tavLst>
                                    </p:anim>
                                    <p:anim calcmode="lin" valueType="num">
                                      <p:cBhvr additive="base">
                                        <p:cTn id="12" dur="2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200" fill="hold"/>
                                        <p:tgtEl>
                                          <p:spTgt spid="33"/>
                                        </p:tgtEl>
                                        <p:attrNameLst>
                                          <p:attrName>ppt_x</p:attrName>
                                        </p:attrNameLst>
                                      </p:cBhvr>
                                      <p:tavLst>
                                        <p:tav tm="0">
                                          <p:val>
                                            <p:strVal val="0-#ppt_w/2"/>
                                          </p:val>
                                        </p:tav>
                                        <p:tav tm="100000">
                                          <p:val>
                                            <p:strVal val="#ppt_x"/>
                                          </p:val>
                                        </p:tav>
                                      </p:tavLst>
                                    </p:anim>
                                    <p:anim calcmode="lin" valueType="num">
                                      <p:cBhvr additive="base">
                                        <p:cTn id="25" dur="200" fill="hold"/>
                                        <p:tgtEl>
                                          <p:spTgt spid="3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 fill="hold"/>
                                        <p:tgtEl>
                                          <p:spTgt spid="40"/>
                                        </p:tgtEl>
                                        <p:attrNameLst>
                                          <p:attrName>ppt_x</p:attrName>
                                        </p:attrNameLst>
                                      </p:cBhvr>
                                      <p:tavLst>
                                        <p:tav tm="0">
                                          <p:val>
                                            <p:strVal val="0-#ppt_w/2"/>
                                          </p:val>
                                        </p:tav>
                                        <p:tav tm="100000">
                                          <p:val>
                                            <p:strVal val="#ppt_x"/>
                                          </p:val>
                                        </p:tav>
                                      </p:tavLst>
                                    </p:anim>
                                    <p:anim calcmode="lin" valueType="num">
                                      <p:cBhvr additive="base">
                                        <p:cTn id="29" dur="2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500"/>
                                        <p:tgtEl>
                                          <p:spTgt spid="39"/>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200" fill="hold"/>
                                        <p:tgtEl>
                                          <p:spTgt spid="32"/>
                                        </p:tgtEl>
                                        <p:attrNameLst>
                                          <p:attrName>ppt_x</p:attrName>
                                        </p:attrNameLst>
                                      </p:cBhvr>
                                      <p:tavLst>
                                        <p:tav tm="0">
                                          <p:val>
                                            <p:strVal val="0-#ppt_w/2"/>
                                          </p:val>
                                        </p:tav>
                                        <p:tav tm="100000">
                                          <p:val>
                                            <p:strVal val="#ppt_x"/>
                                          </p:val>
                                        </p:tav>
                                      </p:tavLst>
                                    </p:anim>
                                    <p:anim calcmode="lin" valueType="num">
                                      <p:cBhvr additive="base">
                                        <p:cTn id="42" dur="2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200" fill="hold"/>
                                        <p:tgtEl>
                                          <p:spTgt spid="41"/>
                                        </p:tgtEl>
                                        <p:attrNameLst>
                                          <p:attrName>ppt_x</p:attrName>
                                        </p:attrNameLst>
                                      </p:cBhvr>
                                      <p:tavLst>
                                        <p:tav tm="0">
                                          <p:val>
                                            <p:strVal val="0-#ppt_w/2"/>
                                          </p:val>
                                        </p:tav>
                                        <p:tav tm="100000">
                                          <p:val>
                                            <p:strVal val="#ppt_x"/>
                                          </p:val>
                                        </p:tav>
                                      </p:tavLst>
                                    </p:anim>
                                    <p:anim calcmode="lin" valueType="num">
                                      <p:cBhvr additive="base">
                                        <p:cTn id="46" dur="2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4"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200" fill="hold"/>
                                        <p:tgtEl>
                                          <p:spTgt spid="31"/>
                                        </p:tgtEl>
                                        <p:attrNameLst>
                                          <p:attrName>ppt_x</p:attrName>
                                        </p:attrNameLst>
                                      </p:cBhvr>
                                      <p:tavLst>
                                        <p:tav tm="0">
                                          <p:val>
                                            <p:strVal val="0-#ppt_w/2"/>
                                          </p:val>
                                        </p:tav>
                                        <p:tav tm="100000">
                                          <p:val>
                                            <p:strVal val="#ppt_x"/>
                                          </p:val>
                                        </p:tav>
                                      </p:tavLst>
                                    </p:anim>
                                    <p:anim calcmode="lin" valueType="num">
                                      <p:cBhvr additive="base">
                                        <p:cTn id="59" dur="200" fill="hold"/>
                                        <p:tgtEl>
                                          <p:spTgt spid="3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200" fill="hold"/>
                                        <p:tgtEl>
                                          <p:spTgt spid="42"/>
                                        </p:tgtEl>
                                        <p:attrNameLst>
                                          <p:attrName>ppt_x</p:attrName>
                                        </p:attrNameLst>
                                      </p:cBhvr>
                                      <p:tavLst>
                                        <p:tav tm="0">
                                          <p:val>
                                            <p:strVal val="0-#ppt_w/2"/>
                                          </p:val>
                                        </p:tav>
                                        <p:tav tm="100000">
                                          <p:val>
                                            <p:strVal val="#ppt_x"/>
                                          </p:val>
                                        </p:tav>
                                      </p:tavLst>
                                    </p:anim>
                                    <p:anim calcmode="lin" valueType="num">
                                      <p:cBhvr additive="base">
                                        <p:cTn id="63" dur="200" fill="hold"/>
                                        <p:tgtEl>
                                          <p:spTgt spid="42"/>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up)">
                                      <p:cBhvr>
                                        <p:cTn id="67" dur="500"/>
                                        <p:tgtEl>
                                          <p:spTgt spid="48"/>
                                        </p:tgtEl>
                                      </p:cBhvr>
                                    </p:animEffect>
                                  </p:childTnLst>
                                </p:cTn>
                              </p:par>
                            </p:childTnLst>
                          </p:cTn>
                        </p:par>
                        <p:par>
                          <p:cTn id="68" fill="hold">
                            <p:stCondLst>
                              <p:cond delay="5500"/>
                            </p:stCondLst>
                            <p:childTnLst>
                              <p:par>
                                <p:cTn id="69" presetID="22" presetClass="entr" presetSubtype="1"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cTn>
                              </p:par>
                            </p:childTnLst>
                          </p:cTn>
                        </p:par>
                        <p:par>
                          <p:cTn id="72" fill="hold">
                            <p:stCondLst>
                              <p:cond delay="6000"/>
                            </p:stCondLst>
                            <p:childTnLst>
                              <p:par>
                                <p:cTn id="73" presetID="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200" fill="hold"/>
                                        <p:tgtEl>
                                          <p:spTgt spid="30"/>
                                        </p:tgtEl>
                                        <p:attrNameLst>
                                          <p:attrName>ppt_x</p:attrName>
                                        </p:attrNameLst>
                                      </p:cBhvr>
                                      <p:tavLst>
                                        <p:tav tm="0">
                                          <p:val>
                                            <p:strVal val="0-#ppt_w/2"/>
                                          </p:val>
                                        </p:tav>
                                        <p:tav tm="100000">
                                          <p:val>
                                            <p:strVal val="#ppt_x"/>
                                          </p:val>
                                        </p:tav>
                                      </p:tavLst>
                                    </p:anim>
                                    <p:anim calcmode="lin" valueType="num">
                                      <p:cBhvr additive="base">
                                        <p:cTn id="76" dur="200" fill="hold"/>
                                        <p:tgtEl>
                                          <p:spTgt spid="30"/>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200" fill="hold"/>
                                        <p:tgtEl>
                                          <p:spTgt spid="43"/>
                                        </p:tgtEl>
                                        <p:attrNameLst>
                                          <p:attrName>ppt_x</p:attrName>
                                        </p:attrNameLst>
                                      </p:cBhvr>
                                      <p:tavLst>
                                        <p:tav tm="0">
                                          <p:val>
                                            <p:strVal val="0-#ppt_w/2"/>
                                          </p:val>
                                        </p:tav>
                                        <p:tav tm="100000">
                                          <p:val>
                                            <p:strVal val="#ppt_x"/>
                                          </p:val>
                                        </p:tav>
                                      </p:tavLst>
                                    </p:anim>
                                    <p:anim calcmode="lin" valueType="num">
                                      <p:cBhvr additive="base">
                                        <p:cTn id="80" dur="200" fill="hold"/>
                                        <p:tgtEl>
                                          <p:spTgt spid="43"/>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4"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down)">
                                      <p:cBhvr>
                                        <p:cTn id="84" dur="500"/>
                                        <p:tgtEl>
                                          <p:spTgt spid="49"/>
                                        </p:tgtEl>
                                      </p:cBhvr>
                                    </p:animEffect>
                                  </p:childTnLst>
                                </p:cTn>
                              </p:par>
                            </p:childTnLst>
                          </p:cTn>
                        </p:par>
                        <p:par>
                          <p:cTn id="85" fill="hold">
                            <p:stCondLst>
                              <p:cond delay="7000"/>
                            </p:stCondLst>
                            <p:childTnLst>
                              <p:par>
                                <p:cTn id="86" presetID="22" presetClass="entr" presetSubtype="4"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down)">
                                      <p:cBhvr>
                                        <p:cTn id="88" dur="500"/>
                                        <p:tgtEl>
                                          <p:spTgt spid="50"/>
                                        </p:tgtEl>
                                      </p:cBhvr>
                                    </p:animEffect>
                                  </p:childTnLst>
                                </p:cTn>
                              </p:par>
                            </p:childTnLst>
                          </p:cTn>
                        </p:par>
                        <p:par>
                          <p:cTn id="89" fill="hold">
                            <p:stCondLst>
                              <p:cond delay="7500"/>
                            </p:stCondLst>
                            <p:childTnLst>
                              <p:par>
                                <p:cTn id="90" presetID="2" presetClass="entr" presetSubtype="8"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200" fill="hold"/>
                                        <p:tgtEl>
                                          <p:spTgt spid="29"/>
                                        </p:tgtEl>
                                        <p:attrNameLst>
                                          <p:attrName>ppt_x</p:attrName>
                                        </p:attrNameLst>
                                      </p:cBhvr>
                                      <p:tavLst>
                                        <p:tav tm="0">
                                          <p:val>
                                            <p:strVal val="0-#ppt_w/2"/>
                                          </p:val>
                                        </p:tav>
                                        <p:tav tm="100000">
                                          <p:val>
                                            <p:strVal val="#ppt_x"/>
                                          </p:val>
                                        </p:tav>
                                      </p:tavLst>
                                    </p:anim>
                                    <p:anim calcmode="lin" valueType="num">
                                      <p:cBhvr additive="base">
                                        <p:cTn id="93" dur="200" fill="hold"/>
                                        <p:tgtEl>
                                          <p:spTgt spid="29"/>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200" fill="hold"/>
                                        <p:tgtEl>
                                          <p:spTgt spid="44"/>
                                        </p:tgtEl>
                                        <p:attrNameLst>
                                          <p:attrName>ppt_x</p:attrName>
                                        </p:attrNameLst>
                                      </p:cBhvr>
                                      <p:tavLst>
                                        <p:tav tm="0">
                                          <p:val>
                                            <p:strVal val="0-#ppt_w/2"/>
                                          </p:val>
                                        </p:tav>
                                        <p:tav tm="100000">
                                          <p:val>
                                            <p:strVal val="#ppt_x"/>
                                          </p:val>
                                        </p:tav>
                                      </p:tavLst>
                                    </p:anim>
                                    <p:anim calcmode="lin" valueType="num">
                                      <p:cBhvr additive="base">
                                        <p:cTn id="97" dur="200" fill="hold"/>
                                        <p:tgtEl>
                                          <p:spTgt spid="44"/>
                                        </p:tgtEl>
                                        <p:attrNameLst>
                                          <p:attrName>ppt_y</p:attrName>
                                        </p:attrNameLst>
                                      </p:cBhvr>
                                      <p:tavLst>
                                        <p:tav tm="0">
                                          <p:val>
                                            <p:strVal val="#ppt_y"/>
                                          </p:val>
                                        </p:tav>
                                        <p:tav tm="100000">
                                          <p:val>
                                            <p:strVal val="#ppt_y"/>
                                          </p:val>
                                        </p:tav>
                                      </p:tavLst>
                                    </p:anim>
                                  </p:childTnLst>
                                </p:cTn>
                              </p:par>
                            </p:childTnLst>
                          </p:cTn>
                        </p:par>
                        <p:par>
                          <p:cTn id="98" fill="hold">
                            <p:stCondLst>
                              <p:cond delay="8000"/>
                            </p:stCondLst>
                            <p:childTnLst>
                              <p:par>
                                <p:cTn id="99" presetID="22" presetClass="entr" presetSubtype="1" fill="hold" nodeType="after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up)">
                                      <p:cBhvr>
                                        <p:cTn id="101" dur="500"/>
                                        <p:tgtEl>
                                          <p:spTgt spid="52"/>
                                        </p:tgtEl>
                                      </p:cBhvr>
                                    </p:animEffect>
                                  </p:childTnLst>
                                </p:cTn>
                              </p:par>
                            </p:childTnLst>
                          </p:cTn>
                        </p:par>
                        <p:par>
                          <p:cTn id="102" fill="hold">
                            <p:stCondLst>
                              <p:cond delay="8500"/>
                            </p:stCondLst>
                            <p:childTnLst>
                              <p:par>
                                <p:cTn id="103" presetID="22" presetClass="entr" presetSubtype="1"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up)">
                                      <p:cBhvr>
                                        <p:cTn id="10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p:bldP spid="37" grpId="0"/>
      <p:bldP spid="38" grpId="0"/>
      <p:bldP spid="40" grpId="0"/>
      <p:bldP spid="41" grpId="0"/>
      <p:bldP spid="42" grpId="0"/>
      <p:bldP spid="43" grpId="0"/>
      <p:bldP spid="44" grpId="0"/>
      <p:bldP spid="46" grpId="0"/>
      <p:bldP spid="47"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5"/>
          <p:cNvSpPr/>
          <p:nvPr/>
        </p:nvSpPr>
        <p:spPr bwMode="auto">
          <a:xfrm>
            <a:off x="4626703" y="3266202"/>
            <a:ext cx="863400" cy="937996"/>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 name="Freeform 107"/>
          <p:cNvSpPr/>
          <p:nvPr/>
        </p:nvSpPr>
        <p:spPr bwMode="auto">
          <a:xfrm>
            <a:off x="3620461" y="3266202"/>
            <a:ext cx="866574" cy="93799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outerShdw blurRad="60007" dist="310007" dir="7680000" sy="30000" kx="1300200" algn="ctr" rotWithShape="0">
                  <a:prstClr val="black">
                    <a:alpha val="32000"/>
                  </a:prstClr>
                </a:outerShdw>
              </a:effectLst>
              <a:uLnTx/>
              <a:uFillTx/>
              <a:latin typeface="微软雅黑" panose="020B0503020204020204" charset="-122"/>
              <a:ea typeface="微软雅黑" panose="020B0503020204020204" charset="-122"/>
              <a:cs typeface="+mn-cs"/>
            </a:endParaRPr>
          </a:p>
        </p:txBody>
      </p:sp>
      <p:grpSp>
        <p:nvGrpSpPr>
          <p:cNvPr id="4" name="组合 3"/>
          <p:cNvGrpSpPr/>
          <p:nvPr/>
        </p:nvGrpSpPr>
        <p:grpSpPr>
          <a:xfrm>
            <a:off x="3044330" y="1329900"/>
            <a:ext cx="3021901" cy="2874298"/>
            <a:chOff x="3748193" y="2000673"/>
            <a:chExt cx="4030134" cy="3833285"/>
          </a:xfrm>
        </p:grpSpPr>
        <p:sp>
          <p:nvSpPr>
            <p:cNvPr id="5"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a:noFill/>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a:noFill/>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solidFill>
            <a:ln>
              <a:noFill/>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3"/>
            </a:solidFill>
            <a:ln>
              <a:noFill/>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3"/>
            </a:solidFill>
            <a:ln>
              <a:noFill/>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1"/>
            </a:solidFill>
            <a:ln>
              <a:noFill/>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4"/>
            </a:solidFill>
            <a:ln>
              <a:noFill/>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2"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13" name="组合 12"/>
          <p:cNvGrpSpPr/>
          <p:nvPr/>
        </p:nvGrpSpPr>
        <p:grpSpPr>
          <a:xfrm>
            <a:off x="6186854" y="1352121"/>
            <a:ext cx="1956935" cy="403957"/>
            <a:chOff x="7939194" y="2030307"/>
            <a:chExt cx="2609851" cy="538734"/>
          </a:xfrm>
        </p:grpSpPr>
        <p:sp>
          <p:nvSpPr>
            <p:cNvPr id="14" name="矩形 1"/>
            <p:cNvSpPr>
              <a:spLocks noChangeArrowheads="1"/>
            </p:cNvSpPr>
            <p:nvPr/>
          </p:nvSpPr>
          <p:spPr bwMode="auto">
            <a:xfrm>
              <a:off x="8250345" y="2030307"/>
              <a:ext cx="2298700" cy="53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685800" rtl="0" eaLnBrk="1" fontAlgn="base" latinLnBrk="0" hangingPunct="1">
                <a:lnSpc>
                  <a:spcPct val="150000"/>
                </a:lnSpc>
                <a:spcBef>
                  <a:spcPct val="0"/>
                </a:spcBef>
                <a:spcAft>
                  <a:spcPct val="0"/>
                </a:spcAft>
                <a:buClrTx/>
                <a:buSzTx/>
                <a:buFontTx/>
                <a:buNone/>
                <a:defRPr/>
              </a:pPr>
              <a:r>
                <a:rPr kumimoji="0" lang="zh-CN" altLang="en-US" sz="1350" b="1"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rPr>
                <a:t>此处添加标题内容</a:t>
              </a:r>
              <a:endParaRPr kumimoji="0" lang="en-US" altLang="zh-CN" sz="1350" b="1"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
          <p:nvSpPr>
            <p:cNvPr id="15" name="Freeform 11"/>
            <p:cNvSpPr/>
            <p:nvPr/>
          </p:nvSpPr>
          <p:spPr bwMode="auto">
            <a:xfrm>
              <a:off x="7939194" y="2163657"/>
              <a:ext cx="357717" cy="313267"/>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chemeClr val="tx2"/>
            </a:solidFill>
            <a:ln>
              <a:noFill/>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16" name="组合 15"/>
          <p:cNvGrpSpPr/>
          <p:nvPr/>
        </p:nvGrpSpPr>
        <p:grpSpPr>
          <a:xfrm>
            <a:off x="1236108" y="1352120"/>
            <a:ext cx="1987090" cy="403957"/>
            <a:chOff x="1336673" y="2030307"/>
            <a:chExt cx="2650066" cy="538735"/>
          </a:xfrm>
        </p:grpSpPr>
        <p:sp>
          <p:nvSpPr>
            <p:cNvPr id="17" name="矩形 1"/>
            <p:cNvSpPr>
              <a:spLocks noChangeArrowheads="1"/>
            </p:cNvSpPr>
            <p:nvPr/>
          </p:nvSpPr>
          <p:spPr bwMode="auto">
            <a:xfrm>
              <a:off x="1688040" y="2030307"/>
              <a:ext cx="2298699" cy="53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685800" rtl="0" eaLnBrk="1" fontAlgn="base" latinLnBrk="0" hangingPunct="1">
                <a:lnSpc>
                  <a:spcPct val="150000"/>
                </a:lnSpc>
                <a:spcBef>
                  <a:spcPct val="0"/>
                </a:spcBef>
                <a:spcAft>
                  <a:spcPct val="0"/>
                </a:spcAft>
                <a:buClrTx/>
                <a:buSzTx/>
                <a:buFontTx/>
                <a:buNone/>
                <a:defRPr/>
              </a:pPr>
              <a:r>
                <a:rPr kumimoji="0" lang="zh-CN" altLang="en-US" sz="1350" b="1"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rPr>
                <a:t>此处添加标题内容</a:t>
              </a:r>
              <a:endParaRPr kumimoji="0" lang="en-US" altLang="zh-CN" sz="1350" b="1"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grpSp>
          <p:nvGrpSpPr>
            <p:cNvPr id="18" name="组合 122"/>
            <p:cNvGrpSpPr/>
            <p:nvPr/>
          </p:nvGrpSpPr>
          <p:grpSpPr bwMode="auto">
            <a:xfrm>
              <a:off x="1336673" y="2178474"/>
              <a:ext cx="256116" cy="258233"/>
              <a:chOff x="3889445" y="2973091"/>
              <a:chExt cx="319708" cy="324921"/>
            </a:xfrm>
            <a:solidFill>
              <a:schemeClr val="tx2"/>
            </a:solidFill>
          </p:grpSpPr>
          <p:sp>
            <p:nvSpPr>
              <p:cNvPr id="1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grpSp>
        <p:nvGrpSpPr>
          <p:cNvPr id="23" name="组合 22"/>
          <p:cNvGrpSpPr/>
          <p:nvPr/>
        </p:nvGrpSpPr>
        <p:grpSpPr>
          <a:xfrm>
            <a:off x="6215422" y="2871006"/>
            <a:ext cx="1928367" cy="403957"/>
            <a:chOff x="7977294" y="4055958"/>
            <a:chExt cx="2571751" cy="538734"/>
          </a:xfrm>
        </p:grpSpPr>
        <p:sp>
          <p:nvSpPr>
            <p:cNvPr id="24" name="矩形 1"/>
            <p:cNvSpPr>
              <a:spLocks noChangeArrowheads="1"/>
            </p:cNvSpPr>
            <p:nvPr/>
          </p:nvSpPr>
          <p:spPr bwMode="auto">
            <a:xfrm>
              <a:off x="8250345" y="4055958"/>
              <a:ext cx="2298700" cy="53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685800" rtl="0" eaLnBrk="1" fontAlgn="base" latinLnBrk="0" hangingPunct="1">
                <a:lnSpc>
                  <a:spcPct val="150000"/>
                </a:lnSpc>
                <a:spcBef>
                  <a:spcPct val="0"/>
                </a:spcBef>
                <a:spcAft>
                  <a:spcPct val="0"/>
                </a:spcAft>
                <a:buClrTx/>
                <a:buSzTx/>
                <a:buFontTx/>
                <a:buNone/>
                <a:defRPr/>
              </a:pPr>
              <a:r>
                <a:rPr kumimoji="0" lang="zh-CN" altLang="en-US" sz="1350" b="1"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rPr>
                <a:t>此处添加标题内容</a:t>
              </a:r>
              <a:endParaRPr kumimoji="0" lang="en-US" altLang="zh-CN" sz="1350" b="1"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grpSp>
          <p:nvGrpSpPr>
            <p:cNvPr id="25" name="组合 13321"/>
            <p:cNvGrpSpPr/>
            <p:nvPr/>
          </p:nvGrpSpPr>
          <p:grpSpPr bwMode="auto">
            <a:xfrm>
              <a:off x="7977294" y="4233757"/>
              <a:ext cx="281517" cy="279400"/>
              <a:chOff x="1057275" y="3008313"/>
              <a:chExt cx="368300" cy="368300"/>
            </a:xfrm>
            <a:solidFill>
              <a:schemeClr val="accent2"/>
            </a:solidFill>
          </p:grpSpPr>
          <p:sp>
            <p:nvSpPr>
              <p:cNvPr id="26"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7"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grpSp>
        <p:nvGrpSpPr>
          <p:cNvPr id="28" name="组合 27"/>
          <p:cNvGrpSpPr/>
          <p:nvPr/>
        </p:nvGrpSpPr>
        <p:grpSpPr>
          <a:xfrm>
            <a:off x="1227259" y="2872595"/>
            <a:ext cx="1959467" cy="403957"/>
            <a:chOff x="1324871" y="4058074"/>
            <a:chExt cx="2613228" cy="538733"/>
          </a:xfrm>
        </p:grpSpPr>
        <p:sp>
          <p:nvSpPr>
            <p:cNvPr id="29" name="矩形 1"/>
            <p:cNvSpPr>
              <a:spLocks noChangeArrowheads="1"/>
            </p:cNvSpPr>
            <p:nvPr/>
          </p:nvSpPr>
          <p:spPr bwMode="auto">
            <a:xfrm>
              <a:off x="1639399" y="4058074"/>
              <a:ext cx="2298700" cy="53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685800" rtl="0" eaLnBrk="1" fontAlgn="base" latinLnBrk="0" hangingPunct="1">
                <a:lnSpc>
                  <a:spcPct val="150000"/>
                </a:lnSpc>
                <a:spcBef>
                  <a:spcPct val="0"/>
                </a:spcBef>
                <a:spcAft>
                  <a:spcPct val="0"/>
                </a:spcAft>
                <a:buClrTx/>
                <a:buSzTx/>
                <a:buFontTx/>
                <a:buNone/>
                <a:defRPr/>
              </a:pPr>
              <a:r>
                <a:rPr kumimoji="0" lang="zh-CN" altLang="en-US" sz="1350" b="1"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rPr>
                <a:t>此处添加标题内容</a:t>
              </a:r>
              <a:endParaRPr kumimoji="0" lang="en-US" altLang="zh-CN" sz="1350" b="1"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grpSp>
          <p:nvGrpSpPr>
            <p:cNvPr id="30" name="组合 13322"/>
            <p:cNvGrpSpPr/>
            <p:nvPr/>
          </p:nvGrpSpPr>
          <p:grpSpPr bwMode="auto">
            <a:xfrm>
              <a:off x="1324871" y="4185073"/>
              <a:ext cx="279400" cy="298451"/>
              <a:chOff x="1946500" y="2659080"/>
              <a:chExt cx="249236" cy="264850"/>
            </a:xfrm>
            <a:solidFill>
              <a:schemeClr val="accent3"/>
            </a:solidFill>
          </p:grpSpPr>
          <p:sp>
            <p:nvSpPr>
              <p:cNvPr id="31" name="Rectangle 13"/>
              <p:cNvSpPr>
                <a:spLocks noChangeArrowheads="1"/>
              </p:cNvSpPr>
              <p:nvPr/>
            </p:nvSpPr>
            <p:spPr bwMode="auto">
              <a:xfrm>
                <a:off x="1946500" y="2712050"/>
                <a:ext cx="40474" cy="21188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2" name="Rectangle 14"/>
              <p:cNvSpPr>
                <a:spLocks noChangeArrowheads="1"/>
              </p:cNvSpPr>
              <p:nvPr/>
            </p:nvSpPr>
            <p:spPr bwMode="auto">
              <a:xfrm>
                <a:off x="2016797" y="2679947"/>
                <a:ext cx="40474" cy="243983"/>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3" name="Rectangle 15"/>
              <p:cNvSpPr>
                <a:spLocks noChangeArrowheads="1"/>
              </p:cNvSpPr>
              <p:nvPr/>
            </p:nvSpPr>
            <p:spPr bwMode="auto">
              <a:xfrm>
                <a:off x="2084964" y="2659080"/>
                <a:ext cx="42604" cy="26485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4" name="Rectangle 16"/>
              <p:cNvSpPr>
                <a:spLocks noChangeArrowheads="1"/>
              </p:cNvSpPr>
              <p:nvPr/>
            </p:nvSpPr>
            <p:spPr bwMode="auto">
              <a:xfrm>
                <a:off x="2155262" y="2790702"/>
                <a:ext cx="40474" cy="133228"/>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grpSp>
        <p:nvGrpSpPr>
          <p:cNvPr id="35" name="组合 34"/>
          <p:cNvGrpSpPr/>
          <p:nvPr/>
        </p:nvGrpSpPr>
        <p:grpSpPr>
          <a:xfrm>
            <a:off x="1116417" y="1734619"/>
            <a:ext cx="3013513" cy="661834"/>
            <a:chOff x="1177047" y="2540424"/>
            <a:chExt cx="4018947" cy="882650"/>
          </a:xfrm>
        </p:grpSpPr>
        <p:sp>
          <p:nvSpPr>
            <p:cNvPr id="36" name="任意多边形 35"/>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7" name="Oval 54"/>
            <p:cNvSpPr>
              <a:spLocks noChangeArrowheads="1"/>
            </p:cNvSpPr>
            <p:nvPr/>
          </p:nvSpPr>
          <p:spPr bwMode="auto">
            <a:xfrm>
              <a:off x="5085927" y="3313007"/>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38" name="组合 37"/>
          <p:cNvGrpSpPr/>
          <p:nvPr/>
        </p:nvGrpSpPr>
        <p:grpSpPr>
          <a:xfrm>
            <a:off x="5155217" y="1744142"/>
            <a:ext cx="2783830" cy="658660"/>
            <a:chOff x="6563360" y="2553124"/>
            <a:chExt cx="3712633" cy="878416"/>
          </a:xfrm>
        </p:grpSpPr>
        <p:sp>
          <p:nvSpPr>
            <p:cNvPr id="39" name="任意多边形 38"/>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0" name="Oval 54"/>
            <p:cNvSpPr>
              <a:spLocks noChangeArrowheads="1"/>
            </p:cNvSpPr>
            <p:nvPr/>
          </p:nvSpPr>
          <p:spPr bwMode="auto">
            <a:xfrm>
              <a:off x="6563360" y="3321473"/>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41" name="组合 40"/>
          <p:cNvGrpSpPr/>
          <p:nvPr/>
        </p:nvGrpSpPr>
        <p:grpSpPr>
          <a:xfrm>
            <a:off x="5202831" y="3259854"/>
            <a:ext cx="2756850" cy="661834"/>
            <a:chOff x="6626860" y="4574541"/>
            <a:chExt cx="3676651" cy="882650"/>
          </a:xfrm>
        </p:grpSpPr>
        <p:sp>
          <p:nvSpPr>
            <p:cNvPr id="42" name="任意多边形 41"/>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3" name="Oval 54"/>
            <p:cNvSpPr>
              <a:spLocks noChangeArrowheads="1"/>
            </p:cNvSpPr>
            <p:nvPr/>
          </p:nvSpPr>
          <p:spPr bwMode="auto">
            <a:xfrm>
              <a:off x="6626860"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44" name="组合 43"/>
          <p:cNvGrpSpPr/>
          <p:nvPr/>
        </p:nvGrpSpPr>
        <p:grpSpPr>
          <a:xfrm>
            <a:off x="1116416" y="3259854"/>
            <a:ext cx="2729417" cy="661834"/>
            <a:chOff x="1177046" y="4574541"/>
            <a:chExt cx="3640065" cy="882650"/>
          </a:xfrm>
        </p:grpSpPr>
        <p:sp>
          <p:nvSpPr>
            <p:cNvPr id="45" name="任意多边形 44"/>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6" name="Oval 54"/>
            <p:cNvSpPr>
              <a:spLocks noChangeArrowheads="1"/>
            </p:cNvSpPr>
            <p:nvPr/>
          </p:nvSpPr>
          <p:spPr bwMode="auto">
            <a:xfrm>
              <a:off x="4707044"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47" name="矩形 1"/>
          <p:cNvSpPr>
            <a:spLocks noChangeArrowheads="1"/>
          </p:cNvSpPr>
          <p:nvPr/>
        </p:nvSpPr>
        <p:spPr bwMode="auto">
          <a:xfrm>
            <a:off x="1160792" y="1801622"/>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8" name="矩形 1"/>
          <p:cNvSpPr>
            <a:spLocks noChangeArrowheads="1"/>
          </p:cNvSpPr>
          <p:nvPr/>
        </p:nvSpPr>
        <p:spPr bwMode="auto">
          <a:xfrm>
            <a:off x="1185915" y="3321759"/>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9" name="矩形 1"/>
          <p:cNvSpPr>
            <a:spLocks noChangeArrowheads="1"/>
          </p:cNvSpPr>
          <p:nvPr/>
        </p:nvSpPr>
        <p:spPr bwMode="auto">
          <a:xfrm>
            <a:off x="6208128" y="1812460"/>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0" name="矩形 1"/>
          <p:cNvSpPr>
            <a:spLocks noChangeArrowheads="1"/>
          </p:cNvSpPr>
          <p:nvPr/>
        </p:nvSpPr>
        <p:spPr bwMode="auto">
          <a:xfrm>
            <a:off x="6264762" y="3334261"/>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1" name="标题 50"/>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right)">
                                      <p:cBhvr>
                                        <p:cTn id="13" dur="500"/>
                                        <p:tgtEl>
                                          <p:spTgt spid="35"/>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500"/>
                                        <p:tgtEl>
                                          <p:spTgt spid="49"/>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right)">
                                      <p:cBhvr>
                                        <p:cTn id="37" dur="500"/>
                                        <p:tgtEl>
                                          <p:spTgt spid="4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5500"/>
                            </p:stCondLst>
                            <p:childTnLst>
                              <p:par>
                                <p:cTn id="51" presetID="14" presetClass="entr" presetSubtype="1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468661" y="3117353"/>
            <a:ext cx="145997" cy="1163637"/>
          </a:xfrm>
          <a:custGeom>
            <a:avLst/>
            <a:gdLst>
              <a:gd name="T0" fmla="*/ 256 w 669"/>
              <a:gd name="T1" fmla="*/ 0 h 5309"/>
              <a:gd name="T2" fmla="*/ 256 w 669"/>
              <a:gd name="T3" fmla="*/ 4149 h 5309"/>
              <a:gd name="T4" fmla="*/ 669 w 669"/>
              <a:gd name="T5" fmla="*/ 5127 h 5309"/>
              <a:gd name="T6" fmla="*/ 486 w 669"/>
              <a:gd name="T7" fmla="*/ 5309 h 5309"/>
              <a:gd name="T8" fmla="*/ 0 w 669"/>
              <a:gd name="T9" fmla="*/ 4161 h 5309"/>
              <a:gd name="T10" fmla="*/ 0 w 669"/>
              <a:gd name="T11" fmla="*/ 0 h 5309"/>
              <a:gd name="T12" fmla="*/ 256 w 669"/>
              <a:gd name="T13" fmla="*/ 0 h 5309"/>
            </a:gdLst>
            <a:ahLst/>
            <a:cxnLst>
              <a:cxn ang="0">
                <a:pos x="T0" y="T1"/>
              </a:cxn>
              <a:cxn ang="0">
                <a:pos x="T2" y="T3"/>
              </a:cxn>
              <a:cxn ang="0">
                <a:pos x="T4" y="T5"/>
              </a:cxn>
              <a:cxn ang="0">
                <a:pos x="T6" y="T7"/>
              </a:cxn>
              <a:cxn ang="0">
                <a:pos x="T8" y="T9"/>
              </a:cxn>
              <a:cxn ang="0">
                <a:pos x="T10" y="T11"/>
              </a:cxn>
              <a:cxn ang="0">
                <a:pos x="T12" y="T13"/>
              </a:cxn>
            </a:cxnLst>
            <a:rect l="0" t="0" r="r" b="b"/>
            <a:pathLst>
              <a:path w="669" h="530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solidFill>
            <a:schemeClr val="bg1">
              <a:lumMod val="50000"/>
            </a:schemeClr>
          </a:solidFill>
          <a:ln>
            <a:noFill/>
          </a:ln>
        </p:spPr>
        <p:txBody>
          <a:bodyPr vert="horz" wrap="square" lIns="91417" tIns="45708" rIns="91417"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 name="Freeform 6"/>
          <p:cNvSpPr/>
          <p:nvPr/>
        </p:nvSpPr>
        <p:spPr bwMode="auto">
          <a:xfrm>
            <a:off x="1468661" y="1477761"/>
            <a:ext cx="145997" cy="1163637"/>
          </a:xfrm>
          <a:custGeom>
            <a:avLst/>
            <a:gdLst>
              <a:gd name="T0" fmla="*/ 669 w 669"/>
              <a:gd name="T1" fmla="*/ 182 h 5308"/>
              <a:gd name="T2" fmla="*/ 256 w 669"/>
              <a:gd name="T3" fmla="*/ 1160 h 5308"/>
              <a:gd name="T4" fmla="*/ 256 w 669"/>
              <a:gd name="T5" fmla="*/ 5308 h 5308"/>
              <a:gd name="T6" fmla="*/ 0 w 669"/>
              <a:gd name="T7" fmla="*/ 5308 h 5308"/>
              <a:gd name="T8" fmla="*/ 0 w 669"/>
              <a:gd name="T9" fmla="*/ 1148 h 5308"/>
              <a:gd name="T10" fmla="*/ 486 w 669"/>
              <a:gd name="T11" fmla="*/ 0 h 5308"/>
              <a:gd name="T12" fmla="*/ 669 w 669"/>
              <a:gd name="T13" fmla="*/ 182 h 5308"/>
            </a:gdLst>
            <a:ahLst/>
            <a:cxnLst>
              <a:cxn ang="0">
                <a:pos x="T0" y="T1"/>
              </a:cxn>
              <a:cxn ang="0">
                <a:pos x="T2" y="T3"/>
              </a:cxn>
              <a:cxn ang="0">
                <a:pos x="T4" y="T5"/>
              </a:cxn>
              <a:cxn ang="0">
                <a:pos x="T6" y="T7"/>
              </a:cxn>
              <a:cxn ang="0">
                <a:pos x="T8" y="T9"/>
              </a:cxn>
              <a:cxn ang="0">
                <a:pos x="T10" y="T11"/>
              </a:cxn>
              <a:cxn ang="0">
                <a:pos x="T12" y="T13"/>
              </a:cxn>
            </a:cxnLst>
            <a:rect l="0" t="0" r="r" b="b"/>
            <a:pathLst>
              <a:path w="669" h="5308">
                <a:moveTo>
                  <a:pt x="669" y="182"/>
                </a:moveTo>
                <a:cubicBezTo>
                  <a:pt x="415" y="431"/>
                  <a:pt x="256" y="778"/>
                  <a:pt x="256" y="1160"/>
                </a:cubicBezTo>
                <a:lnTo>
                  <a:pt x="256" y="5308"/>
                </a:lnTo>
                <a:lnTo>
                  <a:pt x="0" y="5308"/>
                </a:lnTo>
                <a:lnTo>
                  <a:pt x="0" y="1148"/>
                </a:lnTo>
                <a:cubicBezTo>
                  <a:pt x="0" y="699"/>
                  <a:pt x="187" y="292"/>
                  <a:pt x="486" y="0"/>
                </a:cubicBezTo>
                <a:lnTo>
                  <a:pt x="669" y="182"/>
                </a:lnTo>
                <a:close/>
              </a:path>
            </a:pathLst>
          </a:custGeom>
          <a:solidFill>
            <a:schemeClr val="bg1">
              <a:lumMod val="50000"/>
            </a:schemeClr>
          </a:solidFill>
          <a:ln>
            <a:noFill/>
          </a:ln>
        </p:spPr>
        <p:txBody>
          <a:bodyPr vert="horz" wrap="square" lIns="91417" tIns="45708" rIns="91417"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 name="Freeform 8"/>
          <p:cNvSpPr/>
          <p:nvPr/>
        </p:nvSpPr>
        <p:spPr bwMode="auto">
          <a:xfrm>
            <a:off x="1572958" y="1299255"/>
            <a:ext cx="1253290" cy="222250"/>
          </a:xfrm>
          <a:custGeom>
            <a:avLst/>
            <a:gdLst>
              <a:gd name="T0" fmla="*/ 6397 w 7145"/>
              <a:gd name="T1" fmla="*/ 375 h 1015"/>
              <a:gd name="T2" fmla="*/ 6279 w 7145"/>
              <a:gd name="T3" fmla="*/ 0 h 1015"/>
              <a:gd name="T4" fmla="*/ 7145 w 7145"/>
              <a:gd name="T5" fmla="*/ 499 h 1015"/>
              <a:gd name="T6" fmla="*/ 6279 w 7145"/>
              <a:gd name="T7" fmla="*/ 997 h 1015"/>
              <a:gd name="T8" fmla="*/ 6397 w 7145"/>
              <a:gd name="T9" fmla="*/ 623 h 1015"/>
              <a:gd name="T10" fmla="*/ 1140 w 7145"/>
              <a:gd name="T11" fmla="*/ 623 h 1015"/>
              <a:gd name="T12" fmla="*/ 183 w 7145"/>
              <a:gd name="T13" fmla="*/ 1015 h 1015"/>
              <a:gd name="T14" fmla="*/ 0 w 7145"/>
              <a:gd name="T15" fmla="*/ 833 h 1015"/>
              <a:gd name="T16" fmla="*/ 1120 w 7145"/>
              <a:gd name="T17" fmla="*/ 375 h 1015"/>
              <a:gd name="T18" fmla="*/ 6397 w 7145"/>
              <a:gd name="T19" fmla="*/ 37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75"/>
                </a:moveTo>
                <a:lnTo>
                  <a:pt x="6279" y="0"/>
                </a:lnTo>
                <a:lnTo>
                  <a:pt x="7145" y="499"/>
                </a:lnTo>
                <a:lnTo>
                  <a:pt x="6279" y="997"/>
                </a:lnTo>
                <a:lnTo>
                  <a:pt x="6397" y="623"/>
                </a:lnTo>
                <a:lnTo>
                  <a:pt x="1140" y="623"/>
                </a:lnTo>
                <a:cubicBezTo>
                  <a:pt x="769" y="623"/>
                  <a:pt x="430" y="773"/>
                  <a:pt x="183" y="1015"/>
                </a:cubicBezTo>
                <a:lnTo>
                  <a:pt x="0" y="833"/>
                </a:lnTo>
                <a:cubicBezTo>
                  <a:pt x="290" y="550"/>
                  <a:pt x="686" y="375"/>
                  <a:pt x="1120" y="375"/>
                </a:cubicBezTo>
                <a:lnTo>
                  <a:pt x="6397" y="375"/>
                </a:lnTo>
                <a:close/>
              </a:path>
            </a:pathLst>
          </a:custGeom>
          <a:solidFill>
            <a:schemeClr val="bg1">
              <a:lumMod val="50000"/>
            </a:schemeClr>
          </a:solidFill>
          <a:ln>
            <a:noFill/>
          </a:ln>
        </p:spPr>
        <p:txBody>
          <a:bodyPr vert="horz" wrap="square" lIns="91417" tIns="45708" rIns="91417"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 name="Freeform 7"/>
          <p:cNvSpPr/>
          <p:nvPr/>
        </p:nvSpPr>
        <p:spPr bwMode="auto">
          <a:xfrm>
            <a:off x="1468661" y="2255344"/>
            <a:ext cx="1338626" cy="217487"/>
          </a:xfrm>
          <a:custGeom>
            <a:avLst/>
            <a:gdLst>
              <a:gd name="T0" fmla="*/ 0 w 7631"/>
              <a:gd name="T1" fmla="*/ 374 h 997"/>
              <a:gd name="T2" fmla="*/ 6883 w 7631"/>
              <a:gd name="T3" fmla="*/ 374 h 997"/>
              <a:gd name="T4" fmla="*/ 6765 w 7631"/>
              <a:gd name="T5" fmla="*/ 0 h 997"/>
              <a:gd name="T6" fmla="*/ 7631 w 7631"/>
              <a:gd name="T7" fmla="*/ 498 h 997"/>
              <a:gd name="T8" fmla="*/ 6765 w 7631"/>
              <a:gd name="T9" fmla="*/ 997 h 997"/>
              <a:gd name="T10" fmla="*/ 6883 w 7631"/>
              <a:gd name="T11" fmla="*/ 622 h 997"/>
              <a:gd name="T12" fmla="*/ 0 w 7631"/>
              <a:gd name="T13" fmla="*/ 622 h 997"/>
              <a:gd name="T14" fmla="*/ 0 w 7631"/>
              <a:gd name="T15" fmla="*/ 374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0" y="374"/>
                </a:moveTo>
                <a:lnTo>
                  <a:pt x="6883" y="374"/>
                </a:lnTo>
                <a:lnTo>
                  <a:pt x="6765" y="0"/>
                </a:lnTo>
                <a:lnTo>
                  <a:pt x="7631" y="498"/>
                </a:lnTo>
                <a:lnTo>
                  <a:pt x="6765" y="997"/>
                </a:lnTo>
                <a:lnTo>
                  <a:pt x="6883" y="622"/>
                </a:lnTo>
                <a:lnTo>
                  <a:pt x="0" y="622"/>
                </a:lnTo>
                <a:lnTo>
                  <a:pt x="0" y="374"/>
                </a:lnTo>
                <a:close/>
              </a:path>
            </a:pathLst>
          </a:custGeom>
          <a:solidFill>
            <a:schemeClr val="bg1">
              <a:lumMod val="50000"/>
            </a:schemeClr>
          </a:solidFill>
          <a:ln>
            <a:noFill/>
          </a:ln>
        </p:spPr>
        <p:txBody>
          <a:bodyPr vert="horz" wrap="square" lIns="91417" tIns="45708" rIns="91417"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Freeform 9"/>
          <p:cNvSpPr/>
          <p:nvPr/>
        </p:nvSpPr>
        <p:spPr bwMode="auto">
          <a:xfrm>
            <a:off x="1468661" y="3284530"/>
            <a:ext cx="1338626" cy="219075"/>
          </a:xfrm>
          <a:custGeom>
            <a:avLst/>
            <a:gdLst>
              <a:gd name="T0" fmla="*/ 6883 w 7631"/>
              <a:gd name="T1" fmla="*/ 375 h 997"/>
              <a:gd name="T2" fmla="*/ 6765 w 7631"/>
              <a:gd name="T3" fmla="*/ 0 h 997"/>
              <a:gd name="T4" fmla="*/ 7631 w 7631"/>
              <a:gd name="T5" fmla="*/ 499 h 997"/>
              <a:gd name="T6" fmla="*/ 6765 w 7631"/>
              <a:gd name="T7" fmla="*/ 997 h 997"/>
              <a:gd name="T8" fmla="*/ 6883 w 7631"/>
              <a:gd name="T9" fmla="*/ 623 h 997"/>
              <a:gd name="T10" fmla="*/ 0 w 7631"/>
              <a:gd name="T11" fmla="*/ 623 h 997"/>
              <a:gd name="T12" fmla="*/ 0 w 7631"/>
              <a:gd name="T13" fmla="*/ 375 h 997"/>
              <a:gd name="T14" fmla="*/ 6883 w 7631"/>
              <a:gd name="T15" fmla="*/ 375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6883" y="375"/>
                </a:moveTo>
                <a:lnTo>
                  <a:pt x="6765" y="0"/>
                </a:lnTo>
                <a:lnTo>
                  <a:pt x="7631" y="499"/>
                </a:lnTo>
                <a:lnTo>
                  <a:pt x="6765" y="997"/>
                </a:lnTo>
                <a:lnTo>
                  <a:pt x="6883" y="623"/>
                </a:lnTo>
                <a:lnTo>
                  <a:pt x="0" y="623"/>
                </a:lnTo>
                <a:lnTo>
                  <a:pt x="0" y="375"/>
                </a:lnTo>
                <a:lnTo>
                  <a:pt x="6883" y="375"/>
                </a:lnTo>
                <a:close/>
              </a:path>
            </a:pathLst>
          </a:custGeom>
          <a:solidFill>
            <a:schemeClr val="bg1">
              <a:lumMod val="50000"/>
            </a:schemeClr>
          </a:solidFill>
          <a:ln>
            <a:noFill/>
          </a:ln>
        </p:spPr>
        <p:txBody>
          <a:bodyPr vert="horz" wrap="square" lIns="91417" tIns="45708" rIns="91417"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 name="Freeform 10"/>
          <p:cNvSpPr/>
          <p:nvPr/>
        </p:nvSpPr>
        <p:spPr bwMode="auto">
          <a:xfrm>
            <a:off x="1572958" y="4237686"/>
            <a:ext cx="1253290" cy="223837"/>
          </a:xfrm>
          <a:custGeom>
            <a:avLst/>
            <a:gdLst>
              <a:gd name="T0" fmla="*/ 6397 w 7145"/>
              <a:gd name="T1" fmla="*/ 392 h 1015"/>
              <a:gd name="T2" fmla="*/ 6279 w 7145"/>
              <a:gd name="T3" fmla="*/ 18 h 1015"/>
              <a:gd name="T4" fmla="*/ 7145 w 7145"/>
              <a:gd name="T5" fmla="*/ 516 h 1015"/>
              <a:gd name="T6" fmla="*/ 6279 w 7145"/>
              <a:gd name="T7" fmla="*/ 1015 h 1015"/>
              <a:gd name="T8" fmla="*/ 6397 w 7145"/>
              <a:gd name="T9" fmla="*/ 640 h 1015"/>
              <a:gd name="T10" fmla="*/ 1120 w 7145"/>
              <a:gd name="T11" fmla="*/ 640 h 1015"/>
              <a:gd name="T12" fmla="*/ 0 w 7145"/>
              <a:gd name="T13" fmla="*/ 182 h 1015"/>
              <a:gd name="T14" fmla="*/ 183 w 7145"/>
              <a:gd name="T15" fmla="*/ 0 h 1015"/>
              <a:gd name="T16" fmla="*/ 1140 w 7145"/>
              <a:gd name="T17" fmla="*/ 392 h 1015"/>
              <a:gd name="T18" fmla="*/ 6397 w 7145"/>
              <a:gd name="T19" fmla="*/ 39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solidFill>
            <a:schemeClr val="bg1">
              <a:lumMod val="50000"/>
            </a:schemeClr>
          </a:solidFill>
          <a:ln>
            <a:noFill/>
          </a:ln>
        </p:spPr>
        <p:txBody>
          <a:bodyPr vert="horz" wrap="square" lIns="91417" tIns="45708" rIns="91417" bIns="45708"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8" name="组合 7"/>
          <p:cNvGrpSpPr/>
          <p:nvPr/>
        </p:nvGrpSpPr>
        <p:grpSpPr>
          <a:xfrm>
            <a:off x="900442" y="2278202"/>
            <a:ext cx="1258923" cy="1752473"/>
            <a:chOff x="878699" y="1945606"/>
            <a:chExt cx="1705474" cy="2373231"/>
          </a:xfrm>
          <a:solidFill>
            <a:schemeClr val="tx2"/>
          </a:solidFill>
        </p:grpSpPr>
        <p:sp>
          <p:nvSpPr>
            <p:cNvPr id="9" name="椭圆 8"/>
            <p:cNvSpPr/>
            <p:nvPr/>
          </p:nvSpPr>
          <p:spPr>
            <a:xfrm>
              <a:off x="878699" y="1945606"/>
              <a:ext cx="1705474" cy="17054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 name="Rectangle 11"/>
            <p:cNvSpPr>
              <a:spLocks noChangeArrowheads="1"/>
            </p:cNvSpPr>
            <p:nvPr/>
          </p:nvSpPr>
          <p:spPr bwMode="gray">
            <a:xfrm>
              <a:off x="1195985" y="2193868"/>
              <a:ext cx="1070900" cy="2124969"/>
            </a:xfrm>
            <a:prstGeom prst="rect">
              <a:avLst/>
            </a:prstGeom>
            <a:noFill/>
            <a:ln>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工作总结</a:t>
              </a:r>
            </a:p>
          </p:txBody>
        </p:sp>
      </p:grpSp>
      <p:sp>
        <p:nvSpPr>
          <p:cNvPr id="11" name="矩形 10"/>
          <p:cNvSpPr/>
          <p:nvPr/>
        </p:nvSpPr>
        <p:spPr>
          <a:xfrm>
            <a:off x="3117000" y="924048"/>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矩形 11"/>
          <p:cNvSpPr/>
          <p:nvPr/>
        </p:nvSpPr>
        <p:spPr>
          <a:xfrm>
            <a:off x="3117000" y="1933015"/>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3" name="矩形 12"/>
          <p:cNvSpPr/>
          <p:nvPr/>
        </p:nvSpPr>
        <p:spPr>
          <a:xfrm>
            <a:off x="3047843" y="1933014"/>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 name="矩形 13"/>
          <p:cNvSpPr/>
          <p:nvPr/>
        </p:nvSpPr>
        <p:spPr>
          <a:xfrm>
            <a:off x="3117000" y="2941980"/>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 name="矩形 14"/>
          <p:cNvSpPr/>
          <p:nvPr/>
        </p:nvSpPr>
        <p:spPr>
          <a:xfrm>
            <a:off x="3047843" y="294198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 name="矩形 15"/>
          <p:cNvSpPr/>
          <p:nvPr/>
        </p:nvSpPr>
        <p:spPr>
          <a:xfrm>
            <a:off x="3117000" y="3950946"/>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 name="矩形 16"/>
          <p:cNvSpPr/>
          <p:nvPr/>
        </p:nvSpPr>
        <p:spPr>
          <a:xfrm>
            <a:off x="3047843" y="3950945"/>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8" name="TextBox 17"/>
          <p:cNvSpPr txBox="1"/>
          <p:nvPr/>
        </p:nvSpPr>
        <p:spPr>
          <a:xfrm>
            <a:off x="3299793" y="1163498"/>
            <a:ext cx="4511817" cy="592446"/>
          </a:xfrm>
          <a:prstGeom prst="rect">
            <a:avLst/>
          </a:prstGeom>
          <a:noFill/>
        </p:spPr>
        <p:txBody>
          <a:bodyPr wrap="square" lIns="91417" tIns="45708" rIns="91417" bIns="45708" rtlCol="0">
            <a:spAutoFit/>
          </a:bodyPr>
          <a:lstStyle/>
          <a:p>
            <a:pPr marL="0" marR="0" lvl="0" indent="0" algn="just" defTabSz="685800" rtl="0" eaLnBrk="1" fontAlgn="auto" latinLnBrk="0" hangingPunct="1">
              <a:lnSpc>
                <a:spcPts val="13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点击输入简要文字内容，文字内容需概括精炼，不用多余的文字修饰，言简意赅的说明分项内容。点击输入简要文字内容，文字内容需概括精炼，不用多余的文字修饰，言简意赅的说明分项内容。</a:t>
            </a:r>
            <a:endParaRPr kumimoji="0" lang="en-US" altLang="zh-CN" sz="9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9" name="矩形 18"/>
          <p:cNvSpPr/>
          <p:nvPr/>
        </p:nvSpPr>
        <p:spPr>
          <a:xfrm>
            <a:off x="3047843" y="924048"/>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0" name="TextBox 19"/>
          <p:cNvSpPr txBox="1"/>
          <p:nvPr/>
        </p:nvSpPr>
        <p:spPr>
          <a:xfrm>
            <a:off x="3305456" y="901824"/>
            <a:ext cx="1698493" cy="311600"/>
          </a:xfrm>
          <a:prstGeom prst="rect">
            <a:avLst/>
          </a:prstGeom>
          <a:noFill/>
        </p:spPr>
        <p:txBody>
          <a:bodyPr wrap="square" lIns="91417" tIns="45708" rIns="91417" bIns="4570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2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点击输入标题文本</a:t>
            </a:r>
          </a:p>
        </p:txBody>
      </p:sp>
      <p:sp>
        <p:nvSpPr>
          <p:cNvPr id="21" name="TextBox 20"/>
          <p:cNvSpPr txBox="1"/>
          <p:nvPr/>
        </p:nvSpPr>
        <p:spPr>
          <a:xfrm>
            <a:off x="3299793" y="2174204"/>
            <a:ext cx="4511817" cy="592446"/>
          </a:xfrm>
          <a:prstGeom prst="rect">
            <a:avLst/>
          </a:prstGeom>
          <a:noFill/>
        </p:spPr>
        <p:txBody>
          <a:bodyPr wrap="square" lIns="91417" tIns="45708" rIns="91417" bIns="45708" rtlCol="0">
            <a:spAutoFit/>
          </a:bodyPr>
          <a:lstStyle/>
          <a:p>
            <a:pPr marL="0" marR="0" lvl="0" indent="0" algn="just" defTabSz="685800" rtl="0" eaLnBrk="1" fontAlgn="auto" latinLnBrk="0" hangingPunct="1">
              <a:lnSpc>
                <a:spcPts val="13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点击输入简要文字内容，文字内容需概括精炼，不用多余的文字修饰，言简意赅的说明分项内容。点击输入简要文字内容，文字内容需概括精炼，不用多余的文字修饰，言简意赅的说明分项内容。</a:t>
            </a:r>
            <a:endParaRPr kumimoji="0" lang="en-US" altLang="zh-CN" sz="9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2" name="TextBox 21"/>
          <p:cNvSpPr txBox="1"/>
          <p:nvPr/>
        </p:nvSpPr>
        <p:spPr>
          <a:xfrm>
            <a:off x="3305455" y="1913384"/>
            <a:ext cx="1646558" cy="311600"/>
          </a:xfrm>
          <a:prstGeom prst="rect">
            <a:avLst/>
          </a:prstGeom>
          <a:noFill/>
        </p:spPr>
        <p:txBody>
          <a:bodyPr wrap="none" lIns="91417" tIns="45708" rIns="91417" bIns="4570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2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点击输入标题文本</a:t>
            </a:r>
          </a:p>
        </p:txBody>
      </p:sp>
      <p:sp>
        <p:nvSpPr>
          <p:cNvPr id="23" name="TextBox 22"/>
          <p:cNvSpPr txBox="1"/>
          <p:nvPr/>
        </p:nvSpPr>
        <p:spPr>
          <a:xfrm>
            <a:off x="3299793" y="3185827"/>
            <a:ext cx="4511817" cy="592446"/>
          </a:xfrm>
          <a:prstGeom prst="rect">
            <a:avLst/>
          </a:prstGeom>
          <a:noFill/>
        </p:spPr>
        <p:txBody>
          <a:bodyPr wrap="square" lIns="91417" tIns="45708" rIns="91417" bIns="45708" rtlCol="0">
            <a:spAutoFit/>
          </a:bodyPr>
          <a:lstStyle/>
          <a:p>
            <a:pPr marL="0" marR="0" lvl="0" indent="0" algn="just" defTabSz="685800" rtl="0" eaLnBrk="1" fontAlgn="auto" latinLnBrk="0" hangingPunct="1">
              <a:lnSpc>
                <a:spcPts val="13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点击输入简要文字内容，文字内容需概括精炼，不用多余的文字修饰，言简意赅的说明分项内容。点击输入简要文字内容，文字内容需概括精炼，不用多余的文字修饰，言简意赅的说明分项内容。</a:t>
            </a:r>
            <a:endParaRPr kumimoji="0" lang="en-US" altLang="zh-CN" sz="9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4" name="TextBox 23"/>
          <p:cNvSpPr txBox="1"/>
          <p:nvPr/>
        </p:nvSpPr>
        <p:spPr>
          <a:xfrm>
            <a:off x="3305455" y="2908124"/>
            <a:ext cx="1646558" cy="311600"/>
          </a:xfrm>
          <a:prstGeom prst="rect">
            <a:avLst/>
          </a:prstGeom>
          <a:noFill/>
        </p:spPr>
        <p:txBody>
          <a:bodyPr wrap="none" lIns="91417" tIns="45708" rIns="91417" bIns="4570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2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点击输入标题文本</a:t>
            </a:r>
          </a:p>
        </p:txBody>
      </p:sp>
      <p:sp>
        <p:nvSpPr>
          <p:cNvPr id="25" name="TextBox 24"/>
          <p:cNvSpPr txBox="1"/>
          <p:nvPr/>
        </p:nvSpPr>
        <p:spPr>
          <a:xfrm>
            <a:off x="3299793" y="4194108"/>
            <a:ext cx="4511817" cy="592446"/>
          </a:xfrm>
          <a:prstGeom prst="rect">
            <a:avLst/>
          </a:prstGeom>
          <a:noFill/>
        </p:spPr>
        <p:txBody>
          <a:bodyPr wrap="square" lIns="91417" tIns="45708" rIns="91417" bIns="45708" rtlCol="0">
            <a:spAutoFit/>
          </a:bodyPr>
          <a:lstStyle/>
          <a:p>
            <a:pPr marL="0" marR="0" lvl="0" indent="0" algn="just" defTabSz="685800" rtl="0" eaLnBrk="1" fontAlgn="auto" latinLnBrk="0" hangingPunct="1">
              <a:lnSpc>
                <a:spcPts val="13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点击输入简要文字内容，文字内容需概括精炼，不用多余的文字修饰，言简意赅的说明分项内容。点击输入简要文字内容，文字内容需概括精炼，不用多余的文字修饰，言简意赅的说明分项内容。</a:t>
            </a:r>
            <a:endParaRPr kumimoji="0" lang="en-US" altLang="zh-CN" sz="9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6" name="TextBox 25"/>
          <p:cNvSpPr txBox="1"/>
          <p:nvPr/>
        </p:nvSpPr>
        <p:spPr>
          <a:xfrm>
            <a:off x="3305455" y="3932434"/>
            <a:ext cx="1646558" cy="311600"/>
          </a:xfrm>
          <a:prstGeom prst="rect">
            <a:avLst/>
          </a:prstGeom>
          <a:noFill/>
        </p:spPr>
        <p:txBody>
          <a:bodyPr wrap="none" lIns="91417" tIns="45708" rIns="91417" bIns="4570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2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点击输入标题文本</a:t>
            </a:r>
          </a:p>
        </p:txBody>
      </p:sp>
      <p:sp>
        <p:nvSpPr>
          <p:cNvPr id="27" name="标题 26"/>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00" fill="hold"/>
                                        <p:tgtEl>
                                          <p:spTgt spid="20"/>
                                        </p:tgtEl>
                                        <p:attrNameLst>
                                          <p:attrName>ppt_x</p:attrName>
                                        </p:attrNameLst>
                                      </p:cBhvr>
                                      <p:tavLst>
                                        <p:tav tm="0">
                                          <p:val>
                                            <p:strVal val="#ppt_x"/>
                                          </p:val>
                                        </p:tav>
                                        <p:tav tm="100000">
                                          <p:val>
                                            <p:strVal val="#ppt_x"/>
                                          </p:val>
                                        </p:tav>
                                      </p:tavLst>
                                    </p:anim>
                                    <p:anim calcmode="lin" valueType="num">
                                      <p:cBhvr additive="base">
                                        <p:cTn id="22" dur="2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00" fill="hold"/>
                                        <p:tgtEl>
                                          <p:spTgt spid="19"/>
                                        </p:tgtEl>
                                        <p:attrNameLst>
                                          <p:attrName>ppt_x</p:attrName>
                                        </p:attrNameLst>
                                      </p:cBhvr>
                                      <p:tavLst>
                                        <p:tav tm="0">
                                          <p:val>
                                            <p:strVal val="#ppt_x"/>
                                          </p:val>
                                        </p:tav>
                                        <p:tav tm="100000">
                                          <p:val>
                                            <p:strVal val="#ppt_x"/>
                                          </p:val>
                                        </p:tav>
                                      </p:tavLst>
                                    </p:anim>
                                    <p:anim calcmode="lin" valueType="num">
                                      <p:cBhvr additive="base">
                                        <p:cTn id="26" dur="2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00" fill="hold"/>
                                        <p:tgtEl>
                                          <p:spTgt spid="13"/>
                                        </p:tgtEl>
                                        <p:attrNameLst>
                                          <p:attrName>ppt_x</p:attrName>
                                        </p:attrNameLst>
                                      </p:cBhvr>
                                      <p:tavLst>
                                        <p:tav tm="0">
                                          <p:val>
                                            <p:strVal val="#ppt_x"/>
                                          </p:val>
                                        </p:tav>
                                        <p:tav tm="100000">
                                          <p:val>
                                            <p:strVal val="#ppt_x"/>
                                          </p:val>
                                        </p:tav>
                                      </p:tavLst>
                                    </p:anim>
                                    <p:anim calcmode="lin" valueType="num">
                                      <p:cBhvr additive="base">
                                        <p:cTn id="42" dur="2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200" fill="hold"/>
                                        <p:tgtEl>
                                          <p:spTgt spid="22"/>
                                        </p:tgtEl>
                                        <p:attrNameLst>
                                          <p:attrName>ppt_x</p:attrName>
                                        </p:attrNameLst>
                                      </p:cBhvr>
                                      <p:tavLst>
                                        <p:tav tm="0">
                                          <p:val>
                                            <p:strVal val="#ppt_x"/>
                                          </p:val>
                                        </p:tav>
                                        <p:tav tm="100000">
                                          <p:val>
                                            <p:strVal val="#ppt_x"/>
                                          </p:val>
                                        </p:tav>
                                      </p:tavLst>
                                    </p:anim>
                                    <p:anim calcmode="lin" valueType="num">
                                      <p:cBhvr additive="base">
                                        <p:cTn id="46" dur="200" fill="hold"/>
                                        <p:tgtEl>
                                          <p:spTgt spid="22"/>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4500"/>
                            </p:stCondLst>
                            <p:childTnLst>
                              <p:par>
                                <p:cTn id="59" presetID="2" presetClass="entr" presetSubtype="1"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00" fill="hold"/>
                                        <p:tgtEl>
                                          <p:spTgt spid="15"/>
                                        </p:tgtEl>
                                        <p:attrNameLst>
                                          <p:attrName>ppt_x</p:attrName>
                                        </p:attrNameLst>
                                      </p:cBhvr>
                                      <p:tavLst>
                                        <p:tav tm="0">
                                          <p:val>
                                            <p:strVal val="#ppt_x"/>
                                          </p:val>
                                        </p:tav>
                                        <p:tav tm="100000">
                                          <p:val>
                                            <p:strVal val="#ppt_x"/>
                                          </p:val>
                                        </p:tav>
                                      </p:tavLst>
                                    </p:anim>
                                    <p:anim calcmode="lin" valueType="num">
                                      <p:cBhvr additive="base">
                                        <p:cTn id="62" dur="2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200" fill="hold"/>
                                        <p:tgtEl>
                                          <p:spTgt spid="24"/>
                                        </p:tgtEl>
                                        <p:attrNameLst>
                                          <p:attrName>ppt_x</p:attrName>
                                        </p:attrNameLst>
                                      </p:cBhvr>
                                      <p:tavLst>
                                        <p:tav tm="0">
                                          <p:val>
                                            <p:strVal val="#ppt_x"/>
                                          </p:val>
                                        </p:tav>
                                        <p:tav tm="100000">
                                          <p:val>
                                            <p:strVal val="#ppt_x"/>
                                          </p:val>
                                        </p:tav>
                                      </p:tavLst>
                                    </p:anim>
                                    <p:anim calcmode="lin" valueType="num">
                                      <p:cBhvr additive="base">
                                        <p:cTn id="66" dur="200" fill="hold"/>
                                        <p:tgtEl>
                                          <p:spTgt spid="24"/>
                                        </p:tgtEl>
                                        <p:attrNameLst>
                                          <p:attrName>ppt_y</p:attrName>
                                        </p:attrNameLst>
                                      </p:cBhvr>
                                      <p:tavLst>
                                        <p:tav tm="0">
                                          <p:val>
                                            <p:strVal val="0-#ppt_h/2"/>
                                          </p:val>
                                        </p:tav>
                                        <p:tav tm="100000">
                                          <p:val>
                                            <p:strVal val="#ppt_y"/>
                                          </p:val>
                                        </p:tav>
                                      </p:tavLst>
                                    </p:anim>
                                  </p:childTnLst>
                                </p:cTn>
                              </p:par>
                            </p:childTnLst>
                          </p:cTn>
                        </p:par>
                        <p:par>
                          <p:cTn id="67" fill="hold">
                            <p:stCondLst>
                              <p:cond delay="5000"/>
                            </p:stCondLst>
                            <p:childTnLst>
                              <p:par>
                                <p:cTn id="68" presetID="22" presetClass="entr" presetSubtype="1"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up)">
                                      <p:cBhvr>
                                        <p:cTn id="77" dur="500"/>
                                        <p:tgtEl>
                                          <p:spTgt spid="2"/>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par>
                          <p:cTn id="82" fill="hold">
                            <p:stCondLst>
                              <p:cond delay="6500"/>
                            </p:stCondLst>
                            <p:childTnLst>
                              <p:par>
                                <p:cTn id="83" presetID="2" presetClass="entr" presetSubtype="1"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200" fill="hold"/>
                                        <p:tgtEl>
                                          <p:spTgt spid="26"/>
                                        </p:tgtEl>
                                        <p:attrNameLst>
                                          <p:attrName>ppt_x</p:attrName>
                                        </p:attrNameLst>
                                      </p:cBhvr>
                                      <p:tavLst>
                                        <p:tav tm="0">
                                          <p:val>
                                            <p:strVal val="#ppt_x"/>
                                          </p:val>
                                        </p:tav>
                                        <p:tav tm="100000">
                                          <p:val>
                                            <p:strVal val="#ppt_x"/>
                                          </p:val>
                                        </p:tav>
                                      </p:tavLst>
                                    </p:anim>
                                    <p:anim calcmode="lin" valueType="num">
                                      <p:cBhvr additive="base">
                                        <p:cTn id="86" dur="200" fill="hold"/>
                                        <p:tgtEl>
                                          <p:spTgt spid="26"/>
                                        </p:tgtEl>
                                        <p:attrNameLst>
                                          <p:attrName>ppt_y</p:attrName>
                                        </p:attrNameLst>
                                      </p:cBhvr>
                                      <p:tavLst>
                                        <p:tav tm="0">
                                          <p:val>
                                            <p:strVal val="0-#ppt_h/2"/>
                                          </p:val>
                                        </p:tav>
                                        <p:tav tm="100000">
                                          <p:val>
                                            <p:strVal val="#ppt_y"/>
                                          </p:val>
                                        </p:tav>
                                      </p:tavLst>
                                    </p:anim>
                                  </p:childTnLst>
                                </p:cTn>
                              </p:par>
                              <p:par>
                                <p:cTn id="87" presetID="2" presetClass="entr" presetSubtype="1"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200" fill="hold"/>
                                        <p:tgtEl>
                                          <p:spTgt spid="17"/>
                                        </p:tgtEl>
                                        <p:attrNameLst>
                                          <p:attrName>ppt_x</p:attrName>
                                        </p:attrNameLst>
                                      </p:cBhvr>
                                      <p:tavLst>
                                        <p:tav tm="0">
                                          <p:val>
                                            <p:strVal val="#ppt_x"/>
                                          </p:val>
                                        </p:tav>
                                        <p:tav tm="100000">
                                          <p:val>
                                            <p:strVal val="#ppt_x"/>
                                          </p:val>
                                        </p:tav>
                                      </p:tavLst>
                                    </p:anim>
                                    <p:anim calcmode="lin" valueType="num">
                                      <p:cBhvr additive="base">
                                        <p:cTn id="90" dur="200" fill="hold"/>
                                        <p:tgtEl>
                                          <p:spTgt spid="17"/>
                                        </p:tgtEl>
                                        <p:attrNameLst>
                                          <p:attrName>ppt_y</p:attrName>
                                        </p:attrNameLst>
                                      </p:cBhvr>
                                      <p:tavLst>
                                        <p:tav tm="0">
                                          <p:val>
                                            <p:strVal val="0-#ppt_h/2"/>
                                          </p:val>
                                        </p:tav>
                                        <p:tav tm="100000">
                                          <p:val>
                                            <p:strVal val="#ppt_y"/>
                                          </p:val>
                                        </p:tav>
                                      </p:tavLst>
                                    </p:anim>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up)">
                                      <p:cBhvr>
                                        <p:cTn id="94" dur="500"/>
                                        <p:tgtEl>
                                          <p:spTgt spid="16"/>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up)">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p:bldP spid="19" grpId="0" animBg="1"/>
      <p:bldP spid="20" grpId="0"/>
      <p:bldP spid="21" grpId="0"/>
      <p:bldP spid="22" grpId="0"/>
      <p:bldP spid="23"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67697" y="2294853"/>
            <a:ext cx="174512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67697" y="3423771"/>
            <a:ext cx="174512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76206" y="1221912"/>
            <a:ext cx="1973731" cy="984529"/>
            <a:chOff x="8835092" y="1945063"/>
            <a:chExt cx="2483676" cy="1235726"/>
          </a:xfrm>
        </p:grpSpPr>
        <p:sp>
          <p:nvSpPr>
            <p:cNvPr id="5" name="文本框 11"/>
            <p:cNvSpPr txBox="1"/>
            <p:nvPr/>
          </p:nvSpPr>
          <p:spPr>
            <a:xfrm>
              <a:off x="8835092" y="1945063"/>
              <a:ext cx="1248229" cy="3765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300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p>
          </p:txBody>
        </p:sp>
        <p:sp>
          <p:nvSpPr>
            <p:cNvPr id="6" name="文本框 12"/>
            <p:cNvSpPr txBox="1"/>
            <p:nvPr/>
          </p:nvSpPr>
          <p:spPr>
            <a:xfrm>
              <a:off x="8872835" y="2273941"/>
              <a:ext cx="2445933" cy="906848"/>
            </a:xfrm>
            <a:prstGeom prst="rect">
              <a:avLst/>
            </a:prstGeom>
            <a:noFill/>
          </p:spPr>
          <p:txBody>
            <a:bodyPr wrap="square"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您的内容打在这里，或者通过复制您的文本后。您的内容打在这里，或者通过复制您的文</a:t>
              </a:r>
            </a:p>
          </p:txBody>
        </p:sp>
      </p:grpSp>
      <p:grpSp>
        <p:nvGrpSpPr>
          <p:cNvPr id="7" name="组合 6"/>
          <p:cNvGrpSpPr/>
          <p:nvPr/>
        </p:nvGrpSpPr>
        <p:grpSpPr>
          <a:xfrm>
            <a:off x="468494" y="2351593"/>
            <a:ext cx="1973731" cy="1004664"/>
            <a:chOff x="8835092" y="2033592"/>
            <a:chExt cx="2483676" cy="1260987"/>
          </a:xfrm>
        </p:grpSpPr>
        <p:sp>
          <p:nvSpPr>
            <p:cNvPr id="8" name="文本框 14"/>
            <p:cNvSpPr txBox="1"/>
            <p:nvPr/>
          </p:nvSpPr>
          <p:spPr>
            <a:xfrm>
              <a:off x="8835092" y="2033592"/>
              <a:ext cx="1248229" cy="37656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300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p>
          </p:txBody>
        </p:sp>
        <p:sp>
          <p:nvSpPr>
            <p:cNvPr id="9" name="文本框 15"/>
            <p:cNvSpPr txBox="1"/>
            <p:nvPr/>
          </p:nvSpPr>
          <p:spPr>
            <a:xfrm>
              <a:off x="8872835" y="2387739"/>
              <a:ext cx="2445933" cy="906840"/>
            </a:xfrm>
            <a:prstGeom prst="rect">
              <a:avLst/>
            </a:prstGeom>
            <a:noFill/>
          </p:spPr>
          <p:txBody>
            <a:bodyPr wrap="square"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您的内容打在这里，或者通过复制您的文本后。您的内容打在这里，或者通过复制您的文</a:t>
              </a:r>
            </a:p>
          </p:txBody>
        </p:sp>
      </p:grpSp>
      <p:grpSp>
        <p:nvGrpSpPr>
          <p:cNvPr id="10" name="组合 9"/>
          <p:cNvGrpSpPr/>
          <p:nvPr/>
        </p:nvGrpSpPr>
        <p:grpSpPr>
          <a:xfrm>
            <a:off x="476205" y="3471167"/>
            <a:ext cx="1983728" cy="994609"/>
            <a:chOff x="8835092" y="2046239"/>
            <a:chExt cx="2496257" cy="1248376"/>
          </a:xfrm>
        </p:grpSpPr>
        <p:sp>
          <p:nvSpPr>
            <p:cNvPr id="11" name="文本框 17"/>
            <p:cNvSpPr txBox="1"/>
            <p:nvPr/>
          </p:nvSpPr>
          <p:spPr>
            <a:xfrm>
              <a:off x="8835092" y="2046239"/>
              <a:ext cx="1248229" cy="3765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300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p>
          </p:txBody>
        </p:sp>
        <p:sp>
          <p:nvSpPr>
            <p:cNvPr id="12" name="文本框 18"/>
            <p:cNvSpPr txBox="1"/>
            <p:nvPr/>
          </p:nvSpPr>
          <p:spPr>
            <a:xfrm>
              <a:off x="8885417" y="2387768"/>
              <a:ext cx="2445932" cy="906847"/>
            </a:xfrm>
            <a:prstGeom prst="rect">
              <a:avLst/>
            </a:prstGeom>
            <a:noFill/>
          </p:spPr>
          <p:txBody>
            <a:bodyPr wrap="square"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您的内容打在这里，或者通过复制您的文本后。您的内容打在这里，或者通过复制您的文</a:t>
              </a:r>
            </a:p>
          </p:txBody>
        </p:sp>
      </p:grpSp>
      <p:grpSp>
        <p:nvGrpSpPr>
          <p:cNvPr id="13" name="组合 12"/>
          <p:cNvGrpSpPr/>
          <p:nvPr/>
        </p:nvGrpSpPr>
        <p:grpSpPr>
          <a:xfrm>
            <a:off x="2592662" y="2930862"/>
            <a:ext cx="1852974" cy="1396334"/>
            <a:chOff x="3474720" y="4038600"/>
            <a:chExt cx="2331720" cy="1752600"/>
          </a:xfrm>
        </p:grpSpPr>
        <p:sp>
          <p:nvSpPr>
            <p:cNvPr id="14" name="文本框 19"/>
            <p:cNvSpPr txBox="1"/>
            <p:nvPr/>
          </p:nvSpPr>
          <p:spPr>
            <a:xfrm>
              <a:off x="3987799" y="4758224"/>
              <a:ext cx="1248229" cy="3765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300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p>
          </p:txBody>
        </p:sp>
        <p:sp>
          <p:nvSpPr>
            <p:cNvPr id="15" name="文本框 20"/>
            <p:cNvSpPr txBox="1"/>
            <p:nvPr/>
          </p:nvSpPr>
          <p:spPr>
            <a:xfrm>
              <a:off x="3987799" y="5299084"/>
              <a:ext cx="1248229" cy="3765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300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p>
          </p:txBody>
        </p:sp>
        <p:sp>
          <p:nvSpPr>
            <p:cNvPr id="16" name="文本框 21"/>
            <p:cNvSpPr txBox="1"/>
            <p:nvPr/>
          </p:nvSpPr>
          <p:spPr>
            <a:xfrm>
              <a:off x="3987799" y="4217364"/>
              <a:ext cx="1248229" cy="3765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300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w="12700">
                  <a:solidFill>
                    <a:srgbClr val="44546A">
                      <a:satMod val="155000"/>
                    </a:srgbClr>
                  </a:solidFill>
                  <a:prstDash val="solid"/>
                </a:ln>
                <a:solidFill>
                  <a:prstClr val="black">
                    <a:lumMod val="75000"/>
                    <a:lumOff val="25000"/>
                  </a:prstClr>
                </a:solidFill>
                <a:effectLst>
                  <a:outerShdw blurRad="41275" dist="20320" dir="1800000" algn="tl" rotWithShape="0">
                    <a:srgbClr val="000000">
                      <a:alpha val="40000"/>
                    </a:srgbClr>
                  </a:outerShdw>
                </a:effectLst>
                <a:uLnTx/>
                <a:uFillTx/>
                <a:latin typeface="微软雅黑" panose="020B0503020204020204" charset="-122"/>
                <a:ea typeface="微软雅黑" panose="020B0503020204020204" charset="-122"/>
                <a:cs typeface="+mn-cs"/>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4646028" y="2930862"/>
            <a:ext cx="1852974" cy="1396334"/>
            <a:chOff x="3474720" y="4038600"/>
            <a:chExt cx="2331720" cy="1752600"/>
          </a:xfrm>
        </p:grpSpPr>
        <p:sp>
          <p:nvSpPr>
            <p:cNvPr id="21" name="文本框 30"/>
            <p:cNvSpPr txBox="1"/>
            <p:nvPr/>
          </p:nvSpPr>
          <p:spPr>
            <a:xfrm>
              <a:off x="3987799" y="4758224"/>
              <a:ext cx="1248229" cy="3765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300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p>
          </p:txBody>
        </p:sp>
        <p:sp>
          <p:nvSpPr>
            <p:cNvPr id="22" name="文本框 31"/>
            <p:cNvSpPr txBox="1"/>
            <p:nvPr/>
          </p:nvSpPr>
          <p:spPr>
            <a:xfrm>
              <a:off x="3987799" y="5299084"/>
              <a:ext cx="1248229" cy="3765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300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p>
          </p:txBody>
        </p:sp>
        <p:sp>
          <p:nvSpPr>
            <p:cNvPr id="23" name="文本框 32"/>
            <p:cNvSpPr txBox="1"/>
            <p:nvPr/>
          </p:nvSpPr>
          <p:spPr>
            <a:xfrm>
              <a:off x="3987799" y="4217364"/>
              <a:ext cx="1248229" cy="3765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300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690113" y="2930862"/>
            <a:ext cx="1852974" cy="1396334"/>
            <a:chOff x="3474720" y="4038600"/>
            <a:chExt cx="2331720" cy="1752600"/>
          </a:xfrm>
        </p:grpSpPr>
        <p:sp>
          <p:nvSpPr>
            <p:cNvPr id="28" name="文本框 37"/>
            <p:cNvSpPr txBox="1"/>
            <p:nvPr/>
          </p:nvSpPr>
          <p:spPr>
            <a:xfrm>
              <a:off x="3987799" y="4758224"/>
              <a:ext cx="1248229" cy="3765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300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p>
          </p:txBody>
        </p:sp>
        <p:sp>
          <p:nvSpPr>
            <p:cNvPr id="29" name="文本框 38"/>
            <p:cNvSpPr txBox="1"/>
            <p:nvPr/>
          </p:nvSpPr>
          <p:spPr>
            <a:xfrm>
              <a:off x="3987799" y="5299084"/>
              <a:ext cx="1248229" cy="3765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300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p>
          </p:txBody>
        </p:sp>
        <p:sp>
          <p:nvSpPr>
            <p:cNvPr id="30" name="文本框 39"/>
            <p:cNvSpPr txBox="1"/>
            <p:nvPr/>
          </p:nvSpPr>
          <p:spPr>
            <a:xfrm>
              <a:off x="3987799" y="4217364"/>
              <a:ext cx="1248229" cy="3765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300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592662" y="1400968"/>
            <a:ext cx="1852974" cy="1529897"/>
            <a:chOff x="3569970" y="1908810"/>
            <a:chExt cx="2331720" cy="1920240"/>
          </a:xfrm>
        </p:grpSpPr>
        <p:sp>
          <p:nvSpPr>
            <p:cNvPr id="35" name="矩形 34"/>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7" name="文本框 47"/>
            <p:cNvSpPr txBox="1"/>
            <p:nvPr/>
          </p:nvSpPr>
          <p:spPr>
            <a:xfrm>
              <a:off x="4111716" y="3381327"/>
              <a:ext cx="1248229" cy="3765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25" b="0" i="0" u="none" strike="noStrike" kern="1200" cap="none" spc="0" normalizeH="0" baseline="-300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grpSp>
        <p:nvGrpSpPr>
          <p:cNvPr id="38" name="组合 37"/>
          <p:cNvGrpSpPr/>
          <p:nvPr/>
        </p:nvGrpSpPr>
        <p:grpSpPr>
          <a:xfrm>
            <a:off x="4658139" y="1400968"/>
            <a:ext cx="1852974" cy="1529897"/>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1" name="文本框 48"/>
            <p:cNvSpPr txBox="1"/>
            <p:nvPr/>
          </p:nvSpPr>
          <p:spPr>
            <a:xfrm>
              <a:off x="6793956" y="3381327"/>
              <a:ext cx="1248229" cy="39113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grpSp>
        <p:nvGrpSpPr>
          <p:cNvPr id="42" name="组合 41"/>
          <p:cNvGrpSpPr/>
          <p:nvPr/>
        </p:nvGrpSpPr>
        <p:grpSpPr>
          <a:xfrm>
            <a:off x="6696168" y="1400968"/>
            <a:ext cx="1852974" cy="1529897"/>
            <a:chOff x="9025890" y="1908810"/>
            <a:chExt cx="2331720" cy="1920240"/>
          </a:xfrm>
        </p:grpSpPr>
        <p:sp>
          <p:nvSpPr>
            <p:cNvPr id="43" name="矩形 42"/>
            <p:cNvSpPr/>
            <p:nvPr/>
          </p:nvSpPr>
          <p:spPr>
            <a:xfrm>
              <a:off x="9025890" y="1908810"/>
              <a:ext cx="233172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4" name="Freeform 145"/>
            <p:cNvSpPr>
              <a:spLocks noChangeAspect="1" noEditPoints="1"/>
            </p:cNvSpPr>
            <p:nvPr/>
          </p:nvSpPr>
          <p:spPr bwMode="auto">
            <a:xfrm>
              <a:off x="9740033" y="2282642"/>
              <a:ext cx="903435" cy="89999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68564" tIns="34282" rIns="68564" bIns="34282"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5" name="文本框 49"/>
            <p:cNvSpPr txBox="1"/>
            <p:nvPr/>
          </p:nvSpPr>
          <p:spPr>
            <a:xfrm>
              <a:off x="9567636" y="3381327"/>
              <a:ext cx="1248229" cy="39113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2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sp>
        <p:nvSpPr>
          <p:cNvPr id="46" name="标题 45"/>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a:xfrm>
            <a:off x="0" y="-25400"/>
            <a:ext cx="9144000" cy="5168900"/>
          </a:xfrm>
          <a:prstGeom prst="rect">
            <a:avLst/>
          </a:prstGeom>
        </p:spPr>
      </p:pic>
      <p:pic>
        <p:nvPicPr>
          <p:cNvPr id="5" name="图片 4"/>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200000"/>
                    </a14:imgEffect>
                  </a14:imgLayer>
                </a14:imgProps>
              </a:ext>
            </a:extLst>
          </a:blip>
          <a:srcRect/>
          <a:stretch>
            <a:fillRect/>
          </a:stretch>
        </p:blipFill>
        <p:spPr>
          <a:xfrm>
            <a:off x="114300" y="2635250"/>
            <a:ext cx="5918200" cy="2508250"/>
          </a:xfrm>
          <a:prstGeom prst="rect">
            <a:avLst/>
          </a:prstGeom>
        </p:spPr>
      </p:pic>
      <p:sp>
        <p:nvSpPr>
          <p:cNvPr id="6" name="文本框 5"/>
          <p:cNvSpPr txBox="1"/>
          <p:nvPr/>
        </p:nvSpPr>
        <p:spPr>
          <a:xfrm>
            <a:off x="3572961" y="1543020"/>
            <a:ext cx="5060040"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感谢观看 </a:t>
            </a:r>
            <a:r>
              <a:rPr kumimoji="0" lang="en-US" altLang="zh-CN" sz="36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THANK YOU</a:t>
            </a:r>
            <a:endParaRPr kumimoji="0" lang="zh-CN" altLang="en-US" sz="36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 name="文本框 14"/>
          <p:cNvSpPr txBox="1"/>
          <p:nvPr/>
        </p:nvSpPr>
        <p:spPr>
          <a:xfrm>
            <a:off x="5938134" y="1099065"/>
            <a:ext cx="2683748"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20XXPOWERPOINT</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500"/>
                            </p:stCondLst>
                            <p:childTnLst>
                              <p:par>
                                <p:cTn id="20" presetID="10" presetClass="entr" presetSubtype="0" fill="hold" grpId="0" nodeType="afterEffect">
                                  <p:stCondLst>
                                    <p:cond delay="0"/>
                                  </p:stCondLst>
                                  <p:iterate type="lt">
                                    <p:tmPct val="1500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5400"/>
            <a:ext cx="9144000" cy="5168900"/>
            <a:chOff x="0" y="-25400"/>
            <a:chExt cx="9144000" cy="5168900"/>
          </a:xfrm>
        </p:grpSpPr>
        <p:pic>
          <p:nvPicPr>
            <p:cNvPr id="8" name="图片 7"/>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a:xfrm>
              <a:off x="0" y="-25400"/>
              <a:ext cx="9144000" cy="5168900"/>
            </a:xfrm>
            <a:prstGeom prst="rect">
              <a:avLst/>
            </a:prstGeom>
          </p:spPr>
        </p:pic>
        <p:sp>
          <p:nvSpPr>
            <p:cNvPr id="9" name="矩形 8"/>
            <p:cNvSpPr/>
            <p:nvPr/>
          </p:nvSpPr>
          <p:spPr>
            <a:xfrm>
              <a:off x="0" y="1511300"/>
              <a:ext cx="9144000" cy="294640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30" name="组合 29"/>
          <p:cNvGrpSpPr/>
          <p:nvPr/>
        </p:nvGrpSpPr>
        <p:grpSpPr>
          <a:xfrm>
            <a:off x="3516392" y="962809"/>
            <a:ext cx="2111213" cy="916361"/>
            <a:chOff x="819150" y="2675696"/>
            <a:chExt cx="2057400" cy="893004"/>
          </a:xfrm>
        </p:grpSpPr>
        <p:sp>
          <p:nvSpPr>
            <p:cNvPr id="31" name="矩形标注 30"/>
            <p:cNvSpPr/>
            <p:nvPr/>
          </p:nvSpPr>
          <p:spPr>
            <a:xfrm>
              <a:off x="819150" y="2675696"/>
              <a:ext cx="2057400" cy="893004"/>
            </a:xfrm>
            <a:prstGeom prst="wedgeRectCallout">
              <a:avLst>
                <a:gd name="adj1" fmla="val -28240"/>
                <a:gd name="adj2" fmla="val 790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2" name="文本框 41"/>
            <p:cNvSpPr txBox="1">
              <a:spLocks noChangeArrowheads="1"/>
            </p:cNvSpPr>
            <p:nvPr/>
          </p:nvSpPr>
          <p:spPr bwMode="auto">
            <a:xfrm>
              <a:off x="1054646" y="2875915"/>
              <a:ext cx="1521119" cy="449898"/>
            </a:xfrm>
            <a:prstGeom prst="rect">
              <a:avLst/>
            </a:prstGeom>
            <a:noFill/>
            <a:ln w="9525">
              <a:noFill/>
              <a:miter lim="800000"/>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6E7"/>
                  </a:solidFill>
                  <a:effectLst/>
                  <a:uLnTx/>
                  <a:uFillTx/>
                  <a:latin typeface="微软雅黑" panose="020B0503020204020204" charset="-122"/>
                  <a:ea typeface="微软雅黑" panose="020B0503020204020204" charset="-122"/>
                  <a:cs typeface="+mn-cs"/>
                </a:rPr>
                <a:t>第一部分</a:t>
              </a:r>
              <a:endParaRPr kumimoji="0" lang="zh-CN" altLang="en-US" sz="2400" b="1" i="0" u="none" strike="noStrike" kern="1200" cap="none" spc="0" normalizeH="0" baseline="0" noProof="0" dirty="0">
                <a:ln>
                  <a:noFill/>
                </a:ln>
                <a:solidFill>
                  <a:srgbClr val="FFF6E7"/>
                </a:solidFill>
                <a:effectLst/>
                <a:uLnTx/>
                <a:uFillTx/>
                <a:latin typeface="微软雅黑" panose="020B0503020204020204" charset="-122"/>
                <a:ea typeface="微软雅黑" panose="020B0503020204020204" charset="-122"/>
                <a:cs typeface="+mn-cs"/>
              </a:endParaRPr>
            </a:p>
          </p:txBody>
        </p:sp>
      </p:grpSp>
      <p:sp>
        <p:nvSpPr>
          <p:cNvPr id="34" name="文本框 65"/>
          <p:cNvSpPr txBox="1">
            <a:spLocks noChangeArrowheads="1"/>
          </p:cNvSpPr>
          <p:nvPr/>
        </p:nvSpPr>
        <p:spPr bwMode="auto">
          <a:xfrm>
            <a:off x="2575548" y="3051413"/>
            <a:ext cx="3992902" cy="461665"/>
          </a:xfrm>
          <a:prstGeom prst="rect">
            <a:avLst/>
          </a:prstGeom>
          <a:noFill/>
          <a:ln w="9525">
            <a:noFill/>
            <a:miter lim="800000"/>
          </a:ln>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在这里添加你需要的文字内容，请根据自己要求更改。在这里添加你需要的文字内容，请根据自己要求更改。</a:t>
            </a:r>
          </a:p>
        </p:txBody>
      </p:sp>
      <p:sp>
        <p:nvSpPr>
          <p:cNvPr id="35" name="文本框 66"/>
          <p:cNvSpPr txBox="1">
            <a:spLocks noChangeArrowheads="1"/>
          </p:cNvSpPr>
          <p:nvPr/>
        </p:nvSpPr>
        <p:spPr bwMode="auto">
          <a:xfrm>
            <a:off x="2786894" y="2281972"/>
            <a:ext cx="3570208" cy="769441"/>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点击添加内容</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5" presetClass="entr" presetSubtype="0" fill="hold" grpId="0" nodeType="withEffect">
                                  <p:stCondLst>
                                    <p:cond delay="0"/>
                                  </p:stCondLst>
                                  <p:iterate type="lt">
                                    <p:tmPct val="14000"/>
                                  </p:iterate>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anim calcmode="lin" valueType="num">
                                      <p:cBhvr>
                                        <p:cTn id="13" dur="2000" fill="hold"/>
                                        <p:tgtEl>
                                          <p:spTgt spid="35"/>
                                        </p:tgtEl>
                                        <p:attrNameLst>
                                          <p:attrName>ppt_w</p:attrName>
                                        </p:attrNameLst>
                                      </p:cBhvr>
                                      <p:tavLst>
                                        <p:tav tm="0" fmla="#ppt_w*sin(2.5*pi*$)">
                                          <p:val>
                                            <p:fltVal val="0"/>
                                          </p:val>
                                        </p:tav>
                                        <p:tav tm="100000">
                                          <p:val>
                                            <p:fltVal val="1"/>
                                          </p:val>
                                        </p:tav>
                                      </p:tavLst>
                                    </p:anim>
                                    <p:anim calcmode="lin" valueType="num">
                                      <p:cBhvr>
                                        <p:cTn id="14" dur="2000" fill="hold"/>
                                        <p:tgtEl>
                                          <p:spTgt spid="35"/>
                                        </p:tgtEl>
                                        <p:attrNameLst>
                                          <p:attrName>ppt_h</p:attrName>
                                        </p:attrNameLst>
                                      </p:cBhvr>
                                      <p:tavLst>
                                        <p:tav tm="0">
                                          <p:val>
                                            <p:strVal val="#ppt_h"/>
                                          </p:val>
                                        </p:tav>
                                        <p:tav tm="100000">
                                          <p:val>
                                            <p:strVal val="#ppt_h"/>
                                          </p:val>
                                        </p:tav>
                                      </p:tavLst>
                                    </p:anim>
                                  </p:childTnLst>
                                </p:cTn>
                              </p:par>
                            </p:childTnLst>
                          </p:cTn>
                        </p:par>
                        <p:par>
                          <p:cTn id="15" fill="hold">
                            <p:stCondLst>
                              <p:cond delay="0"/>
                            </p:stCondLst>
                            <p:childTnLst>
                              <p:par>
                                <p:cTn id="16" presetID="42" presetClass="entr" presetSubtype="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548323" y="1251620"/>
            <a:ext cx="5432063" cy="971574"/>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3" name="矩形 22"/>
          <p:cNvSpPr/>
          <p:nvPr/>
        </p:nvSpPr>
        <p:spPr>
          <a:xfrm>
            <a:off x="3187135" y="1113926"/>
            <a:ext cx="3976554" cy="337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点击添加标题</a:t>
            </a:r>
          </a:p>
        </p:txBody>
      </p:sp>
      <p:sp>
        <p:nvSpPr>
          <p:cNvPr id="24" name="六边形 23"/>
          <p:cNvSpPr/>
          <p:nvPr/>
        </p:nvSpPr>
        <p:spPr>
          <a:xfrm>
            <a:off x="684468" y="2477325"/>
            <a:ext cx="1190017" cy="102611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工作</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概述</a:t>
            </a:r>
          </a:p>
        </p:txBody>
      </p:sp>
      <p:cxnSp>
        <p:nvCxnSpPr>
          <p:cNvPr id="25" name="直接箭头连接符 24"/>
          <p:cNvCxnSpPr>
            <a:stCxn id="24" idx="5"/>
            <a:endCxn id="22" idx="1"/>
          </p:cNvCxnSpPr>
          <p:nvPr/>
        </p:nvCxnSpPr>
        <p:spPr>
          <a:xfrm flipV="1">
            <a:off x="1617956" y="1737407"/>
            <a:ext cx="930367" cy="739917"/>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4" idx="0"/>
          </p:cNvCxnSpPr>
          <p:nvPr/>
        </p:nvCxnSpPr>
        <p:spPr>
          <a:xfrm>
            <a:off x="1874484" y="2990381"/>
            <a:ext cx="673839"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1"/>
            <a:endCxn id="32" idx="1"/>
          </p:cNvCxnSpPr>
          <p:nvPr/>
        </p:nvCxnSpPr>
        <p:spPr>
          <a:xfrm>
            <a:off x="1617956" y="3503439"/>
            <a:ext cx="930367" cy="75040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93565" y="1491880"/>
            <a:ext cx="4868452" cy="699430"/>
          </a:xfrm>
          <a:prstGeom prst="rect">
            <a:avLst/>
          </a:prstGeom>
          <a:noFill/>
        </p:spPr>
        <p:txBody>
          <a:bodyPr wrap="square" lIns="68588" tIns="34294" rIns="68588" bIns="34294"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您的内容打在这里，或者复制您的文本。</a:t>
            </a:r>
          </a:p>
        </p:txBody>
      </p:sp>
      <p:sp>
        <p:nvSpPr>
          <p:cNvPr id="29" name="矩形 28"/>
          <p:cNvSpPr/>
          <p:nvPr/>
        </p:nvSpPr>
        <p:spPr>
          <a:xfrm>
            <a:off x="2548323" y="2507033"/>
            <a:ext cx="5432063" cy="971574"/>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0" name="矩形 29"/>
          <p:cNvSpPr/>
          <p:nvPr/>
        </p:nvSpPr>
        <p:spPr>
          <a:xfrm>
            <a:off x="3187135" y="2369338"/>
            <a:ext cx="3976554" cy="337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点击添加标题</a:t>
            </a:r>
          </a:p>
        </p:txBody>
      </p:sp>
      <p:sp>
        <p:nvSpPr>
          <p:cNvPr id="31" name="TextBox 30"/>
          <p:cNvSpPr txBox="1"/>
          <p:nvPr/>
        </p:nvSpPr>
        <p:spPr>
          <a:xfrm>
            <a:off x="2893566" y="2739839"/>
            <a:ext cx="4918045" cy="699430"/>
          </a:xfrm>
          <a:prstGeom prst="rect">
            <a:avLst/>
          </a:prstGeom>
          <a:noFill/>
        </p:spPr>
        <p:txBody>
          <a:bodyPr wrap="square" lIns="68588" tIns="34294" rIns="68588" bIns="34294"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您的内容打在这里，或者复制您的文本。</a:t>
            </a:r>
          </a:p>
        </p:txBody>
      </p:sp>
      <p:sp>
        <p:nvSpPr>
          <p:cNvPr id="32" name="矩形 31"/>
          <p:cNvSpPr/>
          <p:nvPr/>
        </p:nvSpPr>
        <p:spPr>
          <a:xfrm>
            <a:off x="2548323" y="3776187"/>
            <a:ext cx="5432063" cy="955303"/>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3" name="矩形 32"/>
          <p:cNvSpPr/>
          <p:nvPr/>
        </p:nvSpPr>
        <p:spPr>
          <a:xfrm>
            <a:off x="3187135" y="3638493"/>
            <a:ext cx="3976554" cy="337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点击添加标题</a:t>
            </a:r>
          </a:p>
        </p:txBody>
      </p:sp>
      <p:sp>
        <p:nvSpPr>
          <p:cNvPr id="34" name="TextBox 33"/>
          <p:cNvSpPr txBox="1"/>
          <p:nvPr/>
        </p:nvSpPr>
        <p:spPr>
          <a:xfrm>
            <a:off x="2893566" y="4008995"/>
            <a:ext cx="4876716" cy="699430"/>
          </a:xfrm>
          <a:prstGeom prst="rect">
            <a:avLst/>
          </a:prstGeom>
          <a:noFill/>
        </p:spPr>
        <p:txBody>
          <a:bodyPr wrap="square" lIns="68588" tIns="34294" rIns="68588" bIns="34294"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您的内容打在这里，或者复制您的文本。</a:t>
            </a: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14:bounceEnd="50000">
                                          <p:cBhvr additive="base">
                                            <p:cTn id="25"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14:presetBounceEnd="50000">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14:bounceEnd="50000">
                                          <p:cBhvr additive="base">
                                            <p:cTn id="38"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50000">
                                          <p:cBhvr additive="base">
                                            <p:cTn id="51"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1808382"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4651669"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519615" y="1351802"/>
            <a:ext cx="2372454" cy="946149"/>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1575"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sz="1575"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10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点击此处添加文字内容</a:t>
            </a:r>
            <a:endParaRPr kumimoji="0" lang="en-US" altLang="zh-CN" sz="10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825" name="组合 2824"/>
          <p:cNvGrpSpPr/>
          <p:nvPr/>
        </p:nvGrpSpPr>
        <p:grpSpPr>
          <a:xfrm>
            <a:off x="519615" y="2522035"/>
            <a:ext cx="2190807" cy="1517146"/>
            <a:chOff x="503238" y="2612182"/>
            <a:chExt cx="2191599" cy="1517147"/>
          </a:xfrm>
        </p:grpSpPr>
        <p:sp>
          <p:nvSpPr>
            <p:cNvPr id="2826" name="矩形 2825"/>
            <p:cNvSpPr/>
            <p:nvPr/>
          </p:nvSpPr>
          <p:spPr>
            <a:xfrm>
              <a:off x="503238" y="2612182"/>
              <a:ext cx="704294" cy="248081"/>
            </a:xfrm>
            <a:prstGeom prst="rect">
              <a:avLst/>
            </a:prstGeom>
          </p:spPr>
          <p:txBody>
            <a:bodyPr wrap="none">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101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en-US" altLang="zh-CN" sz="101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827" name="矩形 2826"/>
            <p:cNvSpPr/>
            <p:nvPr/>
          </p:nvSpPr>
          <p:spPr>
            <a:xfrm>
              <a:off x="503238" y="2905916"/>
              <a:ext cx="2191599" cy="1223413"/>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p>
          </p:txBody>
        </p:sp>
      </p:grpSp>
      <p:sp>
        <p:nvSpPr>
          <p:cNvPr id="2829" name="42 Rectángulo"/>
          <p:cNvSpPr/>
          <p:nvPr/>
        </p:nvSpPr>
        <p:spPr>
          <a:xfrm>
            <a:off x="3393573" y="1351803"/>
            <a:ext cx="2372455" cy="946149"/>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1575"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sz="1575"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点击此处添加文字内容</a:t>
            </a:r>
            <a:endParaRPr kumimoji="0" lang="en-US" altLang="zh-CN" sz="10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830" name="组合 2829"/>
          <p:cNvGrpSpPr/>
          <p:nvPr/>
        </p:nvGrpSpPr>
        <p:grpSpPr>
          <a:xfrm>
            <a:off x="3393573" y="2522036"/>
            <a:ext cx="2190807" cy="1517146"/>
            <a:chOff x="471218" y="2612182"/>
            <a:chExt cx="2191599" cy="1517147"/>
          </a:xfrm>
        </p:grpSpPr>
        <p:sp>
          <p:nvSpPr>
            <p:cNvPr id="2831" name="矩形 2830"/>
            <p:cNvSpPr/>
            <p:nvPr/>
          </p:nvSpPr>
          <p:spPr>
            <a:xfrm>
              <a:off x="471218" y="2612182"/>
              <a:ext cx="704294" cy="248081"/>
            </a:xfrm>
            <a:prstGeom prst="rect">
              <a:avLst/>
            </a:prstGeom>
          </p:spPr>
          <p:txBody>
            <a:bodyPr wrap="none">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101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en-US" altLang="zh-CN" sz="101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832" name="矩形 2831"/>
            <p:cNvSpPr/>
            <p:nvPr/>
          </p:nvSpPr>
          <p:spPr>
            <a:xfrm>
              <a:off x="471218" y="2905916"/>
              <a:ext cx="2191599" cy="1223413"/>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p>
          </p:txBody>
        </p:sp>
      </p:grpSp>
      <p:sp>
        <p:nvSpPr>
          <p:cNvPr id="2834" name="51 Rectángulo"/>
          <p:cNvSpPr/>
          <p:nvPr/>
        </p:nvSpPr>
        <p:spPr>
          <a:xfrm>
            <a:off x="6245178" y="1351803"/>
            <a:ext cx="2374042" cy="946149"/>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1575"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sz="1575"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0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点击此处添加文字内容</a:t>
            </a:r>
            <a:endParaRPr kumimoji="0" lang="en-US" altLang="zh-CN" sz="10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835" name="组合 2834"/>
          <p:cNvGrpSpPr/>
          <p:nvPr/>
        </p:nvGrpSpPr>
        <p:grpSpPr>
          <a:xfrm>
            <a:off x="6245178" y="2522036"/>
            <a:ext cx="2190807" cy="1517146"/>
            <a:chOff x="467746" y="2612182"/>
            <a:chExt cx="2191599" cy="1517147"/>
          </a:xfrm>
        </p:grpSpPr>
        <p:sp>
          <p:nvSpPr>
            <p:cNvPr id="2836" name="矩形 2835"/>
            <p:cNvSpPr/>
            <p:nvPr/>
          </p:nvSpPr>
          <p:spPr>
            <a:xfrm>
              <a:off x="467746" y="2612182"/>
              <a:ext cx="704294" cy="248081"/>
            </a:xfrm>
            <a:prstGeom prst="rect">
              <a:avLst/>
            </a:prstGeom>
          </p:spPr>
          <p:txBody>
            <a:bodyPr wrap="none">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101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en-US" altLang="zh-CN" sz="101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837" name="矩形 2836"/>
            <p:cNvSpPr/>
            <p:nvPr/>
          </p:nvSpPr>
          <p:spPr>
            <a:xfrm>
              <a:off x="467746" y="2905916"/>
              <a:ext cx="2191599" cy="1223413"/>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p>
          </p:txBody>
        </p:sp>
      </p:grpSp>
      <p:sp>
        <p:nvSpPr>
          <p:cNvPr id="2" name="标题 1"/>
          <p:cNvSpPr>
            <a:spLocks noGrp="1"/>
          </p:cNvSpPr>
          <p:nvPr>
            <p:ph type="title"/>
          </p:nvPr>
        </p:nvSpPr>
        <p:spPr/>
        <p:txBody>
          <a:bodyPr/>
          <a:lstStyle/>
          <a:p>
            <a:endParaRPr lang="zh-CN" altLang="en-US" dirty="0"/>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25"/>
                                        </p:tgtEl>
                                        <p:attrNameLst>
                                          <p:attrName>style.visibility</p:attrName>
                                        </p:attrNameLst>
                                      </p:cBhvr>
                                      <p:to>
                                        <p:strVal val="visible"/>
                                      </p:to>
                                    </p:set>
                                    <p:anim calcmode="lin" valueType="num">
                                      <p:cBhvr additive="base">
                                        <p:cTn id="11" dur="500" fill="hold"/>
                                        <p:tgtEl>
                                          <p:spTgt spid="2825"/>
                                        </p:tgtEl>
                                        <p:attrNameLst>
                                          <p:attrName>ppt_x</p:attrName>
                                        </p:attrNameLst>
                                      </p:cBhvr>
                                      <p:tavLst>
                                        <p:tav tm="0">
                                          <p:val>
                                            <p:strVal val="#ppt_x"/>
                                          </p:val>
                                        </p:tav>
                                        <p:tav tm="100000">
                                          <p:val>
                                            <p:strVal val="#ppt_x"/>
                                          </p:val>
                                        </p:tav>
                                      </p:tavLst>
                                    </p:anim>
                                    <p:anim calcmode="lin" valueType="num">
                                      <p:cBhvr additive="base">
                                        <p:cTn id="12" dur="500" fill="hold"/>
                                        <p:tgtEl>
                                          <p:spTgt spid="28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830"/>
                                        </p:tgtEl>
                                        <p:attrNameLst>
                                          <p:attrName>style.visibility</p:attrName>
                                        </p:attrNameLst>
                                      </p:cBhvr>
                                      <p:to>
                                        <p:strVal val="visible"/>
                                      </p:to>
                                    </p:set>
                                    <p:anim calcmode="lin" valueType="num">
                                      <p:cBhvr additive="base">
                                        <p:cTn id="24" dur="500" fill="hold"/>
                                        <p:tgtEl>
                                          <p:spTgt spid="2830"/>
                                        </p:tgtEl>
                                        <p:attrNameLst>
                                          <p:attrName>ppt_x</p:attrName>
                                        </p:attrNameLst>
                                      </p:cBhvr>
                                      <p:tavLst>
                                        <p:tav tm="0">
                                          <p:val>
                                            <p:strVal val="#ppt_x"/>
                                          </p:val>
                                        </p:tav>
                                        <p:tav tm="100000">
                                          <p:val>
                                            <p:strVal val="#ppt_x"/>
                                          </p:val>
                                        </p:tav>
                                      </p:tavLst>
                                    </p:anim>
                                    <p:anim calcmode="lin" valueType="num">
                                      <p:cBhvr additive="base">
                                        <p:cTn id="25" dur="500" fill="hold"/>
                                        <p:tgtEl>
                                          <p:spTgt spid="283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22"/>
                                        </p:tgtEl>
                                        <p:attrNameLst>
                                          <p:attrName>style.visibility</p:attrName>
                                        </p:attrNameLst>
                                      </p:cBhvr>
                                      <p:to>
                                        <p:strVal val="visible"/>
                                      </p:to>
                                    </p:set>
                                    <p:animEffect transition="in" filter="wipe(up)">
                                      <p:cBhvr>
                                        <p:cTn id="29" dur="500"/>
                                        <p:tgtEl>
                                          <p:spTgt spid="282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34"/>
                                        </p:tgtEl>
                                        <p:attrNameLst>
                                          <p:attrName>style.visibility</p:attrName>
                                        </p:attrNameLst>
                                      </p:cBhvr>
                                      <p:to>
                                        <p:strVal val="visible"/>
                                      </p:to>
                                    </p:set>
                                    <p:animEffect transition="in" filter="randombar(horizontal)">
                                      <p:cBhvr>
                                        <p:cTn id="33" dur="500"/>
                                        <p:tgtEl>
                                          <p:spTgt spid="283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835"/>
                                        </p:tgtEl>
                                        <p:attrNameLst>
                                          <p:attrName>style.visibility</p:attrName>
                                        </p:attrNameLst>
                                      </p:cBhvr>
                                      <p:to>
                                        <p:strVal val="visible"/>
                                      </p:to>
                                    </p:set>
                                    <p:anim calcmode="lin" valueType="num">
                                      <p:cBhvr additive="base">
                                        <p:cTn id="37" dur="500" fill="hold"/>
                                        <p:tgtEl>
                                          <p:spTgt spid="2835"/>
                                        </p:tgtEl>
                                        <p:attrNameLst>
                                          <p:attrName>ppt_x</p:attrName>
                                        </p:attrNameLst>
                                      </p:cBhvr>
                                      <p:tavLst>
                                        <p:tav tm="0">
                                          <p:val>
                                            <p:strVal val="#ppt_x"/>
                                          </p:val>
                                        </p:tav>
                                        <p:tav tm="100000">
                                          <p:val>
                                            <p:strVal val="#ppt_x"/>
                                          </p:val>
                                        </p:tav>
                                      </p:tavLst>
                                    </p:anim>
                                    <p:anim calcmode="lin" valueType="num">
                                      <p:cBhvr additive="base">
                                        <p:cTn id="38" dur="500" fill="hold"/>
                                        <p:tgtEl>
                                          <p:spTgt spid="2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P spid="28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1840104" y="1372621"/>
            <a:ext cx="732748" cy="2540831"/>
            <a:chOff x="1475656" y="1294656"/>
            <a:chExt cx="977223" cy="3790530"/>
          </a:xfrm>
        </p:grpSpPr>
        <p:sp>
          <p:nvSpPr>
            <p:cNvPr id="57" name="矩形 27"/>
            <p:cNvSpPr/>
            <p:nvPr/>
          </p:nvSpPr>
          <p:spPr>
            <a:xfrm>
              <a:off x="1475656" y="1294656"/>
              <a:ext cx="977223" cy="3790530"/>
            </a:xfrm>
            <a:custGeom>
              <a:avLst/>
              <a:gdLst>
                <a:gd name="connsiteX0" fmla="*/ 0 w 1512168"/>
                <a:gd name="connsiteY0" fmla="*/ 0 h 4025639"/>
                <a:gd name="connsiteX1" fmla="*/ 1512168 w 1512168"/>
                <a:gd name="connsiteY1" fmla="*/ 0 h 4025639"/>
                <a:gd name="connsiteX2" fmla="*/ 1512168 w 1512168"/>
                <a:gd name="connsiteY2" fmla="*/ 4025639 h 4025639"/>
                <a:gd name="connsiteX3" fmla="*/ 0 w 1512168"/>
                <a:gd name="connsiteY3" fmla="*/ 4025639 h 4025639"/>
                <a:gd name="connsiteX4" fmla="*/ 0 w 1512168"/>
                <a:gd name="connsiteY4" fmla="*/ 0 h 4025639"/>
                <a:gd name="connsiteX0-1" fmla="*/ 1512168 w 1603608"/>
                <a:gd name="connsiteY0-2" fmla="*/ 0 h 4025639"/>
                <a:gd name="connsiteX1-3" fmla="*/ 1512168 w 1603608"/>
                <a:gd name="connsiteY1-4" fmla="*/ 4025639 h 4025639"/>
                <a:gd name="connsiteX2-5" fmla="*/ 0 w 1603608"/>
                <a:gd name="connsiteY2-6" fmla="*/ 4025639 h 4025639"/>
                <a:gd name="connsiteX3-7" fmla="*/ 0 w 1603608"/>
                <a:gd name="connsiteY3-8" fmla="*/ 0 h 4025639"/>
                <a:gd name="connsiteX4-9" fmla="*/ 1603608 w 1603608"/>
                <a:gd name="connsiteY4-10" fmla="*/ 91440 h 4025639"/>
                <a:gd name="connsiteX0-11" fmla="*/ 1512168 w 1603608"/>
                <a:gd name="connsiteY0-12" fmla="*/ 4025639 h 4025639"/>
                <a:gd name="connsiteX1-13" fmla="*/ 0 w 1603608"/>
                <a:gd name="connsiteY1-14" fmla="*/ 4025639 h 4025639"/>
                <a:gd name="connsiteX2-15" fmla="*/ 0 w 1603608"/>
                <a:gd name="connsiteY2-16" fmla="*/ 0 h 4025639"/>
                <a:gd name="connsiteX3-17" fmla="*/ 1603608 w 1603608"/>
                <a:gd name="connsiteY3-18" fmla="*/ 91440 h 4025639"/>
                <a:gd name="connsiteX0-19" fmla="*/ 1512168 w 1512168"/>
                <a:gd name="connsiteY0-20" fmla="*/ 4025639 h 4025639"/>
                <a:gd name="connsiteX1-21" fmla="*/ 0 w 1512168"/>
                <a:gd name="connsiteY1-22" fmla="*/ 4025639 h 4025639"/>
                <a:gd name="connsiteX2-23" fmla="*/ 0 w 1512168"/>
                <a:gd name="connsiteY2-24" fmla="*/ 0 h 4025639"/>
                <a:gd name="connsiteX3-25" fmla="*/ 1462931 w 1512168"/>
                <a:gd name="connsiteY3-26" fmla="*/ 21102 h 4025639"/>
                <a:gd name="connsiteX0-27" fmla="*/ 1512168 w 1512168"/>
                <a:gd name="connsiteY0-28" fmla="*/ 4039706 h 4039706"/>
                <a:gd name="connsiteX1-29" fmla="*/ 0 w 1512168"/>
                <a:gd name="connsiteY1-30" fmla="*/ 4039706 h 4039706"/>
                <a:gd name="connsiteX2-31" fmla="*/ 0 w 1512168"/>
                <a:gd name="connsiteY2-32" fmla="*/ 14067 h 4039706"/>
                <a:gd name="connsiteX3-33" fmla="*/ 1462931 w 1512168"/>
                <a:gd name="connsiteY3-34" fmla="*/ 0 h 4039706"/>
                <a:gd name="connsiteX0-35" fmla="*/ 1512168 w 1512168"/>
                <a:gd name="connsiteY0-36" fmla="*/ 4026213 h 4026213"/>
                <a:gd name="connsiteX1-37" fmla="*/ 0 w 1512168"/>
                <a:gd name="connsiteY1-38" fmla="*/ 4026213 h 4026213"/>
                <a:gd name="connsiteX2-39" fmla="*/ 0 w 1512168"/>
                <a:gd name="connsiteY2-40" fmla="*/ 574 h 4026213"/>
                <a:gd name="connsiteX3-41" fmla="*/ 1471569 w 1512168"/>
                <a:gd name="connsiteY3-42" fmla="*/ 16938 h 4026213"/>
                <a:gd name="connsiteX0-43" fmla="*/ 1512168 w 1512168"/>
                <a:gd name="connsiteY0-44" fmla="*/ 4033619 h 4033619"/>
                <a:gd name="connsiteX1-45" fmla="*/ 0 w 1512168"/>
                <a:gd name="connsiteY1-46" fmla="*/ 4033619 h 4033619"/>
                <a:gd name="connsiteX2-47" fmla="*/ 0 w 1512168"/>
                <a:gd name="connsiteY2-48" fmla="*/ 7980 h 4033619"/>
                <a:gd name="connsiteX3-49" fmla="*/ 1488845 w 1512168"/>
                <a:gd name="connsiteY3-50" fmla="*/ 0 h 4033619"/>
                <a:gd name="connsiteX0-51" fmla="*/ 1512168 w 1512168"/>
                <a:gd name="connsiteY0-52" fmla="*/ 4025639 h 4025639"/>
                <a:gd name="connsiteX1-53" fmla="*/ 0 w 1512168"/>
                <a:gd name="connsiteY1-54" fmla="*/ 4025639 h 4025639"/>
                <a:gd name="connsiteX2-55" fmla="*/ 0 w 1512168"/>
                <a:gd name="connsiteY2-56" fmla="*/ 0 h 4025639"/>
                <a:gd name="connsiteX3-57" fmla="*/ 1497483 w 1512168"/>
                <a:gd name="connsiteY3-58" fmla="*/ 4193 h 4025639"/>
                <a:gd name="connsiteX0-59" fmla="*/ 1512168 w 1512168"/>
                <a:gd name="connsiteY0-60" fmla="*/ 4039704 h 4039704"/>
                <a:gd name="connsiteX1-61" fmla="*/ 0 w 1512168"/>
                <a:gd name="connsiteY1-62" fmla="*/ 4039704 h 4039704"/>
                <a:gd name="connsiteX2-63" fmla="*/ 0 w 1512168"/>
                <a:gd name="connsiteY2-64" fmla="*/ 14065 h 4039704"/>
                <a:gd name="connsiteX3-65" fmla="*/ 1506122 w 1512168"/>
                <a:gd name="connsiteY3-66" fmla="*/ 0 h 4039704"/>
                <a:gd name="connsiteX0-67" fmla="*/ 1512168 w 1532036"/>
                <a:gd name="connsiteY0-68" fmla="*/ 4039704 h 4039704"/>
                <a:gd name="connsiteX1-69" fmla="*/ 0 w 1532036"/>
                <a:gd name="connsiteY1-70" fmla="*/ 4039704 h 4039704"/>
                <a:gd name="connsiteX2-71" fmla="*/ 0 w 1532036"/>
                <a:gd name="connsiteY2-72" fmla="*/ 14065 h 4039704"/>
                <a:gd name="connsiteX3-73" fmla="*/ 1532036 w 1532036"/>
                <a:gd name="connsiteY3-74" fmla="*/ 0 h 4039704"/>
                <a:gd name="connsiteX0-75" fmla="*/ 1512168 w 1536268"/>
                <a:gd name="connsiteY0-76" fmla="*/ 4027775 h 4027775"/>
                <a:gd name="connsiteX1-77" fmla="*/ 0 w 1536268"/>
                <a:gd name="connsiteY1-78" fmla="*/ 4027775 h 4027775"/>
                <a:gd name="connsiteX2-79" fmla="*/ 0 w 1536268"/>
                <a:gd name="connsiteY2-80" fmla="*/ 2136 h 4027775"/>
                <a:gd name="connsiteX3-81" fmla="*/ 1536268 w 1536268"/>
                <a:gd name="connsiteY3-82" fmla="*/ 0 h 4027775"/>
                <a:gd name="connsiteX0-83" fmla="*/ 1512168 w 1548965"/>
                <a:gd name="connsiteY0-84" fmla="*/ 4025639 h 4025639"/>
                <a:gd name="connsiteX1-85" fmla="*/ 0 w 1548965"/>
                <a:gd name="connsiteY1-86" fmla="*/ 4025639 h 4025639"/>
                <a:gd name="connsiteX2-87" fmla="*/ 0 w 1548965"/>
                <a:gd name="connsiteY2-88" fmla="*/ 0 h 4025639"/>
                <a:gd name="connsiteX3-89" fmla="*/ 1548965 w 1548965"/>
                <a:gd name="connsiteY3-90" fmla="*/ 847 h 4025639"/>
                <a:gd name="connsiteX0-91" fmla="*/ 1512168 w 1553197"/>
                <a:gd name="connsiteY0-92" fmla="*/ 4030756 h 4030756"/>
                <a:gd name="connsiteX1-93" fmla="*/ 0 w 1553197"/>
                <a:gd name="connsiteY1-94" fmla="*/ 4030756 h 4030756"/>
                <a:gd name="connsiteX2-95" fmla="*/ 0 w 1553197"/>
                <a:gd name="connsiteY2-96" fmla="*/ 5117 h 4030756"/>
                <a:gd name="connsiteX3-97" fmla="*/ 1553197 w 1553197"/>
                <a:gd name="connsiteY3-98" fmla="*/ 0 h 4030756"/>
                <a:gd name="connsiteX0-99" fmla="*/ 1512168 w 1557429"/>
                <a:gd name="connsiteY0-100" fmla="*/ 4027774 h 4027774"/>
                <a:gd name="connsiteX1-101" fmla="*/ 0 w 1557429"/>
                <a:gd name="connsiteY1-102" fmla="*/ 4027774 h 4027774"/>
                <a:gd name="connsiteX2-103" fmla="*/ 0 w 1557429"/>
                <a:gd name="connsiteY2-104" fmla="*/ 2135 h 4027774"/>
                <a:gd name="connsiteX3-105" fmla="*/ 1557429 w 1557429"/>
                <a:gd name="connsiteY3-106" fmla="*/ 0 h 4027774"/>
                <a:gd name="connsiteX0-107" fmla="*/ 1512168 w 1561661"/>
                <a:gd name="connsiteY0-108" fmla="*/ 4025639 h 4025639"/>
                <a:gd name="connsiteX1-109" fmla="*/ 0 w 1561661"/>
                <a:gd name="connsiteY1-110" fmla="*/ 4025639 h 4025639"/>
                <a:gd name="connsiteX2-111" fmla="*/ 0 w 1561661"/>
                <a:gd name="connsiteY2-112" fmla="*/ 0 h 4025639"/>
                <a:gd name="connsiteX3-113" fmla="*/ 1561661 w 1561661"/>
                <a:gd name="connsiteY3-114" fmla="*/ 6811 h 4025639"/>
                <a:gd name="connsiteX0-115" fmla="*/ 1512168 w 1570126"/>
                <a:gd name="connsiteY0-116" fmla="*/ 4027774 h 4027774"/>
                <a:gd name="connsiteX1-117" fmla="*/ 0 w 1570126"/>
                <a:gd name="connsiteY1-118" fmla="*/ 4027774 h 4027774"/>
                <a:gd name="connsiteX2-119" fmla="*/ 0 w 1570126"/>
                <a:gd name="connsiteY2-120" fmla="*/ 2135 h 4027774"/>
                <a:gd name="connsiteX3-121" fmla="*/ 1570126 w 1570126"/>
                <a:gd name="connsiteY3-122" fmla="*/ 0 h 4027774"/>
                <a:gd name="connsiteX0-123" fmla="*/ 1512168 w 1574358"/>
                <a:gd name="connsiteY0-124" fmla="*/ 4025639 h 4025639"/>
                <a:gd name="connsiteX1-125" fmla="*/ 0 w 1574358"/>
                <a:gd name="connsiteY1-126" fmla="*/ 4025639 h 4025639"/>
                <a:gd name="connsiteX2-127" fmla="*/ 0 w 1574358"/>
                <a:gd name="connsiteY2-128" fmla="*/ 0 h 4025639"/>
                <a:gd name="connsiteX3-129" fmla="*/ 1574358 w 1574358"/>
                <a:gd name="connsiteY3-130" fmla="*/ 9793 h 4025639"/>
                <a:gd name="connsiteX0-131" fmla="*/ 1512168 w 1578590"/>
                <a:gd name="connsiteY0-132" fmla="*/ 4025639 h 4025639"/>
                <a:gd name="connsiteX1-133" fmla="*/ 0 w 1578590"/>
                <a:gd name="connsiteY1-134" fmla="*/ 4025639 h 4025639"/>
                <a:gd name="connsiteX2-135" fmla="*/ 0 w 1578590"/>
                <a:gd name="connsiteY2-136" fmla="*/ 0 h 4025639"/>
                <a:gd name="connsiteX3-137" fmla="*/ 1578590 w 1578590"/>
                <a:gd name="connsiteY3-138" fmla="*/ 847 h 4025639"/>
              </a:gdLst>
              <a:ahLst/>
              <a:cxnLst>
                <a:cxn ang="0">
                  <a:pos x="connsiteX0-1" y="connsiteY0-2"/>
                </a:cxn>
                <a:cxn ang="0">
                  <a:pos x="connsiteX1-3" y="connsiteY1-4"/>
                </a:cxn>
                <a:cxn ang="0">
                  <a:pos x="connsiteX2-5" y="connsiteY2-6"/>
                </a:cxn>
                <a:cxn ang="0">
                  <a:pos x="connsiteX3-7" y="connsiteY3-8"/>
                </a:cxn>
              </a:cxnLst>
              <a:rect l="l" t="t" r="r" b="b"/>
              <a:pathLst>
                <a:path w="1578590" h="4025639">
                  <a:moveTo>
                    <a:pt x="1512168" y="4025639"/>
                  </a:moveTo>
                  <a:lnTo>
                    <a:pt x="0" y="4025639"/>
                  </a:lnTo>
                  <a:lnTo>
                    <a:pt x="0" y="0"/>
                  </a:lnTo>
                  <a:lnTo>
                    <a:pt x="1578590" y="84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cxnSp>
          <p:nvCxnSpPr>
            <p:cNvPr id="58" name="直接连接符 57"/>
            <p:cNvCxnSpPr/>
            <p:nvPr/>
          </p:nvCxnSpPr>
          <p:spPr>
            <a:xfrm>
              <a:off x="1475656" y="3101846"/>
              <a:ext cx="86409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1" name="TextBox 9"/>
          <p:cNvSpPr txBox="1"/>
          <p:nvPr/>
        </p:nvSpPr>
        <p:spPr>
          <a:xfrm>
            <a:off x="3297927" y="1710629"/>
            <a:ext cx="4189721" cy="572464"/>
          </a:xfrm>
          <a:prstGeom prst="rect">
            <a:avLst/>
          </a:prstGeom>
          <a:noFill/>
        </p:spPr>
        <p:txBody>
          <a:bodyPr wrap="square"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是体现公司价值创造成果的最直接的效益指标。如投资资本回报率、息税前利润等。</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6" name="组合 5"/>
          <p:cNvGrpSpPr/>
          <p:nvPr/>
        </p:nvGrpSpPr>
        <p:grpSpPr>
          <a:xfrm>
            <a:off x="2326043" y="1197094"/>
            <a:ext cx="5593554" cy="441085"/>
            <a:chOff x="3099904" y="1452479"/>
            <a:chExt cx="7459798" cy="588250"/>
          </a:xfrm>
        </p:grpSpPr>
        <p:sp>
          <p:nvSpPr>
            <p:cNvPr id="59" name="矩形 1"/>
            <p:cNvSpPr/>
            <p:nvPr/>
          </p:nvSpPr>
          <p:spPr>
            <a:xfrm>
              <a:off x="3099904" y="1452479"/>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2" name="TextBox 61"/>
            <p:cNvSpPr txBox="1"/>
            <p:nvPr/>
          </p:nvSpPr>
          <p:spPr>
            <a:xfrm>
              <a:off x="4373288" y="1527970"/>
              <a:ext cx="4607455" cy="49255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点击添加标题内容（权重</a:t>
              </a:r>
              <a:r>
                <a:rPr kumimoji="0" lang="en-US" altLang="zh-CN"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50%</a:t>
              </a: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p>
          </p:txBody>
        </p:sp>
      </p:grpSp>
      <p:grpSp>
        <p:nvGrpSpPr>
          <p:cNvPr id="3" name="组合 2"/>
          <p:cNvGrpSpPr/>
          <p:nvPr/>
        </p:nvGrpSpPr>
        <p:grpSpPr>
          <a:xfrm>
            <a:off x="2596013" y="951945"/>
            <a:ext cx="640647" cy="677097"/>
            <a:chOff x="3459946" y="1125538"/>
            <a:chExt cx="854394" cy="903005"/>
          </a:xfrm>
        </p:grpSpPr>
        <p:sp>
          <p:nvSpPr>
            <p:cNvPr id="60" name="等腰三角形 59"/>
            <p:cNvSpPr/>
            <p:nvPr/>
          </p:nvSpPr>
          <p:spPr>
            <a:xfrm flipV="1">
              <a:off x="3459946" y="1207397"/>
              <a:ext cx="854394" cy="821146"/>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zh-CN" sz="101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63" name="TextBox 62"/>
            <p:cNvSpPr txBox="1"/>
            <p:nvPr/>
          </p:nvSpPr>
          <p:spPr>
            <a:xfrm>
              <a:off x="3615683" y="1125538"/>
              <a:ext cx="530611" cy="73866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1</a:t>
              </a:r>
              <a:endParaRPr kumimoji="0" lang="zh-CN" altLang="en-US" sz="3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sp>
        <p:nvSpPr>
          <p:cNvPr id="66" name="TextBox 65"/>
          <p:cNvSpPr txBox="1"/>
          <p:nvPr/>
        </p:nvSpPr>
        <p:spPr>
          <a:xfrm>
            <a:off x="3297928" y="2941207"/>
            <a:ext cx="4189722" cy="572464"/>
          </a:xfrm>
          <a:prstGeom prst="rect">
            <a:avLst/>
          </a:prstGeom>
          <a:noFill/>
        </p:spPr>
        <p:txBody>
          <a:bodyPr wrap="square"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为实现公司价值增长的重要营运操作控制活动的效果。如行政管理费用、大客户投诉次数等。</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7" name="组合 6"/>
          <p:cNvGrpSpPr/>
          <p:nvPr/>
        </p:nvGrpSpPr>
        <p:grpSpPr>
          <a:xfrm>
            <a:off x="2326043" y="2427673"/>
            <a:ext cx="5593554" cy="441085"/>
            <a:chOff x="3099904" y="3252679"/>
            <a:chExt cx="7459798" cy="588250"/>
          </a:xfrm>
        </p:grpSpPr>
        <p:sp>
          <p:nvSpPr>
            <p:cNvPr id="64" name="矩形 1"/>
            <p:cNvSpPr/>
            <p:nvPr/>
          </p:nvSpPr>
          <p:spPr>
            <a:xfrm>
              <a:off x="3099904" y="3252679"/>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7" name="TextBox 66"/>
            <p:cNvSpPr txBox="1"/>
            <p:nvPr/>
          </p:nvSpPr>
          <p:spPr>
            <a:xfrm>
              <a:off x="4373288" y="3340286"/>
              <a:ext cx="4607455" cy="49255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点击添加标题内容（权重</a:t>
              </a:r>
              <a:r>
                <a:rPr kumimoji="0" lang="en-US" altLang="zh-CN"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30%</a:t>
              </a: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p>
          </p:txBody>
        </p:sp>
      </p:grpSp>
      <p:grpSp>
        <p:nvGrpSpPr>
          <p:cNvPr id="4" name="组合 3"/>
          <p:cNvGrpSpPr/>
          <p:nvPr/>
        </p:nvGrpSpPr>
        <p:grpSpPr>
          <a:xfrm>
            <a:off x="2596013" y="2182524"/>
            <a:ext cx="640647" cy="677097"/>
            <a:chOff x="3459946" y="2925738"/>
            <a:chExt cx="854394" cy="903005"/>
          </a:xfrm>
        </p:grpSpPr>
        <p:sp>
          <p:nvSpPr>
            <p:cNvPr id="65" name="等腰三角形 64"/>
            <p:cNvSpPr/>
            <p:nvPr/>
          </p:nvSpPr>
          <p:spPr>
            <a:xfrm flipV="1">
              <a:off x="3459946" y="3007597"/>
              <a:ext cx="854394" cy="821146"/>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zh-CN" sz="101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68" name="TextBox 67"/>
            <p:cNvSpPr txBox="1"/>
            <p:nvPr/>
          </p:nvSpPr>
          <p:spPr>
            <a:xfrm>
              <a:off x="3650853" y="2925738"/>
              <a:ext cx="530611" cy="73866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2</a:t>
              </a:r>
              <a:endParaRPr kumimoji="0" lang="zh-CN" altLang="en-US" sz="3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sp>
        <p:nvSpPr>
          <p:cNvPr id="71" name="TextBox 23"/>
          <p:cNvSpPr txBox="1"/>
          <p:nvPr/>
        </p:nvSpPr>
        <p:spPr>
          <a:xfrm>
            <a:off x="3297928" y="4207094"/>
            <a:ext cx="4189722" cy="572464"/>
          </a:xfrm>
          <a:prstGeom prst="rect">
            <a:avLst/>
          </a:prstGeom>
          <a:noFill/>
        </p:spPr>
        <p:txBody>
          <a:bodyPr wrap="square"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用来评估员工管理、激励与职业发展等保持公司长期稳定发展的能力。如员工人数控制、员工满意度等。</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8" name="组合 7"/>
          <p:cNvGrpSpPr/>
          <p:nvPr/>
        </p:nvGrpSpPr>
        <p:grpSpPr>
          <a:xfrm>
            <a:off x="2326043" y="3669525"/>
            <a:ext cx="5593554" cy="444107"/>
            <a:chOff x="3099904" y="5020823"/>
            <a:chExt cx="7459798" cy="592280"/>
          </a:xfrm>
        </p:grpSpPr>
        <p:sp>
          <p:nvSpPr>
            <p:cNvPr id="69" name="矩形 1"/>
            <p:cNvSpPr/>
            <p:nvPr/>
          </p:nvSpPr>
          <p:spPr>
            <a:xfrm>
              <a:off x="3099904" y="5020823"/>
              <a:ext cx="7459798" cy="588250"/>
            </a:xfrm>
            <a:custGeom>
              <a:avLst/>
              <a:gdLst>
                <a:gd name="connsiteX0" fmla="*/ 0 w 6840760"/>
                <a:gd name="connsiteY0" fmla="*/ 0 h 888468"/>
                <a:gd name="connsiteX1" fmla="*/ 6840760 w 6840760"/>
                <a:gd name="connsiteY1" fmla="*/ 0 h 888468"/>
                <a:gd name="connsiteX2" fmla="*/ 6840760 w 6840760"/>
                <a:gd name="connsiteY2" fmla="*/ 888468 h 888468"/>
                <a:gd name="connsiteX3" fmla="*/ 0 w 6840760"/>
                <a:gd name="connsiteY3" fmla="*/ 888468 h 888468"/>
                <a:gd name="connsiteX4" fmla="*/ 0 w 6840760"/>
                <a:gd name="connsiteY4" fmla="*/ 0 h 888468"/>
                <a:gd name="connsiteX0-1" fmla="*/ 0 w 6840760"/>
                <a:gd name="connsiteY0-2" fmla="*/ 0 h 888468"/>
                <a:gd name="connsiteX1-3" fmla="*/ 6465622 w 6840760"/>
                <a:gd name="connsiteY1-4" fmla="*/ 35169 h 888468"/>
                <a:gd name="connsiteX2-5" fmla="*/ 6840760 w 6840760"/>
                <a:gd name="connsiteY2-6" fmla="*/ 888468 h 888468"/>
                <a:gd name="connsiteX3-7" fmla="*/ 0 w 6840760"/>
                <a:gd name="connsiteY3-8" fmla="*/ 888468 h 888468"/>
                <a:gd name="connsiteX4-9" fmla="*/ 0 w 6840760"/>
                <a:gd name="connsiteY4-10" fmla="*/ 0 h 888468"/>
                <a:gd name="connsiteX0-11" fmla="*/ 351693 w 6840760"/>
                <a:gd name="connsiteY0-12" fmla="*/ 0 h 888468"/>
                <a:gd name="connsiteX1-13" fmla="*/ 6465622 w 6840760"/>
                <a:gd name="connsiteY1-14" fmla="*/ 35169 h 888468"/>
                <a:gd name="connsiteX2-15" fmla="*/ 6840760 w 6840760"/>
                <a:gd name="connsiteY2-16" fmla="*/ 888468 h 888468"/>
                <a:gd name="connsiteX3-17" fmla="*/ 0 w 6840760"/>
                <a:gd name="connsiteY3-18" fmla="*/ 888468 h 888468"/>
                <a:gd name="connsiteX4-19" fmla="*/ 351693 w 6840760"/>
                <a:gd name="connsiteY4-20" fmla="*/ 0 h 888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0760" h="888468">
                  <a:moveTo>
                    <a:pt x="351693" y="0"/>
                  </a:moveTo>
                  <a:lnTo>
                    <a:pt x="6465622" y="35169"/>
                  </a:lnTo>
                  <a:lnTo>
                    <a:pt x="6840760" y="888468"/>
                  </a:lnTo>
                  <a:lnTo>
                    <a:pt x="0" y="888468"/>
                  </a:lnTo>
                  <a:lnTo>
                    <a:pt x="3516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2" name="TextBox 24"/>
            <p:cNvSpPr txBox="1"/>
            <p:nvPr/>
          </p:nvSpPr>
          <p:spPr>
            <a:xfrm>
              <a:off x="4373288" y="5120546"/>
              <a:ext cx="4607455" cy="49255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点击添加标题内容（权重</a:t>
              </a:r>
              <a:r>
                <a:rPr kumimoji="0" lang="en-US" altLang="zh-CN"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a:t>
              </a: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a:t>
              </a:r>
            </a:p>
          </p:txBody>
        </p:sp>
      </p:grpSp>
      <p:grpSp>
        <p:nvGrpSpPr>
          <p:cNvPr id="5" name="组合 4"/>
          <p:cNvGrpSpPr/>
          <p:nvPr/>
        </p:nvGrpSpPr>
        <p:grpSpPr>
          <a:xfrm>
            <a:off x="2596013" y="3424374"/>
            <a:ext cx="640647" cy="677097"/>
            <a:chOff x="3459946" y="4693882"/>
            <a:chExt cx="854394" cy="903005"/>
          </a:xfrm>
        </p:grpSpPr>
        <p:sp>
          <p:nvSpPr>
            <p:cNvPr id="70" name="等腰三角形 69"/>
            <p:cNvSpPr/>
            <p:nvPr/>
          </p:nvSpPr>
          <p:spPr>
            <a:xfrm flipV="1">
              <a:off x="3459946" y="4775741"/>
              <a:ext cx="854394" cy="821146"/>
            </a:xfrm>
            <a:prstGeom prst="triangl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zh-CN" sz="101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73" name="TextBox 25"/>
            <p:cNvSpPr txBox="1"/>
            <p:nvPr/>
          </p:nvSpPr>
          <p:spPr>
            <a:xfrm>
              <a:off x="3650853" y="4693882"/>
              <a:ext cx="530611" cy="73866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3</a:t>
              </a:r>
              <a:endParaRPr kumimoji="0" lang="zh-CN" altLang="en-US" sz="3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sp>
        <p:nvSpPr>
          <p:cNvPr id="74" name="TextBox 31"/>
          <p:cNvSpPr txBox="1"/>
          <p:nvPr/>
        </p:nvSpPr>
        <p:spPr>
          <a:xfrm>
            <a:off x="1232240" y="1373572"/>
            <a:ext cx="553870" cy="2692856"/>
          </a:xfrm>
          <a:prstGeom prst="rect">
            <a:avLst/>
          </a:prstGeom>
          <a:noFill/>
        </p:spPr>
        <p:txBody>
          <a:bodyPr vert="eaVert"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 </a:t>
            </a:r>
            <a:r>
              <a:rPr kumimoji="0" lang="zh-CN"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标题内容 </a:t>
            </a:r>
            <a:r>
              <a:rPr kumimoji="0" lang="en-US" altLang="zh-CN" sz="2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endParaRPr kumimoji="0" lang="zh-CN" altLang="en-US" sz="2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randombar(horizontal)">
                                      <p:cBhvr>
                                        <p:cTn id="24" dur="500"/>
                                        <p:tgtEl>
                                          <p:spTgt spid="61"/>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 presetClass="entr" presetSubtype="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14" presetClass="entr" presetSubtype="1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randombar(horizontal)">
                                      <p:cBhvr>
                                        <p:cTn id="36" dur="500"/>
                                        <p:tgtEl>
                                          <p:spTgt spid="66"/>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 presetClass="entr" presetSubtype="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randombar(horizontal)">
                                      <p:cBhvr>
                                        <p:cTn id="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6" grpId="0"/>
      <p:bldP spid="71"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738462" y="2226104"/>
            <a:ext cx="7667077" cy="157706"/>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 name="五角星 18"/>
          <p:cNvSpPr/>
          <p:nvPr/>
        </p:nvSpPr>
        <p:spPr>
          <a:xfrm rot="2134838">
            <a:off x="1122688" y="1623595"/>
            <a:ext cx="1306141" cy="132223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868" tIns="45434" rIns="90868" bIns="4543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 name="TextBox 3"/>
          <p:cNvSpPr txBox="1"/>
          <p:nvPr/>
        </p:nvSpPr>
        <p:spPr>
          <a:xfrm>
            <a:off x="1226627" y="2103303"/>
            <a:ext cx="1098261" cy="368754"/>
          </a:xfrm>
          <a:prstGeom prst="rect">
            <a:avLst/>
          </a:prstGeom>
          <a:noFill/>
        </p:spPr>
        <p:txBody>
          <a:bodyPr wrap="square" lIns="90868" tIns="45434" rIns="90868" bIns="45434"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标题内容</a:t>
            </a:r>
          </a:p>
        </p:txBody>
      </p:sp>
      <p:sp>
        <p:nvSpPr>
          <p:cNvPr id="5" name="五角星 18"/>
          <p:cNvSpPr/>
          <p:nvPr/>
        </p:nvSpPr>
        <p:spPr>
          <a:xfrm rot="2134838">
            <a:off x="2935627" y="1623595"/>
            <a:ext cx="1306141" cy="132223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868" tIns="45434" rIns="90868" bIns="4543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 name="五角星 18"/>
          <p:cNvSpPr/>
          <p:nvPr/>
        </p:nvSpPr>
        <p:spPr>
          <a:xfrm rot="2134838">
            <a:off x="4800995" y="1623595"/>
            <a:ext cx="1306141" cy="132223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868" tIns="45434" rIns="90868" bIns="4543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TextBox 6"/>
          <p:cNvSpPr txBox="1"/>
          <p:nvPr/>
        </p:nvSpPr>
        <p:spPr>
          <a:xfrm>
            <a:off x="3053433" y="2103303"/>
            <a:ext cx="1098261" cy="368754"/>
          </a:xfrm>
          <a:prstGeom prst="rect">
            <a:avLst/>
          </a:prstGeom>
          <a:noFill/>
        </p:spPr>
        <p:txBody>
          <a:bodyPr wrap="square" lIns="90868" tIns="45434" rIns="90868" bIns="45434"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标题内容</a:t>
            </a:r>
          </a:p>
        </p:txBody>
      </p:sp>
      <p:sp>
        <p:nvSpPr>
          <p:cNvPr id="8" name="TextBox 7"/>
          <p:cNvSpPr txBox="1"/>
          <p:nvPr/>
        </p:nvSpPr>
        <p:spPr>
          <a:xfrm>
            <a:off x="4891070" y="2103303"/>
            <a:ext cx="1098261" cy="368754"/>
          </a:xfrm>
          <a:prstGeom prst="rect">
            <a:avLst/>
          </a:prstGeom>
          <a:noFill/>
        </p:spPr>
        <p:txBody>
          <a:bodyPr wrap="square" lIns="90868" tIns="45434" rIns="90868" bIns="45434"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标题内容</a:t>
            </a:r>
          </a:p>
        </p:txBody>
      </p:sp>
      <p:sp>
        <p:nvSpPr>
          <p:cNvPr id="9" name="五角星 18"/>
          <p:cNvSpPr/>
          <p:nvPr/>
        </p:nvSpPr>
        <p:spPr>
          <a:xfrm rot="2134838">
            <a:off x="6613934" y="1623595"/>
            <a:ext cx="1306141" cy="132223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868" tIns="45434" rIns="90868" bIns="4543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 name="TextBox 9"/>
          <p:cNvSpPr txBox="1"/>
          <p:nvPr/>
        </p:nvSpPr>
        <p:spPr>
          <a:xfrm>
            <a:off x="6715247" y="2103303"/>
            <a:ext cx="1098261" cy="368754"/>
          </a:xfrm>
          <a:prstGeom prst="rect">
            <a:avLst/>
          </a:prstGeom>
          <a:noFill/>
        </p:spPr>
        <p:txBody>
          <a:bodyPr wrap="square" lIns="90868" tIns="45434" rIns="90868" bIns="45434"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标题内容</a:t>
            </a:r>
          </a:p>
        </p:txBody>
      </p:sp>
      <p:sp>
        <p:nvSpPr>
          <p:cNvPr id="11" name="矩形 10"/>
          <p:cNvSpPr/>
          <p:nvPr/>
        </p:nvSpPr>
        <p:spPr>
          <a:xfrm>
            <a:off x="1116275" y="3212711"/>
            <a:ext cx="1350324" cy="276977"/>
          </a:xfrm>
          <a:prstGeom prst="rect">
            <a:avLst/>
          </a:prstGeom>
        </p:spPr>
        <p:txBody>
          <a:bodyPr wrap="none" lIns="68557" tIns="34279" rIns="68557" bIns="34279">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输入小标题内容</a:t>
            </a:r>
            <a:endParaRPr kumimoji="0" lang="en-US" altLang="zh-CN" sz="135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2" name="矩形 47"/>
          <p:cNvSpPr>
            <a:spLocks noChangeArrowheads="1"/>
          </p:cNvSpPr>
          <p:nvPr/>
        </p:nvSpPr>
        <p:spPr bwMode="auto">
          <a:xfrm>
            <a:off x="1062423" y="3446731"/>
            <a:ext cx="1452226" cy="111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sp>
        <p:nvSpPr>
          <p:cNvPr id="13" name="矩形 12"/>
          <p:cNvSpPr/>
          <p:nvPr/>
        </p:nvSpPr>
        <p:spPr>
          <a:xfrm>
            <a:off x="2938556" y="3212711"/>
            <a:ext cx="1350324" cy="276977"/>
          </a:xfrm>
          <a:prstGeom prst="rect">
            <a:avLst/>
          </a:prstGeom>
        </p:spPr>
        <p:txBody>
          <a:bodyPr wrap="none" lIns="68557" tIns="34279" rIns="68557" bIns="34279">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输入小标题内容</a:t>
            </a:r>
            <a:endParaRPr kumimoji="0" lang="en-US" altLang="zh-CN" sz="135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4" name="矩形 47"/>
          <p:cNvSpPr>
            <a:spLocks noChangeArrowheads="1"/>
          </p:cNvSpPr>
          <p:nvPr/>
        </p:nvSpPr>
        <p:spPr bwMode="auto">
          <a:xfrm>
            <a:off x="2884703" y="3446731"/>
            <a:ext cx="1452226" cy="111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sp>
        <p:nvSpPr>
          <p:cNvPr id="15" name="矩形 14"/>
          <p:cNvSpPr/>
          <p:nvPr/>
        </p:nvSpPr>
        <p:spPr>
          <a:xfrm>
            <a:off x="4828329" y="3212711"/>
            <a:ext cx="1350324" cy="276977"/>
          </a:xfrm>
          <a:prstGeom prst="rect">
            <a:avLst/>
          </a:prstGeom>
        </p:spPr>
        <p:txBody>
          <a:bodyPr wrap="none" lIns="68557" tIns="34279" rIns="68557" bIns="34279">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输入小标题内容</a:t>
            </a:r>
            <a:endParaRPr kumimoji="0" lang="en-US" altLang="zh-CN" sz="135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6" name="矩形 47"/>
          <p:cNvSpPr>
            <a:spLocks noChangeArrowheads="1"/>
          </p:cNvSpPr>
          <p:nvPr/>
        </p:nvSpPr>
        <p:spPr bwMode="auto">
          <a:xfrm>
            <a:off x="4774476" y="3446731"/>
            <a:ext cx="1452226" cy="111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sp>
        <p:nvSpPr>
          <p:cNvPr id="17" name="矩形 16"/>
          <p:cNvSpPr/>
          <p:nvPr/>
        </p:nvSpPr>
        <p:spPr>
          <a:xfrm>
            <a:off x="6650609" y="3212711"/>
            <a:ext cx="1350324" cy="276977"/>
          </a:xfrm>
          <a:prstGeom prst="rect">
            <a:avLst/>
          </a:prstGeom>
        </p:spPr>
        <p:txBody>
          <a:bodyPr wrap="none" lIns="68557" tIns="34279" rIns="68557" bIns="34279">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输入小标题内容</a:t>
            </a:r>
            <a:endParaRPr kumimoji="0" lang="en-US" altLang="zh-CN" sz="135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8" name="矩形 47"/>
          <p:cNvSpPr>
            <a:spLocks noChangeArrowheads="1"/>
          </p:cNvSpPr>
          <p:nvPr/>
        </p:nvSpPr>
        <p:spPr bwMode="auto">
          <a:xfrm>
            <a:off x="6596756" y="3446731"/>
            <a:ext cx="1452226" cy="111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sp>
        <p:nvSpPr>
          <p:cNvPr id="19" name="矩形 47"/>
          <p:cNvSpPr>
            <a:spLocks noChangeArrowheads="1"/>
          </p:cNvSpPr>
          <p:nvPr/>
        </p:nvSpPr>
        <p:spPr bwMode="auto">
          <a:xfrm>
            <a:off x="753581" y="897951"/>
            <a:ext cx="7597964" cy="54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7" tIns="34279" rIns="68557" bIns="3427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
        <p:nvSpPr>
          <p:cNvPr id="20" name="标题 19"/>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style.rotation</p:attrName>
                                        </p:attrNameLst>
                                      </p:cBhvr>
                                      <p:tavLst>
                                        <p:tav tm="0">
                                          <p:val>
                                            <p:fltVal val="360"/>
                                          </p:val>
                                        </p:tav>
                                        <p:tav tm="100000">
                                          <p:val>
                                            <p:fltVal val="0"/>
                                          </p:val>
                                        </p:tav>
                                      </p:tavLst>
                                    </p:anim>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 calcmode="lin" valueType="num">
                                      <p:cBhvr>
                                        <p:cTn id="35" dur="500" fill="hold"/>
                                        <p:tgtEl>
                                          <p:spTgt spid="5"/>
                                        </p:tgtEl>
                                        <p:attrNameLst>
                                          <p:attrName>style.rotation</p:attrName>
                                        </p:attrNameLst>
                                      </p:cBhvr>
                                      <p:tavLst>
                                        <p:tav tm="0">
                                          <p:val>
                                            <p:fltVal val="360"/>
                                          </p:val>
                                        </p:tav>
                                        <p:tav tm="100000">
                                          <p:val>
                                            <p:fltVal val="0"/>
                                          </p:val>
                                        </p:tav>
                                      </p:tavLst>
                                    </p:anim>
                                    <p:animEffect transition="in" filter="fade">
                                      <p:cBhvr>
                                        <p:cTn id="36" dur="500"/>
                                        <p:tgtEl>
                                          <p:spTgt spid="5"/>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par>
                          <p:cTn id="47" fill="hold">
                            <p:stCondLst>
                              <p:cond delay="3000"/>
                            </p:stCondLst>
                            <p:childTnLst>
                              <p:par>
                                <p:cTn id="48" presetID="49" presetClass="entr" presetSubtype="0" decel="10000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 calcmode="lin" valueType="num">
                                      <p:cBhvr>
                                        <p:cTn id="52" dur="500" fill="hold"/>
                                        <p:tgtEl>
                                          <p:spTgt spid="6"/>
                                        </p:tgtEl>
                                        <p:attrNameLst>
                                          <p:attrName>style.rotation</p:attrName>
                                        </p:attrNameLst>
                                      </p:cBhvr>
                                      <p:tavLst>
                                        <p:tav tm="0">
                                          <p:val>
                                            <p:fltVal val="360"/>
                                          </p:val>
                                        </p:tav>
                                        <p:tav tm="100000">
                                          <p:val>
                                            <p:fltVal val="0"/>
                                          </p:val>
                                        </p:tav>
                                      </p:tavLst>
                                    </p:anim>
                                    <p:animEffect transition="in" filter="fade">
                                      <p:cBhvr>
                                        <p:cTn id="53" dur="500"/>
                                        <p:tgtEl>
                                          <p:spTgt spid="6"/>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randombar(horizontal)">
                                      <p:cBhvr>
                                        <p:cTn id="60" dur="500"/>
                                        <p:tgtEl>
                                          <p:spTgt spid="15"/>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par>
                          <p:cTn id="64" fill="hold">
                            <p:stCondLst>
                              <p:cond delay="4000"/>
                            </p:stCondLst>
                            <p:childTnLst>
                              <p:par>
                                <p:cTn id="65" presetID="49" presetClass="entr" presetSubtype="0" decel="10000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 calcmode="lin" valueType="num">
                                      <p:cBhvr>
                                        <p:cTn id="69" dur="500" fill="hold"/>
                                        <p:tgtEl>
                                          <p:spTgt spid="9"/>
                                        </p:tgtEl>
                                        <p:attrNameLst>
                                          <p:attrName>style.rotation</p:attrName>
                                        </p:attrNameLst>
                                      </p:cBhvr>
                                      <p:tavLst>
                                        <p:tav tm="0">
                                          <p:val>
                                            <p:fltVal val="360"/>
                                          </p:val>
                                        </p:tav>
                                        <p:tav tm="100000">
                                          <p:val>
                                            <p:fltVal val="0"/>
                                          </p:val>
                                        </p:tav>
                                      </p:tavLst>
                                    </p:anim>
                                    <p:animEffect transition="in" filter="fade">
                                      <p:cBhvr>
                                        <p:cTn id="70" dur="500"/>
                                        <p:tgtEl>
                                          <p:spTgt spid="9"/>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randombar(horizontal)">
                                      <p:cBhvr>
                                        <p:cTn id="77" dur="500"/>
                                        <p:tgtEl>
                                          <p:spTgt spid="1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randombar(horizontal)">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p:bldP spid="9" grpId="0" animBg="1"/>
      <p:bldP spid="10" grpId="0"/>
      <p:bldP spid="11" grpId="0"/>
      <p:bldP spid="12" grpId="0"/>
      <p:bldP spid="13" grpId="0"/>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5093946" y="1383894"/>
            <a:ext cx="3598146" cy="869345"/>
            <a:chOff x="5161824" y="1994966"/>
            <a:chExt cx="3297964" cy="756804"/>
          </a:xfrm>
        </p:grpSpPr>
        <p:sp>
          <p:nvSpPr>
            <p:cNvPr id="32" name="矩形 31"/>
            <p:cNvSpPr/>
            <p:nvPr/>
          </p:nvSpPr>
          <p:spPr>
            <a:xfrm>
              <a:off x="5161824" y="1994966"/>
              <a:ext cx="3297964" cy="7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3" name="组合 32"/>
            <p:cNvGrpSpPr/>
            <p:nvPr/>
          </p:nvGrpSpPr>
          <p:grpSpPr>
            <a:xfrm>
              <a:off x="5284317" y="2032622"/>
              <a:ext cx="3036413" cy="674951"/>
              <a:chOff x="5284317" y="2911032"/>
              <a:chExt cx="3036413" cy="674951"/>
            </a:xfrm>
          </p:grpSpPr>
          <p:sp>
            <p:nvSpPr>
              <p:cNvPr id="34" name="矩形 33"/>
              <p:cNvSpPr/>
              <p:nvPr/>
            </p:nvSpPr>
            <p:spPr>
              <a:xfrm>
                <a:off x="5284317" y="2911032"/>
                <a:ext cx="1438708" cy="261235"/>
              </a:xfrm>
              <a:prstGeom prst="rect">
                <a:avLst/>
              </a:prstGeom>
            </p:spPr>
            <p:txBody>
              <a:bodyPr wrap="none">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13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点击添加标题内容</a:t>
                </a:r>
                <a:endParaRPr kumimoji="0" lang="en-US" altLang="zh-CN" sz="13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5" name="矩形 34"/>
              <p:cNvSpPr/>
              <p:nvPr/>
            </p:nvSpPr>
            <p:spPr>
              <a:xfrm>
                <a:off x="5284317" y="3153940"/>
                <a:ext cx="3036413" cy="432043"/>
              </a:xfrm>
              <a:prstGeom prst="rect">
                <a:avLst/>
              </a:prstGeom>
            </p:spPr>
            <p:txBody>
              <a:bodyPr wrap="square">
                <a:spAutoFit/>
              </a:bodyPr>
              <a:lstStyle/>
              <a:p>
                <a:pPr marL="0" marR="0" lvl="0" indent="0" algn="l" defTabSz="685800" rtl="0" eaLnBrk="1" fontAlgn="base" latinLnBrk="0" hangingPunct="1">
                  <a:lnSpc>
                    <a:spcPct val="125000"/>
                  </a:lnSpc>
                  <a:spcBef>
                    <a:spcPct val="0"/>
                  </a:spcBef>
                  <a:spcAft>
                    <a:spcPct val="0"/>
                  </a:spcAft>
                  <a:buClr>
                    <a:srgbClr val="007EEA"/>
                  </a:buClr>
                  <a:buSzTx/>
                  <a:buFontTx/>
                  <a:buNone/>
                  <a:defRPr/>
                </a:pPr>
                <a:r>
                  <a:rPr kumimoji="0" lang="zh-CN" altLang="en-US" sz="10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zh-CN" altLang="en-US" sz="10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grpSp>
        <p:nvGrpSpPr>
          <p:cNvPr id="36" name="组合 35"/>
          <p:cNvGrpSpPr/>
          <p:nvPr/>
        </p:nvGrpSpPr>
        <p:grpSpPr>
          <a:xfrm>
            <a:off x="5093946" y="2331815"/>
            <a:ext cx="3598146" cy="869345"/>
            <a:chOff x="5161824" y="1994966"/>
            <a:chExt cx="3297964" cy="756804"/>
          </a:xfrm>
        </p:grpSpPr>
        <p:sp>
          <p:nvSpPr>
            <p:cNvPr id="37" name="矩形 36"/>
            <p:cNvSpPr/>
            <p:nvPr/>
          </p:nvSpPr>
          <p:spPr>
            <a:xfrm>
              <a:off x="5161824" y="1994966"/>
              <a:ext cx="3297964" cy="756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8" name="组合 37"/>
            <p:cNvGrpSpPr/>
            <p:nvPr/>
          </p:nvGrpSpPr>
          <p:grpSpPr>
            <a:xfrm>
              <a:off x="5284317" y="2032622"/>
              <a:ext cx="3036413" cy="674951"/>
              <a:chOff x="5284317" y="2911032"/>
              <a:chExt cx="3036413" cy="674951"/>
            </a:xfrm>
          </p:grpSpPr>
          <p:sp>
            <p:nvSpPr>
              <p:cNvPr id="39" name="矩形 38"/>
              <p:cNvSpPr/>
              <p:nvPr/>
            </p:nvSpPr>
            <p:spPr>
              <a:xfrm>
                <a:off x="5284317" y="2911032"/>
                <a:ext cx="1438708" cy="261235"/>
              </a:xfrm>
              <a:prstGeom prst="rect">
                <a:avLst/>
              </a:prstGeom>
            </p:spPr>
            <p:txBody>
              <a:bodyPr wrap="none">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13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点击添加标题内容</a:t>
                </a:r>
                <a:endParaRPr kumimoji="0" lang="en-US" altLang="zh-CN" sz="13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0" name="矩形 39"/>
              <p:cNvSpPr/>
              <p:nvPr/>
            </p:nvSpPr>
            <p:spPr>
              <a:xfrm>
                <a:off x="5284317" y="3153940"/>
                <a:ext cx="3036413" cy="432043"/>
              </a:xfrm>
              <a:prstGeom prst="rect">
                <a:avLst/>
              </a:prstGeom>
            </p:spPr>
            <p:txBody>
              <a:bodyPr wrap="square">
                <a:spAutoFit/>
              </a:bodyPr>
              <a:lstStyle/>
              <a:p>
                <a:pPr marL="0" marR="0" lvl="0" indent="0" algn="l" defTabSz="685800" rtl="0" eaLnBrk="1" fontAlgn="base" latinLnBrk="0" hangingPunct="1">
                  <a:lnSpc>
                    <a:spcPct val="125000"/>
                  </a:lnSpc>
                  <a:spcBef>
                    <a:spcPct val="0"/>
                  </a:spcBef>
                  <a:spcAft>
                    <a:spcPct val="0"/>
                  </a:spcAft>
                  <a:buClr>
                    <a:srgbClr val="007EEA"/>
                  </a:buClr>
                  <a:buSzTx/>
                  <a:buFontTx/>
                  <a:buNone/>
                  <a:defRPr/>
                </a:pPr>
                <a:r>
                  <a:rPr kumimoji="0" lang="zh-CN" altLang="en-US" sz="10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zh-CN" altLang="en-US" sz="10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grpSp>
        <p:nvGrpSpPr>
          <p:cNvPr id="41" name="组合 40"/>
          <p:cNvGrpSpPr/>
          <p:nvPr/>
        </p:nvGrpSpPr>
        <p:grpSpPr>
          <a:xfrm>
            <a:off x="5093946" y="3279116"/>
            <a:ext cx="3598146" cy="869345"/>
            <a:chOff x="5161824" y="1994966"/>
            <a:chExt cx="3297964" cy="756804"/>
          </a:xfrm>
        </p:grpSpPr>
        <p:sp>
          <p:nvSpPr>
            <p:cNvPr id="42" name="矩形 41"/>
            <p:cNvSpPr/>
            <p:nvPr/>
          </p:nvSpPr>
          <p:spPr>
            <a:xfrm>
              <a:off x="5161824" y="1994966"/>
              <a:ext cx="3297964" cy="7568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43" name="组合 42"/>
            <p:cNvGrpSpPr/>
            <p:nvPr/>
          </p:nvGrpSpPr>
          <p:grpSpPr>
            <a:xfrm>
              <a:off x="5284317" y="2032622"/>
              <a:ext cx="2939494" cy="674951"/>
              <a:chOff x="5284317" y="2911032"/>
              <a:chExt cx="2939494" cy="674951"/>
            </a:xfrm>
          </p:grpSpPr>
          <p:sp>
            <p:nvSpPr>
              <p:cNvPr id="44" name="矩形 43"/>
              <p:cNvSpPr/>
              <p:nvPr/>
            </p:nvSpPr>
            <p:spPr>
              <a:xfrm>
                <a:off x="5284317" y="2911032"/>
                <a:ext cx="1438708" cy="261235"/>
              </a:xfrm>
              <a:prstGeom prst="rect">
                <a:avLst/>
              </a:prstGeom>
            </p:spPr>
            <p:txBody>
              <a:bodyPr wrap="none">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13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点击添加标题内容</a:t>
                </a:r>
                <a:endParaRPr kumimoji="0" lang="en-US" altLang="zh-CN" sz="13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5" name="矩形 44"/>
              <p:cNvSpPr/>
              <p:nvPr/>
            </p:nvSpPr>
            <p:spPr>
              <a:xfrm>
                <a:off x="5284317" y="3153940"/>
                <a:ext cx="2939494" cy="432043"/>
              </a:xfrm>
              <a:prstGeom prst="rect">
                <a:avLst/>
              </a:prstGeom>
            </p:spPr>
            <p:txBody>
              <a:bodyPr wrap="square">
                <a:spAutoFit/>
              </a:bodyPr>
              <a:lstStyle/>
              <a:p>
                <a:pPr marL="0" marR="0" lvl="0" indent="0" algn="l" defTabSz="685800" rtl="0" eaLnBrk="1" fontAlgn="base" latinLnBrk="0" hangingPunct="1">
                  <a:lnSpc>
                    <a:spcPct val="125000"/>
                  </a:lnSpc>
                  <a:spcBef>
                    <a:spcPct val="0"/>
                  </a:spcBef>
                  <a:spcAft>
                    <a:spcPct val="0"/>
                  </a:spcAft>
                  <a:buClr>
                    <a:srgbClr val="007EEA"/>
                  </a:buClr>
                  <a:buSzTx/>
                  <a:buFontTx/>
                  <a:buNone/>
                  <a:defRPr/>
                </a:pPr>
                <a:r>
                  <a:rPr kumimoji="0" lang="zh-CN" altLang="en-US" sz="10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zh-CN" altLang="en-US" sz="105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pic>
        <p:nvPicPr>
          <p:cNvPr id="46" name="Picture 2"/>
          <p:cNvPicPr>
            <a:picLocks noChangeAspect="1" noChangeArrowheads="1"/>
          </p:cNvPicPr>
          <p:nvPr/>
        </p:nvPicPr>
        <p:blipFill rotWithShape="1">
          <a:blip r:embed="rId3" cstate="screen"/>
          <a:srcRect/>
          <a:stretch>
            <a:fillRect/>
          </a:stretch>
        </p:blipFill>
        <p:spPr bwMode="auto">
          <a:xfrm>
            <a:off x="552098" y="1383893"/>
            <a:ext cx="4451851" cy="276095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ppt_x</p:attrName>
                                        </p:attrNameLst>
                                      </p:cBhvr>
                                      <p:tavLst>
                                        <p:tav tm="0">
                                          <p:val>
                                            <p:strVal val="#ppt_x-#ppt_w*1.125000"/>
                                          </p:val>
                                        </p:tav>
                                        <p:tav tm="100000">
                                          <p:val>
                                            <p:strVal val="#ppt_x"/>
                                          </p:val>
                                        </p:tav>
                                      </p:tavLst>
                                    </p:anim>
                                    <p:animEffect transition="in" filter="wipe(right)">
                                      <p:cBhvr>
                                        <p:cTn id="13" dur="500"/>
                                        <p:tgtEl>
                                          <p:spTgt spid="3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p:tgtEl>
                                          <p:spTgt spid="36"/>
                                        </p:tgtEl>
                                        <p:attrNameLst>
                                          <p:attrName>ppt_x</p:attrName>
                                        </p:attrNameLst>
                                      </p:cBhvr>
                                      <p:tavLst>
                                        <p:tav tm="0">
                                          <p:val>
                                            <p:strVal val="#ppt_x-#ppt_w*1.125000"/>
                                          </p:val>
                                        </p:tav>
                                        <p:tav tm="100000">
                                          <p:val>
                                            <p:strVal val="#ppt_x"/>
                                          </p:val>
                                        </p:tav>
                                      </p:tavLst>
                                    </p:anim>
                                    <p:animEffect transition="in" filter="wipe(right)">
                                      <p:cBhvr>
                                        <p:cTn id="18" dur="500"/>
                                        <p:tgtEl>
                                          <p:spTgt spid="3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p:tgtEl>
                                          <p:spTgt spid="41"/>
                                        </p:tgtEl>
                                        <p:attrNameLst>
                                          <p:attrName>ppt_x</p:attrName>
                                        </p:attrNameLst>
                                      </p:cBhvr>
                                      <p:tavLst>
                                        <p:tav tm="0">
                                          <p:val>
                                            <p:strVal val="#ppt_x-#ppt_w*1.125000"/>
                                          </p:val>
                                        </p:tav>
                                        <p:tav tm="100000">
                                          <p:val>
                                            <p:strVal val="#ppt_x"/>
                                          </p:val>
                                        </p:tav>
                                      </p:tavLst>
                                    </p:anim>
                                    <p:animEffect transition="in" filter="wipe(right)">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5400"/>
            <a:ext cx="9144000" cy="5168900"/>
            <a:chOff x="0" y="-25400"/>
            <a:chExt cx="9144000" cy="5168900"/>
          </a:xfrm>
        </p:grpSpPr>
        <p:pic>
          <p:nvPicPr>
            <p:cNvPr id="9" name="图片 8"/>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a:xfrm>
              <a:off x="0" y="-25400"/>
              <a:ext cx="9144000" cy="5168900"/>
            </a:xfrm>
            <a:prstGeom prst="rect">
              <a:avLst/>
            </a:prstGeom>
          </p:spPr>
        </p:pic>
        <p:sp>
          <p:nvSpPr>
            <p:cNvPr id="10" name="矩形 9"/>
            <p:cNvSpPr/>
            <p:nvPr/>
          </p:nvSpPr>
          <p:spPr>
            <a:xfrm>
              <a:off x="0" y="1511300"/>
              <a:ext cx="9144000" cy="294640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30" name="组合 29"/>
          <p:cNvGrpSpPr/>
          <p:nvPr/>
        </p:nvGrpSpPr>
        <p:grpSpPr>
          <a:xfrm>
            <a:off x="3516392" y="962809"/>
            <a:ext cx="2111213" cy="916361"/>
            <a:chOff x="819150" y="2675696"/>
            <a:chExt cx="2057400" cy="893004"/>
          </a:xfrm>
        </p:grpSpPr>
        <p:sp>
          <p:nvSpPr>
            <p:cNvPr id="31" name="矩形标注 30"/>
            <p:cNvSpPr/>
            <p:nvPr/>
          </p:nvSpPr>
          <p:spPr>
            <a:xfrm>
              <a:off x="819150" y="2675696"/>
              <a:ext cx="2057400" cy="893004"/>
            </a:xfrm>
            <a:prstGeom prst="wedgeRectCallout">
              <a:avLst>
                <a:gd name="adj1" fmla="val -28240"/>
                <a:gd name="adj2" fmla="val 790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2" name="文本框 41"/>
            <p:cNvSpPr txBox="1">
              <a:spLocks noChangeArrowheads="1"/>
            </p:cNvSpPr>
            <p:nvPr/>
          </p:nvSpPr>
          <p:spPr bwMode="auto">
            <a:xfrm>
              <a:off x="1054646" y="2875915"/>
              <a:ext cx="1521119" cy="449898"/>
            </a:xfrm>
            <a:prstGeom prst="rect">
              <a:avLst/>
            </a:prstGeom>
            <a:noFill/>
            <a:ln w="9525">
              <a:noFill/>
              <a:miter lim="800000"/>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6E7"/>
                  </a:solidFill>
                  <a:effectLst/>
                  <a:uLnTx/>
                  <a:uFillTx/>
                  <a:latin typeface="微软雅黑" panose="020B0503020204020204" charset="-122"/>
                  <a:ea typeface="微软雅黑" panose="020B0503020204020204" charset="-122"/>
                  <a:cs typeface="+mn-cs"/>
                </a:rPr>
                <a:t>第二部分</a:t>
              </a:r>
              <a:endParaRPr kumimoji="0" lang="zh-CN" altLang="en-US" sz="2400" b="1" i="0" u="none" strike="noStrike" kern="1200" cap="none" spc="0" normalizeH="0" baseline="0" noProof="0" dirty="0">
                <a:ln>
                  <a:noFill/>
                </a:ln>
                <a:solidFill>
                  <a:srgbClr val="FFF6E7"/>
                </a:solidFill>
                <a:effectLst/>
                <a:uLnTx/>
                <a:uFillTx/>
                <a:latin typeface="微软雅黑" panose="020B0503020204020204" charset="-122"/>
                <a:ea typeface="微软雅黑" panose="020B0503020204020204" charset="-122"/>
                <a:cs typeface="+mn-cs"/>
              </a:endParaRPr>
            </a:p>
          </p:txBody>
        </p:sp>
      </p:grpSp>
      <p:sp>
        <p:nvSpPr>
          <p:cNvPr id="34" name="文本框 65"/>
          <p:cNvSpPr txBox="1">
            <a:spLocks noChangeArrowheads="1"/>
          </p:cNvSpPr>
          <p:nvPr/>
        </p:nvSpPr>
        <p:spPr bwMode="auto">
          <a:xfrm>
            <a:off x="2575548" y="3051413"/>
            <a:ext cx="3992902" cy="461665"/>
          </a:xfrm>
          <a:prstGeom prst="rect">
            <a:avLst/>
          </a:prstGeom>
          <a:noFill/>
          <a:ln w="9525">
            <a:noFill/>
            <a:miter lim="800000"/>
          </a:ln>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在这里添加你需要的文字内容，请根据自己要求更改。在这里添加你需要的文字内容，请根据自己要求更改。</a:t>
            </a:r>
          </a:p>
        </p:txBody>
      </p:sp>
      <p:sp>
        <p:nvSpPr>
          <p:cNvPr id="35" name="文本框 66"/>
          <p:cNvSpPr txBox="1">
            <a:spLocks noChangeArrowheads="1"/>
          </p:cNvSpPr>
          <p:nvPr/>
        </p:nvSpPr>
        <p:spPr bwMode="auto">
          <a:xfrm>
            <a:off x="2786894" y="2281972"/>
            <a:ext cx="3570208" cy="769441"/>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点击添加内容</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5" presetClass="entr" presetSubtype="0" fill="hold" grpId="0" nodeType="withEffect">
                                  <p:stCondLst>
                                    <p:cond delay="0"/>
                                  </p:stCondLst>
                                  <p:iterate type="lt">
                                    <p:tmPct val="14000"/>
                                  </p:iterate>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anim calcmode="lin" valueType="num">
                                      <p:cBhvr>
                                        <p:cTn id="13" dur="2000" fill="hold"/>
                                        <p:tgtEl>
                                          <p:spTgt spid="35"/>
                                        </p:tgtEl>
                                        <p:attrNameLst>
                                          <p:attrName>ppt_w</p:attrName>
                                        </p:attrNameLst>
                                      </p:cBhvr>
                                      <p:tavLst>
                                        <p:tav tm="0" fmla="#ppt_w*sin(2.5*pi*$)">
                                          <p:val>
                                            <p:fltVal val="0"/>
                                          </p:val>
                                        </p:tav>
                                        <p:tav tm="100000">
                                          <p:val>
                                            <p:fltVal val="1"/>
                                          </p:val>
                                        </p:tav>
                                      </p:tavLst>
                                    </p:anim>
                                    <p:anim calcmode="lin" valueType="num">
                                      <p:cBhvr>
                                        <p:cTn id="14" dur="2000" fill="hold"/>
                                        <p:tgtEl>
                                          <p:spTgt spid="35"/>
                                        </p:tgtEl>
                                        <p:attrNameLst>
                                          <p:attrName>ppt_h</p:attrName>
                                        </p:attrNameLst>
                                      </p:cBhvr>
                                      <p:tavLst>
                                        <p:tav tm="0">
                                          <p:val>
                                            <p:strVal val="#ppt_h"/>
                                          </p:val>
                                        </p:tav>
                                        <p:tav tm="100000">
                                          <p:val>
                                            <p:strVal val="#ppt_h"/>
                                          </p:val>
                                        </p:tav>
                                      </p:tavLst>
                                    </p:anim>
                                  </p:childTnLst>
                                </p:cTn>
                              </p:par>
                            </p:childTnLst>
                          </p:cTn>
                        </p:par>
                        <p:par>
                          <p:cTn id="15" fill="hold">
                            <p:stCondLst>
                              <p:cond delay="0"/>
                            </p:stCondLst>
                            <p:childTnLst>
                              <p:par>
                                <p:cTn id="16" presetID="42" presetClass="entr" presetSubtype="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自定义 50">
      <a:dk1>
        <a:sysClr val="windowText" lastClr="000000"/>
      </a:dk1>
      <a:lt1>
        <a:sysClr val="window" lastClr="FFFFFF"/>
      </a:lt1>
      <a:dk2>
        <a:srgbClr val="44546A"/>
      </a:dk2>
      <a:lt2>
        <a:srgbClr val="E7E6E6"/>
      </a:lt2>
      <a:accent1>
        <a:srgbClr val="C70039"/>
      </a:accent1>
      <a:accent2>
        <a:srgbClr val="A100EA"/>
      </a:accent2>
      <a:accent3>
        <a:srgbClr val="1E00FB"/>
      </a:accent3>
      <a:accent4>
        <a:srgbClr val="000272"/>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3013</Words>
  <Application>Microsoft Office PowerPoint</Application>
  <PresentationFormat>全屏显示(16:9)</PresentationFormat>
  <Paragraphs>292</Paragraphs>
  <Slides>26</Slides>
  <Notes>19</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26</vt:i4>
      </vt:variant>
    </vt:vector>
  </HeadingPairs>
  <TitlesOfParts>
    <vt:vector size="38" baseType="lpstr">
      <vt:lpstr>Arial Unicode MS</vt:lpstr>
      <vt:lpstr>等线</vt:lpstr>
      <vt:lpstr>等线 Light</vt:lpstr>
      <vt:lpstr>方正兰亭黑_GBK</vt:lpstr>
      <vt:lpstr>宋体</vt:lpstr>
      <vt:lpstr>微软雅黑</vt:lpstr>
      <vt:lpstr>Arial</vt:lpstr>
      <vt:lpstr>Calibri</vt:lpstr>
      <vt:lpstr>Impact</vt:lpstr>
      <vt:lpstr>Times New Roman</vt:lpstr>
      <vt:lpstr> www.2ppt.com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2022-03-14T03:47:28Z</dcterms:created>
  <dcterms:modified xsi:type="dcterms:W3CDTF">2023-01-10T05:57:22Z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7EC0628E281840838D376565CDC2CACD</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