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326" r:id="rId3"/>
    <p:sldId id="398" r:id="rId5"/>
    <p:sldId id="327" r:id="rId6"/>
    <p:sldId id="330" r:id="rId7"/>
    <p:sldId id="387" r:id="rId8"/>
    <p:sldId id="334" r:id="rId9"/>
    <p:sldId id="400" r:id="rId10"/>
    <p:sldId id="336" r:id="rId11"/>
    <p:sldId id="399" r:id="rId12"/>
    <p:sldId id="350" r:id="rId13"/>
    <p:sldId id="366" r:id="rId14"/>
    <p:sldId id="329" r:id="rId15"/>
    <p:sldId id="353" r:id="rId16"/>
    <p:sldId id="401" r:id="rId17"/>
    <p:sldId id="378" r:id="rId18"/>
    <p:sldId id="379" r:id="rId19"/>
    <p:sldId id="382" r:id="rId20"/>
    <p:sldId id="332" r:id="rId21"/>
    <p:sldId id="386" r:id="rId22"/>
    <p:sldId id="390" r:id="rId23"/>
    <p:sldId id="402" r:id="rId24"/>
    <p:sldId id="394" r:id="rId25"/>
    <p:sldId id="351" r:id="rId26"/>
    <p:sldId id="361" r:id="rId27"/>
    <p:sldId id="340" r:id="rId28"/>
    <p:sldId id="341" r:id="rId29"/>
    <p:sldId id="342" r:id="rId30"/>
    <p:sldId id="403" r:id="rId31"/>
    <p:sldId id="343" r:id="rId32"/>
    <p:sldId id="337" r:id="rId33"/>
    <p:sldId id="344" r:id="rId34"/>
    <p:sldId id="345" r:id="rId35"/>
    <p:sldId id="346" r:id="rId36"/>
    <p:sldId id="348" r:id="rId37"/>
    <p:sldId id="397" r:id="rId38"/>
    <p:sldId id="335" r:id="rId39"/>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F"/>
    <a:srgbClr val="C0C0C0"/>
    <a:srgbClr val="009999"/>
    <a:srgbClr val="FF9900"/>
    <a:srgbClr val="465A64"/>
    <a:srgbClr val="000000"/>
    <a:srgbClr val="FFFFFF"/>
    <a:srgbClr val="EAEAEA"/>
    <a:srgbClr val="00152A"/>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660"/>
  </p:normalViewPr>
  <p:slideViewPr>
    <p:cSldViewPr>
      <p:cViewPr varScale="1">
        <p:scale>
          <a:sx n="139" d="100"/>
          <a:sy n="139" d="100"/>
        </p:scale>
        <p:origin x="-834" y="-102"/>
      </p:cViewPr>
      <p:guideLst>
        <p:guide orient="horz" pos="1621"/>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54" d="100"/>
          <a:sy n="54" d="100"/>
        </p:scale>
        <p:origin x="-28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7B46AAB-EEF2-43E0-B3D5-944BB7BD9AD7}" type="doc">
      <dgm:prSet loTypeId="urn:microsoft.com/office/officeart/2005/8/layout/chart3" loCatId="relationship" qsTypeId="urn:microsoft.com/office/officeart/2005/8/quickstyle/simple1" qsCatId="simple" csTypeId="urn:microsoft.com/office/officeart/2005/8/colors/accent1_2" csCatId="accent1" phldr="1"/>
      <dgm:spPr/>
    </dgm:pt>
    <dgm:pt modelId="{65893168-59D5-4C54-8B19-33D7789C52C7}">
      <dgm:prSet phldrT="[Text]"/>
      <dgm:spPr>
        <a:solidFill>
          <a:schemeClr val="accent2"/>
        </a:solidFill>
        <a:ln>
          <a:noFill/>
        </a:ln>
      </dgm:spPr>
      <dgm:t>
        <a:bodyPr/>
        <a:lstStyle/>
        <a:p>
          <a:endParaRPr lang="en-US"/>
        </a:p>
      </dgm:t>
    </dgm:pt>
    <dgm:pt modelId="{A82FFD2C-2566-4D18-95B5-73B8ADF7105B}" cxnId="{9E9180BB-B46C-4BFD-880C-2E5AA4AD0247}" type="parTrans">
      <dgm:prSet/>
      <dgm:spPr/>
      <dgm:t>
        <a:bodyPr/>
        <a:lstStyle/>
        <a:p>
          <a:endParaRPr lang="en-US"/>
        </a:p>
      </dgm:t>
    </dgm:pt>
    <dgm:pt modelId="{D6847E8C-7A08-48BA-9EB6-0DDADA5A1CCE}" cxnId="{9E9180BB-B46C-4BFD-880C-2E5AA4AD0247}" type="sibTrans">
      <dgm:prSet/>
      <dgm:spPr/>
      <dgm:t>
        <a:bodyPr/>
        <a:lstStyle/>
        <a:p>
          <a:endParaRPr lang="en-US"/>
        </a:p>
      </dgm:t>
    </dgm:pt>
    <dgm:pt modelId="{E30C1273-F18B-44A7-BDA2-E016FC4B6A60}">
      <dgm:prSet phldrT="[Text]"/>
      <dgm:spPr>
        <a:solidFill>
          <a:schemeClr val="accent3"/>
        </a:solidFill>
        <a:ln>
          <a:noFill/>
        </a:ln>
      </dgm:spPr>
      <dgm:t>
        <a:bodyPr/>
        <a:lstStyle/>
        <a:p>
          <a:endParaRPr lang="en-US"/>
        </a:p>
      </dgm:t>
    </dgm:pt>
    <dgm:pt modelId="{6A6B5A2E-CE37-4136-9DE1-E4E53264CCDF}" cxnId="{30455E0A-B56C-4B11-812A-98120B944643}" type="parTrans">
      <dgm:prSet/>
      <dgm:spPr/>
      <dgm:t>
        <a:bodyPr/>
        <a:lstStyle/>
        <a:p>
          <a:endParaRPr lang="en-US"/>
        </a:p>
      </dgm:t>
    </dgm:pt>
    <dgm:pt modelId="{4F1E1E70-E485-4D41-B67C-DACE0E42F931}" cxnId="{30455E0A-B56C-4B11-812A-98120B944643}" type="sibTrans">
      <dgm:prSet/>
      <dgm:spPr/>
      <dgm:t>
        <a:bodyPr/>
        <a:lstStyle/>
        <a:p>
          <a:endParaRPr lang="en-US"/>
        </a:p>
      </dgm:t>
    </dgm:pt>
    <dgm:pt modelId="{169DDD14-7252-4EE6-AE87-728901EB93EC}">
      <dgm:prSet phldrT="[Text]"/>
      <dgm:spPr>
        <a:solidFill>
          <a:schemeClr val="accent1"/>
        </a:solidFill>
        <a:ln>
          <a:noFill/>
        </a:ln>
      </dgm:spPr>
      <dgm:t>
        <a:bodyPr/>
        <a:lstStyle/>
        <a:p>
          <a:endParaRPr lang="en-US"/>
        </a:p>
      </dgm:t>
    </dgm:pt>
    <dgm:pt modelId="{64E5038F-5757-4439-93EC-C3A4B056EC3B}" cxnId="{0AFF6ABD-12D6-46E8-8C9C-BA83398E35B9}" type="parTrans">
      <dgm:prSet/>
      <dgm:spPr/>
      <dgm:t>
        <a:bodyPr/>
        <a:lstStyle/>
        <a:p>
          <a:endParaRPr lang="en-US"/>
        </a:p>
      </dgm:t>
    </dgm:pt>
    <dgm:pt modelId="{6F11693A-3E2B-4F7C-A82C-634B89BA5BA2}" cxnId="{0AFF6ABD-12D6-46E8-8C9C-BA83398E35B9}" type="sibTrans">
      <dgm:prSet/>
      <dgm:spPr/>
      <dgm:t>
        <a:bodyPr/>
        <a:lstStyle/>
        <a:p>
          <a:endParaRPr lang="en-US"/>
        </a:p>
      </dgm:t>
    </dgm:pt>
    <dgm:pt modelId="{AB2190FE-322E-4B1C-822A-A6B322A14CA3}">
      <dgm:prSet phldrT="[Text]"/>
      <dgm:spPr>
        <a:solidFill>
          <a:schemeClr val="accent1"/>
        </a:solidFill>
        <a:ln>
          <a:noFill/>
        </a:ln>
      </dgm:spPr>
      <dgm:t>
        <a:bodyPr/>
        <a:lstStyle/>
        <a:p>
          <a:endParaRPr lang="en-US"/>
        </a:p>
      </dgm:t>
    </dgm:pt>
    <dgm:pt modelId="{E92A03B9-EBE4-4144-A504-F77ABBE1BA0B}" cxnId="{B4780E05-50D0-484B-9E7A-C0A6F76BB0E5}" type="parTrans">
      <dgm:prSet/>
      <dgm:spPr/>
      <dgm:t>
        <a:bodyPr/>
        <a:lstStyle/>
        <a:p>
          <a:endParaRPr lang="en-US"/>
        </a:p>
      </dgm:t>
    </dgm:pt>
    <dgm:pt modelId="{B8D4A352-8A28-488D-BE9A-DD6FC300EEF1}" cxnId="{B4780E05-50D0-484B-9E7A-C0A6F76BB0E5}" type="sibTrans">
      <dgm:prSet/>
      <dgm:spPr/>
      <dgm:t>
        <a:bodyPr/>
        <a:lstStyle/>
        <a:p>
          <a:endParaRPr lang="en-US"/>
        </a:p>
      </dgm:t>
    </dgm:pt>
    <dgm:pt modelId="{347E7686-F1DF-4980-8F8D-A59B79053347}">
      <dgm:prSet phldrT="[Text]"/>
      <dgm:spPr>
        <a:solidFill>
          <a:schemeClr val="accent4"/>
        </a:solidFill>
        <a:ln>
          <a:noFill/>
        </a:ln>
      </dgm:spPr>
      <dgm:t>
        <a:bodyPr/>
        <a:lstStyle/>
        <a:p>
          <a:endParaRPr lang="en-US" dirty="0"/>
        </a:p>
      </dgm:t>
    </dgm:pt>
    <dgm:pt modelId="{1D676651-E118-4228-A768-F4B563493A02}" cxnId="{18EEA6E4-723D-4B14-9AE6-58C9B8E01986}" type="sibTrans">
      <dgm:prSet/>
      <dgm:spPr/>
      <dgm:t>
        <a:bodyPr/>
        <a:lstStyle/>
        <a:p>
          <a:endParaRPr lang="en-US"/>
        </a:p>
      </dgm:t>
    </dgm:pt>
    <dgm:pt modelId="{A580EA5A-E612-420E-AC6E-B2984B731B5E}" cxnId="{18EEA6E4-723D-4B14-9AE6-58C9B8E01986}" type="parTrans">
      <dgm:prSet/>
      <dgm:spPr/>
      <dgm:t>
        <a:bodyPr/>
        <a:lstStyle/>
        <a:p>
          <a:endParaRPr lang="en-US"/>
        </a:p>
      </dgm:t>
    </dgm:pt>
    <dgm:pt modelId="{0179913D-18D3-4684-8CF6-A738BFC7B7BF}" type="pres">
      <dgm:prSet presAssocID="{67B46AAB-EEF2-43E0-B3D5-944BB7BD9AD7}" presName="compositeShape" presStyleCnt="0">
        <dgm:presLayoutVars>
          <dgm:chMax val="7"/>
          <dgm:dir/>
          <dgm:resizeHandles val="exact"/>
        </dgm:presLayoutVars>
      </dgm:prSet>
      <dgm:spPr/>
    </dgm:pt>
    <dgm:pt modelId="{A4514F13-B60B-4EDD-99EA-3D2718E5F07D}" type="pres">
      <dgm:prSet presAssocID="{67B46AAB-EEF2-43E0-B3D5-944BB7BD9AD7}" presName="wedge1" presStyleLbl="node1" presStyleIdx="0" presStyleCnt="5"/>
      <dgm:spPr/>
      <dgm:t>
        <a:bodyPr/>
        <a:lstStyle/>
        <a:p>
          <a:endParaRPr lang="en-US"/>
        </a:p>
      </dgm:t>
    </dgm:pt>
    <dgm:pt modelId="{13DA3794-CBAB-49EA-99DC-18C6FF5E2C99}" type="pres">
      <dgm:prSet presAssocID="{67B46AAB-EEF2-43E0-B3D5-944BB7BD9AD7}" presName="wedge1Tx" presStyleLbl="node1" presStyleIdx="0" presStyleCnt="5">
        <dgm:presLayoutVars>
          <dgm:chMax val="0"/>
          <dgm:chPref val="0"/>
          <dgm:bulletEnabled val="1"/>
        </dgm:presLayoutVars>
      </dgm:prSet>
      <dgm:spPr/>
      <dgm:t>
        <a:bodyPr/>
        <a:lstStyle/>
        <a:p>
          <a:endParaRPr lang="en-US"/>
        </a:p>
      </dgm:t>
    </dgm:pt>
    <dgm:pt modelId="{472DDAAE-02EC-4FF8-8EB8-1063416F8DDA}" type="pres">
      <dgm:prSet presAssocID="{67B46AAB-EEF2-43E0-B3D5-944BB7BD9AD7}" presName="wedge2" presStyleLbl="node1" presStyleIdx="1" presStyleCnt="5"/>
      <dgm:spPr/>
      <dgm:t>
        <a:bodyPr/>
        <a:lstStyle/>
        <a:p>
          <a:endParaRPr lang="en-US"/>
        </a:p>
      </dgm:t>
    </dgm:pt>
    <dgm:pt modelId="{D228EC4B-F5A6-486F-B6DB-01CBEB7C77FE}" type="pres">
      <dgm:prSet presAssocID="{67B46AAB-EEF2-43E0-B3D5-944BB7BD9AD7}" presName="wedge2Tx" presStyleLbl="node1" presStyleIdx="1" presStyleCnt="5">
        <dgm:presLayoutVars>
          <dgm:chMax val="0"/>
          <dgm:chPref val="0"/>
          <dgm:bulletEnabled val="1"/>
        </dgm:presLayoutVars>
      </dgm:prSet>
      <dgm:spPr/>
      <dgm:t>
        <a:bodyPr/>
        <a:lstStyle/>
        <a:p>
          <a:endParaRPr lang="en-US"/>
        </a:p>
      </dgm:t>
    </dgm:pt>
    <dgm:pt modelId="{7F1F13D5-9BF9-4781-AAFF-DE20F63BBF01}" type="pres">
      <dgm:prSet presAssocID="{67B46AAB-EEF2-43E0-B3D5-944BB7BD9AD7}" presName="wedge3" presStyleLbl="node1" presStyleIdx="2" presStyleCnt="5"/>
      <dgm:spPr/>
      <dgm:t>
        <a:bodyPr/>
        <a:lstStyle/>
        <a:p>
          <a:endParaRPr lang="en-US"/>
        </a:p>
      </dgm:t>
    </dgm:pt>
    <dgm:pt modelId="{630973AC-753D-48B5-BDEC-08F0C64FDA50}" type="pres">
      <dgm:prSet presAssocID="{67B46AAB-EEF2-43E0-B3D5-944BB7BD9AD7}" presName="wedge3Tx" presStyleLbl="node1" presStyleIdx="2" presStyleCnt="5">
        <dgm:presLayoutVars>
          <dgm:chMax val="0"/>
          <dgm:chPref val="0"/>
          <dgm:bulletEnabled val="1"/>
        </dgm:presLayoutVars>
      </dgm:prSet>
      <dgm:spPr/>
      <dgm:t>
        <a:bodyPr/>
        <a:lstStyle/>
        <a:p>
          <a:endParaRPr lang="en-US"/>
        </a:p>
      </dgm:t>
    </dgm:pt>
    <dgm:pt modelId="{2B446166-4B3D-4862-9E1B-A6AB4919726D}" type="pres">
      <dgm:prSet presAssocID="{67B46AAB-EEF2-43E0-B3D5-944BB7BD9AD7}" presName="wedge4" presStyleLbl="node1" presStyleIdx="3" presStyleCnt="5"/>
      <dgm:spPr/>
      <dgm:t>
        <a:bodyPr/>
        <a:lstStyle/>
        <a:p>
          <a:endParaRPr lang="en-US"/>
        </a:p>
      </dgm:t>
    </dgm:pt>
    <dgm:pt modelId="{32E3092F-6BEA-470D-8E21-17F53E35FC59}" type="pres">
      <dgm:prSet presAssocID="{67B46AAB-EEF2-43E0-B3D5-944BB7BD9AD7}" presName="wedge4Tx" presStyleLbl="node1" presStyleIdx="3" presStyleCnt="5">
        <dgm:presLayoutVars>
          <dgm:chMax val="0"/>
          <dgm:chPref val="0"/>
          <dgm:bulletEnabled val="1"/>
        </dgm:presLayoutVars>
      </dgm:prSet>
      <dgm:spPr/>
      <dgm:t>
        <a:bodyPr/>
        <a:lstStyle/>
        <a:p>
          <a:endParaRPr lang="en-US"/>
        </a:p>
      </dgm:t>
    </dgm:pt>
    <dgm:pt modelId="{A889ADA5-FE21-407E-A95B-ECFCAEE32533}" type="pres">
      <dgm:prSet presAssocID="{67B46AAB-EEF2-43E0-B3D5-944BB7BD9AD7}" presName="wedge5" presStyleLbl="node1" presStyleIdx="4" presStyleCnt="5"/>
      <dgm:spPr/>
      <dgm:t>
        <a:bodyPr/>
        <a:lstStyle/>
        <a:p>
          <a:endParaRPr lang="en-US"/>
        </a:p>
      </dgm:t>
    </dgm:pt>
    <dgm:pt modelId="{86C0AB21-E3AB-4358-9E89-622721593C24}" type="pres">
      <dgm:prSet presAssocID="{67B46AAB-EEF2-43E0-B3D5-944BB7BD9AD7}" presName="wedge5Tx" presStyleLbl="node1" presStyleIdx="4" presStyleCnt="5">
        <dgm:presLayoutVars>
          <dgm:chMax val="0"/>
          <dgm:chPref val="0"/>
          <dgm:bulletEnabled val="1"/>
        </dgm:presLayoutVars>
      </dgm:prSet>
      <dgm:spPr/>
      <dgm:t>
        <a:bodyPr/>
        <a:lstStyle/>
        <a:p>
          <a:endParaRPr lang="en-US"/>
        </a:p>
      </dgm:t>
    </dgm:pt>
  </dgm:ptLst>
  <dgm:cxnLst>
    <dgm:cxn modelId="{E659537C-F331-45A3-926F-A2D93BA40DE8}" type="presOf" srcId="{65893168-59D5-4C54-8B19-33D7789C52C7}" destId="{A4514F13-B60B-4EDD-99EA-3D2718E5F07D}" srcOrd="0" destOrd="0" presId="urn:microsoft.com/office/officeart/2005/8/layout/chart3"/>
    <dgm:cxn modelId="{9E9180BB-B46C-4BFD-880C-2E5AA4AD0247}" srcId="{67B46AAB-EEF2-43E0-B3D5-944BB7BD9AD7}" destId="{65893168-59D5-4C54-8B19-33D7789C52C7}" srcOrd="0" destOrd="0" parTransId="{A82FFD2C-2566-4D18-95B5-73B8ADF7105B}" sibTransId="{D6847E8C-7A08-48BA-9EB6-0DDADA5A1CCE}"/>
    <dgm:cxn modelId="{49348605-1A16-4276-B05E-1853F83F8E9C}" type="presOf" srcId="{E30C1273-F18B-44A7-BDA2-E016FC4B6A60}" destId="{D228EC4B-F5A6-486F-B6DB-01CBEB7C77FE}" srcOrd="1" destOrd="0" presId="urn:microsoft.com/office/officeart/2005/8/layout/chart3"/>
    <dgm:cxn modelId="{30455E0A-B56C-4B11-812A-98120B944643}" srcId="{67B46AAB-EEF2-43E0-B3D5-944BB7BD9AD7}" destId="{E30C1273-F18B-44A7-BDA2-E016FC4B6A60}" srcOrd="1" destOrd="0" parTransId="{6A6B5A2E-CE37-4136-9DE1-E4E53264CCDF}" sibTransId="{4F1E1E70-E485-4D41-B67C-DACE0E42F931}"/>
    <dgm:cxn modelId="{E6026D7A-E2D7-4622-9AF2-35D243264BD1}" type="presOf" srcId="{347E7686-F1DF-4980-8F8D-A59B79053347}" destId="{32E3092F-6BEA-470D-8E21-17F53E35FC59}" srcOrd="1" destOrd="0" presId="urn:microsoft.com/office/officeart/2005/8/layout/chart3"/>
    <dgm:cxn modelId="{79047C00-4C7E-4410-BA52-1FF5859E4F14}" type="presOf" srcId="{E30C1273-F18B-44A7-BDA2-E016FC4B6A60}" destId="{472DDAAE-02EC-4FF8-8EB8-1063416F8DDA}" srcOrd="0" destOrd="0" presId="urn:microsoft.com/office/officeart/2005/8/layout/chart3"/>
    <dgm:cxn modelId="{DDCD63C9-0DC0-488A-AE9A-F3776A91C2B4}" type="presOf" srcId="{AB2190FE-322E-4B1C-822A-A6B322A14CA3}" destId="{A889ADA5-FE21-407E-A95B-ECFCAEE32533}" srcOrd="0" destOrd="0" presId="urn:microsoft.com/office/officeart/2005/8/layout/chart3"/>
    <dgm:cxn modelId="{0AFF6ABD-12D6-46E8-8C9C-BA83398E35B9}" srcId="{67B46AAB-EEF2-43E0-B3D5-944BB7BD9AD7}" destId="{169DDD14-7252-4EE6-AE87-728901EB93EC}" srcOrd="2" destOrd="0" parTransId="{64E5038F-5757-4439-93EC-C3A4B056EC3B}" sibTransId="{6F11693A-3E2B-4F7C-A82C-634B89BA5BA2}"/>
    <dgm:cxn modelId="{F54AE3C9-922F-4B35-B98D-099CA11AD91B}" type="presOf" srcId="{AB2190FE-322E-4B1C-822A-A6B322A14CA3}" destId="{86C0AB21-E3AB-4358-9E89-622721593C24}" srcOrd="1" destOrd="0" presId="urn:microsoft.com/office/officeart/2005/8/layout/chart3"/>
    <dgm:cxn modelId="{226776D2-5719-4039-B5BA-1E83A1C93B0D}" type="presOf" srcId="{169DDD14-7252-4EE6-AE87-728901EB93EC}" destId="{7F1F13D5-9BF9-4781-AAFF-DE20F63BBF01}" srcOrd="0" destOrd="0" presId="urn:microsoft.com/office/officeart/2005/8/layout/chart3"/>
    <dgm:cxn modelId="{230DBA96-EFB1-45CA-99E6-026B57C3BCC8}" type="presOf" srcId="{67B46AAB-EEF2-43E0-B3D5-944BB7BD9AD7}" destId="{0179913D-18D3-4684-8CF6-A738BFC7B7BF}" srcOrd="0" destOrd="0" presId="urn:microsoft.com/office/officeart/2005/8/layout/chart3"/>
    <dgm:cxn modelId="{B4780E05-50D0-484B-9E7A-C0A6F76BB0E5}" srcId="{67B46AAB-EEF2-43E0-B3D5-944BB7BD9AD7}" destId="{AB2190FE-322E-4B1C-822A-A6B322A14CA3}" srcOrd="4" destOrd="0" parTransId="{E92A03B9-EBE4-4144-A504-F77ABBE1BA0B}" sibTransId="{B8D4A352-8A28-488D-BE9A-DD6FC300EEF1}"/>
    <dgm:cxn modelId="{DC4ED06E-6FDF-47EF-99FD-5CDCC2CE8D3E}" type="presOf" srcId="{169DDD14-7252-4EE6-AE87-728901EB93EC}" destId="{630973AC-753D-48B5-BDEC-08F0C64FDA50}" srcOrd="1" destOrd="0" presId="urn:microsoft.com/office/officeart/2005/8/layout/chart3"/>
    <dgm:cxn modelId="{9C5E9FC3-87B4-4EAC-808B-7E9233508B01}" type="presOf" srcId="{347E7686-F1DF-4980-8F8D-A59B79053347}" destId="{2B446166-4B3D-4862-9E1B-A6AB4919726D}" srcOrd="0" destOrd="0" presId="urn:microsoft.com/office/officeart/2005/8/layout/chart3"/>
    <dgm:cxn modelId="{8C887F15-9968-40E9-8C39-90BB33F53291}" type="presOf" srcId="{65893168-59D5-4C54-8B19-33D7789C52C7}" destId="{13DA3794-CBAB-49EA-99DC-18C6FF5E2C99}" srcOrd="1" destOrd="0" presId="urn:microsoft.com/office/officeart/2005/8/layout/chart3"/>
    <dgm:cxn modelId="{18EEA6E4-723D-4B14-9AE6-58C9B8E01986}" srcId="{67B46AAB-EEF2-43E0-B3D5-944BB7BD9AD7}" destId="{347E7686-F1DF-4980-8F8D-A59B79053347}" srcOrd="3" destOrd="0" parTransId="{A580EA5A-E612-420E-AC6E-B2984B731B5E}" sibTransId="{1D676651-E118-4228-A768-F4B563493A02}"/>
    <dgm:cxn modelId="{F35F433A-D8C9-4915-B39A-8CDE8E42E9E8}" type="presParOf" srcId="{0179913D-18D3-4684-8CF6-A738BFC7B7BF}" destId="{A4514F13-B60B-4EDD-99EA-3D2718E5F07D}" srcOrd="0" destOrd="0" presId="urn:microsoft.com/office/officeart/2005/8/layout/chart3"/>
    <dgm:cxn modelId="{E71E2C3F-30F5-45FA-AA50-24B245BDBDE1}" type="presParOf" srcId="{0179913D-18D3-4684-8CF6-A738BFC7B7BF}" destId="{13DA3794-CBAB-49EA-99DC-18C6FF5E2C99}" srcOrd="1" destOrd="0" presId="urn:microsoft.com/office/officeart/2005/8/layout/chart3"/>
    <dgm:cxn modelId="{B75F6DCA-9947-4DC7-A6F8-F526E8D43E4A}" type="presParOf" srcId="{0179913D-18D3-4684-8CF6-A738BFC7B7BF}" destId="{472DDAAE-02EC-4FF8-8EB8-1063416F8DDA}" srcOrd="2" destOrd="0" presId="urn:microsoft.com/office/officeart/2005/8/layout/chart3"/>
    <dgm:cxn modelId="{E5D8BDDD-B4B1-4AE0-A3CE-32D1AF297518}" type="presParOf" srcId="{0179913D-18D3-4684-8CF6-A738BFC7B7BF}" destId="{D228EC4B-F5A6-486F-B6DB-01CBEB7C77FE}" srcOrd="3" destOrd="0" presId="urn:microsoft.com/office/officeart/2005/8/layout/chart3"/>
    <dgm:cxn modelId="{599853AD-8090-4BD5-A756-773105B4A2EE}" type="presParOf" srcId="{0179913D-18D3-4684-8CF6-A738BFC7B7BF}" destId="{7F1F13D5-9BF9-4781-AAFF-DE20F63BBF01}" srcOrd="4" destOrd="0" presId="urn:microsoft.com/office/officeart/2005/8/layout/chart3"/>
    <dgm:cxn modelId="{46B1689E-C79E-418F-9545-C612D466D13A}" type="presParOf" srcId="{0179913D-18D3-4684-8CF6-A738BFC7B7BF}" destId="{630973AC-753D-48B5-BDEC-08F0C64FDA50}" srcOrd="5" destOrd="0" presId="urn:microsoft.com/office/officeart/2005/8/layout/chart3"/>
    <dgm:cxn modelId="{13FAB9FB-9872-4A69-A85A-66B9ADA11EE6}" type="presParOf" srcId="{0179913D-18D3-4684-8CF6-A738BFC7B7BF}" destId="{2B446166-4B3D-4862-9E1B-A6AB4919726D}" srcOrd="6" destOrd="0" presId="urn:microsoft.com/office/officeart/2005/8/layout/chart3"/>
    <dgm:cxn modelId="{FC58FF7B-80A0-47AA-8EEA-CC16219A7B6C}" type="presParOf" srcId="{0179913D-18D3-4684-8CF6-A738BFC7B7BF}" destId="{32E3092F-6BEA-470D-8E21-17F53E35FC59}" srcOrd="7" destOrd="0" presId="urn:microsoft.com/office/officeart/2005/8/layout/chart3"/>
    <dgm:cxn modelId="{E75DEC75-5A1F-4504-A230-626487356047}" type="presParOf" srcId="{0179913D-18D3-4684-8CF6-A738BFC7B7BF}" destId="{A889ADA5-FE21-407E-A95B-ECFCAEE32533}" srcOrd="8" destOrd="0" presId="urn:microsoft.com/office/officeart/2005/8/layout/chart3"/>
    <dgm:cxn modelId="{FD0815DC-F8C2-4411-9616-B88A4AEFA001}" type="presParOf" srcId="{0179913D-18D3-4684-8CF6-A738BFC7B7BF}" destId="{86C0AB21-E3AB-4358-9E89-622721593C24}" srcOrd="9" destOrd="0" presId="urn:microsoft.com/office/officeart/2005/8/layout/char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514F13-B60B-4EDD-99EA-3D2718E5F07D}">
      <dsp:nvSpPr>
        <dsp:cNvPr id="0" name=""/>
        <dsp:cNvSpPr/>
      </dsp:nvSpPr>
      <dsp:spPr>
        <a:xfrm>
          <a:off x="335243" y="189290"/>
          <a:ext cx="2661153" cy="2661153"/>
        </a:xfrm>
        <a:prstGeom prst="pie">
          <a:avLst>
            <a:gd name="adj1" fmla="val 16200000"/>
            <a:gd name="adj2" fmla="val 2052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a:p>
      </dsp:txBody>
      <dsp:txXfrm>
        <a:off x="1699401" y="586879"/>
        <a:ext cx="902891" cy="617767"/>
      </dsp:txXfrm>
    </dsp:sp>
    <dsp:sp modelId="{472DDAAE-02EC-4FF8-8EB8-1063416F8DDA}">
      <dsp:nvSpPr>
        <dsp:cNvPr id="0" name=""/>
        <dsp:cNvSpPr/>
      </dsp:nvSpPr>
      <dsp:spPr>
        <a:xfrm>
          <a:off x="242103" y="317596"/>
          <a:ext cx="2661153" cy="2661153"/>
        </a:xfrm>
        <a:prstGeom prst="pie">
          <a:avLst>
            <a:gd name="adj1" fmla="val 20520000"/>
            <a:gd name="adj2" fmla="val 324000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1981356" y="1521451"/>
        <a:ext cx="792010" cy="668456"/>
      </dsp:txXfrm>
    </dsp:sp>
    <dsp:sp modelId="{7F1F13D5-9BF9-4781-AAFF-DE20F63BBF01}">
      <dsp:nvSpPr>
        <dsp:cNvPr id="0" name=""/>
        <dsp:cNvSpPr/>
      </dsp:nvSpPr>
      <dsp:spPr>
        <a:xfrm>
          <a:off x="242103" y="317596"/>
          <a:ext cx="2661153" cy="2661153"/>
        </a:xfrm>
        <a:prstGeom prst="pie">
          <a:avLst>
            <a:gd name="adj1" fmla="val 3240000"/>
            <a:gd name="adj2" fmla="val 756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1097473" y="2313461"/>
        <a:ext cx="950412" cy="570247"/>
      </dsp:txXfrm>
    </dsp:sp>
    <dsp:sp modelId="{2B446166-4B3D-4862-9E1B-A6AB4919726D}">
      <dsp:nvSpPr>
        <dsp:cNvPr id="0" name=""/>
        <dsp:cNvSpPr/>
      </dsp:nvSpPr>
      <dsp:spPr>
        <a:xfrm>
          <a:off x="242103" y="317596"/>
          <a:ext cx="2661153" cy="2661153"/>
        </a:xfrm>
        <a:prstGeom prst="pie">
          <a:avLst>
            <a:gd name="adj1" fmla="val 7560000"/>
            <a:gd name="adj2" fmla="val 11880000"/>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68824" y="1521451"/>
        <a:ext cx="792010" cy="668456"/>
      </dsp:txXfrm>
    </dsp:sp>
    <dsp:sp modelId="{A889ADA5-FE21-407E-A95B-ECFCAEE32533}">
      <dsp:nvSpPr>
        <dsp:cNvPr id="0" name=""/>
        <dsp:cNvSpPr/>
      </dsp:nvSpPr>
      <dsp:spPr>
        <a:xfrm>
          <a:off x="242103" y="317596"/>
          <a:ext cx="2661153" cy="2661153"/>
        </a:xfrm>
        <a:prstGeom prst="pie">
          <a:avLst>
            <a:gd name="adj1" fmla="val 11880000"/>
            <a:gd name="adj2" fmla="val 1620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a:p>
      </dsp:txBody>
      <dsp:txXfrm>
        <a:off x="630187" y="723105"/>
        <a:ext cx="902891" cy="61776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transition spd="slow" advClick="0" advTm="3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9144000" cy="514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开场前十分钟配 ppt 背景.mp3">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cstate="print"/>
          <a:stretch>
            <a:fillRect/>
          </a:stretch>
        </p:blipFill>
        <p:spPr>
          <a:xfrm>
            <a:off x="9218984" y="22188"/>
            <a:ext cx="609600" cy="609600"/>
          </a:xfrm>
          <a:prstGeom prst="rect">
            <a:avLst/>
          </a:prstGeom>
        </p:spPr>
      </p:pic>
      <p:pic>
        <p:nvPicPr>
          <p:cNvPr id="1026" name="Picture 2" descr="C:\Documents and Settings\Administrator\桌面\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0" y="2572544"/>
            <a:ext cx="9144000" cy="1944584"/>
          </a:xfrm>
          <a:prstGeom prst="rect">
            <a:avLst/>
          </a:prstGeom>
          <a:solidFill>
            <a:srgbClr val="0072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3288426" y="3729930"/>
            <a:ext cx="4556826" cy="438582"/>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p:txBody>
      </p:sp>
      <p:sp>
        <p:nvSpPr>
          <p:cNvPr id="33" name="TextBox 32"/>
          <p:cNvSpPr txBox="1"/>
          <p:nvPr/>
        </p:nvSpPr>
        <p:spPr>
          <a:xfrm>
            <a:off x="2555776" y="2644552"/>
            <a:ext cx="5904656" cy="830997"/>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zh-CN" altLang="en-US" sz="3300" b="1" dirty="0" smtClean="0">
                <a:solidFill>
                  <a:schemeClr val="bg1"/>
                </a:solidFill>
                <a:latin typeface="微软雅黑" panose="020B0503020204020204" pitchFamily="34" charset="-122"/>
                <a:ea typeface="微软雅黑" panose="020B0503020204020204" pitchFamily="34" charset="-122"/>
                <a:cs typeface="Clear Sans Light" pitchFamily="34" charset="0"/>
              </a:rPr>
              <a:t>医疗汇报医院护理演示文稿</a:t>
            </a:r>
            <a:endParaRPr lang="id-ID" altLang="zh-CN" sz="3300" b="1" dirty="0">
              <a:solidFill>
                <a:schemeClr val="bg1"/>
              </a:solidFill>
              <a:latin typeface="微软雅黑" panose="020B0503020204020204" pitchFamily="34" charset="-122"/>
              <a:ea typeface="微软雅黑" panose="020B0503020204020204" pitchFamily="34" charset="-122"/>
              <a:cs typeface="Clear Sans Light" pitchFamily="34" charset="0"/>
            </a:endParaRPr>
          </a:p>
        </p:txBody>
      </p:sp>
      <p:sp>
        <p:nvSpPr>
          <p:cNvPr id="34" name="TextBox 33"/>
          <p:cNvSpPr txBox="1">
            <a:spLocks noChangeArrowheads="1"/>
          </p:cNvSpPr>
          <p:nvPr/>
        </p:nvSpPr>
        <p:spPr bwMode="auto">
          <a:xfrm>
            <a:off x="3288426" y="3436640"/>
            <a:ext cx="3457575" cy="276999"/>
          </a:xfrm>
          <a:prstGeom prst="rect">
            <a:avLst/>
          </a:prstGeom>
          <a:noFill/>
          <a:ln w="9525">
            <a:noFill/>
            <a:miter lim="800000"/>
          </a:ln>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buClrTx/>
              <a:buSzTx/>
              <a:buFontTx/>
              <a:buNone/>
            </a:pPr>
            <a:r>
              <a:rPr lang="zh-CN" altLang="en-US" sz="1200" dirty="0" smtClean="0">
                <a:solidFill>
                  <a:schemeClr val="bg1"/>
                </a:solidFill>
                <a:latin typeface="Verdana" panose="020B0604030504040204" pitchFamily="34" charset="0"/>
              </a:rPr>
              <a:t>动态</a:t>
            </a:r>
            <a:r>
              <a:rPr lang="en-US" altLang="zh-CN" sz="1200" dirty="0" smtClean="0">
                <a:solidFill>
                  <a:schemeClr val="bg1"/>
                </a:solidFill>
                <a:latin typeface="Verdana" panose="020B0604030504040204" pitchFamily="34" charset="0"/>
              </a:rPr>
              <a:t>PPT/</a:t>
            </a:r>
            <a:r>
              <a:rPr lang="zh-CN" altLang="en-US" sz="1200" dirty="0" smtClean="0">
                <a:solidFill>
                  <a:schemeClr val="bg1"/>
                </a:solidFill>
                <a:latin typeface="Verdana" panose="020B0604030504040204" pitchFamily="34" charset="0"/>
              </a:rPr>
              <a:t>框架完整</a:t>
            </a:r>
            <a:r>
              <a:rPr lang="en-US" altLang="zh-CN" sz="1200" dirty="0" smtClean="0">
                <a:solidFill>
                  <a:schemeClr val="bg1"/>
                </a:solidFill>
                <a:latin typeface="Verdana" panose="020B0604030504040204" pitchFamily="34" charset="0"/>
              </a:rPr>
              <a:t>/</a:t>
            </a:r>
            <a:r>
              <a:rPr lang="zh-CN" altLang="en-US" sz="1200" dirty="0" smtClean="0">
                <a:solidFill>
                  <a:schemeClr val="bg1"/>
                </a:solidFill>
                <a:latin typeface="Verdana" panose="020B0604030504040204" pitchFamily="34" charset="0"/>
              </a:rPr>
              <a:t>精美大气</a:t>
            </a:r>
            <a:r>
              <a:rPr lang="en-US" altLang="zh-CN" sz="1200" dirty="0" smtClean="0">
                <a:solidFill>
                  <a:schemeClr val="bg1"/>
                </a:solidFill>
                <a:latin typeface="Verdana" panose="020B0604030504040204" pitchFamily="34" charset="0"/>
              </a:rPr>
              <a:t>/</a:t>
            </a:r>
            <a:r>
              <a:rPr lang="zh-CN" altLang="en-US" sz="1200" dirty="0" smtClean="0">
                <a:solidFill>
                  <a:schemeClr val="bg1"/>
                </a:solidFill>
                <a:latin typeface="Verdana" panose="020B0604030504040204" pitchFamily="34" charset="0"/>
              </a:rPr>
              <a:t>可以编辑</a:t>
            </a:r>
            <a:endParaRPr lang="en-US" altLang="zh-CN" sz="1200" dirty="0">
              <a:solidFill>
                <a:schemeClr val="bg1"/>
              </a:solidFill>
              <a:latin typeface="Verdana" panose="020B0604030504040204" pitchFamily="34" charset="0"/>
            </a:endParaRPr>
          </a:p>
        </p:txBody>
      </p:sp>
      <p:cxnSp>
        <p:nvCxnSpPr>
          <p:cNvPr id="4" name="直接连接符 3"/>
          <p:cNvCxnSpPr/>
          <p:nvPr/>
        </p:nvCxnSpPr>
        <p:spPr>
          <a:xfrm>
            <a:off x="2843808" y="2860576"/>
            <a:ext cx="0" cy="136815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560" y="3004592"/>
            <a:ext cx="1639140" cy="684803"/>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4000" b="1" dirty="0" smtClean="0">
                <a:solidFill>
                  <a:schemeClr val="bg1"/>
                </a:solidFill>
                <a:latin typeface="微软雅黑" panose="020B0503020204020204" pitchFamily="34" charset="-122"/>
                <a:ea typeface="微软雅黑" panose="020B0503020204020204" pitchFamily="34" charset="-122"/>
                <a:cs typeface="Clear Sans Light" pitchFamily="34" charset="0"/>
              </a:rPr>
              <a:t>LOGO</a:t>
            </a:r>
            <a:endParaRPr lang="en-US" altLang="zh-CN" sz="4000" b="1" dirty="0" smtClean="0">
              <a:solidFill>
                <a:schemeClr val="bg1"/>
              </a:solidFill>
              <a:latin typeface="微软雅黑" panose="020B0503020204020204" pitchFamily="34" charset="-122"/>
              <a:ea typeface="微软雅黑" panose="020B0503020204020204" pitchFamily="34" charset="-122"/>
              <a:cs typeface="Clear Sans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4" presetClass="entr" presetSubtype="1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randombar(horizontal)">
                                      <p:cBhvr>
                                        <p:cTn id="9" dur="500"/>
                                        <p:tgtEl>
                                          <p:spTgt spid="1026"/>
                                        </p:tgtEl>
                                      </p:cBhvr>
                                    </p:animEffec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000"/>
                            </p:stCondLst>
                            <p:childTnLst>
                              <p:par>
                                <p:cTn id="19" presetID="52" presetClass="entr" presetSubtype="0" fill="hold" grpId="0" nodeType="after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animScale>
                                      <p:cBhvr>
                                        <p:cTn id="21" dur="1000" decel="50000" fill="hold">
                                          <p:stCondLst>
                                            <p:cond delay="0"/>
                                          </p:stCondLst>
                                        </p:cTn>
                                        <p:tgtEl>
                                          <p:spTgt spid="3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3">
                                            <p:txEl>
                                              <p:pRg st="0" end="0"/>
                                            </p:txEl>
                                          </p:spTgt>
                                        </p:tgtEl>
                                        <p:attrNameLst>
                                          <p:attrName>ppt_x</p:attrName>
                                          <p:attrName>ppt_y</p:attrName>
                                        </p:attrNameLst>
                                      </p:cBhvr>
                                    </p:animMotion>
                                    <p:animEffect transition="in" filter="fade">
                                      <p:cBhvr>
                                        <p:cTn id="23" dur="1000"/>
                                        <p:tgtEl>
                                          <p:spTgt spid="33">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750" fill="hold"/>
                                        <p:tgtEl>
                                          <p:spTgt spid="34"/>
                                        </p:tgtEl>
                                        <p:attrNameLst>
                                          <p:attrName>ppt_w</p:attrName>
                                        </p:attrNameLst>
                                      </p:cBhvr>
                                      <p:tavLst>
                                        <p:tav tm="0">
                                          <p:val>
                                            <p:fltVal val="0"/>
                                          </p:val>
                                        </p:tav>
                                        <p:tav tm="100000">
                                          <p:val>
                                            <p:strVal val="#ppt_w"/>
                                          </p:val>
                                        </p:tav>
                                      </p:tavLst>
                                    </p:anim>
                                    <p:anim calcmode="lin" valueType="num">
                                      <p:cBhvr>
                                        <p:cTn id="28" dur="750" fill="hold"/>
                                        <p:tgtEl>
                                          <p:spTgt spid="34"/>
                                        </p:tgtEl>
                                        <p:attrNameLst>
                                          <p:attrName>ppt_h</p:attrName>
                                        </p:attrNameLst>
                                      </p:cBhvr>
                                      <p:tavLst>
                                        <p:tav tm="0">
                                          <p:val>
                                            <p:fltVal val="0"/>
                                          </p:val>
                                        </p:tav>
                                        <p:tav tm="100000">
                                          <p:val>
                                            <p:strVal val="#ppt_h"/>
                                          </p:val>
                                        </p:tav>
                                      </p:tavLst>
                                    </p:anim>
                                    <p:animEffect transition="in" filter="fade">
                                      <p:cBhvr>
                                        <p:cTn id="29" dur="750"/>
                                        <p:tgtEl>
                                          <p:spTgt spid="3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1000"/>
                                        <p:tgtEl>
                                          <p:spTgt spid="32"/>
                                        </p:tgtEl>
                                      </p:cBhvr>
                                    </p:animEffect>
                                  </p:childTnLst>
                                </p:cTn>
                              </p:par>
                            </p:childTnLst>
                          </p:cTn>
                        </p:par>
                        <p:par>
                          <p:cTn id="34" fill="hold">
                            <p:stCondLst>
                              <p:cond delay="4000"/>
                            </p:stCondLst>
                            <p:childTnLst>
                              <p:par>
                                <p:cTn id="35" presetID="5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Scale>
                                      <p:cBhvr>
                                        <p:cTn id="37" dur="1000" decel="50000" fill="hold">
                                          <p:stCondLst>
                                            <p:cond delay="0"/>
                                          </p:stCondLst>
                                        </p:cTn>
                                        <p:tgtEl>
                                          <p:spTgt spid="4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3">
                                            <p:txEl>
                                              <p:pRg st="0" end="0"/>
                                            </p:txEl>
                                          </p:spTgt>
                                        </p:tgtEl>
                                        <p:attrNameLst>
                                          <p:attrName>ppt_x</p:attrName>
                                          <p:attrName>ppt_y</p:attrName>
                                        </p:attrNameLst>
                                      </p:cBhvr>
                                    </p:animMotion>
                                    <p:animEffect transition="in" filter="fade">
                                      <p:cBhvr>
                                        <p:cTn id="39" dur="10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50">
                <p:cTn id="40" repeatCount="10000" fill="hold" display="0">
                  <p:stCondLst>
                    <p:cond delay="indefinite"/>
                  </p:stCondLst>
                  <p:endCondLst>
                    <p:cond evt="onStopAudio" delay="0">
                      <p:tgtEl>
                        <p:sldTgt/>
                      </p:tgtEl>
                    </p:cond>
                  </p:endCondLst>
                </p:cTn>
                <p:tgtEl>
                  <p:spTgt spid="7"/>
                </p:tgtEl>
              </p:cMediaNode>
            </p:video>
          </p:childTnLst>
        </p:cTn>
      </p:par>
    </p:tnLst>
    <p:bldLst>
      <p:bldP spid="31" grpId="0" animBg="1"/>
      <p:bldP spid="32" grpId="0"/>
      <p:bldP spid="33" grpId="0" build="p"/>
      <p:bldP spid="34" grpId="0"/>
      <p:bldP spid="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6172200" y="1550674"/>
            <a:ext cx="1825229" cy="669181"/>
            <a:chOff x="1603804" y="2220559"/>
            <a:chExt cx="2433815" cy="893061"/>
          </a:xfrm>
        </p:grpSpPr>
        <p:sp>
          <p:nvSpPr>
            <p:cNvPr id="5" name="Text Placeholder 2"/>
            <p:cNvSpPr txBox="1"/>
            <p:nvPr/>
          </p:nvSpPr>
          <p:spPr>
            <a:xfrm>
              <a:off x="1603804" y="2220559"/>
              <a:ext cx="2013096"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680010" y="2559113"/>
              <a:ext cx="2357609" cy="554507"/>
            </a:xfrm>
            <a:prstGeom prst="rect">
              <a:avLst/>
            </a:prstGeom>
            <a:noFill/>
          </p:spPr>
          <p:txBody>
            <a:bodyPr lIns="0" tIns="0" rIns="0" bIns="0">
              <a:spAutoFit/>
            </a:bodyPr>
            <a:lstStyle/>
            <a:p>
              <a:pP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 name="Group 6"/>
          <p:cNvGrpSpPr/>
          <p:nvPr/>
        </p:nvGrpSpPr>
        <p:grpSpPr bwMode="auto">
          <a:xfrm>
            <a:off x="6596063" y="2577309"/>
            <a:ext cx="1856185" cy="670371"/>
            <a:chOff x="1603804" y="2220559"/>
            <a:chExt cx="2475438" cy="893060"/>
          </a:xfrm>
        </p:grpSpPr>
        <p:sp>
          <p:nvSpPr>
            <p:cNvPr id="8" name="Text Placeholder 2"/>
            <p:cNvSpPr txBox="1"/>
            <p:nvPr/>
          </p:nvSpPr>
          <p:spPr>
            <a:xfrm>
              <a:off x="1603804" y="2220559"/>
              <a:ext cx="2013377"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680020" y="2560097"/>
              <a:ext cx="2399222" cy="553522"/>
            </a:xfrm>
            <a:prstGeom prst="rect">
              <a:avLst/>
            </a:prstGeom>
            <a:noFill/>
          </p:spPr>
          <p:txBody>
            <a:bodyPr lIns="0" tIns="0" rIns="0" bIns="0">
              <a:spAutoFit/>
            </a:bodyPr>
            <a:lstStyle/>
            <a:p>
              <a:pP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 name="Group 9"/>
          <p:cNvGrpSpPr/>
          <p:nvPr/>
        </p:nvGrpSpPr>
        <p:grpSpPr bwMode="auto">
          <a:xfrm>
            <a:off x="6172200" y="3576550"/>
            <a:ext cx="1825229" cy="670370"/>
            <a:chOff x="1603804" y="2220559"/>
            <a:chExt cx="2433815" cy="893061"/>
          </a:xfrm>
        </p:grpSpPr>
        <p:sp>
          <p:nvSpPr>
            <p:cNvPr id="11" name="Text Placeholder 2"/>
            <p:cNvSpPr txBox="1"/>
            <p:nvPr/>
          </p:nvSpPr>
          <p:spPr>
            <a:xfrm>
              <a:off x="1603804" y="2220559"/>
              <a:ext cx="2013096"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680010" y="2560097"/>
              <a:ext cx="2357609" cy="553523"/>
            </a:xfrm>
            <a:prstGeom prst="rect">
              <a:avLst/>
            </a:prstGeom>
            <a:noFill/>
          </p:spPr>
          <p:txBody>
            <a:bodyPr lIns="0" tIns="0" rIns="0" bIns="0">
              <a:spAutoFit/>
            </a:bodyPr>
            <a:lstStyle/>
            <a:p>
              <a:pP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3" name="Group 12"/>
          <p:cNvGrpSpPr/>
          <p:nvPr/>
        </p:nvGrpSpPr>
        <p:grpSpPr bwMode="auto">
          <a:xfrm>
            <a:off x="1139429" y="1550674"/>
            <a:ext cx="1820465" cy="669181"/>
            <a:chOff x="1494367" y="2220559"/>
            <a:chExt cx="2427694" cy="893061"/>
          </a:xfrm>
        </p:grpSpPr>
        <p:sp>
          <p:nvSpPr>
            <p:cNvPr id="14" name="Text Placeholder 2"/>
            <p:cNvSpPr txBox="1"/>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494367" y="2559113"/>
              <a:ext cx="2324490" cy="554507"/>
            </a:xfrm>
            <a:prstGeom prst="rect">
              <a:avLst/>
            </a:prstGeom>
            <a:noFill/>
          </p:spPr>
          <p:txBody>
            <a:bodyPr lIns="0" tIns="0" rIns="0" bIns="0">
              <a:spAutoFit/>
            </a:bodyPr>
            <a:lstStyle/>
            <a:p>
              <a:pPr algn="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6" name="Group 15"/>
          <p:cNvGrpSpPr/>
          <p:nvPr/>
        </p:nvGrpSpPr>
        <p:grpSpPr bwMode="auto">
          <a:xfrm>
            <a:off x="790575" y="2577308"/>
            <a:ext cx="1787129" cy="670369"/>
            <a:chOff x="1539935" y="2220559"/>
            <a:chExt cx="2382128" cy="893058"/>
          </a:xfrm>
        </p:grpSpPr>
        <p:sp>
          <p:nvSpPr>
            <p:cNvPr id="17" name="Text Placeholder 2"/>
            <p:cNvSpPr txBox="1"/>
            <p:nvPr/>
          </p:nvSpPr>
          <p:spPr>
            <a:xfrm>
              <a:off x="1908125" y="2220559"/>
              <a:ext cx="2013938"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539935" y="2560096"/>
              <a:ext cx="2278971" cy="553521"/>
            </a:xfrm>
            <a:prstGeom prst="rect">
              <a:avLst/>
            </a:prstGeom>
            <a:noFill/>
          </p:spPr>
          <p:txBody>
            <a:bodyPr lIns="0" tIns="0" rIns="0" bIns="0">
              <a:spAutoFit/>
            </a:bodyPr>
            <a:lstStyle/>
            <a:p>
              <a:pPr algn="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 name="Group 18"/>
          <p:cNvGrpSpPr/>
          <p:nvPr/>
        </p:nvGrpSpPr>
        <p:grpSpPr bwMode="auto">
          <a:xfrm>
            <a:off x="1139429" y="3576551"/>
            <a:ext cx="1820465" cy="670528"/>
            <a:chOff x="1494367" y="2220559"/>
            <a:chExt cx="2427698" cy="893271"/>
          </a:xfrm>
        </p:grpSpPr>
        <p:sp>
          <p:nvSpPr>
            <p:cNvPr id="20" name="Text Placeholder 2"/>
            <p:cNvSpPr txBox="1"/>
            <p:nvPr/>
          </p:nvSpPr>
          <p:spPr>
            <a:xfrm>
              <a:off x="1908774" y="2220559"/>
              <a:ext cx="2013291"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494367" y="2560097"/>
              <a:ext cx="2324494" cy="553733"/>
            </a:xfrm>
            <a:prstGeom prst="rect">
              <a:avLst/>
            </a:prstGeom>
            <a:noFill/>
          </p:spPr>
          <p:txBody>
            <a:bodyPr lIns="0" tIns="0" rIns="0" bIns="0">
              <a:spAutoFit/>
            </a:bodyPr>
            <a:lstStyle/>
            <a:p>
              <a:pPr algn="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2962275" y="1451820"/>
            <a:ext cx="3219450" cy="2863146"/>
            <a:chOff x="3949950" y="1935228"/>
            <a:chExt cx="4292100" cy="3816694"/>
          </a:xfrm>
        </p:grpSpPr>
        <p:sp>
          <p:nvSpPr>
            <p:cNvPr id="34830" name="Freeform 28"/>
            <p:cNvSpPr/>
            <p:nvPr/>
          </p:nvSpPr>
          <p:spPr bwMode="auto">
            <a:xfrm>
              <a:off x="6856115" y="2914246"/>
              <a:ext cx="639249" cy="929328"/>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1" name="Freeform 29"/>
            <p:cNvSpPr/>
            <p:nvPr/>
          </p:nvSpPr>
          <p:spPr bwMode="auto">
            <a:xfrm>
              <a:off x="6528433" y="4412990"/>
              <a:ext cx="102065" cy="181300"/>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2" name="Freeform 30"/>
            <p:cNvSpPr/>
            <p:nvPr/>
          </p:nvSpPr>
          <p:spPr bwMode="auto">
            <a:xfrm>
              <a:off x="6528433" y="4412990"/>
              <a:ext cx="102065" cy="181300"/>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3" name="Freeform 31"/>
            <p:cNvSpPr/>
            <p:nvPr/>
          </p:nvSpPr>
          <p:spPr bwMode="auto">
            <a:xfrm>
              <a:off x="6528433" y="4412990"/>
              <a:ext cx="1071682" cy="181300"/>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4" name="Freeform 32"/>
            <p:cNvSpPr/>
            <p:nvPr/>
          </p:nvSpPr>
          <p:spPr bwMode="auto">
            <a:xfrm>
              <a:off x="5663567" y="4594289"/>
              <a:ext cx="206816"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5" name="Freeform 33"/>
            <p:cNvSpPr/>
            <p:nvPr/>
          </p:nvSpPr>
          <p:spPr bwMode="auto">
            <a:xfrm>
              <a:off x="5663567" y="4594289"/>
              <a:ext cx="206816"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6" name="Freeform 34"/>
            <p:cNvSpPr/>
            <p:nvPr/>
          </p:nvSpPr>
          <p:spPr bwMode="auto">
            <a:xfrm>
              <a:off x="5663567" y="4594289"/>
              <a:ext cx="534498" cy="927986"/>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7" name="Freeform 35"/>
            <p:cNvSpPr/>
            <p:nvPr/>
          </p:nvSpPr>
          <p:spPr bwMode="auto">
            <a:xfrm>
              <a:off x="4693950" y="3843574"/>
              <a:ext cx="639249" cy="927986"/>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8" name="Freeform 36"/>
            <p:cNvSpPr/>
            <p:nvPr/>
          </p:nvSpPr>
          <p:spPr bwMode="auto">
            <a:xfrm>
              <a:off x="4693950" y="3843574"/>
              <a:ext cx="639249" cy="927986"/>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9" name="Freeform 37"/>
            <p:cNvSpPr/>
            <p:nvPr/>
          </p:nvSpPr>
          <p:spPr bwMode="auto">
            <a:xfrm>
              <a:off x="4693950" y="3843574"/>
              <a:ext cx="639249" cy="927986"/>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0" name="Freeform 38"/>
            <p:cNvSpPr/>
            <p:nvPr/>
          </p:nvSpPr>
          <p:spPr bwMode="auto">
            <a:xfrm>
              <a:off x="5558816" y="3095545"/>
              <a:ext cx="104751" cy="178614"/>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1" name="Freeform 39"/>
            <p:cNvSpPr/>
            <p:nvPr/>
          </p:nvSpPr>
          <p:spPr bwMode="auto">
            <a:xfrm>
              <a:off x="5558816" y="3095545"/>
              <a:ext cx="104751" cy="178614"/>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2" name="Freeform 40"/>
            <p:cNvSpPr/>
            <p:nvPr/>
          </p:nvSpPr>
          <p:spPr bwMode="auto">
            <a:xfrm>
              <a:off x="4589199" y="3095545"/>
              <a:ext cx="1074368" cy="178614"/>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3" name="Freeform 41"/>
            <p:cNvSpPr/>
            <p:nvPr/>
          </p:nvSpPr>
          <p:spPr bwMode="auto">
            <a:xfrm>
              <a:off x="6321617" y="3095545"/>
              <a:ext cx="206816"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4" name="Freeform 42"/>
            <p:cNvSpPr/>
            <p:nvPr/>
          </p:nvSpPr>
          <p:spPr bwMode="auto">
            <a:xfrm>
              <a:off x="6321617" y="3095545"/>
              <a:ext cx="206816"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5" name="Freeform 43"/>
            <p:cNvSpPr/>
            <p:nvPr/>
          </p:nvSpPr>
          <p:spPr bwMode="auto">
            <a:xfrm>
              <a:off x="5991249" y="2167560"/>
              <a:ext cx="537184" cy="927986"/>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4846" name="Group 44"/>
            <p:cNvGrpSpPr/>
            <p:nvPr/>
          </p:nvGrpSpPr>
          <p:grpSpPr bwMode="auto">
            <a:xfrm>
              <a:off x="3949950" y="3095545"/>
              <a:ext cx="1713617" cy="2152765"/>
              <a:chOff x="3949950" y="3095545"/>
              <a:chExt cx="1713617" cy="2152765"/>
            </a:xfrm>
          </p:grpSpPr>
          <p:sp>
            <p:nvSpPr>
              <p:cNvPr id="76" name="Freeform 75"/>
              <p:cNvSpPr/>
              <p:nvPr/>
            </p:nvSpPr>
            <p:spPr bwMode="auto">
              <a:xfrm>
                <a:off x="3949950" y="3095795"/>
                <a:ext cx="1714300" cy="2152844"/>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7" name="Freeform 76"/>
              <p:cNvSpPr/>
              <p:nvPr/>
            </p:nvSpPr>
            <p:spPr bwMode="auto">
              <a:xfrm>
                <a:off x="4589638" y="3095795"/>
                <a:ext cx="1074612" cy="17940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tx1">
                  <a:lumMod val="95000"/>
                  <a:lumOff val="5000"/>
                  <a:alpha val="10000"/>
                </a:schemeClr>
              </a:solidFill>
              <a:ln>
                <a:noFill/>
              </a:ln>
            </p:spPr>
            <p:txBody>
              <a:bodyPr/>
              <a:lstStyle/>
              <a:p>
                <a:pPr defTabSz="685800">
                  <a:defRPr/>
                </a:pPr>
                <a:endParaRPr lang="en-US">
                  <a:latin typeface="+mn-lt"/>
                </a:endParaRPr>
              </a:p>
            </p:txBody>
          </p:sp>
        </p:grpSp>
        <p:grpSp>
          <p:nvGrpSpPr>
            <p:cNvPr id="34847" name="Group 71"/>
            <p:cNvGrpSpPr/>
            <p:nvPr/>
          </p:nvGrpSpPr>
          <p:grpSpPr bwMode="auto">
            <a:xfrm>
              <a:off x="4182282" y="1935228"/>
              <a:ext cx="2346151" cy="1404736"/>
              <a:chOff x="4182282" y="1935228"/>
              <a:chExt cx="2346151" cy="1404736"/>
            </a:xfrm>
          </p:grpSpPr>
          <p:sp>
            <p:nvSpPr>
              <p:cNvPr id="74" name="Freeform 73"/>
              <p:cNvSpPr/>
              <p:nvPr/>
            </p:nvSpPr>
            <p:spPr bwMode="auto">
              <a:xfrm>
                <a:off x="4181698" y="1935228"/>
                <a:ext cx="2346052" cy="1405064"/>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5" name="Freeform 74"/>
              <p:cNvSpPr/>
              <p:nvPr/>
            </p:nvSpPr>
            <p:spPr bwMode="auto">
              <a:xfrm>
                <a:off x="5991238" y="2167024"/>
                <a:ext cx="536513" cy="928771"/>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a:lstStyle/>
              <a:p>
                <a:pPr defTabSz="685800">
                  <a:defRPr/>
                </a:pPr>
                <a:endParaRPr lang="en-US">
                  <a:latin typeface="+mn-lt"/>
                </a:endParaRPr>
              </a:p>
            </p:txBody>
          </p:sp>
        </p:grpSp>
        <p:grpSp>
          <p:nvGrpSpPr>
            <p:cNvPr id="34848" name="Group 46"/>
            <p:cNvGrpSpPr/>
            <p:nvPr/>
          </p:nvGrpSpPr>
          <p:grpSpPr bwMode="auto">
            <a:xfrm>
              <a:off x="5663567" y="4345842"/>
              <a:ext cx="2346151" cy="1406079"/>
              <a:chOff x="5663567" y="4345842"/>
              <a:chExt cx="2346151" cy="1406079"/>
            </a:xfrm>
          </p:grpSpPr>
          <p:grpSp>
            <p:nvGrpSpPr>
              <p:cNvPr id="34864" name="Group 65"/>
              <p:cNvGrpSpPr/>
              <p:nvPr/>
            </p:nvGrpSpPr>
            <p:grpSpPr bwMode="auto">
              <a:xfrm>
                <a:off x="5663567" y="4345842"/>
                <a:ext cx="2346151" cy="1406079"/>
                <a:chOff x="5663567" y="4345842"/>
                <a:chExt cx="2346151" cy="1406079"/>
              </a:xfrm>
            </p:grpSpPr>
            <p:sp>
              <p:nvSpPr>
                <p:cNvPr id="70" name="Freeform 69"/>
                <p:cNvSpPr/>
                <p:nvPr/>
              </p:nvSpPr>
              <p:spPr bwMode="auto">
                <a:xfrm>
                  <a:off x="5664250" y="4345270"/>
                  <a:ext cx="2346052" cy="1406652"/>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1" name="Freeform 70"/>
                <p:cNvSpPr/>
                <p:nvPr/>
              </p:nvSpPr>
              <p:spPr bwMode="auto">
                <a:xfrm>
                  <a:off x="5664250" y="4594529"/>
                  <a:ext cx="534926" cy="927184"/>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tx1">
                    <a:lumMod val="95000"/>
                    <a:lumOff val="5000"/>
                    <a:alpha val="10000"/>
                  </a:schemeClr>
                </a:solidFill>
                <a:ln>
                  <a:noFill/>
                </a:ln>
              </p:spPr>
              <p:txBody>
                <a:bodyPr/>
                <a:lstStyle/>
                <a:p>
                  <a:pPr defTabSz="685800">
                    <a:defRPr/>
                  </a:pPr>
                  <a:endParaRPr lang="en-US">
                    <a:latin typeface="+mn-lt"/>
                  </a:endParaRPr>
                </a:p>
              </p:txBody>
            </p:sp>
          </p:grpSp>
          <p:grpSp>
            <p:nvGrpSpPr>
              <p:cNvPr id="67" name="Group 66"/>
              <p:cNvGrpSpPr/>
              <p:nvPr/>
            </p:nvGrpSpPr>
            <p:grpSpPr>
              <a:xfrm>
                <a:off x="6674717" y="4979124"/>
                <a:ext cx="362796" cy="338611"/>
                <a:chOff x="4418013" y="3475038"/>
                <a:chExt cx="285750" cy="266701"/>
              </a:xfrm>
              <a:solidFill>
                <a:schemeClr val="bg1"/>
              </a:solidFill>
            </p:grpSpPr>
            <p:sp>
              <p:nvSpPr>
                <p:cNvPr id="68"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9"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34849" name="Group 47"/>
            <p:cNvGrpSpPr/>
            <p:nvPr/>
          </p:nvGrpSpPr>
          <p:grpSpPr bwMode="auto">
            <a:xfrm>
              <a:off x="4614716" y="3843574"/>
              <a:ext cx="2002354" cy="1908348"/>
              <a:chOff x="4614716" y="3843574"/>
              <a:chExt cx="2002354" cy="1908348"/>
            </a:xfrm>
          </p:grpSpPr>
          <p:grpSp>
            <p:nvGrpSpPr>
              <p:cNvPr id="34860" name="Group 61"/>
              <p:cNvGrpSpPr/>
              <p:nvPr/>
            </p:nvGrpSpPr>
            <p:grpSpPr bwMode="auto">
              <a:xfrm>
                <a:off x="4614716" y="3843574"/>
                <a:ext cx="2002354" cy="1908348"/>
                <a:chOff x="4614716" y="3843574"/>
                <a:chExt cx="2002354" cy="1908348"/>
              </a:xfrm>
            </p:grpSpPr>
            <p:sp>
              <p:nvSpPr>
                <p:cNvPr id="64" name="Freeform 63"/>
                <p:cNvSpPr/>
                <p:nvPr/>
              </p:nvSpPr>
              <p:spPr bwMode="auto">
                <a:xfrm>
                  <a:off x="4615036" y="3843575"/>
                  <a:ext cx="200160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5" name="Freeform 64"/>
                <p:cNvSpPr/>
                <p:nvPr/>
              </p:nvSpPr>
              <p:spPr bwMode="auto">
                <a:xfrm>
                  <a:off x="4694402" y="3843575"/>
                  <a:ext cx="638101" cy="928771"/>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a:lstStyle/>
                <a:p>
                  <a:pPr defTabSz="685800">
                    <a:defRPr/>
                  </a:pPr>
                  <a:endParaRPr lang="en-US">
                    <a:latin typeface="+mn-lt"/>
                  </a:endParaRPr>
                </a:p>
              </p:txBody>
            </p:sp>
          </p:grpSp>
          <p:sp>
            <p:nvSpPr>
              <p:cNvPr id="34861" name="Freeform 18"/>
              <p:cNvSpPr/>
              <p:nvPr/>
            </p:nvSpPr>
            <p:spPr bwMode="auto">
              <a:xfrm>
                <a:off x="5122816" y="4936315"/>
                <a:ext cx="413624" cy="413623"/>
              </a:xfrm>
              <a:custGeom>
                <a:avLst/>
                <a:gdLst>
                  <a:gd name="T0" fmla="*/ 305622 w 360"/>
                  <a:gd name="T1" fmla="*/ 413623 h 360"/>
                  <a:gd name="T2" fmla="*/ 337793 w 360"/>
                  <a:gd name="T3" fmla="*/ 380303 h 360"/>
                  <a:gd name="T4" fmla="*/ 281494 w 360"/>
                  <a:gd name="T5" fmla="*/ 178088 h 360"/>
                  <a:gd name="T6" fmla="*/ 365368 w 360"/>
                  <a:gd name="T7" fmla="*/ 94214 h 360"/>
                  <a:gd name="T8" fmla="*/ 390645 w 360"/>
                  <a:gd name="T9" fmla="*/ 21830 h 360"/>
                  <a:gd name="T10" fmla="*/ 319410 w 360"/>
                  <a:gd name="T11" fmla="*/ 48256 h 360"/>
                  <a:gd name="T12" fmla="*/ 235536 w 360"/>
                  <a:gd name="T13" fmla="*/ 132130 h 360"/>
                  <a:gd name="T14" fmla="*/ 32171 w 360"/>
                  <a:gd name="T15" fmla="*/ 74682 h 360"/>
                  <a:gd name="T16" fmla="*/ 0 w 360"/>
                  <a:gd name="T17" fmla="*/ 108002 h 360"/>
                  <a:gd name="T18" fmla="*/ 170045 w 360"/>
                  <a:gd name="T19" fmla="*/ 197620 h 360"/>
                  <a:gd name="T20" fmla="*/ 112598 w 360"/>
                  <a:gd name="T21" fmla="*/ 255068 h 360"/>
                  <a:gd name="T22" fmla="*/ 43660 w 360"/>
                  <a:gd name="T23" fmla="*/ 259663 h 360"/>
                  <a:gd name="T24" fmla="*/ 10341 w 360"/>
                  <a:gd name="T25" fmla="*/ 291834 h 360"/>
                  <a:gd name="T26" fmla="*/ 91916 w 360"/>
                  <a:gd name="T27" fmla="*/ 321707 h 360"/>
                  <a:gd name="T28" fmla="*/ 120640 w 360"/>
                  <a:gd name="T29" fmla="*/ 402133 h 360"/>
                  <a:gd name="T30" fmla="*/ 153960 w 360"/>
                  <a:gd name="T31" fmla="*/ 369963 h 360"/>
                  <a:gd name="T32" fmla="*/ 157407 w 360"/>
                  <a:gd name="T33" fmla="*/ 301026 h 360"/>
                  <a:gd name="T34" fmla="*/ 216004 w 360"/>
                  <a:gd name="T35" fmla="*/ 242429 h 360"/>
                  <a:gd name="T36" fmla="*/ 305622 w 360"/>
                  <a:gd name="T37" fmla="*/ 41362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4850" name="Group 55"/>
            <p:cNvGrpSpPr/>
            <p:nvPr/>
          </p:nvGrpSpPr>
          <p:grpSpPr bwMode="auto">
            <a:xfrm>
              <a:off x="5574932" y="1935228"/>
              <a:ext cx="1999668" cy="1908347"/>
              <a:chOff x="5574932" y="1935228"/>
              <a:chExt cx="1999668" cy="1908347"/>
            </a:xfrm>
          </p:grpSpPr>
          <p:sp>
            <p:nvSpPr>
              <p:cNvPr id="60" name="Freeform 59"/>
              <p:cNvSpPr/>
              <p:nvPr/>
            </p:nvSpPr>
            <p:spPr bwMode="auto">
              <a:xfrm>
                <a:off x="5575361" y="1935228"/>
                <a:ext cx="2000017"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1" name="Freeform 60"/>
              <p:cNvSpPr/>
              <p:nvPr/>
            </p:nvSpPr>
            <p:spPr bwMode="auto">
              <a:xfrm>
                <a:off x="6856325" y="2914803"/>
                <a:ext cx="639687" cy="928772"/>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tx1">
                  <a:lumMod val="95000"/>
                  <a:lumOff val="5000"/>
                  <a:alpha val="10000"/>
                </a:schemeClr>
              </a:solidFill>
              <a:ln>
                <a:noFill/>
              </a:ln>
            </p:spPr>
            <p:txBody>
              <a:bodyPr/>
              <a:lstStyle/>
              <a:p>
                <a:pPr defTabSz="685800">
                  <a:defRPr/>
                </a:pPr>
                <a:endParaRPr lang="en-US">
                  <a:latin typeface="+mn-lt"/>
                </a:endParaRPr>
              </a:p>
            </p:txBody>
          </p:sp>
        </p:grpSp>
        <p:grpSp>
          <p:nvGrpSpPr>
            <p:cNvPr id="34851" name="Group 51"/>
            <p:cNvGrpSpPr/>
            <p:nvPr/>
          </p:nvGrpSpPr>
          <p:grpSpPr bwMode="auto">
            <a:xfrm>
              <a:off x="6528433" y="2437495"/>
              <a:ext cx="1713617" cy="2156795"/>
              <a:chOff x="6528433" y="2437495"/>
              <a:chExt cx="1713617" cy="2156795"/>
            </a:xfrm>
          </p:grpSpPr>
          <p:sp>
            <p:nvSpPr>
              <p:cNvPr id="54" name="Freeform 53"/>
              <p:cNvSpPr/>
              <p:nvPr/>
            </p:nvSpPr>
            <p:spPr bwMode="auto">
              <a:xfrm>
                <a:off x="6527750" y="2436923"/>
                <a:ext cx="1714300" cy="2157606"/>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5" name="Freeform 54"/>
              <p:cNvSpPr/>
              <p:nvPr/>
            </p:nvSpPr>
            <p:spPr bwMode="auto">
              <a:xfrm>
                <a:off x="6527750" y="4413538"/>
                <a:ext cx="1071438" cy="180991"/>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a:lstStyle/>
              <a:p>
                <a:pPr defTabSz="685800">
                  <a:defRPr/>
                </a:pPr>
                <a:endParaRPr lang="en-US">
                  <a:latin typeface="+mn-lt"/>
                </a:endParaRPr>
              </a:p>
            </p:txBody>
          </p:sp>
        </p:grpSp>
        <p:sp>
          <p:nvSpPr>
            <p:cNvPr id="34852" name="Shape 222"/>
            <p:cNvSpPr/>
            <p:nvPr/>
          </p:nvSpPr>
          <p:spPr bwMode="auto">
            <a:xfrm>
              <a:off x="4445538" y="3585006"/>
              <a:ext cx="328470" cy="412689"/>
            </a:xfrm>
            <a:custGeom>
              <a:avLst/>
              <a:gdLst>
                <a:gd name="T0" fmla="*/ 164235 w 21015"/>
                <a:gd name="T1" fmla="*/ 206345 h 21072"/>
                <a:gd name="T2" fmla="*/ 164235 w 21015"/>
                <a:gd name="T3" fmla="*/ 206345 h 21072"/>
                <a:gd name="T4" fmla="*/ 164235 w 21015"/>
                <a:gd name="T5" fmla="*/ 206345 h 21072"/>
                <a:gd name="T6" fmla="*/ 164235 w 21015"/>
                <a:gd name="T7" fmla="*/ 206345 h 2107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nvGrpSpPr>
            <p:cNvPr id="84" name="Group 83"/>
            <p:cNvGrpSpPr/>
            <p:nvPr/>
          </p:nvGrpSpPr>
          <p:grpSpPr>
            <a:xfrm>
              <a:off x="5051424" y="2328257"/>
              <a:ext cx="612143" cy="429803"/>
              <a:chOff x="7350125" y="1003300"/>
              <a:chExt cx="522288" cy="366713"/>
            </a:xfrm>
            <a:solidFill>
              <a:schemeClr val="bg1"/>
            </a:solidFill>
          </p:grpSpPr>
          <p:sp>
            <p:nvSpPr>
              <p:cNvPr id="85"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86"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sp>
          <p:nvSpPr>
            <p:cNvPr id="34854" name="Freeform 71"/>
            <p:cNvSpPr>
              <a:spLocks noEditPoints="1"/>
            </p:cNvSpPr>
            <p:nvPr/>
          </p:nvSpPr>
          <p:spPr bwMode="auto">
            <a:xfrm>
              <a:off x="6760765" y="2349305"/>
              <a:ext cx="252470" cy="383135"/>
            </a:xfrm>
            <a:custGeom>
              <a:avLst/>
              <a:gdLst>
                <a:gd name="T0" fmla="*/ 68377 w 48"/>
                <a:gd name="T1" fmla="*/ 309657 h 73"/>
                <a:gd name="T2" fmla="*/ 189353 w 48"/>
                <a:gd name="T3" fmla="*/ 309657 h 73"/>
                <a:gd name="T4" fmla="*/ 189353 w 48"/>
                <a:gd name="T5" fmla="*/ 309657 h 73"/>
                <a:gd name="T6" fmla="*/ 194612 w 48"/>
                <a:gd name="T7" fmla="*/ 309657 h 73"/>
                <a:gd name="T8" fmla="*/ 199872 w 48"/>
                <a:gd name="T9" fmla="*/ 299160 h 73"/>
                <a:gd name="T10" fmla="*/ 126235 w 48"/>
                <a:gd name="T11" fmla="*/ 215185 h 73"/>
                <a:gd name="T12" fmla="*/ 57858 w 48"/>
                <a:gd name="T13" fmla="*/ 299160 h 73"/>
                <a:gd name="T14" fmla="*/ 57858 w 48"/>
                <a:gd name="T15" fmla="*/ 309657 h 73"/>
                <a:gd name="T16" fmla="*/ 68377 w 48"/>
                <a:gd name="T17" fmla="*/ 309657 h 73"/>
                <a:gd name="T18" fmla="*/ 68377 w 48"/>
                <a:gd name="T19" fmla="*/ 309657 h 73"/>
                <a:gd name="T20" fmla="*/ 231431 w 48"/>
                <a:gd name="T21" fmla="*/ 57733 h 73"/>
                <a:gd name="T22" fmla="*/ 252470 w 48"/>
                <a:gd name="T23" fmla="*/ 36739 h 73"/>
                <a:gd name="T24" fmla="*/ 252470 w 48"/>
                <a:gd name="T25" fmla="*/ 26242 h 73"/>
                <a:gd name="T26" fmla="*/ 231431 w 48"/>
                <a:gd name="T27" fmla="*/ 0 h 73"/>
                <a:gd name="T28" fmla="*/ 26299 w 48"/>
                <a:gd name="T29" fmla="*/ 0 h 73"/>
                <a:gd name="T30" fmla="*/ 0 w 48"/>
                <a:gd name="T31" fmla="*/ 26242 h 73"/>
                <a:gd name="T32" fmla="*/ 0 w 48"/>
                <a:gd name="T33" fmla="*/ 36739 h 73"/>
                <a:gd name="T34" fmla="*/ 21039 w 48"/>
                <a:gd name="T35" fmla="*/ 57733 h 73"/>
                <a:gd name="T36" fmla="*/ 231431 w 48"/>
                <a:gd name="T37" fmla="*/ 57733 h 73"/>
                <a:gd name="T38" fmla="*/ 210392 w 48"/>
                <a:gd name="T39" fmla="*/ 68230 h 73"/>
                <a:gd name="T40" fmla="*/ 231431 w 48"/>
                <a:gd name="T41" fmla="*/ 68230 h 73"/>
                <a:gd name="T42" fmla="*/ 163054 w 48"/>
                <a:gd name="T43" fmla="*/ 188943 h 73"/>
                <a:gd name="T44" fmla="*/ 231431 w 48"/>
                <a:gd name="T45" fmla="*/ 309657 h 73"/>
                <a:gd name="T46" fmla="*/ 210392 w 48"/>
                <a:gd name="T47" fmla="*/ 309657 h 73"/>
                <a:gd name="T48" fmla="*/ 136755 w 48"/>
                <a:gd name="T49" fmla="*/ 199440 h 73"/>
                <a:gd name="T50" fmla="*/ 131495 w 48"/>
                <a:gd name="T51" fmla="*/ 188943 h 73"/>
                <a:gd name="T52" fmla="*/ 136755 w 48"/>
                <a:gd name="T53" fmla="*/ 183695 h 73"/>
                <a:gd name="T54" fmla="*/ 136755 w 48"/>
                <a:gd name="T55" fmla="*/ 183695 h 73"/>
                <a:gd name="T56" fmla="*/ 210392 w 48"/>
                <a:gd name="T57" fmla="*/ 68230 h 73"/>
                <a:gd name="T58" fmla="*/ 21039 w 48"/>
                <a:gd name="T59" fmla="*/ 320154 h 73"/>
                <a:gd name="T60" fmla="*/ 0 w 48"/>
                <a:gd name="T61" fmla="*/ 346396 h 73"/>
                <a:gd name="T62" fmla="*/ 0 w 48"/>
                <a:gd name="T63" fmla="*/ 356893 h 73"/>
                <a:gd name="T64" fmla="*/ 26299 w 48"/>
                <a:gd name="T65" fmla="*/ 383135 h 73"/>
                <a:gd name="T66" fmla="*/ 231431 w 48"/>
                <a:gd name="T67" fmla="*/ 383135 h 73"/>
                <a:gd name="T68" fmla="*/ 252470 w 48"/>
                <a:gd name="T69" fmla="*/ 356893 h 73"/>
                <a:gd name="T70" fmla="*/ 252470 w 48"/>
                <a:gd name="T71" fmla="*/ 346396 h 73"/>
                <a:gd name="T72" fmla="*/ 231431 w 48"/>
                <a:gd name="T73" fmla="*/ 320154 h 73"/>
                <a:gd name="T74" fmla="*/ 21039 w 48"/>
                <a:gd name="T75" fmla="*/ 320154 h 73"/>
                <a:gd name="T76" fmla="*/ 42078 w 48"/>
                <a:gd name="T77" fmla="*/ 309657 h 73"/>
                <a:gd name="T78" fmla="*/ 21039 w 48"/>
                <a:gd name="T79" fmla="*/ 309657 h 73"/>
                <a:gd name="T80" fmla="*/ 94676 w 48"/>
                <a:gd name="T81" fmla="*/ 188943 h 73"/>
                <a:gd name="T82" fmla="*/ 21039 w 48"/>
                <a:gd name="T83" fmla="*/ 68230 h 73"/>
                <a:gd name="T84" fmla="*/ 42078 w 48"/>
                <a:gd name="T85" fmla="*/ 68230 h 73"/>
                <a:gd name="T86" fmla="*/ 115715 w 48"/>
                <a:gd name="T87" fmla="*/ 183695 h 73"/>
                <a:gd name="T88" fmla="*/ 126235 w 48"/>
                <a:gd name="T89" fmla="*/ 194192 h 73"/>
                <a:gd name="T90" fmla="*/ 115715 w 48"/>
                <a:gd name="T91" fmla="*/ 199440 h 73"/>
                <a:gd name="T92" fmla="*/ 42078 w 48"/>
                <a:gd name="T93" fmla="*/ 30965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55" name="Shape 227"/>
            <p:cNvSpPr/>
            <p:nvPr/>
          </p:nvSpPr>
          <p:spPr bwMode="auto">
            <a:xfrm>
              <a:off x="7351672" y="3651621"/>
              <a:ext cx="433011" cy="461888"/>
            </a:xfrm>
            <a:custGeom>
              <a:avLst/>
              <a:gdLst>
                <a:gd name="T0" fmla="*/ 216506 w 21153"/>
                <a:gd name="T1" fmla="*/ 230944 h 21260"/>
                <a:gd name="T2" fmla="*/ 216506 w 21153"/>
                <a:gd name="T3" fmla="*/ 230944 h 21260"/>
                <a:gd name="T4" fmla="*/ 216506 w 21153"/>
                <a:gd name="T5" fmla="*/ 230944 h 21260"/>
                <a:gd name="T6" fmla="*/ 216506 w 21153"/>
                <a:gd name="T7" fmla="*/ 230944 h 212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91" name="组合 90"/>
          <p:cNvGrpSpPr/>
          <p:nvPr/>
        </p:nvGrpSpPr>
        <p:grpSpPr>
          <a:xfrm>
            <a:off x="2713964" y="340296"/>
            <a:ext cx="6141063" cy="129844"/>
            <a:chOff x="2713964" y="340296"/>
            <a:chExt cx="6141063" cy="129844"/>
          </a:xfrm>
        </p:grpSpPr>
        <p:cxnSp>
          <p:nvCxnSpPr>
            <p:cNvPr id="92" name="直接连接符 91"/>
            <p:cNvCxnSpPr>
              <a:endCxn id="9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72" name="矩形 71"/>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413773" y="2502276"/>
            <a:ext cx="5953" cy="649091"/>
          </a:xfrm>
          <a:prstGeom prst="line">
            <a:avLst/>
          </a:prstGeom>
          <a:ln w="41275">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45456" y="2362930"/>
            <a:ext cx="0" cy="788437"/>
          </a:xfrm>
          <a:prstGeom prst="line">
            <a:avLst/>
          </a:prstGeom>
          <a:ln w="41275">
            <a:solidFill>
              <a:schemeClr val="accent5">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95688" y="2362930"/>
            <a:ext cx="0" cy="788437"/>
          </a:xfrm>
          <a:prstGeom prst="line">
            <a:avLst/>
          </a:prstGeom>
          <a:ln w="41275">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90197" y="2362930"/>
            <a:ext cx="0" cy="788437"/>
          </a:xfrm>
          <a:prstGeom prst="line">
            <a:avLst/>
          </a:prstGeom>
          <a:ln w="412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bwMode="auto">
          <a:xfrm>
            <a:off x="866775" y="3260936"/>
            <a:ext cx="1779985" cy="721019"/>
            <a:chOff x="5408083" y="2933595"/>
            <a:chExt cx="2372955" cy="961403"/>
          </a:xfrm>
        </p:grpSpPr>
        <p:sp>
          <p:nvSpPr>
            <p:cNvPr id="35" name="TextBox 34"/>
            <p:cNvSpPr txBox="1"/>
            <p:nvPr/>
          </p:nvSpPr>
          <p:spPr>
            <a:xfrm>
              <a:off x="5835817"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Rectangle 35"/>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7" name="Group 36"/>
          <p:cNvGrpSpPr/>
          <p:nvPr/>
        </p:nvGrpSpPr>
        <p:grpSpPr bwMode="auto">
          <a:xfrm>
            <a:off x="2705100" y="3260937"/>
            <a:ext cx="1779985" cy="721019"/>
            <a:chOff x="5408083" y="2933595"/>
            <a:chExt cx="2372955" cy="961403"/>
          </a:xfrm>
        </p:grpSpPr>
        <p:sp>
          <p:nvSpPr>
            <p:cNvPr id="38" name="TextBox 37"/>
            <p:cNvSpPr txBox="1"/>
            <p:nvPr/>
          </p:nvSpPr>
          <p:spPr>
            <a:xfrm>
              <a:off x="5843825"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Rectangle 38"/>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0" name="Group 39"/>
          <p:cNvGrpSpPr/>
          <p:nvPr/>
        </p:nvGrpSpPr>
        <p:grpSpPr bwMode="auto">
          <a:xfrm>
            <a:off x="4529138" y="3260937"/>
            <a:ext cx="1779985" cy="721019"/>
            <a:chOff x="5408083" y="2933595"/>
            <a:chExt cx="2372955" cy="961403"/>
          </a:xfrm>
        </p:grpSpPr>
        <p:sp>
          <p:nvSpPr>
            <p:cNvPr id="41" name="TextBox 40"/>
            <p:cNvSpPr txBox="1"/>
            <p:nvPr/>
          </p:nvSpPr>
          <p:spPr>
            <a:xfrm>
              <a:off x="5849208"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Rectangle 41"/>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3" name="Group 42"/>
          <p:cNvGrpSpPr/>
          <p:nvPr/>
        </p:nvGrpSpPr>
        <p:grpSpPr bwMode="auto">
          <a:xfrm>
            <a:off x="6415088" y="3260937"/>
            <a:ext cx="1779985" cy="721019"/>
            <a:chOff x="5408083" y="2933595"/>
            <a:chExt cx="2372955" cy="961403"/>
          </a:xfrm>
        </p:grpSpPr>
        <p:sp>
          <p:nvSpPr>
            <p:cNvPr id="44" name="TextBox 43"/>
            <p:cNvSpPr txBox="1"/>
            <p:nvPr/>
          </p:nvSpPr>
          <p:spPr>
            <a:xfrm>
              <a:off x="5830888" y="2933595"/>
              <a:ext cx="1477105" cy="369349"/>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Rectangle 44"/>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 name="Group 4"/>
          <p:cNvGrpSpPr/>
          <p:nvPr/>
        </p:nvGrpSpPr>
        <p:grpSpPr bwMode="auto">
          <a:xfrm>
            <a:off x="4897041" y="1479213"/>
            <a:ext cx="1032272" cy="1032591"/>
            <a:chOff x="6529435" y="1972285"/>
            <a:chExt cx="1376313" cy="1376313"/>
          </a:xfrm>
        </p:grpSpPr>
        <p:sp>
          <p:nvSpPr>
            <p:cNvPr id="24" name="Rectangle 23"/>
            <p:cNvSpPr/>
            <p:nvPr/>
          </p:nvSpPr>
          <p:spPr>
            <a:xfrm>
              <a:off x="6529435" y="1972285"/>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53274" name="Freeform 5"/>
            <p:cNvSpPr>
              <a:spLocks noEditPoints="1"/>
            </p:cNvSpPr>
            <p:nvPr/>
          </p:nvSpPr>
          <p:spPr bwMode="auto">
            <a:xfrm>
              <a:off x="6962623" y="2447753"/>
              <a:ext cx="509937" cy="402247"/>
            </a:xfrm>
            <a:custGeom>
              <a:avLst/>
              <a:gdLst>
                <a:gd name="T0" fmla="*/ 508696 w 411"/>
                <a:gd name="T1" fmla="*/ 383624 h 324"/>
                <a:gd name="T2" fmla="*/ 508696 w 411"/>
                <a:gd name="T3" fmla="*/ 57109 h 324"/>
                <a:gd name="T4" fmla="*/ 490085 w 411"/>
                <a:gd name="T5" fmla="*/ 39728 h 324"/>
                <a:gd name="T6" fmla="*/ 260552 w 411"/>
                <a:gd name="T7" fmla="*/ 39728 h 324"/>
                <a:gd name="T8" fmla="*/ 248145 w 411"/>
                <a:gd name="T9" fmla="*/ 21106 h 324"/>
                <a:gd name="T10" fmla="*/ 248145 w 411"/>
                <a:gd name="T11" fmla="*/ 18623 h 324"/>
                <a:gd name="T12" fmla="*/ 228293 w 411"/>
                <a:gd name="T13" fmla="*/ 0 h 324"/>
                <a:gd name="T14" fmla="*/ 106702 w 411"/>
                <a:gd name="T15" fmla="*/ 0 h 324"/>
                <a:gd name="T16" fmla="*/ 86851 w 411"/>
                <a:gd name="T17" fmla="*/ 18623 h 324"/>
                <a:gd name="T18" fmla="*/ 86851 w 411"/>
                <a:gd name="T19" fmla="*/ 21106 h 324"/>
                <a:gd name="T20" fmla="*/ 74443 w 411"/>
                <a:gd name="T21" fmla="*/ 39728 h 324"/>
                <a:gd name="T22" fmla="*/ 74443 w 411"/>
                <a:gd name="T23" fmla="*/ 39728 h 324"/>
                <a:gd name="T24" fmla="*/ 57073 w 411"/>
                <a:gd name="T25" fmla="*/ 57109 h 324"/>
                <a:gd name="T26" fmla="*/ 57073 w 411"/>
                <a:gd name="T27" fmla="*/ 151463 h 324"/>
                <a:gd name="T28" fmla="*/ 17370 w 411"/>
                <a:gd name="T29" fmla="*/ 151463 h 324"/>
                <a:gd name="T30" fmla="*/ 6204 w 411"/>
                <a:gd name="T31" fmla="*/ 171327 h 324"/>
                <a:gd name="T32" fmla="*/ 47147 w 411"/>
                <a:gd name="T33" fmla="*/ 383624 h 324"/>
                <a:gd name="T34" fmla="*/ 65758 w 411"/>
                <a:gd name="T35" fmla="*/ 402247 h 324"/>
                <a:gd name="T36" fmla="*/ 500011 w 411"/>
                <a:gd name="T37" fmla="*/ 402247 h 324"/>
                <a:gd name="T38" fmla="*/ 508696 w 411"/>
                <a:gd name="T39" fmla="*/ 383624 h 324"/>
                <a:gd name="T40" fmla="*/ 486363 w 411"/>
                <a:gd name="T41" fmla="*/ 178776 h 324"/>
                <a:gd name="T42" fmla="*/ 486363 w 411"/>
                <a:gd name="T43" fmla="*/ 392315 h 324"/>
                <a:gd name="T44" fmla="*/ 445419 w 411"/>
                <a:gd name="T45" fmla="*/ 163878 h 324"/>
                <a:gd name="T46" fmla="*/ 428049 w 411"/>
                <a:gd name="T47" fmla="*/ 152705 h 324"/>
                <a:gd name="T48" fmla="*/ 79406 w 411"/>
                <a:gd name="T49" fmla="*/ 152705 h 324"/>
                <a:gd name="T50" fmla="*/ 79406 w 411"/>
                <a:gd name="T51" fmla="*/ 79456 h 324"/>
                <a:gd name="T52" fmla="*/ 486363 w 411"/>
                <a:gd name="T53" fmla="*/ 79456 h 324"/>
                <a:gd name="T54" fmla="*/ 486363 w 411"/>
                <a:gd name="T55" fmla="*/ 1787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3" name="Group 2"/>
          <p:cNvGrpSpPr/>
          <p:nvPr/>
        </p:nvGrpSpPr>
        <p:grpSpPr bwMode="auto">
          <a:xfrm>
            <a:off x="1220391" y="1479213"/>
            <a:ext cx="1032272" cy="1032591"/>
            <a:chOff x="1627497" y="1972285"/>
            <a:chExt cx="1376313" cy="1376313"/>
          </a:xfrm>
        </p:grpSpPr>
        <p:sp>
          <p:nvSpPr>
            <p:cNvPr id="18" name="Rectangle 17"/>
            <p:cNvSpPr/>
            <p:nvPr/>
          </p:nvSpPr>
          <p:spPr>
            <a:xfrm>
              <a:off x="1627497" y="1972285"/>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 name="Group 3"/>
          <p:cNvGrpSpPr/>
          <p:nvPr/>
        </p:nvGrpSpPr>
        <p:grpSpPr bwMode="auto">
          <a:xfrm>
            <a:off x="3058716" y="1479213"/>
            <a:ext cx="1032272" cy="1032591"/>
            <a:chOff x="4078466" y="1972285"/>
            <a:chExt cx="1376313" cy="1376313"/>
          </a:xfrm>
        </p:grpSpPr>
        <p:sp>
          <p:nvSpPr>
            <p:cNvPr id="21" name="Rectangle 20"/>
            <p:cNvSpPr/>
            <p:nvPr/>
          </p:nvSpPr>
          <p:spPr>
            <a:xfrm>
              <a:off x="4078466" y="1972285"/>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53270" name="Shape 2102"/>
            <p:cNvSpPr/>
            <p:nvPr/>
          </p:nvSpPr>
          <p:spPr bwMode="auto">
            <a:xfrm>
              <a:off x="4478244" y="2416536"/>
              <a:ext cx="589478" cy="471564"/>
            </a:xfrm>
            <a:custGeom>
              <a:avLst/>
              <a:gdLst>
                <a:gd name="T0" fmla="*/ 294739 w 21600"/>
                <a:gd name="T1" fmla="*/ 235782 h 21600"/>
                <a:gd name="T2" fmla="*/ 294739 w 21600"/>
                <a:gd name="T3" fmla="*/ 235782 h 21600"/>
                <a:gd name="T4" fmla="*/ 294739 w 21600"/>
                <a:gd name="T5" fmla="*/ 235782 h 21600"/>
                <a:gd name="T6" fmla="*/ 294739 w 21600"/>
                <a:gd name="T7" fmla="*/ 23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6" name="Group 5"/>
          <p:cNvGrpSpPr/>
          <p:nvPr/>
        </p:nvGrpSpPr>
        <p:grpSpPr bwMode="auto">
          <a:xfrm>
            <a:off x="6760369" y="1479213"/>
            <a:ext cx="1032272" cy="1032591"/>
            <a:chOff x="9013430" y="1972285"/>
            <a:chExt cx="1376313" cy="1376313"/>
          </a:xfrm>
        </p:grpSpPr>
        <p:sp>
          <p:nvSpPr>
            <p:cNvPr id="27" name="Rectangle 26"/>
            <p:cNvSpPr/>
            <p:nvPr/>
          </p:nvSpPr>
          <p:spPr>
            <a:xfrm>
              <a:off x="9013430" y="1972285"/>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53268" name="Freeform 5"/>
            <p:cNvSpPr>
              <a:spLocks noEditPoints="1"/>
            </p:cNvSpPr>
            <p:nvPr/>
          </p:nvSpPr>
          <p:spPr bwMode="auto">
            <a:xfrm>
              <a:off x="9473468" y="2336790"/>
              <a:ext cx="484064" cy="619289"/>
            </a:xfrm>
            <a:custGeom>
              <a:avLst/>
              <a:gdLst>
                <a:gd name="T0" fmla="*/ 269959 w 104"/>
                <a:gd name="T1" fmla="*/ 23282 h 133"/>
                <a:gd name="T2" fmla="*/ 209451 w 104"/>
                <a:gd name="T3" fmla="*/ 51219 h 133"/>
                <a:gd name="T4" fmla="*/ 69817 w 104"/>
                <a:gd name="T5" fmla="*/ 423724 h 133"/>
                <a:gd name="T6" fmla="*/ 41890 w 104"/>
                <a:gd name="T7" fmla="*/ 465631 h 133"/>
                <a:gd name="T8" fmla="*/ 144288 w 104"/>
                <a:gd name="T9" fmla="*/ 596007 h 133"/>
                <a:gd name="T10" fmla="*/ 283922 w 104"/>
                <a:gd name="T11" fmla="*/ 596007 h 133"/>
                <a:gd name="T12" fmla="*/ 484064 w 104"/>
                <a:gd name="T13" fmla="*/ 260753 h 133"/>
                <a:gd name="T14" fmla="*/ 339776 w 104"/>
                <a:gd name="T15" fmla="*/ 246784 h 133"/>
                <a:gd name="T16" fmla="*/ 363048 w 104"/>
                <a:gd name="T17" fmla="*/ 209534 h 133"/>
                <a:gd name="T18" fmla="*/ 321158 w 104"/>
                <a:gd name="T19" fmla="*/ 232815 h 133"/>
                <a:gd name="T20" fmla="*/ 242032 w 104"/>
                <a:gd name="T21" fmla="*/ 223503 h 133"/>
                <a:gd name="T22" fmla="*/ 265304 w 104"/>
                <a:gd name="T23" fmla="*/ 176940 h 133"/>
                <a:gd name="T24" fmla="*/ 335121 w 104"/>
                <a:gd name="T25" fmla="*/ 167627 h 133"/>
                <a:gd name="T26" fmla="*/ 367702 w 104"/>
                <a:gd name="T27" fmla="*/ 162971 h 133"/>
                <a:gd name="T28" fmla="*/ 363048 w 104"/>
                <a:gd name="T29" fmla="*/ 251441 h 133"/>
                <a:gd name="T30" fmla="*/ 321158 w 104"/>
                <a:gd name="T31" fmla="*/ 409755 h 133"/>
                <a:gd name="T32" fmla="*/ 321158 w 104"/>
                <a:gd name="T33" fmla="*/ 349223 h 133"/>
                <a:gd name="T34" fmla="*/ 228069 w 104"/>
                <a:gd name="T35" fmla="*/ 288691 h 133"/>
                <a:gd name="T36" fmla="*/ 302540 w 104"/>
                <a:gd name="T37" fmla="*/ 149002 h 133"/>
                <a:gd name="T38" fmla="*/ 297886 w 104"/>
                <a:gd name="T39" fmla="*/ 102439 h 133"/>
                <a:gd name="T40" fmla="*/ 204796 w 104"/>
                <a:gd name="T41" fmla="*/ 102439 h 133"/>
                <a:gd name="T42" fmla="*/ 153597 w 104"/>
                <a:gd name="T43" fmla="*/ 102439 h 133"/>
                <a:gd name="T44" fmla="*/ 51199 w 104"/>
                <a:gd name="T45" fmla="*/ 316629 h 133"/>
                <a:gd name="T46" fmla="*/ 51199 w 104"/>
                <a:gd name="T47" fmla="*/ 265410 h 133"/>
                <a:gd name="T48" fmla="*/ 37236 w 104"/>
                <a:gd name="T49" fmla="*/ 228159 h 133"/>
                <a:gd name="T50" fmla="*/ 134979 w 104"/>
                <a:gd name="T51" fmla="*/ 121064 h 133"/>
                <a:gd name="T52" fmla="*/ 102398 w 104"/>
                <a:gd name="T53" fmla="*/ 130377 h 133"/>
                <a:gd name="T54" fmla="*/ 111707 w 104"/>
                <a:gd name="T55" fmla="*/ 149002 h 133"/>
                <a:gd name="T56" fmla="*/ 139634 w 104"/>
                <a:gd name="T57" fmla="*/ 135033 h 133"/>
                <a:gd name="T58" fmla="*/ 144288 w 104"/>
                <a:gd name="T59" fmla="*/ 172283 h 133"/>
                <a:gd name="T60" fmla="*/ 134979 w 104"/>
                <a:gd name="T61" fmla="*/ 190909 h 133"/>
                <a:gd name="T62" fmla="*/ 111707 w 104"/>
                <a:gd name="T63" fmla="*/ 223503 h 133"/>
                <a:gd name="T64" fmla="*/ 83780 w 104"/>
                <a:gd name="T65" fmla="*/ 232815 h 133"/>
                <a:gd name="T66" fmla="*/ 51199 w 104"/>
                <a:gd name="T67" fmla="*/ 242128 h 133"/>
                <a:gd name="T68" fmla="*/ 65162 w 104"/>
                <a:gd name="T69" fmla="*/ 274722 h 133"/>
                <a:gd name="T70" fmla="*/ 139634 w 104"/>
                <a:gd name="T71" fmla="*/ 284035 h 133"/>
                <a:gd name="T72" fmla="*/ 153597 w 104"/>
                <a:gd name="T73" fmla="*/ 349223 h 133"/>
                <a:gd name="T74" fmla="*/ 134979 w 104"/>
                <a:gd name="T75" fmla="*/ 386474 h 133"/>
                <a:gd name="T76" fmla="*/ 111707 w 104"/>
                <a:gd name="T77" fmla="*/ 419068 h 133"/>
                <a:gd name="T78" fmla="*/ 88435 w 104"/>
                <a:gd name="T79" fmla="*/ 367848 h 133"/>
                <a:gd name="T80" fmla="*/ 209451 w 104"/>
                <a:gd name="T81" fmla="*/ 493569 h 133"/>
                <a:gd name="T82" fmla="*/ 74471 w 104"/>
                <a:gd name="T83" fmla="*/ 451662 h 133"/>
                <a:gd name="T84" fmla="*/ 423556 w 104"/>
                <a:gd name="T85" fmla="*/ 265410 h 133"/>
                <a:gd name="T86" fmla="*/ 316503 w 104"/>
                <a:gd name="T87" fmla="*/ 60532 h 133"/>
                <a:gd name="T88" fmla="*/ 209451 w 104"/>
                <a:gd name="T89" fmla="*/ 493569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73" name="组合 72"/>
          <p:cNvGrpSpPr/>
          <p:nvPr/>
        </p:nvGrpSpPr>
        <p:grpSpPr>
          <a:xfrm>
            <a:off x="2713964" y="340296"/>
            <a:ext cx="6141063" cy="129844"/>
            <a:chOff x="2713964" y="340296"/>
            <a:chExt cx="6141063" cy="129844"/>
          </a:xfrm>
        </p:grpSpPr>
        <p:cxnSp>
          <p:nvCxnSpPr>
            <p:cNvPr id="74" name="直接连接符 73"/>
            <p:cNvCxnSpPr>
              <a:endCxn id="75"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1" name="矩形 60"/>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191"/>
          <p:cNvSpPr>
            <a:spLocks noChangeShapeType="1"/>
          </p:cNvSpPr>
          <p:nvPr/>
        </p:nvSpPr>
        <p:spPr bwMode="auto">
          <a:xfrm rot="10800000" flipV="1">
            <a:off x="4475560" y="2449872"/>
            <a:ext cx="0" cy="235817"/>
          </a:xfrm>
          <a:prstGeom prst="line">
            <a:avLst/>
          </a:prstGeom>
          <a:noFill/>
          <a:ln w="12700">
            <a:solidFill>
              <a:srgbClr val="53585F"/>
            </a:solidFill>
            <a:miter lim="400000"/>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26" name="Shape 2191"/>
          <p:cNvSpPr>
            <a:spLocks noChangeShapeType="1"/>
          </p:cNvSpPr>
          <p:nvPr/>
        </p:nvSpPr>
        <p:spPr bwMode="auto">
          <a:xfrm rot="16200000" flipV="1">
            <a:off x="4383882" y="1436686"/>
            <a:ext cx="0" cy="2259806"/>
          </a:xfrm>
          <a:prstGeom prst="line">
            <a:avLst/>
          </a:prstGeom>
          <a:noFill/>
          <a:ln w="12700">
            <a:solidFill>
              <a:srgbClr val="53585F"/>
            </a:solidFill>
            <a:miter lim="400000"/>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27" name="Shape 2191"/>
          <p:cNvSpPr>
            <a:spLocks noChangeShapeType="1"/>
          </p:cNvSpPr>
          <p:nvPr/>
        </p:nvSpPr>
        <p:spPr bwMode="auto">
          <a:xfrm rot="10800000" flipV="1">
            <a:off x="5513785" y="1455393"/>
            <a:ext cx="0" cy="2215246"/>
          </a:xfrm>
          <a:prstGeom prst="line">
            <a:avLst/>
          </a:prstGeom>
          <a:noFill/>
          <a:ln w="12700">
            <a:solidFill>
              <a:srgbClr val="53585F"/>
            </a:solidFill>
            <a:miter lim="400000"/>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28" name="Shape 2196"/>
          <p:cNvSpPr>
            <a:spLocks noChangeShapeType="1"/>
          </p:cNvSpPr>
          <p:nvPr/>
        </p:nvSpPr>
        <p:spPr bwMode="auto">
          <a:xfrm>
            <a:off x="5513785" y="3670639"/>
            <a:ext cx="263128" cy="0"/>
          </a:xfrm>
          <a:prstGeom prst="line">
            <a:avLst/>
          </a:prstGeom>
          <a:noFill/>
          <a:ln w="12700">
            <a:solidFill>
              <a:srgbClr val="53585F"/>
            </a:solidFill>
            <a:miter lim="400000"/>
            <a:tailEnd type="oval" w="med" len="me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29" name="Shape 2196"/>
          <p:cNvSpPr>
            <a:spLocks noChangeShapeType="1"/>
          </p:cNvSpPr>
          <p:nvPr/>
        </p:nvSpPr>
        <p:spPr bwMode="auto">
          <a:xfrm>
            <a:off x="5513785" y="2956044"/>
            <a:ext cx="263128" cy="0"/>
          </a:xfrm>
          <a:prstGeom prst="line">
            <a:avLst/>
          </a:prstGeom>
          <a:noFill/>
          <a:ln w="12700">
            <a:solidFill>
              <a:srgbClr val="53585F"/>
            </a:solidFill>
            <a:miter lim="400000"/>
            <a:tailEnd type="oval" w="med" len="me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30" name="Shape 2196"/>
          <p:cNvSpPr>
            <a:spLocks noChangeShapeType="1"/>
          </p:cNvSpPr>
          <p:nvPr/>
        </p:nvSpPr>
        <p:spPr bwMode="auto">
          <a:xfrm>
            <a:off x="5513785" y="2208100"/>
            <a:ext cx="263128" cy="0"/>
          </a:xfrm>
          <a:prstGeom prst="line">
            <a:avLst/>
          </a:prstGeom>
          <a:noFill/>
          <a:ln w="12700">
            <a:solidFill>
              <a:srgbClr val="53585F"/>
            </a:solidFill>
            <a:miter lim="400000"/>
            <a:tailEnd type="oval" w="med" len="me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sp>
        <p:nvSpPr>
          <p:cNvPr id="31" name="Shape 2196"/>
          <p:cNvSpPr>
            <a:spLocks noChangeShapeType="1"/>
          </p:cNvSpPr>
          <p:nvPr/>
        </p:nvSpPr>
        <p:spPr bwMode="auto">
          <a:xfrm>
            <a:off x="5513785" y="1462539"/>
            <a:ext cx="263128" cy="0"/>
          </a:xfrm>
          <a:prstGeom prst="line">
            <a:avLst/>
          </a:prstGeom>
          <a:noFill/>
          <a:ln w="12700">
            <a:solidFill>
              <a:srgbClr val="53585F"/>
            </a:solidFill>
            <a:miter lim="400000"/>
            <a:tailEnd type="oval" w="med" len="med"/>
          </a:ln>
          <a:extLst>
            <a:ext uri="{909E8E84-426E-40DD-AFC4-6F175D3DCCD1}">
              <a14:hiddenFill xmlns:a14="http://schemas.microsoft.com/office/drawing/2010/main">
                <a:noFill/>
              </a14:hiddenFill>
            </a:ext>
          </a:extLst>
        </p:spPr>
        <p:txBody>
          <a:bodyPr lIns="38100" tIns="38100" rIns="38100" bIns="38100" anchor="ctr"/>
          <a:lstStyle/>
          <a:p>
            <a:endParaRPr lang="zh-CN" altLang="en-US"/>
          </a:p>
        </p:txBody>
      </p:sp>
      <p:grpSp>
        <p:nvGrpSpPr>
          <p:cNvPr id="55" name="Group 54"/>
          <p:cNvGrpSpPr/>
          <p:nvPr/>
        </p:nvGrpSpPr>
        <p:grpSpPr bwMode="auto">
          <a:xfrm>
            <a:off x="1515666" y="2284512"/>
            <a:ext cx="1738313" cy="531183"/>
            <a:chOff x="2020773" y="3045526"/>
            <a:chExt cx="2317998" cy="706989"/>
          </a:xfrm>
        </p:grpSpPr>
        <p:sp>
          <p:nvSpPr>
            <p:cNvPr id="14" name="Rectangle 13"/>
            <p:cNvSpPr/>
            <p:nvPr/>
          </p:nvSpPr>
          <p:spPr>
            <a:xfrm>
              <a:off x="2020773" y="3045526"/>
              <a:ext cx="2317998" cy="70698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ct val="35000"/>
                </a:spcAft>
              </a:pPr>
              <a:endParaRPr lang="zh-CN" altLang="zh-CN" sz="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16" name="TextBox 32"/>
            <p:cNvSpPr txBox="1">
              <a:spLocks noChangeArrowheads="1"/>
            </p:cNvSpPr>
            <p:nvPr/>
          </p:nvSpPr>
          <p:spPr bwMode="auto">
            <a:xfrm>
              <a:off x="2471120" y="3193365"/>
              <a:ext cx="1477486" cy="36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85800">
                <a:defRPr/>
              </a:pPr>
              <a:r>
                <a:rPr lang="zh-CN" altLang="en-US" sz="1200" dirty="0">
                  <a:solidFill>
                    <a:srgbClr val="FFFFFF"/>
                  </a:solidFill>
                  <a:latin typeface="微软雅黑" panose="020B0503020204020204" pitchFamily="34" charset="-122"/>
                  <a:ea typeface="微软雅黑" panose="020B0503020204020204" pitchFamily="34" charset="-122"/>
                </a:rPr>
                <a:t>这里输入标题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56" name="Group 55"/>
          <p:cNvGrpSpPr/>
          <p:nvPr/>
        </p:nvGrpSpPr>
        <p:grpSpPr bwMode="auto">
          <a:xfrm>
            <a:off x="3598069" y="1928218"/>
            <a:ext cx="1738313" cy="526419"/>
            <a:chOff x="4797320" y="2569425"/>
            <a:chExt cx="2317998" cy="702414"/>
          </a:xfrm>
        </p:grpSpPr>
        <p:sp>
          <p:nvSpPr>
            <p:cNvPr id="19" name="Rectangle 18"/>
            <p:cNvSpPr/>
            <p:nvPr/>
          </p:nvSpPr>
          <p:spPr>
            <a:xfrm>
              <a:off x="4797320" y="2569425"/>
              <a:ext cx="2317998" cy="702414"/>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ct val="35000"/>
                </a:spcAft>
              </a:pPr>
              <a:endParaRPr lang="zh-CN" altLang="zh-CN" sz="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211" name="Group 35"/>
            <p:cNvGrpSpPr/>
            <p:nvPr/>
          </p:nvGrpSpPr>
          <p:grpSpPr bwMode="auto">
            <a:xfrm>
              <a:off x="5089852" y="2589707"/>
              <a:ext cx="1743075" cy="656956"/>
              <a:chOff x="2463840" y="3086111"/>
              <a:chExt cx="1743075" cy="656956"/>
            </a:xfrm>
          </p:grpSpPr>
          <p:sp>
            <p:nvSpPr>
              <p:cNvPr id="7212" name="TextBox 36"/>
              <p:cNvSpPr txBox="1">
                <a:spLocks noChangeArrowheads="1"/>
              </p:cNvSpPr>
              <p:nvPr/>
            </p:nvSpPr>
            <p:spPr bwMode="auto">
              <a:xfrm>
                <a:off x="2651013" y="3086111"/>
                <a:ext cx="1477485" cy="36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85800">
                  <a:defRPr/>
                </a:pPr>
                <a:r>
                  <a:rPr lang="zh-CN" altLang="en-US" sz="1200" dirty="0">
                    <a:solidFill>
                      <a:srgbClr val="FFFFFF"/>
                    </a:solidFill>
                    <a:latin typeface="微软雅黑" panose="020B0503020204020204" pitchFamily="34" charset="-122"/>
                    <a:ea typeface="微软雅黑" panose="020B0503020204020204" pitchFamily="34" charset="-122"/>
                  </a:rPr>
                  <a:t>这里输入标题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7213" name="TextBox 37"/>
              <p:cNvSpPr txBox="1">
                <a:spLocks noChangeArrowheads="1"/>
              </p:cNvSpPr>
              <p:nvPr/>
            </p:nvSpPr>
            <p:spPr bwMode="auto">
              <a:xfrm>
                <a:off x="2463840" y="3342660"/>
                <a:ext cx="1743075" cy="40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a:solidFill>
                      <a:schemeClr val="bg1"/>
                    </a:solidFill>
                    <a:latin typeface="Open Sans" panose="020B0606030504020204" pitchFamily="34" charset="0"/>
                  </a:rPr>
                  <a:t>Officer</a:t>
                </a:r>
                <a:endParaRPr lang="en-US" altLang="zh-CN" sz="900">
                  <a:solidFill>
                    <a:schemeClr val="bg1"/>
                  </a:solidFill>
                  <a:latin typeface="Open Sans" panose="020B0606030504020204" pitchFamily="34" charset="0"/>
                </a:endParaRPr>
              </a:p>
            </p:txBody>
          </p:sp>
        </p:grpSp>
      </p:grpSp>
      <p:grpSp>
        <p:nvGrpSpPr>
          <p:cNvPr id="57" name="Group 56"/>
          <p:cNvGrpSpPr/>
          <p:nvPr/>
        </p:nvGrpSpPr>
        <p:grpSpPr bwMode="auto">
          <a:xfrm>
            <a:off x="3598069" y="2672587"/>
            <a:ext cx="1738313" cy="529992"/>
            <a:chOff x="4797320" y="3561809"/>
            <a:chExt cx="2317998" cy="706989"/>
          </a:xfrm>
        </p:grpSpPr>
        <p:sp>
          <p:nvSpPr>
            <p:cNvPr id="16" name="Rectangle 15"/>
            <p:cNvSpPr/>
            <p:nvPr/>
          </p:nvSpPr>
          <p:spPr>
            <a:xfrm>
              <a:off x="4797320" y="3561809"/>
              <a:ext cx="2317998" cy="706989"/>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ct val="35000"/>
                </a:spcAft>
              </a:pPr>
              <a:endParaRPr lang="zh-CN" altLang="zh-CN" sz="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207" name="Group 38"/>
            <p:cNvGrpSpPr/>
            <p:nvPr/>
          </p:nvGrpSpPr>
          <p:grpSpPr bwMode="auto">
            <a:xfrm>
              <a:off x="5089852" y="3575544"/>
              <a:ext cx="1743075" cy="656901"/>
              <a:chOff x="2463840" y="3086111"/>
              <a:chExt cx="1743075" cy="656901"/>
            </a:xfrm>
          </p:grpSpPr>
          <p:sp>
            <p:nvSpPr>
              <p:cNvPr id="7208" name="TextBox 39"/>
              <p:cNvSpPr txBox="1">
                <a:spLocks noChangeArrowheads="1"/>
              </p:cNvSpPr>
              <p:nvPr/>
            </p:nvSpPr>
            <p:spPr bwMode="auto">
              <a:xfrm>
                <a:off x="2548410" y="3086111"/>
                <a:ext cx="1477485"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85800">
                  <a:defRPr/>
                </a:pPr>
                <a:r>
                  <a:rPr lang="zh-CN" altLang="en-US" sz="1200" dirty="0">
                    <a:solidFill>
                      <a:srgbClr val="FFFFFF"/>
                    </a:solidFill>
                    <a:latin typeface="微软雅黑" panose="020B0503020204020204" pitchFamily="34" charset="-122"/>
                    <a:ea typeface="微软雅黑" panose="020B0503020204020204" pitchFamily="34" charset="-122"/>
                  </a:rPr>
                  <a:t>这里输入标题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7209" name="TextBox 40"/>
              <p:cNvSpPr txBox="1">
                <a:spLocks noChangeArrowheads="1"/>
              </p:cNvSpPr>
              <p:nvPr/>
            </p:nvSpPr>
            <p:spPr bwMode="auto">
              <a:xfrm>
                <a:off x="2463840" y="3342714"/>
                <a:ext cx="1743075" cy="4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a:solidFill>
                      <a:schemeClr val="bg1"/>
                    </a:solidFill>
                    <a:latin typeface="Open Sans" panose="020B0606030504020204" pitchFamily="34" charset="0"/>
                  </a:rPr>
                  <a:t>Editor</a:t>
                </a:r>
                <a:endParaRPr lang="en-US" altLang="zh-CN" sz="900">
                  <a:solidFill>
                    <a:schemeClr val="bg1"/>
                  </a:solidFill>
                  <a:latin typeface="Open Sans" panose="020B0606030504020204" pitchFamily="34" charset="0"/>
                </a:endParaRPr>
              </a:p>
            </p:txBody>
          </p:sp>
        </p:grpSp>
      </p:grpSp>
      <p:grpSp>
        <p:nvGrpSpPr>
          <p:cNvPr id="59" name="Group 58"/>
          <p:cNvGrpSpPr/>
          <p:nvPr/>
        </p:nvGrpSpPr>
        <p:grpSpPr bwMode="auto">
          <a:xfrm>
            <a:off x="5917406" y="1924644"/>
            <a:ext cx="1738313" cy="529992"/>
            <a:chOff x="7889538" y="2565448"/>
            <a:chExt cx="2317998" cy="706989"/>
          </a:xfrm>
        </p:grpSpPr>
        <p:sp>
          <p:nvSpPr>
            <p:cNvPr id="17" name="Rectangle 16"/>
            <p:cNvSpPr/>
            <p:nvPr/>
          </p:nvSpPr>
          <p:spPr>
            <a:xfrm>
              <a:off x="7889538" y="2565448"/>
              <a:ext cx="2317998" cy="706989"/>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ct val="35000"/>
                </a:spcAft>
              </a:pPr>
              <a:endParaRPr lang="zh-CN" altLang="zh-CN" sz="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203" name="Group 41"/>
            <p:cNvGrpSpPr/>
            <p:nvPr/>
          </p:nvGrpSpPr>
          <p:grpSpPr bwMode="auto">
            <a:xfrm>
              <a:off x="8176999" y="2580182"/>
              <a:ext cx="1743075" cy="656901"/>
              <a:chOff x="2463840" y="3086111"/>
              <a:chExt cx="1743075" cy="656901"/>
            </a:xfrm>
          </p:grpSpPr>
          <p:sp>
            <p:nvSpPr>
              <p:cNvPr id="7204" name="TextBox 42"/>
              <p:cNvSpPr txBox="1">
                <a:spLocks noChangeArrowheads="1"/>
              </p:cNvSpPr>
              <p:nvPr/>
            </p:nvSpPr>
            <p:spPr bwMode="auto">
              <a:xfrm>
                <a:off x="2599713" y="3086111"/>
                <a:ext cx="1477485"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85800">
                  <a:defRPr/>
                </a:pPr>
                <a:r>
                  <a:rPr lang="zh-CN" altLang="en-US" sz="1200" dirty="0">
                    <a:solidFill>
                      <a:srgbClr val="FFFFFF"/>
                    </a:solidFill>
                    <a:latin typeface="微软雅黑" panose="020B0503020204020204" pitchFamily="34" charset="-122"/>
                    <a:ea typeface="微软雅黑" panose="020B0503020204020204" pitchFamily="34" charset="-122"/>
                  </a:rPr>
                  <a:t>这里输入标题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7205" name="TextBox 43"/>
              <p:cNvSpPr txBox="1">
                <a:spLocks noChangeArrowheads="1"/>
              </p:cNvSpPr>
              <p:nvPr/>
            </p:nvSpPr>
            <p:spPr bwMode="auto">
              <a:xfrm>
                <a:off x="2463840" y="3342714"/>
                <a:ext cx="1743075" cy="4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a:solidFill>
                      <a:schemeClr val="bg1"/>
                    </a:solidFill>
                    <a:latin typeface="Open Sans" panose="020B0606030504020204" pitchFamily="34" charset="0"/>
                  </a:rPr>
                  <a:t>Designer</a:t>
                </a:r>
                <a:endParaRPr lang="en-US" altLang="zh-CN" sz="900">
                  <a:solidFill>
                    <a:schemeClr val="bg1"/>
                  </a:solidFill>
                  <a:latin typeface="Open Sans" panose="020B0606030504020204" pitchFamily="34" charset="0"/>
                </a:endParaRPr>
              </a:p>
            </p:txBody>
          </p:sp>
        </p:grpSp>
      </p:grpSp>
      <p:grpSp>
        <p:nvGrpSpPr>
          <p:cNvPr id="58" name="Group 57"/>
          <p:cNvGrpSpPr/>
          <p:nvPr/>
        </p:nvGrpSpPr>
        <p:grpSpPr bwMode="auto">
          <a:xfrm>
            <a:off x="5917406" y="1176701"/>
            <a:ext cx="1738313" cy="531183"/>
            <a:chOff x="7889538" y="1569050"/>
            <a:chExt cx="2317998" cy="706989"/>
          </a:xfrm>
        </p:grpSpPr>
        <p:sp>
          <p:nvSpPr>
            <p:cNvPr id="15" name="Rectangle 14"/>
            <p:cNvSpPr/>
            <p:nvPr/>
          </p:nvSpPr>
          <p:spPr>
            <a:xfrm>
              <a:off x="7889538" y="1569050"/>
              <a:ext cx="2317998" cy="706989"/>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ct val="35000"/>
                </a:spcAft>
              </a:pPr>
              <a:endParaRPr lang="zh-CN" altLang="zh-CN" sz="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199" name="Group 44"/>
            <p:cNvGrpSpPr/>
            <p:nvPr/>
          </p:nvGrpSpPr>
          <p:grpSpPr bwMode="auto">
            <a:xfrm>
              <a:off x="8176999" y="1588750"/>
              <a:ext cx="1743075" cy="656452"/>
              <a:chOff x="2463840" y="3086111"/>
              <a:chExt cx="1743075" cy="656452"/>
            </a:xfrm>
          </p:grpSpPr>
          <p:sp>
            <p:nvSpPr>
              <p:cNvPr id="7200" name="TextBox 45"/>
              <p:cNvSpPr txBox="1">
                <a:spLocks noChangeArrowheads="1"/>
              </p:cNvSpPr>
              <p:nvPr/>
            </p:nvSpPr>
            <p:spPr bwMode="auto">
              <a:xfrm>
                <a:off x="2651015" y="3086111"/>
                <a:ext cx="1477485" cy="36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85800">
                  <a:defRPr/>
                </a:pPr>
                <a:r>
                  <a:rPr lang="zh-CN" altLang="en-US" sz="1200" dirty="0">
                    <a:solidFill>
                      <a:srgbClr val="FFFFFF"/>
                    </a:solidFill>
                    <a:latin typeface="微软雅黑" panose="020B0503020204020204" pitchFamily="34" charset="-122"/>
                    <a:ea typeface="微软雅黑" panose="020B0503020204020204" pitchFamily="34" charset="-122"/>
                  </a:rPr>
                  <a:t>这里输入标题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7201" name="TextBox 46"/>
              <p:cNvSpPr txBox="1">
                <a:spLocks noChangeArrowheads="1"/>
              </p:cNvSpPr>
              <p:nvPr/>
            </p:nvSpPr>
            <p:spPr bwMode="auto">
              <a:xfrm>
                <a:off x="2463840" y="3343163"/>
                <a:ext cx="1743075" cy="3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a:solidFill>
                      <a:schemeClr val="bg1"/>
                    </a:solidFill>
                    <a:latin typeface="Open Sans" panose="020B0606030504020204" pitchFamily="34" charset="0"/>
                  </a:rPr>
                  <a:t>writer</a:t>
                </a:r>
                <a:endParaRPr lang="en-US" altLang="zh-CN" sz="900">
                  <a:solidFill>
                    <a:schemeClr val="bg1"/>
                  </a:solidFill>
                  <a:latin typeface="Open Sans" panose="020B0606030504020204" pitchFamily="34" charset="0"/>
                </a:endParaRPr>
              </a:p>
            </p:txBody>
          </p:sp>
        </p:grpSp>
      </p:grpSp>
      <p:grpSp>
        <p:nvGrpSpPr>
          <p:cNvPr id="60" name="Group 59"/>
          <p:cNvGrpSpPr/>
          <p:nvPr/>
        </p:nvGrpSpPr>
        <p:grpSpPr bwMode="auto">
          <a:xfrm>
            <a:off x="5917406" y="2672587"/>
            <a:ext cx="1738313" cy="529992"/>
            <a:chOff x="7889538" y="3561809"/>
            <a:chExt cx="2317998" cy="706989"/>
          </a:xfrm>
        </p:grpSpPr>
        <p:sp>
          <p:nvSpPr>
            <p:cNvPr id="18" name="Rectangle 17"/>
            <p:cNvSpPr/>
            <p:nvPr/>
          </p:nvSpPr>
          <p:spPr>
            <a:xfrm>
              <a:off x="7889538" y="3561809"/>
              <a:ext cx="2317998" cy="706989"/>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ct val="35000"/>
                </a:spcAft>
              </a:pPr>
              <a:endParaRPr lang="zh-CN" altLang="zh-CN" sz="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195" name="Group 47"/>
            <p:cNvGrpSpPr/>
            <p:nvPr/>
          </p:nvGrpSpPr>
          <p:grpSpPr bwMode="auto">
            <a:xfrm>
              <a:off x="8176999" y="3575544"/>
              <a:ext cx="1743075" cy="656901"/>
              <a:chOff x="2463840" y="3086111"/>
              <a:chExt cx="1743075" cy="656901"/>
            </a:xfrm>
          </p:grpSpPr>
          <p:sp>
            <p:nvSpPr>
              <p:cNvPr id="7196" name="TextBox 48"/>
              <p:cNvSpPr txBox="1">
                <a:spLocks noChangeArrowheads="1"/>
              </p:cNvSpPr>
              <p:nvPr/>
            </p:nvSpPr>
            <p:spPr bwMode="auto">
              <a:xfrm>
                <a:off x="2599713" y="3086111"/>
                <a:ext cx="1477485"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85800">
                  <a:defRPr/>
                </a:pPr>
                <a:r>
                  <a:rPr lang="zh-CN" altLang="en-US" sz="1200" dirty="0">
                    <a:solidFill>
                      <a:srgbClr val="FFFFFF"/>
                    </a:solidFill>
                    <a:latin typeface="微软雅黑" panose="020B0503020204020204" pitchFamily="34" charset="-122"/>
                    <a:ea typeface="微软雅黑" panose="020B0503020204020204" pitchFamily="34" charset="-122"/>
                  </a:rPr>
                  <a:t>这里输入标题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7197" name="TextBox 49"/>
              <p:cNvSpPr txBox="1">
                <a:spLocks noChangeArrowheads="1"/>
              </p:cNvSpPr>
              <p:nvPr/>
            </p:nvSpPr>
            <p:spPr bwMode="auto">
              <a:xfrm>
                <a:off x="2463840" y="3342714"/>
                <a:ext cx="1743075" cy="4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a:solidFill>
                      <a:schemeClr val="bg1"/>
                    </a:solidFill>
                    <a:latin typeface="Open Sans" panose="020B0606030504020204" pitchFamily="34" charset="0"/>
                  </a:rPr>
                  <a:t>Publisher</a:t>
                </a:r>
                <a:endParaRPr lang="en-US" altLang="zh-CN" sz="900">
                  <a:solidFill>
                    <a:schemeClr val="bg1"/>
                  </a:solidFill>
                  <a:latin typeface="Open Sans" panose="020B0606030504020204" pitchFamily="34" charset="0"/>
                </a:endParaRPr>
              </a:p>
            </p:txBody>
          </p:sp>
        </p:grpSp>
      </p:grpSp>
      <p:grpSp>
        <p:nvGrpSpPr>
          <p:cNvPr id="61" name="Group 60"/>
          <p:cNvGrpSpPr/>
          <p:nvPr/>
        </p:nvGrpSpPr>
        <p:grpSpPr bwMode="auto">
          <a:xfrm>
            <a:off x="5917406" y="3419340"/>
            <a:ext cx="1738313" cy="531183"/>
            <a:chOff x="7889538" y="4558170"/>
            <a:chExt cx="2317998" cy="706989"/>
          </a:xfrm>
        </p:grpSpPr>
        <p:sp>
          <p:nvSpPr>
            <p:cNvPr id="20" name="Rectangle 19"/>
            <p:cNvSpPr/>
            <p:nvPr/>
          </p:nvSpPr>
          <p:spPr>
            <a:xfrm>
              <a:off x="7889538" y="4558170"/>
              <a:ext cx="2317998" cy="706989"/>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ct val="35000"/>
                </a:spcAft>
              </a:pPr>
              <a:endParaRPr lang="zh-CN" altLang="zh-CN" sz="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191" name="Group 50"/>
            <p:cNvGrpSpPr/>
            <p:nvPr/>
          </p:nvGrpSpPr>
          <p:grpSpPr bwMode="auto">
            <a:xfrm>
              <a:off x="8176999" y="4575805"/>
              <a:ext cx="1743075" cy="656453"/>
              <a:chOff x="2463840" y="3086111"/>
              <a:chExt cx="1743075" cy="656453"/>
            </a:xfrm>
          </p:grpSpPr>
          <p:sp>
            <p:nvSpPr>
              <p:cNvPr id="7192" name="TextBox 51"/>
              <p:cNvSpPr txBox="1">
                <a:spLocks noChangeArrowheads="1"/>
              </p:cNvSpPr>
              <p:nvPr/>
            </p:nvSpPr>
            <p:spPr bwMode="auto">
              <a:xfrm>
                <a:off x="2599710" y="3086111"/>
                <a:ext cx="1477485" cy="36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85800">
                  <a:defRPr/>
                </a:pPr>
                <a:r>
                  <a:rPr lang="zh-CN" altLang="en-US" sz="1200" dirty="0">
                    <a:solidFill>
                      <a:srgbClr val="FFFFFF"/>
                    </a:solidFill>
                    <a:latin typeface="微软雅黑" panose="020B0503020204020204" pitchFamily="34" charset="-122"/>
                    <a:ea typeface="微软雅黑" panose="020B0503020204020204" pitchFamily="34" charset="-122"/>
                  </a:rPr>
                  <a:t>这里输入标题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7193" name="TextBox 52"/>
              <p:cNvSpPr txBox="1">
                <a:spLocks noChangeArrowheads="1"/>
              </p:cNvSpPr>
              <p:nvPr/>
            </p:nvSpPr>
            <p:spPr bwMode="auto">
              <a:xfrm>
                <a:off x="2463840" y="3343163"/>
                <a:ext cx="1743075" cy="39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a:solidFill>
                      <a:schemeClr val="bg1"/>
                    </a:solidFill>
                    <a:latin typeface="Open Sans" panose="020B0606030504020204" pitchFamily="34" charset="0"/>
                  </a:rPr>
                  <a:t>Promotion</a:t>
                </a:r>
                <a:endParaRPr lang="en-US" altLang="zh-CN" sz="900">
                  <a:solidFill>
                    <a:schemeClr val="bg1"/>
                  </a:solidFill>
                  <a:latin typeface="Open Sans" panose="020B0606030504020204" pitchFamily="34" charset="0"/>
                </a:endParaRPr>
              </a:p>
            </p:txBody>
          </p:sp>
        </p:grpSp>
      </p:grpSp>
      <p:sp>
        <p:nvSpPr>
          <p:cNvPr id="54" name="TextBox 53"/>
          <p:cNvSpPr txBox="1"/>
          <p:nvPr/>
        </p:nvSpPr>
        <p:spPr>
          <a:xfrm>
            <a:off x="1139429" y="4036274"/>
            <a:ext cx="6858000" cy="691515"/>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just">
              <a:lnSpc>
                <a:spcPct val="150000"/>
              </a:lnSpc>
            </a:pPr>
            <a:r>
              <a:rPr lang="en-US" altLang="zh-CN" sz="900" dirty="0">
                <a:solidFill>
                  <a:srgbClr val="7F7F7F"/>
                </a:solidFill>
                <a:latin typeface="Open Sans" panose="020B0606030504020204" pitchFamily="34" charset="0"/>
              </a:rPr>
              <a:t>Lorem stebus danaime lovera donakamare dimasa quosam santLoirem ipsume koler sit denima astebus daname lovera don yakamare dimasa qm santLorem ipsume denima astebus daname lovera dono pakama dalaman</a:t>
            </a:r>
            <a:r>
              <a:rPr lang="en-US" altLang="zh-CN" sz="900" dirty="0" smtClean="0">
                <a:solidFill>
                  <a:srgbClr val="7F7F7F"/>
                </a:solidFill>
                <a:latin typeface="Open Sans" panose="020B0606030504020204" pitchFamily="34" charset="0"/>
              </a:rPr>
              <a:t>.</a:t>
            </a:r>
            <a:r>
              <a:rPr lang="zh-CN" altLang="en-US" sz="900" dirty="0" smtClean="0">
                <a:solidFill>
                  <a:srgbClr val="7F7F7F"/>
                </a:solidFill>
                <a:latin typeface="Open Sans" panose="020B0606030504020204" pitchFamily="34" charset="0"/>
              </a:rPr>
              <a:t>点击即可编辑点击即可编辑点击即可编辑</a:t>
            </a:r>
            <a:endParaRPr lang="id-ID" altLang="zh-CN" sz="9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3" name="组合 62"/>
          <p:cNvGrpSpPr/>
          <p:nvPr/>
        </p:nvGrpSpPr>
        <p:grpSpPr>
          <a:xfrm>
            <a:off x="2713964" y="340296"/>
            <a:ext cx="6141063" cy="129844"/>
            <a:chOff x="2713964" y="340296"/>
            <a:chExt cx="6141063" cy="129844"/>
          </a:xfrm>
        </p:grpSpPr>
        <p:cxnSp>
          <p:nvCxnSpPr>
            <p:cNvPr id="64" name="直接连接符 63"/>
            <p:cNvCxnSpPr>
              <a:endCxn id="65"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47" name="矩形 46"/>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outVertical)">
                                      <p:cBhvr>
                                        <p:cTn id="17" dur="500"/>
                                        <p:tgtEl>
                                          <p:spTgt spid="3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500"/>
                                        <p:tgtEl>
                                          <p:spTgt spid="27"/>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fltVal val="0"/>
                                          </p:val>
                                        </p:tav>
                                        <p:tav tm="100000">
                                          <p:val>
                                            <p:strVal val="#ppt_w"/>
                                          </p:val>
                                        </p:tav>
                                      </p:tavLst>
                                    </p:anim>
                                    <p:anim calcmode="lin" valueType="num">
                                      <p:cBhvr>
                                        <p:cTn id="72" dur="500" fill="hold"/>
                                        <p:tgtEl>
                                          <p:spTgt spid="61"/>
                                        </p:tgtEl>
                                        <p:attrNameLst>
                                          <p:attrName>ppt_h</p:attrName>
                                        </p:attrNameLst>
                                      </p:cBhvr>
                                      <p:tavLst>
                                        <p:tav tm="0">
                                          <p:val>
                                            <p:fltVal val="0"/>
                                          </p:val>
                                        </p:tav>
                                        <p:tav tm="100000">
                                          <p:val>
                                            <p:strVal val="#ppt_h"/>
                                          </p:val>
                                        </p:tav>
                                      </p:tavLst>
                                    </p:anim>
                                    <p:animEffect transition="in" filter="fade">
                                      <p:cBhvr>
                                        <p:cTn id="73" dur="500"/>
                                        <p:tgtEl>
                                          <p:spTgt spid="61"/>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7" grpId="0" animBg="1"/>
      <p:bldP spid="28" grpId="0" animBg="1"/>
      <p:bldP spid="29" grpId="0" animBg="1"/>
      <p:bldP spid="30" grpId="0" animBg="1"/>
      <p:bldP spid="31" grpId="0" animBg="1"/>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bwMode="auto">
          <a:xfrm>
            <a:off x="6029325" y="1487550"/>
            <a:ext cx="2105025" cy="631068"/>
            <a:chOff x="8187119" y="1848938"/>
            <a:chExt cx="2806200" cy="840366"/>
          </a:xfrm>
        </p:grpSpPr>
        <p:sp>
          <p:nvSpPr>
            <p:cNvPr id="38" name="TextBox 37"/>
            <p:cNvSpPr txBox="1"/>
            <p:nvPr/>
          </p:nvSpPr>
          <p:spPr>
            <a:xfrm>
              <a:off x="8187119" y="1848938"/>
              <a:ext cx="2105329" cy="368868"/>
            </a:xfrm>
            <a:prstGeom prst="rect">
              <a:avLst/>
            </a:prstGeom>
            <a:noFill/>
          </p:spPr>
          <p:txBody>
            <a:bodyPr wrap="none">
              <a:spAutoFit/>
            </a:bodyPr>
            <a:lstStyle/>
            <a:p>
              <a:pPr defTabSz="685800">
                <a:defRPr/>
              </a:pPr>
              <a:r>
                <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Reduction Boxes</a:t>
              </a:r>
              <a:endPar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39" name="TextBox 38"/>
            <p:cNvSpPr txBox="1"/>
            <p:nvPr/>
          </p:nvSpPr>
          <p:spPr>
            <a:xfrm>
              <a:off x="8272829" y="2136003"/>
              <a:ext cx="2720490" cy="553301"/>
            </a:xfrm>
            <a:prstGeom prst="rect">
              <a:avLst/>
            </a:prstGeom>
            <a:noFill/>
          </p:spPr>
          <p:txBody>
            <a:bodyPr lIns="0" tIns="0" rIns="0" bIns="0">
              <a:spAutoFit/>
            </a:bodyPr>
            <a:lstStyle/>
            <a:p>
              <a:pP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1" name="Group 40"/>
          <p:cNvGrpSpPr/>
          <p:nvPr/>
        </p:nvGrpSpPr>
        <p:grpSpPr bwMode="auto">
          <a:xfrm>
            <a:off x="6140054" y="3385992"/>
            <a:ext cx="2105025" cy="631068"/>
            <a:chOff x="8187119" y="1848938"/>
            <a:chExt cx="2806200" cy="840366"/>
          </a:xfrm>
        </p:grpSpPr>
        <p:sp>
          <p:nvSpPr>
            <p:cNvPr id="42" name="TextBox 41"/>
            <p:cNvSpPr txBox="1"/>
            <p:nvPr/>
          </p:nvSpPr>
          <p:spPr>
            <a:xfrm>
              <a:off x="8187119" y="1848938"/>
              <a:ext cx="1981386" cy="368868"/>
            </a:xfrm>
            <a:prstGeom prst="rect">
              <a:avLst/>
            </a:prstGeom>
            <a:noFill/>
          </p:spPr>
          <p:txBody>
            <a:bodyPr wrap="none">
              <a:spAutoFit/>
            </a:bodyPr>
            <a:lstStyle/>
            <a:p>
              <a:pPr defTabSz="685800">
                <a:defRPr/>
              </a:pPr>
              <a:r>
                <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Increase Speed</a:t>
              </a:r>
              <a:endPar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3" name="TextBox 42"/>
            <p:cNvSpPr txBox="1"/>
            <p:nvPr/>
          </p:nvSpPr>
          <p:spPr>
            <a:xfrm>
              <a:off x="8272829" y="2136003"/>
              <a:ext cx="2720490" cy="553301"/>
            </a:xfrm>
            <a:prstGeom prst="rect">
              <a:avLst/>
            </a:prstGeom>
            <a:noFill/>
          </p:spPr>
          <p:txBody>
            <a:bodyPr lIns="0" tIns="0" rIns="0" bIns="0">
              <a:spAutoFit/>
            </a:bodyPr>
            <a:lstStyle/>
            <a:p>
              <a:pP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4" name="Group 43"/>
          <p:cNvGrpSpPr/>
          <p:nvPr/>
        </p:nvGrpSpPr>
        <p:grpSpPr bwMode="auto">
          <a:xfrm>
            <a:off x="1001316" y="1487550"/>
            <a:ext cx="2112169" cy="631068"/>
            <a:chOff x="8273287" y="1848938"/>
            <a:chExt cx="2815996" cy="840366"/>
          </a:xfrm>
        </p:grpSpPr>
        <p:sp>
          <p:nvSpPr>
            <p:cNvPr id="45" name="TextBox 44"/>
            <p:cNvSpPr txBox="1"/>
            <p:nvPr/>
          </p:nvSpPr>
          <p:spPr>
            <a:xfrm>
              <a:off x="9355616" y="1848938"/>
              <a:ext cx="1733667" cy="368868"/>
            </a:xfrm>
            <a:prstGeom prst="rect">
              <a:avLst/>
            </a:prstGeom>
            <a:noFill/>
          </p:spPr>
          <p:txBody>
            <a:bodyPr wrap="none">
              <a:spAutoFit/>
            </a:bodyPr>
            <a:lstStyle/>
            <a:p>
              <a:pPr algn="r" defTabSz="685800">
                <a:defRPr/>
              </a:pPr>
              <a:r>
                <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Transmission</a:t>
              </a:r>
              <a:endPar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6" name="TextBox 45"/>
            <p:cNvSpPr txBox="1"/>
            <p:nvPr/>
          </p:nvSpPr>
          <p:spPr>
            <a:xfrm>
              <a:off x="8273287" y="2136003"/>
              <a:ext cx="2720754" cy="553301"/>
            </a:xfrm>
            <a:prstGeom prst="rect">
              <a:avLst/>
            </a:prstGeom>
            <a:noFill/>
          </p:spPr>
          <p:txBody>
            <a:bodyPr lIns="0" tIns="0" rIns="0" bIns="0">
              <a:spAutoFit/>
            </a:bodyPr>
            <a:lstStyle/>
            <a:p>
              <a:pPr algn="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7" name="Group 46"/>
          <p:cNvGrpSpPr/>
          <p:nvPr/>
        </p:nvGrpSpPr>
        <p:grpSpPr bwMode="auto">
          <a:xfrm>
            <a:off x="910829" y="3385992"/>
            <a:ext cx="2112169" cy="631068"/>
            <a:chOff x="8273287" y="1848938"/>
            <a:chExt cx="2815996" cy="840366"/>
          </a:xfrm>
        </p:grpSpPr>
        <p:sp>
          <p:nvSpPr>
            <p:cNvPr id="48" name="TextBox 47"/>
            <p:cNvSpPr txBox="1"/>
            <p:nvPr/>
          </p:nvSpPr>
          <p:spPr>
            <a:xfrm>
              <a:off x="8859794" y="1848938"/>
              <a:ext cx="2229489" cy="368868"/>
            </a:xfrm>
            <a:prstGeom prst="rect">
              <a:avLst/>
            </a:prstGeom>
            <a:noFill/>
          </p:spPr>
          <p:txBody>
            <a:bodyPr wrap="none">
              <a:spAutoFit/>
            </a:bodyPr>
            <a:lstStyle/>
            <a:p>
              <a:pPr algn="r" defTabSz="685800">
                <a:defRPr/>
              </a:pPr>
              <a:r>
                <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Rotating Machine</a:t>
              </a:r>
              <a:endParaRPr lang="en-GB" sz="1200" b="1"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9" name="TextBox 48"/>
            <p:cNvSpPr txBox="1"/>
            <p:nvPr/>
          </p:nvSpPr>
          <p:spPr>
            <a:xfrm>
              <a:off x="8273287" y="2136003"/>
              <a:ext cx="2720754" cy="553301"/>
            </a:xfrm>
            <a:prstGeom prst="rect">
              <a:avLst/>
            </a:prstGeom>
            <a:noFill/>
          </p:spPr>
          <p:txBody>
            <a:bodyPr lIns="0" tIns="0" rIns="0" bIns="0">
              <a:spAutoFit/>
            </a:bodyPr>
            <a:lstStyle/>
            <a:p>
              <a:pPr algn="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 name="Group 9"/>
          <p:cNvGrpSpPr/>
          <p:nvPr/>
        </p:nvGrpSpPr>
        <p:grpSpPr bwMode="auto">
          <a:xfrm>
            <a:off x="3069432" y="1379169"/>
            <a:ext cx="2970610" cy="2978673"/>
            <a:chOff x="4092255" y="1838977"/>
            <a:chExt cx="3961784" cy="3970151"/>
          </a:xfrm>
        </p:grpSpPr>
        <p:grpSp>
          <p:nvGrpSpPr>
            <p:cNvPr id="37900" name="Group 7"/>
            <p:cNvGrpSpPr/>
            <p:nvPr/>
          </p:nvGrpSpPr>
          <p:grpSpPr bwMode="auto">
            <a:xfrm>
              <a:off x="5671529" y="3836603"/>
              <a:ext cx="2382510" cy="1972525"/>
              <a:chOff x="5671529" y="3836603"/>
              <a:chExt cx="2382510" cy="1972525"/>
            </a:xfrm>
          </p:grpSpPr>
          <p:sp>
            <p:nvSpPr>
              <p:cNvPr id="4" name="Freeform 11"/>
              <p:cNvSpPr/>
              <p:nvPr/>
            </p:nvSpPr>
            <p:spPr bwMode="auto">
              <a:xfrm>
                <a:off x="5672205" y="3835958"/>
                <a:ext cx="2381834" cy="1973170"/>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chemeClr val="accent4"/>
              </a:solidFill>
              <a:ln w="19050">
                <a:noFill/>
                <a:round/>
              </a:ln>
            </p:spPr>
            <p:txBody>
              <a:bodyPr/>
              <a:lstStyle/>
              <a:p>
                <a:pPr defTabSz="685800">
                  <a:defRPr/>
                </a:pPr>
                <a:endParaRPr lang="en-US" dirty="0">
                  <a:latin typeface="+mn-lt"/>
                </a:endParaRPr>
              </a:p>
            </p:txBody>
          </p:sp>
          <p:sp>
            <p:nvSpPr>
              <p:cNvPr id="37911" name="Shape 162"/>
              <p:cNvSpPr/>
              <p:nvPr/>
            </p:nvSpPr>
            <p:spPr bwMode="auto">
              <a:xfrm>
                <a:off x="6638729" y="4502942"/>
                <a:ext cx="485971" cy="427160"/>
              </a:xfrm>
              <a:custGeom>
                <a:avLst/>
                <a:gdLst>
                  <a:gd name="T0" fmla="*/ 242986 w 21600"/>
                  <a:gd name="T1" fmla="*/ 213580 h 21600"/>
                  <a:gd name="T2" fmla="*/ 242986 w 21600"/>
                  <a:gd name="T3" fmla="*/ 213580 h 21600"/>
                  <a:gd name="T4" fmla="*/ 242986 w 21600"/>
                  <a:gd name="T5" fmla="*/ 213580 h 21600"/>
                  <a:gd name="T6" fmla="*/ 242986 w 21600"/>
                  <a:gd name="T7" fmla="*/ 2135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close/>
                    <a:moveTo>
                      <a:pt x="6466" y="21600"/>
                    </a:moveTo>
                    <a:lnTo>
                      <a:pt x="6466" y="16643"/>
                    </a:lnTo>
                    <a:lnTo>
                      <a:pt x="3761" y="16643"/>
                    </a:lnTo>
                    <a:lnTo>
                      <a:pt x="3761" y="21600"/>
                    </a:lnTo>
                    <a:lnTo>
                      <a:pt x="6466" y="21600"/>
                    </a:lnTo>
                    <a:close/>
                    <a:moveTo>
                      <a:pt x="10227" y="21600"/>
                    </a:moveTo>
                    <a:lnTo>
                      <a:pt x="7567" y="21600"/>
                    </a:lnTo>
                    <a:lnTo>
                      <a:pt x="7567" y="14817"/>
                    </a:lnTo>
                    <a:lnTo>
                      <a:pt x="10227" y="14817"/>
                    </a:lnTo>
                    <a:lnTo>
                      <a:pt x="10227" y="21600"/>
                    </a:lnTo>
                    <a:close/>
                    <a:moveTo>
                      <a:pt x="14033" y="21600"/>
                    </a:moveTo>
                    <a:lnTo>
                      <a:pt x="11327" y="21600"/>
                    </a:lnTo>
                    <a:lnTo>
                      <a:pt x="11327" y="12313"/>
                    </a:lnTo>
                    <a:lnTo>
                      <a:pt x="14033" y="12313"/>
                    </a:lnTo>
                    <a:lnTo>
                      <a:pt x="14033" y="21600"/>
                    </a:lnTo>
                    <a:close/>
                    <a:moveTo>
                      <a:pt x="17794" y="21600"/>
                    </a:moveTo>
                    <a:lnTo>
                      <a:pt x="15088" y="21600"/>
                    </a:lnTo>
                    <a:lnTo>
                      <a:pt x="15088" y="9861"/>
                    </a:lnTo>
                    <a:lnTo>
                      <a:pt x="17794" y="9861"/>
                    </a:lnTo>
                    <a:lnTo>
                      <a:pt x="17794" y="21600"/>
                    </a:lnTo>
                    <a:close/>
                    <a:moveTo>
                      <a:pt x="18894" y="6783"/>
                    </a:moveTo>
                    <a:lnTo>
                      <a:pt x="18894" y="21600"/>
                    </a:lnTo>
                    <a:lnTo>
                      <a:pt x="21600" y="21600"/>
                    </a:lnTo>
                    <a:lnTo>
                      <a:pt x="21600" y="6783"/>
                    </a:lnTo>
                    <a:lnTo>
                      <a:pt x="18894" y="6783"/>
                    </a:ln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37901" name="Group 6"/>
            <p:cNvGrpSpPr/>
            <p:nvPr/>
          </p:nvGrpSpPr>
          <p:grpSpPr bwMode="auto">
            <a:xfrm>
              <a:off x="6064778" y="1838977"/>
              <a:ext cx="1982984" cy="2369958"/>
              <a:chOff x="6064778" y="1838977"/>
              <a:chExt cx="1982984" cy="2369958"/>
            </a:xfrm>
          </p:grpSpPr>
          <p:sp>
            <p:nvSpPr>
              <p:cNvPr id="3" name="Freeform 10"/>
              <p:cNvSpPr/>
              <p:nvPr/>
            </p:nvSpPr>
            <p:spPr bwMode="auto">
              <a:xfrm>
                <a:off x="6064413" y="1838977"/>
                <a:ext cx="1983274" cy="2370026"/>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chemeClr val="accent2"/>
              </a:solidFill>
              <a:ln w="19050">
                <a:noFill/>
                <a:round/>
              </a:ln>
            </p:spPr>
            <p:txBody>
              <a:bodyPr/>
              <a:lstStyle/>
              <a:p>
                <a:pPr defTabSz="685800">
                  <a:defRPr/>
                </a:pPr>
                <a:endParaRPr lang="en-US" dirty="0">
                  <a:latin typeface="+mn-lt"/>
                </a:endParaRPr>
              </a:p>
            </p:txBody>
          </p:sp>
          <p:sp>
            <p:nvSpPr>
              <p:cNvPr id="37909" name="Freeform 61"/>
              <p:cNvSpPr>
                <a:spLocks noEditPoints="1"/>
              </p:cNvSpPr>
              <p:nvPr/>
            </p:nvSpPr>
            <p:spPr bwMode="auto">
              <a:xfrm>
                <a:off x="6785235" y="2840928"/>
                <a:ext cx="542070" cy="425449"/>
              </a:xfrm>
              <a:custGeom>
                <a:avLst/>
                <a:gdLst>
                  <a:gd name="T0" fmla="*/ 255693 w 106"/>
                  <a:gd name="T1" fmla="*/ 56385 h 83"/>
                  <a:gd name="T2" fmla="*/ 260807 w 106"/>
                  <a:gd name="T3" fmla="*/ 56385 h 83"/>
                  <a:gd name="T4" fmla="*/ 260807 w 106"/>
                  <a:gd name="T5" fmla="*/ 220413 h 83"/>
                  <a:gd name="T6" fmla="*/ 97163 w 106"/>
                  <a:gd name="T7" fmla="*/ 138399 h 83"/>
                  <a:gd name="T8" fmla="*/ 97163 w 106"/>
                  <a:gd name="T9" fmla="*/ 133273 h 83"/>
                  <a:gd name="T10" fmla="*/ 281263 w 106"/>
                  <a:gd name="T11" fmla="*/ 215287 h 83"/>
                  <a:gd name="T12" fmla="*/ 286377 w 106"/>
                  <a:gd name="T13" fmla="*/ 220413 h 83"/>
                  <a:gd name="T14" fmla="*/ 444907 w 106"/>
                  <a:gd name="T15" fmla="*/ 138399 h 83"/>
                  <a:gd name="T16" fmla="*/ 286377 w 106"/>
                  <a:gd name="T17" fmla="*/ 56385 h 83"/>
                  <a:gd name="T18" fmla="*/ 281263 w 106"/>
                  <a:gd name="T19" fmla="*/ 56385 h 83"/>
                  <a:gd name="T20" fmla="*/ 76708 w 106"/>
                  <a:gd name="T21" fmla="*/ 148651 h 83"/>
                  <a:gd name="T22" fmla="*/ 5114 w 106"/>
                  <a:gd name="T23" fmla="*/ 179406 h 83"/>
                  <a:gd name="T24" fmla="*/ 5114 w 106"/>
                  <a:gd name="T25" fmla="*/ 189658 h 83"/>
                  <a:gd name="T26" fmla="*/ 173872 w 106"/>
                  <a:gd name="T27" fmla="*/ 271672 h 83"/>
                  <a:gd name="T28" fmla="*/ 245466 w 106"/>
                  <a:gd name="T29" fmla="*/ 235791 h 83"/>
                  <a:gd name="T30" fmla="*/ 536956 w 106"/>
                  <a:gd name="T31" fmla="*/ 82014 h 83"/>
                  <a:gd name="T32" fmla="*/ 536956 w 106"/>
                  <a:gd name="T33" fmla="*/ 92266 h 83"/>
                  <a:gd name="T34" fmla="*/ 465362 w 106"/>
                  <a:gd name="T35" fmla="*/ 128147 h 83"/>
                  <a:gd name="T36" fmla="*/ 296604 w 106"/>
                  <a:gd name="T37" fmla="*/ 41007 h 83"/>
                  <a:gd name="T38" fmla="*/ 368198 w 106"/>
                  <a:gd name="T39" fmla="*/ 0 h 83"/>
                  <a:gd name="T40" fmla="*/ 536956 w 106"/>
                  <a:gd name="T41" fmla="*/ 82014 h 83"/>
                  <a:gd name="T42" fmla="*/ 542070 w 106"/>
                  <a:gd name="T43" fmla="*/ 184532 h 83"/>
                  <a:gd name="T44" fmla="*/ 368198 w 106"/>
                  <a:gd name="T45" fmla="*/ 271672 h 83"/>
                  <a:gd name="T46" fmla="*/ 296604 w 106"/>
                  <a:gd name="T47" fmla="*/ 240917 h 83"/>
                  <a:gd name="T48" fmla="*/ 296604 w 106"/>
                  <a:gd name="T49" fmla="*/ 230665 h 83"/>
                  <a:gd name="T50" fmla="*/ 470476 w 106"/>
                  <a:gd name="T51" fmla="*/ 148651 h 83"/>
                  <a:gd name="T52" fmla="*/ 245466 w 106"/>
                  <a:gd name="T53" fmla="*/ 35881 h 83"/>
                  <a:gd name="T54" fmla="*/ 168758 w 106"/>
                  <a:gd name="T55" fmla="*/ 0 h 83"/>
                  <a:gd name="T56" fmla="*/ 0 w 106"/>
                  <a:gd name="T57" fmla="*/ 87140 h 83"/>
                  <a:gd name="T58" fmla="*/ 71594 w 106"/>
                  <a:gd name="T59" fmla="*/ 128147 h 83"/>
                  <a:gd name="T60" fmla="*/ 245466 w 106"/>
                  <a:gd name="T61" fmla="*/ 46133 h 83"/>
                  <a:gd name="T62" fmla="*/ 245466 w 106"/>
                  <a:gd name="T63" fmla="*/ 35881 h 83"/>
                  <a:gd name="T64" fmla="*/ 281263 w 106"/>
                  <a:gd name="T65" fmla="*/ 420323 h 83"/>
                  <a:gd name="T66" fmla="*/ 286377 w 106"/>
                  <a:gd name="T67" fmla="*/ 425449 h 83"/>
                  <a:gd name="T68" fmla="*/ 460248 w 106"/>
                  <a:gd name="T69" fmla="*/ 333183 h 83"/>
                  <a:gd name="T70" fmla="*/ 455134 w 106"/>
                  <a:gd name="T71" fmla="*/ 251169 h 83"/>
                  <a:gd name="T72" fmla="*/ 373312 w 106"/>
                  <a:gd name="T73" fmla="*/ 292176 h 83"/>
                  <a:gd name="T74" fmla="*/ 368198 w 106"/>
                  <a:gd name="T75" fmla="*/ 292176 h 83"/>
                  <a:gd name="T76" fmla="*/ 286377 w 106"/>
                  <a:gd name="T77" fmla="*/ 251169 h 83"/>
                  <a:gd name="T78" fmla="*/ 281263 w 106"/>
                  <a:gd name="T79" fmla="*/ 256295 h 83"/>
                  <a:gd name="T80" fmla="*/ 86936 w 106"/>
                  <a:gd name="T81" fmla="*/ 251169 h 83"/>
                  <a:gd name="T82" fmla="*/ 168758 w 106"/>
                  <a:gd name="T83" fmla="*/ 292176 h 83"/>
                  <a:gd name="T84" fmla="*/ 255693 w 106"/>
                  <a:gd name="T85" fmla="*/ 251169 h 83"/>
                  <a:gd name="T86" fmla="*/ 260807 w 106"/>
                  <a:gd name="T87" fmla="*/ 256295 h 83"/>
                  <a:gd name="T88" fmla="*/ 260807 w 106"/>
                  <a:gd name="T89" fmla="*/ 425449 h 83"/>
                  <a:gd name="T90" fmla="*/ 86936 w 106"/>
                  <a:gd name="T91" fmla="*/ 338309 h 83"/>
                  <a:gd name="T92" fmla="*/ 81822 w 106"/>
                  <a:gd name="T93" fmla="*/ 256295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7902" name="Group 8"/>
            <p:cNvGrpSpPr/>
            <p:nvPr/>
          </p:nvGrpSpPr>
          <p:grpSpPr bwMode="auto">
            <a:xfrm>
              <a:off x="4092255" y="3432894"/>
              <a:ext cx="1972526" cy="2369958"/>
              <a:chOff x="4092255" y="3432894"/>
              <a:chExt cx="1972526" cy="2369958"/>
            </a:xfrm>
          </p:grpSpPr>
          <p:sp>
            <p:nvSpPr>
              <p:cNvPr id="5" name="Freeform 12"/>
              <p:cNvSpPr/>
              <p:nvPr/>
            </p:nvSpPr>
            <p:spPr bwMode="auto">
              <a:xfrm>
                <a:off x="4092255" y="3432752"/>
                <a:ext cx="1972158" cy="2370026"/>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chemeClr val="accent3"/>
              </a:solidFill>
              <a:ln w="19050">
                <a:noFill/>
                <a:round/>
              </a:ln>
            </p:spPr>
            <p:txBody>
              <a:bodyPr/>
              <a:lstStyle/>
              <a:p>
                <a:pPr defTabSz="685800">
                  <a:defRPr/>
                </a:pPr>
                <a:endParaRPr lang="en-US" dirty="0">
                  <a:latin typeface="+mn-lt"/>
                </a:endParaRPr>
              </a:p>
            </p:txBody>
          </p:sp>
          <p:sp>
            <p:nvSpPr>
              <p:cNvPr id="37907" name="Shape 2102"/>
              <p:cNvSpPr/>
              <p:nvPr/>
            </p:nvSpPr>
            <p:spPr bwMode="auto">
              <a:xfrm>
                <a:off x="4849092" y="4460799"/>
                <a:ext cx="535463" cy="428354"/>
              </a:xfrm>
              <a:custGeom>
                <a:avLst/>
                <a:gdLst>
                  <a:gd name="T0" fmla="*/ 267732 w 21600"/>
                  <a:gd name="T1" fmla="*/ 214177 h 21600"/>
                  <a:gd name="T2" fmla="*/ 267732 w 21600"/>
                  <a:gd name="T3" fmla="*/ 214177 h 21600"/>
                  <a:gd name="T4" fmla="*/ 267732 w 21600"/>
                  <a:gd name="T5" fmla="*/ 214177 h 21600"/>
                  <a:gd name="T6" fmla="*/ 267732 w 21600"/>
                  <a:gd name="T7" fmla="*/ 2141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37903" name="Group 5"/>
            <p:cNvGrpSpPr/>
            <p:nvPr/>
          </p:nvGrpSpPr>
          <p:grpSpPr bwMode="auto">
            <a:xfrm>
              <a:off x="4092255" y="1845253"/>
              <a:ext cx="2359500" cy="1991350"/>
              <a:chOff x="4092255" y="1845253"/>
              <a:chExt cx="2359500" cy="1991350"/>
            </a:xfrm>
          </p:grpSpPr>
          <p:sp>
            <p:nvSpPr>
              <p:cNvPr id="2" name="Freeform 9"/>
              <p:cNvSpPr/>
              <p:nvPr/>
            </p:nvSpPr>
            <p:spPr bwMode="auto">
              <a:xfrm>
                <a:off x="4092255" y="1845327"/>
                <a:ext cx="2359603" cy="1990631"/>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chemeClr val="accent1"/>
              </a:solidFill>
              <a:ln w="19050">
                <a:noFill/>
                <a:round/>
              </a:ln>
            </p:spPr>
            <p:txBody>
              <a:bodyPr/>
              <a:lstStyle/>
              <a:p>
                <a:pPr defTabSz="685800">
                  <a:defRPr/>
                </a:pPr>
                <a:endParaRPr lang="en-US" dirty="0">
                  <a:latin typeface="+mn-lt"/>
                </a:endParaRPr>
              </a:p>
            </p:txBody>
          </p:sp>
          <p:sp>
            <p:nvSpPr>
              <p:cNvPr id="37905" name="Shape 719"/>
              <p:cNvSpPr/>
              <p:nvPr/>
            </p:nvSpPr>
            <p:spPr bwMode="auto">
              <a:xfrm>
                <a:off x="4889500" y="2714711"/>
                <a:ext cx="519827" cy="447059"/>
              </a:xfrm>
              <a:custGeom>
                <a:avLst/>
                <a:gdLst>
                  <a:gd name="T0" fmla="*/ 259914 w 21332"/>
                  <a:gd name="T1" fmla="*/ 223530 h 21446"/>
                  <a:gd name="T2" fmla="*/ 259914 w 21332"/>
                  <a:gd name="T3" fmla="*/ 223530 h 21446"/>
                  <a:gd name="T4" fmla="*/ 259914 w 21332"/>
                  <a:gd name="T5" fmla="*/ 223530 h 21446"/>
                  <a:gd name="T6" fmla="*/ 259914 w 21332"/>
                  <a:gd name="T7" fmla="*/ 223530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grpSp>
        <p:nvGrpSpPr>
          <p:cNvPr id="51" name="组合 50"/>
          <p:cNvGrpSpPr/>
          <p:nvPr/>
        </p:nvGrpSpPr>
        <p:grpSpPr>
          <a:xfrm>
            <a:off x="2713964" y="340296"/>
            <a:ext cx="6141063" cy="129844"/>
            <a:chOff x="2713964" y="340296"/>
            <a:chExt cx="6141063" cy="129844"/>
          </a:xfrm>
        </p:grpSpPr>
        <p:cxnSp>
          <p:nvCxnSpPr>
            <p:cNvPr id="52" name="直接连接符 51"/>
            <p:cNvCxnSpPr>
              <a:endCxn id="5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31" name="矩形 30"/>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right)">
                                      <p:cBhvr>
                                        <p:cTn id="14" dur="500"/>
                                        <p:tgtEl>
                                          <p:spTgt spid="44"/>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right)">
                                      <p:cBhvr>
                                        <p:cTn id="22" dur="500"/>
                                        <p:tgtEl>
                                          <p:spTgt spid="47"/>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43"/>
          <p:cNvSpPr txBox="1"/>
          <p:nvPr/>
        </p:nvSpPr>
        <p:spPr>
          <a:xfrm>
            <a:off x="-409868" y="698403"/>
            <a:ext cx="4405804" cy="3602333"/>
          </a:xfrm>
          <a:prstGeom prst="rect">
            <a:avLst/>
          </a:prstGeom>
          <a:noFill/>
        </p:spPr>
        <p:txBody>
          <a:bodyPr wrap="square" lIns="68580" tIns="34290" rIns="68580" bIns="34290" rtlCol="0">
            <a:spAutoFit/>
          </a:bodyPr>
          <a:lstStyle/>
          <a:p>
            <a:pPr algn="ctr">
              <a:lnSpc>
                <a:spcPct val="130000"/>
              </a:lnSpc>
            </a:pPr>
            <a:r>
              <a:rPr lang="en-US" altLang="zh-CN" sz="20000" b="1" dirty="0" smtClean="0">
                <a:solidFill>
                  <a:schemeClr val="accent1">
                    <a:lumMod val="60000"/>
                    <a:lumOff val="40000"/>
                  </a:schemeClr>
                </a:solidFill>
                <a:latin typeface="Impact" panose="020B0806030902050204" pitchFamily="34" charset="0"/>
                <a:ea typeface="+mj-ea"/>
                <a:cs typeface="Arial" panose="020B0604020202020204" pitchFamily="34" charset="0"/>
              </a:rPr>
              <a:t>02</a:t>
            </a:r>
            <a:endParaRPr lang="en-US" altLang="zh-CN" sz="20000" b="1" dirty="0">
              <a:solidFill>
                <a:schemeClr val="accent1">
                  <a:lumMod val="60000"/>
                  <a:lumOff val="40000"/>
                </a:schemeClr>
              </a:solidFill>
              <a:latin typeface="Impact" panose="020B0806030902050204" pitchFamily="34" charset="0"/>
              <a:ea typeface="+mj-ea"/>
              <a:cs typeface="Arial" panose="020B0604020202020204" pitchFamily="34" charset="0"/>
            </a:endParaRPr>
          </a:p>
        </p:txBody>
      </p:sp>
      <p:sp>
        <p:nvSpPr>
          <p:cNvPr id="81" name="文本框 42"/>
          <p:cNvSpPr txBox="1"/>
          <p:nvPr/>
        </p:nvSpPr>
        <p:spPr>
          <a:xfrm>
            <a:off x="0" y="2555945"/>
            <a:ext cx="3563888" cy="520655"/>
          </a:xfrm>
          <a:prstGeom prst="rect">
            <a:avLst/>
          </a:prstGeom>
          <a:solidFill>
            <a:schemeClr val="accent1"/>
          </a:solidFill>
        </p:spPr>
        <p:txBody>
          <a:bodyPr wrap="square" lIns="68580" tIns="34290" rIns="68580" bIns="34290" rtlCol="0">
            <a:spAutoFit/>
          </a:bodyPr>
          <a:lstStyle/>
          <a:p>
            <a:pPr algn="ctr">
              <a:lnSpc>
                <a:spcPct val="130000"/>
              </a:lnSpc>
            </a:pPr>
            <a:r>
              <a:rPr lang="zh-CN" altLang="en-US" sz="25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点击更改标题</a:t>
            </a:r>
            <a:endParaRPr lang="en-US" altLang="zh-CN"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Picture 5" descr="C:\Documents and Settings\Administrator\桌面\1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45" y="1996"/>
            <a:ext cx="9153211" cy="5143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250" fill="hold"/>
                                        <p:tgtEl>
                                          <p:spTgt spid="7"/>
                                        </p:tgtEl>
                                        <p:attrNameLst>
                                          <p:attrName>ppt_w</p:attrName>
                                        </p:attrNameLst>
                                      </p:cBhvr>
                                      <p:tavLst>
                                        <p:tav tm="0">
                                          <p:val>
                                            <p:strVal val="4*#ppt_w"/>
                                          </p:val>
                                        </p:tav>
                                        <p:tav tm="100000">
                                          <p:val>
                                            <p:strVal val="#ppt_w"/>
                                          </p:val>
                                        </p:tav>
                                      </p:tavLst>
                                    </p:anim>
                                    <p:anim calcmode="lin" valueType="num">
                                      <p:cBhvr>
                                        <p:cTn id="16" dur="125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1133475" y="2417715"/>
            <a:ext cx="6855619" cy="824167"/>
            <a:chOff x="1511061" y="3222399"/>
            <a:chExt cx="9141307" cy="1098869"/>
          </a:xfrm>
        </p:grpSpPr>
        <p:sp>
          <p:nvSpPr>
            <p:cNvPr id="8" name="Shape 2729"/>
            <p:cNvSpPr/>
            <p:nvPr/>
          </p:nvSpPr>
          <p:spPr>
            <a:xfrm>
              <a:off x="1511061" y="3222399"/>
              <a:ext cx="2148001"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63500">
              <a:solidFill>
                <a:srgbClr val="FFFFFF"/>
              </a:solidFill>
              <a:miter lim="400000"/>
            </a:ln>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9" name="Shape 2730"/>
            <p:cNvSpPr/>
            <p:nvPr/>
          </p:nvSpPr>
          <p:spPr>
            <a:xfrm>
              <a:off x="3846397" y="3222399"/>
              <a:ext cx="2148000"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63500">
              <a:solidFill>
                <a:srgbClr val="FFFFFF"/>
              </a:solidFill>
              <a:miter lim="400000"/>
            </a:ln>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0" name="Shape 2731"/>
            <p:cNvSpPr/>
            <p:nvPr/>
          </p:nvSpPr>
          <p:spPr>
            <a:xfrm>
              <a:off x="6181732" y="3222399"/>
              <a:ext cx="2146413"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4"/>
            </a:solidFill>
            <a:ln w="63500">
              <a:solidFill>
                <a:srgbClr val="FFFFFF"/>
              </a:solidFill>
              <a:miter lim="400000"/>
            </a:ln>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1" name="Shape 2732"/>
            <p:cNvSpPr/>
            <p:nvPr/>
          </p:nvSpPr>
          <p:spPr>
            <a:xfrm>
              <a:off x="8504368" y="3222399"/>
              <a:ext cx="2148000"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63500">
              <a:solidFill>
                <a:srgbClr val="FFFFFF"/>
              </a:solidFill>
              <a:miter lim="400000"/>
            </a:ln>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2" name="Shape 2733"/>
            <p:cNvSpPr/>
            <p:nvPr/>
          </p:nvSpPr>
          <p:spPr>
            <a:xfrm>
              <a:off x="2908135" y="3622565"/>
              <a:ext cx="1701890"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5">
                <a:alpha val="50000"/>
              </a:schemeClr>
            </a:solidFill>
            <a:ln w="63500">
              <a:solidFill>
                <a:srgbClr val="FFFFFF">
                  <a:alpha val="50000"/>
                </a:srgb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3" name="Shape 2734"/>
            <p:cNvSpPr/>
            <p:nvPr/>
          </p:nvSpPr>
          <p:spPr>
            <a:xfrm>
              <a:off x="5241883" y="3622565"/>
              <a:ext cx="1703478"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5">
                <a:alpha val="50000"/>
              </a:schemeClr>
            </a:solidFill>
            <a:ln w="63500">
              <a:solidFill>
                <a:srgbClr val="FFFFFF">
                  <a:alpha val="50000"/>
                </a:srgb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4" name="Shape 2735"/>
            <p:cNvSpPr/>
            <p:nvPr/>
          </p:nvSpPr>
          <p:spPr>
            <a:xfrm>
              <a:off x="7566105" y="3622565"/>
              <a:ext cx="1703478"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5">
                <a:alpha val="50000"/>
              </a:schemeClr>
            </a:solidFill>
            <a:ln w="63500">
              <a:solidFill>
                <a:srgbClr val="FFFFFF">
                  <a:alpha val="50000"/>
                </a:srgb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grpSp>
      <p:grpSp>
        <p:nvGrpSpPr>
          <p:cNvPr id="35" name="Group 34"/>
          <p:cNvGrpSpPr/>
          <p:nvPr/>
        </p:nvGrpSpPr>
        <p:grpSpPr bwMode="auto">
          <a:xfrm>
            <a:off x="1044179" y="1382742"/>
            <a:ext cx="1779984" cy="721019"/>
            <a:chOff x="5408083" y="2933595"/>
            <a:chExt cx="2372955" cy="961403"/>
          </a:xfrm>
        </p:grpSpPr>
        <p:sp>
          <p:nvSpPr>
            <p:cNvPr id="36" name="TextBox 35"/>
            <p:cNvSpPr txBox="1"/>
            <p:nvPr/>
          </p:nvSpPr>
          <p:spPr>
            <a:xfrm>
              <a:off x="5659464" y="2933595"/>
              <a:ext cx="1857495" cy="369349"/>
            </a:xfrm>
            <a:prstGeom prst="rect">
              <a:avLst/>
            </a:prstGeom>
            <a:noFill/>
          </p:spPr>
          <p:txBody>
            <a:bodyPr wrap="none">
              <a:spAutoFit/>
            </a:bodyPr>
            <a:lstStyle/>
            <a:p>
              <a:pPr algn="ctr" defTabSz="685800">
                <a:defRPr/>
              </a:pPr>
              <a:r>
                <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Raw Materials</a:t>
              </a:r>
              <a:endPar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37" name="Rectangle 36"/>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8" name="Group 37"/>
          <p:cNvGrpSpPr/>
          <p:nvPr/>
        </p:nvGrpSpPr>
        <p:grpSpPr bwMode="auto">
          <a:xfrm>
            <a:off x="2796779" y="1382742"/>
            <a:ext cx="1779984" cy="721019"/>
            <a:chOff x="5408083" y="2933595"/>
            <a:chExt cx="2372955" cy="961403"/>
          </a:xfrm>
        </p:grpSpPr>
        <p:sp>
          <p:nvSpPr>
            <p:cNvPr id="39" name="TextBox 38"/>
            <p:cNvSpPr txBox="1"/>
            <p:nvPr/>
          </p:nvSpPr>
          <p:spPr>
            <a:xfrm>
              <a:off x="5410776" y="2933595"/>
              <a:ext cx="2353282" cy="369349"/>
            </a:xfrm>
            <a:prstGeom prst="rect">
              <a:avLst/>
            </a:prstGeom>
            <a:noFill/>
          </p:spPr>
          <p:txBody>
            <a:bodyPr wrap="none">
              <a:spAutoFit/>
            </a:bodyPr>
            <a:lstStyle/>
            <a:p>
              <a:pPr algn="ctr" defTabSz="685800">
                <a:defRPr/>
              </a:pPr>
              <a:r>
                <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Inbound Transport</a:t>
              </a:r>
              <a:endPar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0" name="Rectangle 39"/>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1" name="Group 40"/>
          <p:cNvGrpSpPr/>
          <p:nvPr/>
        </p:nvGrpSpPr>
        <p:grpSpPr bwMode="auto">
          <a:xfrm>
            <a:off x="4551760" y="1382742"/>
            <a:ext cx="1778794" cy="721019"/>
            <a:chOff x="5408083" y="2933595"/>
            <a:chExt cx="2372955" cy="961403"/>
          </a:xfrm>
        </p:grpSpPr>
        <p:sp>
          <p:nvSpPr>
            <p:cNvPr id="42" name="TextBox 41"/>
            <p:cNvSpPr txBox="1"/>
            <p:nvPr/>
          </p:nvSpPr>
          <p:spPr>
            <a:xfrm>
              <a:off x="5844884" y="2933595"/>
              <a:ext cx="1486649" cy="369349"/>
            </a:xfrm>
            <a:prstGeom prst="rect">
              <a:avLst/>
            </a:prstGeom>
            <a:noFill/>
          </p:spPr>
          <p:txBody>
            <a:bodyPr wrap="none">
              <a:spAutoFit/>
            </a:bodyPr>
            <a:lstStyle/>
            <a:p>
              <a:pPr algn="ctr" defTabSz="685800">
                <a:defRPr/>
              </a:pPr>
              <a:r>
                <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Production</a:t>
              </a:r>
              <a:endPar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3" name="Rectangle 42"/>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4" name="Group 43"/>
          <p:cNvGrpSpPr/>
          <p:nvPr/>
        </p:nvGrpSpPr>
        <p:grpSpPr bwMode="auto">
          <a:xfrm>
            <a:off x="6293644" y="1382742"/>
            <a:ext cx="1779985" cy="721019"/>
            <a:chOff x="5408083" y="2933595"/>
            <a:chExt cx="2372955" cy="961403"/>
          </a:xfrm>
        </p:grpSpPr>
        <p:sp>
          <p:nvSpPr>
            <p:cNvPr id="45" name="TextBox 44"/>
            <p:cNvSpPr txBox="1"/>
            <p:nvPr/>
          </p:nvSpPr>
          <p:spPr>
            <a:xfrm>
              <a:off x="5720644" y="2933595"/>
              <a:ext cx="1733546" cy="369349"/>
            </a:xfrm>
            <a:prstGeom prst="rect">
              <a:avLst/>
            </a:prstGeom>
            <a:noFill/>
          </p:spPr>
          <p:txBody>
            <a:bodyPr wrap="none">
              <a:spAutoFit/>
            </a:bodyPr>
            <a:lstStyle/>
            <a:p>
              <a:pPr algn="ctr" defTabSz="685800">
                <a:defRPr/>
              </a:pPr>
              <a:r>
                <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Distribution</a:t>
              </a:r>
              <a:endParaRPr lang="en-US" sz="12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6" name="Rectangle 45"/>
            <p:cNvSpPr/>
            <p:nvPr/>
          </p:nvSpPr>
          <p:spPr>
            <a:xfrm>
              <a:off x="5408083" y="3217859"/>
              <a:ext cx="2372955" cy="677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9" name="TextBox 28"/>
          <p:cNvSpPr txBox="1"/>
          <p:nvPr/>
        </p:nvSpPr>
        <p:spPr>
          <a:xfrm>
            <a:off x="965597" y="3545586"/>
            <a:ext cx="7219950" cy="899160"/>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dirty="0">
                <a:solidFill>
                  <a:srgbClr val="7F7F7F"/>
                </a:solidFill>
                <a:latin typeface="Open Sans" panose="020B0606030504020204" pitchFamily="34" charset="0"/>
              </a:rPr>
              <a:t>Lorem stebus danaime lovera don akamare dimasa quosam santLoirem ipsume koler sit denima astebus daname lovera don yakamare dimasa qm sant porem ipsume denima ustebus daname lovera dono pakama dalaman manaada diantarakita bias begitu.</a:t>
            </a:r>
            <a:endParaRPr lang="en-US" altLang="zh-CN" sz="900" dirty="0">
              <a:solidFill>
                <a:srgbClr val="7F7F7F"/>
              </a:solidFill>
              <a:latin typeface="Open Sans" panose="020B0606030504020204" pitchFamily="34" charset="0"/>
            </a:endParaRPr>
          </a:p>
          <a:p>
            <a:pPr algn="ctr">
              <a:lnSpc>
                <a:spcPct val="150000"/>
              </a:lnSpc>
            </a:pPr>
            <a:r>
              <a:rPr lang="en-US" altLang="zh-CN" sz="900" dirty="0">
                <a:solidFill>
                  <a:srgbClr val="7F7F7F"/>
                </a:solidFill>
                <a:latin typeface="Open Sans" panose="020B0606030504020204" pitchFamily="34" charset="0"/>
              </a:rPr>
              <a:t>Dan manakalaadasebuahpercakapan yang bias dijadikan bahanpertimbangan apapun</a:t>
            </a:r>
            <a:r>
              <a:rPr lang="en-US" altLang="zh-CN" sz="900" dirty="0" smtClean="0">
                <a:solidFill>
                  <a:srgbClr val="7F7F7F"/>
                </a:solidFill>
                <a:latin typeface="Open Sans" panose="020B0606030504020204" pitchFamily="34" charset="0"/>
              </a:rPr>
              <a:t>.</a:t>
            </a:r>
            <a:r>
              <a:rPr lang="zh-CN" altLang="en-US" sz="900" dirty="0" smtClean="0">
                <a:solidFill>
                  <a:srgbClr val="7F7F7F"/>
                </a:solidFill>
                <a:latin typeface="Open Sans" panose="020B0606030504020204" pitchFamily="34" charset="0"/>
              </a:rPr>
              <a:t>点击即可编辑点击即可编辑点击即可编辑</a:t>
            </a:r>
            <a:endParaRPr lang="id-ID" altLang="zh-CN" sz="9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8" name="组合 47"/>
          <p:cNvGrpSpPr/>
          <p:nvPr/>
        </p:nvGrpSpPr>
        <p:grpSpPr>
          <a:xfrm>
            <a:off x="2713964" y="340296"/>
            <a:ext cx="6141063" cy="129844"/>
            <a:chOff x="2713964" y="340296"/>
            <a:chExt cx="6141063" cy="129844"/>
          </a:xfrm>
        </p:grpSpPr>
        <p:cxnSp>
          <p:nvCxnSpPr>
            <p:cNvPr id="49" name="直接连接符 48"/>
            <p:cNvCxnSpPr>
              <a:endCxn id="50"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27" name="矩形 26"/>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bwMode="auto">
          <a:xfrm>
            <a:off x="2050257" y="1712647"/>
            <a:ext cx="1407319" cy="1153851"/>
            <a:chOff x="2733537" y="2282971"/>
            <a:chExt cx="1875950" cy="1537502"/>
          </a:xfrm>
          <a:solidFill>
            <a:schemeClr val="accent2"/>
          </a:solidFill>
        </p:grpSpPr>
        <p:grpSp>
          <p:nvGrpSpPr>
            <p:cNvPr id="57" name="Group 56"/>
            <p:cNvGrpSpPr/>
            <p:nvPr/>
          </p:nvGrpSpPr>
          <p:grpSpPr>
            <a:xfrm>
              <a:off x="2733537" y="2282971"/>
              <a:ext cx="1875950" cy="1521926"/>
              <a:chOff x="3532020" y="1606907"/>
              <a:chExt cx="1954379" cy="1585554"/>
            </a:xfrm>
            <a:grpFill/>
          </p:grpSpPr>
          <p:sp>
            <p:nvSpPr>
              <p:cNvPr id="5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5" name="Freeform 41"/>
              <p:cNvSpPr/>
              <p:nvPr/>
            </p:nvSpPr>
            <p:spPr bwMode="auto">
              <a:xfrm flipH="1">
                <a:off x="4574054"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sp>
          <p:nvSpPr>
            <p:cNvPr id="58" name="Text Box 7"/>
            <p:cNvSpPr txBox="1">
              <a:spLocks noChangeArrowheads="1"/>
            </p:cNvSpPr>
            <p:nvPr/>
          </p:nvSpPr>
          <p:spPr bwMode="auto">
            <a:xfrm>
              <a:off x="3374080" y="3512890"/>
              <a:ext cx="612321" cy="307583"/>
            </a:xfrm>
            <a:prstGeom prst="rect">
              <a:avLst/>
            </a:prstGeom>
            <a:noFill/>
            <a:ln w="9525">
              <a:noFill/>
              <a:miter lim="800000"/>
            </a:ln>
          </p:spPr>
          <p:txBody>
            <a:bodyPr wrap="none" lIns="60960" tIns="30480" rIns="60960" bIns="30480">
              <a:spAutoFit/>
            </a:bodyPr>
            <a:lstStyle/>
            <a:p>
              <a:pPr algn="ctr" defTabSz="1088390">
                <a:defRPr/>
              </a:pPr>
              <a:r>
                <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60 mph</a:t>
              </a:r>
              <a:endPar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 name="Group 1"/>
          <p:cNvGrpSpPr/>
          <p:nvPr/>
        </p:nvGrpSpPr>
        <p:grpSpPr bwMode="auto">
          <a:xfrm>
            <a:off x="917973" y="1850803"/>
            <a:ext cx="1002506" cy="827802"/>
            <a:chOff x="1223900" y="2467109"/>
            <a:chExt cx="1336115" cy="1102622"/>
          </a:xfrm>
          <a:solidFill>
            <a:schemeClr val="accent1"/>
          </a:solidFill>
        </p:grpSpPr>
        <p:grpSp>
          <p:nvGrpSpPr>
            <p:cNvPr id="67" name="Group 66"/>
            <p:cNvGrpSpPr/>
            <p:nvPr/>
          </p:nvGrpSpPr>
          <p:grpSpPr>
            <a:xfrm>
              <a:off x="1223900" y="2467109"/>
              <a:ext cx="1336115" cy="1083967"/>
              <a:chOff x="3532020" y="1606907"/>
              <a:chExt cx="1954379" cy="1585554"/>
            </a:xfrm>
            <a:grpFill/>
          </p:grpSpPr>
          <p:sp>
            <p:nvSpPr>
              <p:cNvPr id="6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sp>
          <p:nvSpPr>
            <p:cNvPr id="68" name="Text Box 7"/>
            <p:cNvSpPr txBox="1">
              <a:spLocks noChangeArrowheads="1"/>
            </p:cNvSpPr>
            <p:nvPr/>
          </p:nvSpPr>
          <p:spPr bwMode="auto">
            <a:xfrm>
              <a:off x="1668314" y="3323758"/>
              <a:ext cx="458395" cy="245973"/>
            </a:xfrm>
            <a:prstGeom prst="rect">
              <a:avLst/>
            </a:prstGeom>
            <a:noFill/>
            <a:ln w="9525">
              <a:noFill/>
              <a:miter lim="800000"/>
            </a:ln>
          </p:spPr>
          <p:txBody>
            <a:bodyPr wrap="none" lIns="60960" tIns="30480" rIns="60960" bIns="30480">
              <a:spAutoFit/>
            </a:bodyPr>
            <a:lstStyle/>
            <a:p>
              <a:pPr algn="ctr" defTabSz="1088390">
                <a:defRPr/>
              </a:pPr>
              <a:r>
                <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endPar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 name="Group 3"/>
          <p:cNvGrpSpPr/>
          <p:nvPr/>
        </p:nvGrpSpPr>
        <p:grpSpPr bwMode="auto">
          <a:xfrm>
            <a:off x="3520679" y="1451821"/>
            <a:ext cx="2115740" cy="1716220"/>
            <a:chOff x="4694799" y="1934883"/>
            <a:chExt cx="2820460" cy="2288190"/>
          </a:xfrm>
          <a:solidFill>
            <a:schemeClr val="accent3"/>
          </a:solidFill>
        </p:grpSpPr>
        <p:grpSp>
          <p:nvGrpSpPr>
            <p:cNvPr id="37" name="Group 36"/>
            <p:cNvGrpSpPr/>
            <p:nvPr/>
          </p:nvGrpSpPr>
          <p:grpSpPr>
            <a:xfrm>
              <a:off x="4694799" y="1934883"/>
              <a:ext cx="2820460" cy="2288190"/>
              <a:chOff x="3532020" y="1606907"/>
              <a:chExt cx="1954379" cy="1585554"/>
            </a:xfrm>
            <a:grpFill/>
          </p:grpSpPr>
          <p:sp>
            <p:nvSpPr>
              <p:cNvPr id="3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4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4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4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4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4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4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sp>
          <p:nvSpPr>
            <p:cNvPr id="38" name="Text Box 7"/>
            <p:cNvSpPr txBox="1">
              <a:spLocks noChangeArrowheads="1"/>
            </p:cNvSpPr>
            <p:nvPr/>
          </p:nvSpPr>
          <p:spPr bwMode="auto">
            <a:xfrm>
              <a:off x="5728813" y="3784807"/>
              <a:ext cx="817507" cy="389833"/>
            </a:xfrm>
            <a:prstGeom prst="rect">
              <a:avLst/>
            </a:prstGeom>
            <a:noFill/>
            <a:ln w="9525">
              <a:noFill/>
              <a:miter lim="800000"/>
            </a:ln>
          </p:spPr>
          <p:txBody>
            <a:bodyPr wrap="none" lIns="60960" tIns="30480" rIns="60960" bIns="30480">
              <a:spAutoFit/>
            </a:bodyPr>
            <a:lstStyle/>
            <a:p>
              <a:pPr algn="ctr" defTabSz="1088390">
                <a:defRPr/>
              </a:pPr>
              <a:r>
                <a:rPr lang="en-CA" sz="15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endParaRPr lang="en-CA" sz="15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bwMode="auto">
          <a:xfrm>
            <a:off x="5726907" y="1712647"/>
            <a:ext cx="1407319" cy="1153851"/>
            <a:chOff x="7635684" y="2282971"/>
            <a:chExt cx="1875950" cy="1537502"/>
          </a:xfrm>
          <a:solidFill>
            <a:schemeClr val="accent4"/>
          </a:solidFill>
        </p:grpSpPr>
        <p:grpSp>
          <p:nvGrpSpPr>
            <p:cNvPr id="47" name="Group 46"/>
            <p:cNvGrpSpPr/>
            <p:nvPr/>
          </p:nvGrpSpPr>
          <p:grpSpPr>
            <a:xfrm>
              <a:off x="7635684" y="2282971"/>
              <a:ext cx="1875950" cy="1521926"/>
              <a:chOff x="3532020" y="1606907"/>
              <a:chExt cx="1954379" cy="1585554"/>
            </a:xfrm>
            <a:grpFill/>
          </p:grpSpPr>
          <p:sp>
            <p:nvSpPr>
              <p:cNvPr id="4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5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5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5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5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5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5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sp>
          <p:nvSpPr>
            <p:cNvPr id="48" name="Text Box 7"/>
            <p:cNvSpPr txBox="1">
              <a:spLocks noChangeArrowheads="1"/>
            </p:cNvSpPr>
            <p:nvPr/>
          </p:nvSpPr>
          <p:spPr bwMode="auto">
            <a:xfrm>
              <a:off x="8288925" y="3512890"/>
              <a:ext cx="612321" cy="307583"/>
            </a:xfrm>
            <a:prstGeom prst="rect">
              <a:avLst/>
            </a:prstGeom>
            <a:noFill/>
            <a:ln w="9525">
              <a:noFill/>
              <a:miter lim="800000"/>
            </a:ln>
          </p:spPr>
          <p:txBody>
            <a:bodyPr wrap="none" lIns="60960" tIns="30480" rIns="60960" bIns="30480">
              <a:spAutoFit/>
            </a:bodyPr>
            <a:lstStyle/>
            <a:p>
              <a:pPr algn="ctr" defTabSz="1088390">
                <a:defRPr/>
              </a:pPr>
              <a:r>
                <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35 mph</a:t>
              </a:r>
              <a:endPar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5"/>
          <p:cNvGrpSpPr/>
          <p:nvPr/>
        </p:nvGrpSpPr>
        <p:grpSpPr bwMode="auto">
          <a:xfrm>
            <a:off x="7255669" y="1850804"/>
            <a:ext cx="1002506" cy="825420"/>
            <a:chOff x="9674364" y="2467109"/>
            <a:chExt cx="1336115" cy="1100412"/>
          </a:xfrm>
          <a:solidFill>
            <a:schemeClr val="accent1"/>
          </a:solidFill>
        </p:grpSpPr>
        <p:grpSp>
          <p:nvGrpSpPr>
            <p:cNvPr id="77" name="Group 76"/>
            <p:cNvGrpSpPr/>
            <p:nvPr/>
          </p:nvGrpSpPr>
          <p:grpSpPr>
            <a:xfrm>
              <a:off x="9674364" y="2467109"/>
              <a:ext cx="1336115" cy="1083967"/>
              <a:chOff x="3532020" y="1606907"/>
              <a:chExt cx="1954379" cy="1585554"/>
            </a:xfrm>
            <a:grpFill/>
          </p:grpSpPr>
          <p:sp>
            <p:nvSpPr>
              <p:cNvPr id="7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8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8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8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8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8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85" name="Freeform 41"/>
              <p:cNvSpPr/>
              <p:nvPr/>
            </p:nvSpPr>
            <p:spPr bwMode="auto">
              <a:xfrm rot="1867980">
                <a:off x="4230131" y="1700390"/>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sp>
          <p:nvSpPr>
            <p:cNvPr id="78" name="Text Box 7"/>
            <p:cNvSpPr txBox="1">
              <a:spLocks noChangeArrowheads="1"/>
            </p:cNvSpPr>
            <p:nvPr/>
          </p:nvSpPr>
          <p:spPr bwMode="auto">
            <a:xfrm>
              <a:off x="10137751" y="3321333"/>
              <a:ext cx="409342" cy="246188"/>
            </a:xfrm>
            <a:prstGeom prst="rect">
              <a:avLst/>
            </a:prstGeom>
            <a:noFill/>
            <a:ln w="9525">
              <a:noFill/>
              <a:miter lim="800000"/>
            </a:ln>
          </p:spPr>
          <p:txBody>
            <a:bodyPr wrap="none" lIns="60960" tIns="30480" rIns="60960" bIns="30480">
              <a:spAutoFit/>
            </a:bodyPr>
            <a:lstStyle/>
            <a:p>
              <a:pPr algn="ctr" defTabSz="1088390">
                <a:defRPr/>
              </a:pPr>
              <a:r>
                <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50 </a:t>
              </a:r>
              <a:r>
                <a:rPr lang="en-CA" sz="800" b="1" spc="-113"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a:t>
              </a:r>
              <a:endPar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8" name="Group 87"/>
          <p:cNvGrpSpPr/>
          <p:nvPr/>
        </p:nvGrpSpPr>
        <p:grpSpPr bwMode="auto">
          <a:xfrm>
            <a:off x="3717132" y="3539628"/>
            <a:ext cx="1722835" cy="674852"/>
            <a:chOff x="5268628" y="2933595"/>
            <a:chExt cx="2298032" cy="900888"/>
          </a:xfrm>
        </p:grpSpPr>
        <p:sp>
          <p:nvSpPr>
            <p:cNvPr id="89" name="TextBox 88"/>
            <p:cNvSpPr txBox="1"/>
            <p:nvPr/>
          </p:nvSpPr>
          <p:spPr>
            <a:xfrm>
              <a:off x="5555159" y="2933595"/>
              <a:ext cx="1734503" cy="369777"/>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Middle Speed</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0" name="Rectangle 89"/>
            <p:cNvSpPr/>
            <p:nvPr/>
          </p:nvSpPr>
          <p:spPr>
            <a:xfrm>
              <a:off x="5268628" y="3218188"/>
              <a:ext cx="2298032" cy="616295"/>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91" name="Group 90"/>
          <p:cNvGrpSpPr/>
          <p:nvPr/>
        </p:nvGrpSpPr>
        <p:grpSpPr bwMode="auto">
          <a:xfrm>
            <a:off x="5355431" y="3222827"/>
            <a:ext cx="1724025" cy="674853"/>
            <a:chOff x="5268628" y="2933595"/>
            <a:chExt cx="2298032" cy="899271"/>
          </a:xfrm>
        </p:grpSpPr>
        <p:sp>
          <p:nvSpPr>
            <p:cNvPr id="92" name="TextBox 91"/>
            <p:cNvSpPr txBox="1"/>
            <p:nvPr/>
          </p:nvSpPr>
          <p:spPr>
            <a:xfrm>
              <a:off x="5803612" y="2933595"/>
              <a:ext cx="1237587" cy="369113"/>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03</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3" name="Rectangle 92"/>
            <p:cNvSpPr/>
            <p:nvPr/>
          </p:nvSpPr>
          <p:spPr>
            <a:xfrm>
              <a:off x="5268628" y="3217677"/>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94" name="Group 93"/>
          <p:cNvGrpSpPr/>
          <p:nvPr/>
        </p:nvGrpSpPr>
        <p:grpSpPr bwMode="auto">
          <a:xfrm>
            <a:off x="2081213" y="3222827"/>
            <a:ext cx="1724025" cy="674853"/>
            <a:chOff x="5268628" y="2933595"/>
            <a:chExt cx="2298032" cy="899271"/>
          </a:xfrm>
        </p:grpSpPr>
        <p:sp>
          <p:nvSpPr>
            <p:cNvPr id="95" name="TextBox 94"/>
            <p:cNvSpPr txBox="1"/>
            <p:nvPr/>
          </p:nvSpPr>
          <p:spPr>
            <a:xfrm>
              <a:off x="5802818" y="2933595"/>
              <a:ext cx="1237587" cy="369113"/>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02</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6" name="Rectangle 95"/>
            <p:cNvSpPr/>
            <p:nvPr/>
          </p:nvSpPr>
          <p:spPr>
            <a:xfrm>
              <a:off x="5268628" y="3217677"/>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86" name="Group 85"/>
          <p:cNvGrpSpPr/>
          <p:nvPr/>
        </p:nvGrpSpPr>
        <p:grpSpPr bwMode="auto">
          <a:xfrm>
            <a:off x="566738" y="2850047"/>
            <a:ext cx="1724025" cy="674851"/>
            <a:chOff x="5268628" y="2933595"/>
            <a:chExt cx="2298032" cy="899270"/>
          </a:xfrm>
        </p:grpSpPr>
        <p:sp>
          <p:nvSpPr>
            <p:cNvPr id="87" name="TextBox 86"/>
            <p:cNvSpPr txBox="1"/>
            <p:nvPr/>
          </p:nvSpPr>
          <p:spPr>
            <a:xfrm>
              <a:off x="5803612" y="2933595"/>
              <a:ext cx="1237586" cy="369114"/>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01</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7" name="Rectangle 96"/>
            <p:cNvSpPr/>
            <p:nvPr/>
          </p:nvSpPr>
          <p:spPr>
            <a:xfrm>
              <a:off x="5268628" y="3217676"/>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98" name="Group 97"/>
          <p:cNvGrpSpPr/>
          <p:nvPr/>
        </p:nvGrpSpPr>
        <p:grpSpPr bwMode="auto">
          <a:xfrm>
            <a:off x="6905625" y="2850047"/>
            <a:ext cx="1722835" cy="674851"/>
            <a:chOff x="5268628" y="2933595"/>
            <a:chExt cx="2298032" cy="899270"/>
          </a:xfrm>
        </p:grpSpPr>
        <p:sp>
          <p:nvSpPr>
            <p:cNvPr id="99" name="TextBox 98"/>
            <p:cNvSpPr txBox="1"/>
            <p:nvPr/>
          </p:nvSpPr>
          <p:spPr>
            <a:xfrm>
              <a:off x="5802393" y="2933595"/>
              <a:ext cx="1238442" cy="369114"/>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04</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00" name="Rectangle 99"/>
            <p:cNvSpPr/>
            <p:nvPr/>
          </p:nvSpPr>
          <p:spPr>
            <a:xfrm>
              <a:off x="5268628" y="3217676"/>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12" name="组合 111"/>
          <p:cNvGrpSpPr/>
          <p:nvPr/>
        </p:nvGrpSpPr>
        <p:grpSpPr>
          <a:xfrm>
            <a:off x="2713964" y="340296"/>
            <a:ext cx="6141063" cy="129844"/>
            <a:chOff x="2713964" y="340296"/>
            <a:chExt cx="6141063" cy="129844"/>
          </a:xfrm>
        </p:grpSpPr>
        <p:cxnSp>
          <p:nvCxnSpPr>
            <p:cNvPr id="113" name="直接连接符 112"/>
            <p:cNvCxnSpPr>
              <a:endCxn id="114"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5"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76" name="矩形 75"/>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bwMode="auto">
          <a:xfrm>
            <a:off x="2871788" y="3540822"/>
            <a:ext cx="854869" cy="856323"/>
            <a:chOff x="3828951" y="3938814"/>
            <a:chExt cx="1140534" cy="1140533"/>
          </a:xfrm>
        </p:grpSpPr>
        <p:sp>
          <p:nvSpPr>
            <p:cNvPr id="13" name="Oval 12"/>
            <p:cNvSpPr/>
            <p:nvPr/>
          </p:nvSpPr>
          <p:spPr>
            <a:xfrm>
              <a:off x="3828951" y="3938814"/>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1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p:cNvGrpSpPr/>
            <p:nvPr/>
          </p:nvGrpSpPr>
          <p:grpSpPr>
            <a:xfrm>
              <a:off x="4179290" y="4285202"/>
              <a:ext cx="439856" cy="395289"/>
              <a:chOff x="5583238" y="3892551"/>
              <a:chExt cx="360363" cy="323850"/>
            </a:xfrm>
            <a:solidFill>
              <a:schemeClr val="bg1"/>
            </a:solidFill>
          </p:grpSpPr>
          <p:sp>
            <p:nvSpPr>
              <p:cNvPr id="15"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6"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7"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sp>
        <p:nvSpPr>
          <p:cNvPr id="41" name="Freeform 40"/>
          <p:cNvSpPr>
            <a:spLocks noEditPoints="1"/>
          </p:cNvSpPr>
          <p:nvPr/>
        </p:nvSpPr>
        <p:spPr bwMode="auto">
          <a:xfrm>
            <a:off x="4037410" y="2940561"/>
            <a:ext cx="1151334" cy="137202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1"/>
          </a:solidFill>
          <a:ln>
            <a:noFill/>
          </a:ln>
        </p:spPr>
        <p:txBody>
          <a:bodyPr lIns="91440" tIns="45720" rIns="91440" bIns="45720"/>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d-ID"/>
          </a:p>
        </p:txBody>
      </p:sp>
      <p:grpSp>
        <p:nvGrpSpPr>
          <p:cNvPr id="45" name="Group 44"/>
          <p:cNvGrpSpPr/>
          <p:nvPr/>
        </p:nvGrpSpPr>
        <p:grpSpPr bwMode="auto">
          <a:xfrm>
            <a:off x="6098381" y="2549916"/>
            <a:ext cx="2215754" cy="670371"/>
            <a:chOff x="1603804" y="2220559"/>
            <a:chExt cx="2955174" cy="893572"/>
          </a:xfrm>
        </p:grpSpPr>
        <p:sp>
          <p:nvSpPr>
            <p:cNvPr id="46"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Communication</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7" name="TextBox 46"/>
            <p:cNvSpPr txBox="1"/>
            <p:nvPr/>
          </p:nvSpPr>
          <p:spPr>
            <a:xfrm>
              <a:off x="1680026" y="2560292"/>
              <a:ext cx="2878952" cy="553839"/>
            </a:xfrm>
            <a:prstGeom prst="rect">
              <a:avLst/>
            </a:prstGeom>
            <a:noFill/>
          </p:spPr>
          <p:txBody>
            <a:bodyPr lIns="0" tIns="0" rIns="0" bIns="0">
              <a:spAutoFit/>
            </a:bodyPr>
            <a:lstStyle/>
            <a:p>
              <a:pP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8" name="Group 47"/>
          <p:cNvGrpSpPr/>
          <p:nvPr/>
        </p:nvGrpSpPr>
        <p:grpSpPr bwMode="auto">
          <a:xfrm>
            <a:off x="6426994" y="3588462"/>
            <a:ext cx="2215754" cy="670371"/>
            <a:chOff x="1603804" y="2220559"/>
            <a:chExt cx="2955174" cy="893572"/>
          </a:xfrm>
        </p:grpSpPr>
        <p:sp>
          <p:nvSpPr>
            <p:cNvPr id="49"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Graphic Design</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50" name="TextBox 49"/>
            <p:cNvSpPr txBox="1"/>
            <p:nvPr/>
          </p:nvSpPr>
          <p:spPr>
            <a:xfrm>
              <a:off x="1680026" y="2560292"/>
              <a:ext cx="2878952" cy="553839"/>
            </a:xfrm>
            <a:prstGeom prst="rect">
              <a:avLst/>
            </a:prstGeom>
            <a:noFill/>
          </p:spPr>
          <p:txBody>
            <a:bodyPr lIns="0" tIns="0" rIns="0" bIns="0">
              <a:spAutoFit/>
            </a:bodyPr>
            <a:lstStyle/>
            <a:p>
              <a:pP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1" name="Group 50"/>
          <p:cNvGrpSpPr/>
          <p:nvPr/>
        </p:nvGrpSpPr>
        <p:grpSpPr bwMode="auto">
          <a:xfrm>
            <a:off x="875110" y="2549916"/>
            <a:ext cx="2220515" cy="670371"/>
            <a:chOff x="1679271" y="2220559"/>
            <a:chExt cx="2959965" cy="893572"/>
          </a:xfrm>
        </p:grpSpPr>
        <p:sp>
          <p:nvSpPr>
            <p:cNvPr id="52"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Organising</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53" name="TextBox 52"/>
            <p:cNvSpPr txBox="1"/>
            <p:nvPr/>
          </p:nvSpPr>
          <p:spPr>
            <a:xfrm>
              <a:off x="1679271" y="2560292"/>
              <a:ext cx="2879023" cy="553839"/>
            </a:xfrm>
            <a:prstGeom prst="rect">
              <a:avLst/>
            </a:prstGeom>
            <a:noFill/>
          </p:spPr>
          <p:txBody>
            <a:bodyPr lIns="0" tIns="0" rIns="0" bIns="0">
              <a:spAutoFit/>
            </a:bodyPr>
            <a:lstStyle/>
            <a:p>
              <a:pPr algn="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Group 53"/>
          <p:cNvGrpSpPr/>
          <p:nvPr/>
        </p:nvGrpSpPr>
        <p:grpSpPr bwMode="auto">
          <a:xfrm>
            <a:off x="541735" y="3588462"/>
            <a:ext cx="2220515" cy="670371"/>
            <a:chOff x="1679271" y="2220559"/>
            <a:chExt cx="2959965" cy="893572"/>
          </a:xfrm>
        </p:grpSpPr>
        <p:sp>
          <p:nvSpPr>
            <p:cNvPr id="55"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Leadership</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56" name="TextBox 55"/>
            <p:cNvSpPr txBox="1"/>
            <p:nvPr/>
          </p:nvSpPr>
          <p:spPr>
            <a:xfrm>
              <a:off x="1679271" y="2560292"/>
              <a:ext cx="2879023" cy="553839"/>
            </a:xfrm>
            <a:prstGeom prst="rect">
              <a:avLst/>
            </a:prstGeom>
            <a:noFill/>
          </p:spPr>
          <p:txBody>
            <a:bodyPr lIns="0" tIns="0" rIns="0" bIns="0">
              <a:spAutoFit/>
            </a:bodyPr>
            <a:lstStyle/>
            <a:p>
              <a:pPr algn="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Group 56"/>
          <p:cNvGrpSpPr/>
          <p:nvPr/>
        </p:nvGrpSpPr>
        <p:grpSpPr bwMode="auto">
          <a:xfrm>
            <a:off x="3306366" y="1095713"/>
            <a:ext cx="2543175" cy="716255"/>
            <a:chOff x="4410635" y="1328376"/>
            <a:chExt cx="3390431" cy="955815"/>
          </a:xfrm>
        </p:grpSpPr>
        <p:sp>
          <p:nvSpPr>
            <p:cNvPr id="58" name="Text Placeholder 2"/>
            <p:cNvSpPr txBox="1"/>
            <p:nvPr/>
          </p:nvSpPr>
          <p:spPr>
            <a:xfrm>
              <a:off x="5070944" y="1328376"/>
              <a:ext cx="2066639" cy="29561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Computing Skill</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59" name="TextBox 58"/>
            <p:cNvSpPr txBox="1"/>
            <p:nvPr/>
          </p:nvSpPr>
          <p:spPr>
            <a:xfrm>
              <a:off x="4410635" y="1606510"/>
              <a:ext cx="3390431" cy="677681"/>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4115991" y="1835320"/>
            <a:ext cx="854869" cy="856323"/>
            <a:chOff x="5487492" y="2446951"/>
            <a:chExt cx="1140534" cy="1140533"/>
          </a:xfrm>
        </p:grpSpPr>
        <p:sp>
          <p:nvSpPr>
            <p:cNvPr id="19" name="Oval 18"/>
            <p:cNvSpPr/>
            <p:nvPr/>
          </p:nvSpPr>
          <p:spPr>
            <a:xfrm>
              <a:off x="5487492" y="2446951"/>
              <a:ext cx="1140534" cy="114053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1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017" name="Shape 940"/>
            <p:cNvSpPr/>
            <p:nvPr/>
          </p:nvSpPr>
          <p:spPr bwMode="auto">
            <a:xfrm>
              <a:off x="5755632" y="2807806"/>
              <a:ext cx="626948" cy="417677"/>
            </a:xfrm>
            <a:custGeom>
              <a:avLst/>
              <a:gdLst>
                <a:gd name="T0" fmla="*/ 313474 w 21547"/>
                <a:gd name="T1" fmla="*/ 208839 h 21600"/>
                <a:gd name="T2" fmla="*/ 313474 w 21547"/>
                <a:gd name="T3" fmla="*/ 208839 h 21600"/>
                <a:gd name="T4" fmla="*/ 313474 w 21547"/>
                <a:gd name="T5" fmla="*/ 208839 h 21600"/>
                <a:gd name="T6" fmla="*/ 313474 w 21547"/>
                <a:gd name="T7" fmla="*/ 2088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3" name="Group 2"/>
          <p:cNvGrpSpPr/>
          <p:nvPr/>
        </p:nvGrpSpPr>
        <p:grpSpPr bwMode="auto">
          <a:xfrm>
            <a:off x="5098257" y="2521332"/>
            <a:ext cx="856060" cy="855133"/>
            <a:chOff x="6797783" y="3360593"/>
            <a:chExt cx="1140534" cy="1140533"/>
          </a:xfrm>
        </p:grpSpPr>
        <p:sp>
          <p:nvSpPr>
            <p:cNvPr id="28" name="Oval 27"/>
            <p:cNvSpPr/>
            <p:nvPr/>
          </p:nvSpPr>
          <p:spPr>
            <a:xfrm>
              <a:off x="6797783" y="3360593"/>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1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015" name="Freeform 11"/>
            <p:cNvSpPr>
              <a:spLocks noEditPoints="1"/>
            </p:cNvSpPr>
            <p:nvPr/>
          </p:nvSpPr>
          <p:spPr bwMode="auto">
            <a:xfrm>
              <a:off x="7135740" y="3705602"/>
              <a:ext cx="524509" cy="434156"/>
            </a:xfrm>
            <a:custGeom>
              <a:avLst/>
              <a:gdLst>
                <a:gd name="T0" fmla="*/ 475165 w 287"/>
                <a:gd name="T1" fmla="*/ 142887 h 237"/>
                <a:gd name="T2" fmla="*/ 445924 w 287"/>
                <a:gd name="T3" fmla="*/ 172197 h 237"/>
                <a:gd name="T4" fmla="*/ 475165 w 287"/>
                <a:gd name="T5" fmla="*/ 203339 h 237"/>
                <a:gd name="T6" fmla="*/ 506233 w 287"/>
                <a:gd name="T7" fmla="*/ 172197 h 237"/>
                <a:gd name="T8" fmla="*/ 475165 w 287"/>
                <a:gd name="T9" fmla="*/ 142887 h 237"/>
                <a:gd name="T10" fmla="*/ 49344 w 287"/>
                <a:gd name="T11" fmla="*/ 142887 h 237"/>
                <a:gd name="T12" fmla="*/ 20103 w 287"/>
                <a:gd name="T13" fmla="*/ 172197 h 237"/>
                <a:gd name="T14" fmla="*/ 49344 w 287"/>
                <a:gd name="T15" fmla="*/ 203339 h 237"/>
                <a:gd name="T16" fmla="*/ 78585 w 287"/>
                <a:gd name="T17" fmla="*/ 172197 h 237"/>
                <a:gd name="T18" fmla="*/ 49344 w 287"/>
                <a:gd name="T19" fmla="*/ 142887 h 237"/>
                <a:gd name="T20" fmla="*/ 387442 w 287"/>
                <a:gd name="T21" fmla="*/ 89762 h 237"/>
                <a:gd name="T22" fmla="*/ 343581 w 287"/>
                <a:gd name="T23" fmla="*/ 133727 h 237"/>
                <a:gd name="T24" fmla="*/ 387442 w 287"/>
                <a:gd name="T25" fmla="*/ 177693 h 237"/>
                <a:gd name="T26" fmla="*/ 431304 w 287"/>
                <a:gd name="T27" fmla="*/ 133727 h 237"/>
                <a:gd name="T28" fmla="*/ 387442 w 287"/>
                <a:gd name="T29" fmla="*/ 89762 h 237"/>
                <a:gd name="T30" fmla="*/ 524509 w 287"/>
                <a:gd name="T31" fmla="*/ 359049 h 237"/>
                <a:gd name="T32" fmla="*/ 473337 w 287"/>
                <a:gd name="T33" fmla="*/ 359049 h 237"/>
                <a:gd name="T34" fmla="*/ 473337 w 287"/>
                <a:gd name="T35" fmla="*/ 265623 h 237"/>
                <a:gd name="T36" fmla="*/ 462372 w 287"/>
                <a:gd name="T37" fmla="*/ 221658 h 237"/>
                <a:gd name="T38" fmla="*/ 475165 w 287"/>
                <a:gd name="T39" fmla="*/ 219826 h 237"/>
                <a:gd name="T40" fmla="*/ 524509 w 287"/>
                <a:gd name="T41" fmla="*/ 269287 h 237"/>
                <a:gd name="T42" fmla="*/ 524509 w 287"/>
                <a:gd name="T43" fmla="*/ 359049 h 237"/>
                <a:gd name="T44" fmla="*/ 137067 w 287"/>
                <a:gd name="T45" fmla="*/ 89762 h 237"/>
                <a:gd name="T46" fmla="*/ 93205 w 287"/>
                <a:gd name="T47" fmla="*/ 133727 h 237"/>
                <a:gd name="T48" fmla="*/ 137067 w 287"/>
                <a:gd name="T49" fmla="*/ 177693 h 237"/>
                <a:gd name="T50" fmla="*/ 180928 w 287"/>
                <a:gd name="T51" fmla="*/ 133727 h 237"/>
                <a:gd name="T52" fmla="*/ 137067 w 287"/>
                <a:gd name="T53" fmla="*/ 89762 h 237"/>
                <a:gd name="T54" fmla="*/ 49344 w 287"/>
                <a:gd name="T55" fmla="*/ 219826 h 237"/>
                <a:gd name="T56" fmla="*/ 62137 w 287"/>
                <a:gd name="T57" fmla="*/ 221658 h 237"/>
                <a:gd name="T58" fmla="*/ 51172 w 287"/>
                <a:gd name="T59" fmla="*/ 265623 h 237"/>
                <a:gd name="T60" fmla="*/ 51172 w 287"/>
                <a:gd name="T61" fmla="*/ 359049 h 237"/>
                <a:gd name="T62" fmla="*/ 0 w 287"/>
                <a:gd name="T63" fmla="*/ 359049 h 237"/>
                <a:gd name="T64" fmla="*/ 0 w 287"/>
                <a:gd name="T65" fmla="*/ 269287 h 237"/>
                <a:gd name="T66" fmla="*/ 49344 w 287"/>
                <a:gd name="T67" fmla="*/ 219826 h 237"/>
                <a:gd name="T68" fmla="*/ 263168 w 287"/>
                <a:gd name="T69" fmla="*/ 0 h 237"/>
                <a:gd name="T70" fmla="*/ 197376 w 287"/>
                <a:gd name="T71" fmla="*/ 65948 h 237"/>
                <a:gd name="T72" fmla="*/ 263168 w 287"/>
                <a:gd name="T73" fmla="*/ 131895 h 237"/>
                <a:gd name="T74" fmla="*/ 327133 w 287"/>
                <a:gd name="T75" fmla="*/ 65948 h 237"/>
                <a:gd name="T76" fmla="*/ 263168 w 287"/>
                <a:gd name="T77" fmla="*/ 0 h 237"/>
                <a:gd name="T78" fmla="*/ 458717 w 287"/>
                <a:gd name="T79" fmla="*/ 392023 h 237"/>
                <a:gd name="T80" fmla="*/ 380132 w 287"/>
                <a:gd name="T81" fmla="*/ 392023 h 237"/>
                <a:gd name="T82" fmla="*/ 380132 w 287"/>
                <a:gd name="T83" fmla="*/ 250968 h 237"/>
                <a:gd name="T84" fmla="*/ 367339 w 287"/>
                <a:gd name="T85" fmla="*/ 197843 h 237"/>
                <a:gd name="T86" fmla="*/ 387442 w 287"/>
                <a:gd name="T87" fmla="*/ 194179 h 237"/>
                <a:gd name="T88" fmla="*/ 458717 w 287"/>
                <a:gd name="T89" fmla="*/ 265623 h 237"/>
                <a:gd name="T90" fmla="*/ 458717 w 287"/>
                <a:gd name="T91" fmla="*/ 392023 h 237"/>
                <a:gd name="T92" fmla="*/ 144377 w 287"/>
                <a:gd name="T93" fmla="*/ 250968 h 237"/>
                <a:gd name="T94" fmla="*/ 144377 w 287"/>
                <a:gd name="T95" fmla="*/ 392023 h 237"/>
                <a:gd name="T96" fmla="*/ 67620 w 287"/>
                <a:gd name="T97" fmla="*/ 392023 h 237"/>
                <a:gd name="T98" fmla="*/ 67620 w 287"/>
                <a:gd name="T99" fmla="*/ 265623 h 237"/>
                <a:gd name="T100" fmla="*/ 137067 w 287"/>
                <a:gd name="T101" fmla="*/ 194179 h 237"/>
                <a:gd name="T102" fmla="*/ 157170 w 287"/>
                <a:gd name="T103" fmla="*/ 197843 h 237"/>
                <a:gd name="T104" fmla="*/ 144377 w 287"/>
                <a:gd name="T105" fmla="*/ 250968 h 237"/>
                <a:gd name="T106" fmla="*/ 160825 w 287"/>
                <a:gd name="T107" fmla="*/ 434156 h 237"/>
                <a:gd name="T108" fmla="*/ 365511 w 287"/>
                <a:gd name="T109" fmla="*/ 434156 h 237"/>
                <a:gd name="T110" fmla="*/ 365511 w 287"/>
                <a:gd name="T111" fmla="*/ 250968 h 237"/>
                <a:gd name="T112" fmla="*/ 263168 w 287"/>
                <a:gd name="T113" fmla="*/ 148382 h 237"/>
                <a:gd name="T114" fmla="*/ 160825 w 287"/>
                <a:gd name="T115" fmla="*/ 250968 h 237"/>
                <a:gd name="T116" fmla="*/ 160825 w 287"/>
                <a:gd name="T117" fmla="*/ 434156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Group 3"/>
          <p:cNvGrpSpPr/>
          <p:nvPr/>
        </p:nvGrpSpPr>
        <p:grpSpPr bwMode="auto">
          <a:xfrm>
            <a:off x="5426869" y="3540822"/>
            <a:ext cx="854869" cy="856323"/>
            <a:chOff x="7235806" y="4719863"/>
            <a:chExt cx="1140534" cy="1140533"/>
          </a:xfrm>
        </p:grpSpPr>
        <p:sp>
          <p:nvSpPr>
            <p:cNvPr id="33" name="Oval 32"/>
            <p:cNvSpPr/>
            <p:nvPr/>
          </p:nvSpPr>
          <p:spPr>
            <a:xfrm>
              <a:off x="7235806" y="4719863"/>
              <a:ext cx="1140534" cy="114053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1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2" name="Group 61"/>
            <p:cNvGrpSpPr/>
            <p:nvPr/>
          </p:nvGrpSpPr>
          <p:grpSpPr>
            <a:xfrm>
              <a:off x="7577135" y="5063525"/>
              <a:ext cx="467425" cy="453208"/>
              <a:chOff x="4411266" y="2303265"/>
              <a:chExt cx="325040" cy="315154"/>
            </a:xfrm>
            <a:solidFill>
              <a:schemeClr val="bg1"/>
            </a:solidFill>
          </p:grpSpPr>
          <p:sp>
            <p:nvSpPr>
              <p:cNvPr id="63"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defTabSz="685800">
                  <a:defRPr/>
                </a:pPr>
                <a:endParaRPr lang="en-US">
                  <a:latin typeface="+mn-lt"/>
                </a:endParaRPr>
              </a:p>
            </p:txBody>
          </p:sp>
          <p:sp>
            <p:nvSpPr>
              <p:cNvPr id="64"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685800">
                  <a:defRPr/>
                </a:pPr>
                <a:endParaRPr lang="en-US">
                  <a:latin typeface="+mn-lt"/>
                </a:endParaRPr>
              </a:p>
            </p:txBody>
          </p:sp>
        </p:grpSp>
      </p:grpSp>
      <p:grpSp>
        <p:nvGrpSpPr>
          <p:cNvPr id="5" name="Group 4"/>
          <p:cNvGrpSpPr/>
          <p:nvPr/>
        </p:nvGrpSpPr>
        <p:grpSpPr bwMode="auto">
          <a:xfrm>
            <a:off x="3192066" y="2521332"/>
            <a:ext cx="856059" cy="855133"/>
            <a:chOff x="4256200" y="3360593"/>
            <a:chExt cx="1140534" cy="1140533"/>
          </a:xfrm>
        </p:grpSpPr>
        <p:sp>
          <p:nvSpPr>
            <p:cNvPr id="25" name="Oval 24"/>
            <p:cNvSpPr/>
            <p:nvPr/>
          </p:nvSpPr>
          <p:spPr>
            <a:xfrm>
              <a:off x="4256200" y="3360593"/>
              <a:ext cx="1140534" cy="114053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1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5" name="Group 64"/>
            <p:cNvGrpSpPr/>
            <p:nvPr/>
          </p:nvGrpSpPr>
          <p:grpSpPr>
            <a:xfrm>
              <a:off x="4569824" y="3639786"/>
              <a:ext cx="537185" cy="596560"/>
              <a:chOff x="7502526" y="2405063"/>
              <a:chExt cx="301625" cy="334964"/>
            </a:xfrm>
            <a:solidFill>
              <a:schemeClr val="bg1"/>
            </a:solidFill>
          </p:grpSpPr>
          <p:sp>
            <p:nvSpPr>
              <p:cNvPr id="66"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7"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8"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9"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0"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1"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2"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3"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84" name="组合 83"/>
          <p:cNvGrpSpPr/>
          <p:nvPr/>
        </p:nvGrpSpPr>
        <p:grpSpPr>
          <a:xfrm>
            <a:off x="2713964" y="340296"/>
            <a:ext cx="6141063" cy="129844"/>
            <a:chOff x="2713964" y="340296"/>
            <a:chExt cx="6141063" cy="129844"/>
          </a:xfrm>
        </p:grpSpPr>
        <p:cxnSp>
          <p:nvCxnSpPr>
            <p:cNvPr id="85" name="直接连接符 84"/>
            <p:cNvCxnSpPr>
              <a:endCxn id="86"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0" name="矩形 59"/>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3305175" y="2875056"/>
            <a:ext cx="2537222" cy="1224340"/>
            <a:chOff x="4407518" y="3832706"/>
            <a:chExt cx="3382692" cy="1631408"/>
          </a:xfrm>
        </p:grpSpPr>
        <p:sp>
          <p:nvSpPr>
            <p:cNvPr id="12" name="Oval 11"/>
            <p:cNvSpPr/>
            <p:nvPr/>
          </p:nvSpPr>
          <p:spPr>
            <a:xfrm>
              <a:off x="5699639" y="4451625"/>
              <a:ext cx="774638" cy="390395"/>
            </a:xfrm>
            <a:prstGeom prst="ellipse">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grpSp>
          <p:nvGrpSpPr>
            <p:cNvPr id="13369" name="Group 12"/>
            <p:cNvGrpSpPr/>
            <p:nvPr/>
          </p:nvGrpSpPr>
          <p:grpSpPr bwMode="auto">
            <a:xfrm>
              <a:off x="4407518" y="3832706"/>
              <a:ext cx="3382692" cy="1631408"/>
              <a:chOff x="4407518" y="3832706"/>
              <a:chExt cx="3382692" cy="1631408"/>
            </a:xfrm>
          </p:grpSpPr>
          <p:sp>
            <p:nvSpPr>
              <p:cNvPr id="14" name="Oval 13"/>
              <p:cNvSpPr/>
              <p:nvPr/>
            </p:nvSpPr>
            <p:spPr>
              <a:xfrm>
                <a:off x="4469426" y="3832706"/>
                <a:ext cx="3246177" cy="1631408"/>
              </a:xfrm>
              <a:prstGeom prst="ellipse">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15" name="Oval 14"/>
              <p:cNvSpPr/>
              <p:nvPr/>
            </p:nvSpPr>
            <p:spPr>
              <a:xfrm>
                <a:off x="4407518"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16" name="Oval 15"/>
              <p:cNvSpPr/>
              <p:nvPr/>
            </p:nvSpPr>
            <p:spPr>
              <a:xfrm>
                <a:off x="7655283"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17" name="Oval 16"/>
              <p:cNvSpPr/>
              <p:nvPr/>
            </p:nvSpPr>
            <p:spPr>
              <a:xfrm>
                <a:off x="6836198" y="3904120"/>
                <a:ext cx="136514"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18" name="Oval 17"/>
              <p:cNvSpPr/>
              <p:nvPr/>
            </p:nvSpPr>
            <p:spPr>
              <a:xfrm>
                <a:off x="5226602" y="390412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19" name="Oval 18"/>
              <p:cNvSpPr/>
              <p:nvPr/>
            </p:nvSpPr>
            <p:spPr>
              <a:xfrm>
                <a:off x="6836198" y="5321286"/>
                <a:ext cx="136514"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20" name="Oval 19"/>
              <p:cNvSpPr/>
              <p:nvPr/>
            </p:nvSpPr>
            <p:spPr>
              <a:xfrm>
                <a:off x="5226602" y="5321286"/>
                <a:ext cx="134927"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grpSp>
      </p:grpSp>
      <p:grpSp>
        <p:nvGrpSpPr>
          <p:cNvPr id="37" name="Group 36"/>
          <p:cNvGrpSpPr/>
          <p:nvPr/>
        </p:nvGrpSpPr>
        <p:grpSpPr bwMode="auto">
          <a:xfrm>
            <a:off x="6243638" y="1360115"/>
            <a:ext cx="1725216" cy="497334"/>
            <a:chOff x="8858766" y="1813486"/>
            <a:chExt cx="2300186" cy="662583"/>
          </a:xfrm>
        </p:grpSpPr>
        <p:sp>
          <p:nvSpPr>
            <p:cNvPr id="38" name="TextBox 37"/>
            <p:cNvSpPr txBox="1"/>
            <p:nvPr/>
          </p:nvSpPr>
          <p:spPr>
            <a:xfrm>
              <a:off x="8858766" y="2107031"/>
              <a:ext cx="2300186" cy="369038"/>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8858766" y="1813486"/>
              <a:ext cx="2112869" cy="245943"/>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Group 39"/>
          <p:cNvGrpSpPr/>
          <p:nvPr/>
        </p:nvGrpSpPr>
        <p:grpSpPr bwMode="auto">
          <a:xfrm>
            <a:off x="6506767" y="3844525"/>
            <a:ext cx="1725215" cy="497333"/>
            <a:chOff x="8858766" y="1813486"/>
            <a:chExt cx="2300186" cy="663825"/>
          </a:xfrm>
        </p:grpSpPr>
        <p:sp>
          <p:nvSpPr>
            <p:cNvPr id="41" name="TextBox 40"/>
            <p:cNvSpPr txBox="1"/>
            <p:nvPr/>
          </p:nvSpPr>
          <p:spPr>
            <a:xfrm>
              <a:off x="8858766" y="2107581"/>
              <a:ext cx="2300186" cy="369730"/>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2" name="TextBox 41"/>
            <p:cNvSpPr txBox="1"/>
            <p:nvPr/>
          </p:nvSpPr>
          <p:spPr>
            <a:xfrm>
              <a:off x="8858766" y="1813486"/>
              <a:ext cx="2112869" cy="246404"/>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3" name="Group 42"/>
          <p:cNvGrpSpPr/>
          <p:nvPr/>
        </p:nvGrpSpPr>
        <p:grpSpPr bwMode="auto">
          <a:xfrm>
            <a:off x="6880623" y="2538007"/>
            <a:ext cx="1674019" cy="497334"/>
            <a:chOff x="8858766" y="1813486"/>
            <a:chExt cx="2231795" cy="662583"/>
          </a:xfrm>
        </p:grpSpPr>
        <p:sp>
          <p:nvSpPr>
            <p:cNvPr id="44" name="TextBox 43"/>
            <p:cNvSpPr txBox="1"/>
            <p:nvPr/>
          </p:nvSpPr>
          <p:spPr>
            <a:xfrm>
              <a:off x="8858766" y="2107031"/>
              <a:ext cx="2231795" cy="369038"/>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5" name="TextBox 44"/>
            <p:cNvSpPr txBox="1"/>
            <p:nvPr/>
          </p:nvSpPr>
          <p:spPr>
            <a:xfrm>
              <a:off x="8858766" y="1813486"/>
              <a:ext cx="2112744" cy="245942"/>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Group 45"/>
          <p:cNvGrpSpPr/>
          <p:nvPr/>
        </p:nvGrpSpPr>
        <p:grpSpPr bwMode="auto">
          <a:xfrm>
            <a:off x="1162050" y="1360115"/>
            <a:ext cx="1741885" cy="497334"/>
            <a:chOff x="1320628" y="1813486"/>
            <a:chExt cx="2322052" cy="662583"/>
          </a:xfrm>
        </p:grpSpPr>
        <p:sp>
          <p:nvSpPr>
            <p:cNvPr id="47" name="TextBox 46"/>
            <p:cNvSpPr txBox="1"/>
            <p:nvPr/>
          </p:nvSpPr>
          <p:spPr>
            <a:xfrm>
              <a:off x="1320628" y="2107031"/>
              <a:ext cx="232205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1530136" y="1813486"/>
              <a:ext cx="2112544"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9" name="Group 48"/>
          <p:cNvGrpSpPr/>
          <p:nvPr/>
        </p:nvGrpSpPr>
        <p:grpSpPr bwMode="auto">
          <a:xfrm>
            <a:off x="567929" y="2534435"/>
            <a:ext cx="1693069" cy="497334"/>
            <a:chOff x="566057" y="3378459"/>
            <a:chExt cx="2257472" cy="662583"/>
          </a:xfrm>
        </p:grpSpPr>
        <p:sp>
          <p:nvSpPr>
            <p:cNvPr id="50" name="TextBox 49"/>
            <p:cNvSpPr txBox="1"/>
            <p:nvPr/>
          </p:nvSpPr>
          <p:spPr>
            <a:xfrm>
              <a:off x="566057" y="3672004"/>
              <a:ext cx="225747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TextBox 50"/>
            <p:cNvSpPr txBox="1"/>
            <p:nvPr/>
          </p:nvSpPr>
          <p:spPr>
            <a:xfrm>
              <a:off x="710522" y="3378459"/>
              <a:ext cx="2113007"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Group 51"/>
          <p:cNvGrpSpPr/>
          <p:nvPr/>
        </p:nvGrpSpPr>
        <p:grpSpPr bwMode="auto">
          <a:xfrm>
            <a:off x="890588" y="3846910"/>
            <a:ext cx="1741885" cy="497334"/>
            <a:chOff x="1187278" y="5127778"/>
            <a:chExt cx="2322052" cy="662583"/>
          </a:xfrm>
        </p:grpSpPr>
        <p:sp>
          <p:nvSpPr>
            <p:cNvPr id="53" name="TextBox 52"/>
            <p:cNvSpPr txBox="1"/>
            <p:nvPr/>
          </p:nvSpPr>
          <p:spPr>
            <a:xfrm>
              <a:off x="1187278" y="5421323"/>
              <a:ext cx="232205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1396786" y="5127778"/>
              <a:ext cx="2112544"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Group 54"/>
          <p:cNvGrpSpPr/>
          <p:nvPr/>
        </p:nvGrpSpPr>
        <p:grpSpPr bwMode="auto">
          <a:xfrm>
            <a:off x="3034904" y="1445865"/>
            <a:ext cx="411956" cy="410893"/>
            <a:chOff x="3818283" y="1926549"/>
            <a:chExt cx="548204" cy="548202"/>
          </a:xfrm>
        </p:grpSpPr>
        <p:sp>
          <p:nvSpPr>
            <p:cNvPr id="56" name="Oval 55"/>
            <p:cNvSpPr/>
            <p:nvPr/>
          </p:nvSpPr>
          <p:spPr>
            <a:xfrm flipH="1">
              <a:off x="3818283" y="1926549"/>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en-AU" altLang="zh-CN" sz="1200">
                <a:solidFill>
                  <a:schemeClr val="bg1"/>
                </a:solidFill>
                <a:latin typeface="FontAwesome"/>
              </a:endParaRPr>
            </a:p>
          </p:txBody>
        </p:sp>
        <p:sp>
          <p:nvSpPr>
            <p:cNvPr id="13355" name="Freeform 61"/>
            <p:cNvSpPr>
              <a:spLocks noEditPoints="1"/>
            </p:cNvSpPr>
            <p:nvPr/>
          </p:nvSpPr>
          <p:spPr bwMode="auto">
            <a:xfrm>
              <a:off x="3908191" y="2052465"/>
              <a:ext cx="377678" cy="296424"/>
            </a:xfrm>
            <a:custGeom>
              <a:avLst/>
              <a:gdLst>
                <a:gd name="T0" fmla="*/ 178150 w 106"/>
                <a:gd name="T1" fmla="*/ 39285 h 83"/>
                <a:gd name="T2" fmla="*/ 181713 w 106"/>
                <a:gd name="T3" fmla="*/ 39285 h 83"/>
                <a:gd name="T4" fmla="*/ 181713 w 106"/>
                <a:gd name="T5" fmla="*/ 153569 h 83"/>
                <a:gd name="T6" fmla="*/ 67697 w 106"/>
                <a:gd name="T7" fmla="*/ 96427 h 83"/>
                <a:gd name="T8" fmla="*/ 67697 w 106"/>
                <a:gd name="T9" fmla="*/ 92856 h 83"/>
                <a:gd name="T10" fmla="*/ 195965 w 106"/>
                <a:gd name="T11" fmla="*/ 149998 h 83"/>
                <a:gd name="T12" fmla="*/ 199528 w 106"/>
                <a:gd name="T13" fmla="*/ 153569 h 83"/>
                <a:gd name="T14" fmla="*/ 309981 w 106"/>
                <a:gd name="T15" fmla="*/ 96427 h 83"/>
                <a:gd name="T16" fmla="*/ 199528 w 106"/>
                <a:gd name="T17" fmla="*/ 39285 h 83"/>
                <a:gd name="T18" fmla="*/ 195965 w 106"/>
                <a:gd name="T19" fmla="*/ 39285 h 83"/>
                <a:gd name="T20" fmla="*/ 53445 w 106"/>
                <a:gd name="T21" fmla="*/ 103570 h 83"/>
                <a:gd name="T22" fmla="*/ 3563 w 106"/>
                <a:gd name="T23" fmla="*/ 124998 h 83"/>
                <a:gd name="T24" fmla="*/ 3563 w 106"/>
                <a:gd name="T25" fmla="*/ 132141 h 83"/>
                <a:gd name="T26" fmla="*/ 121142 w 106"/>
                <a:gd name="T27" fmla="*/ 189283 h 83"/>
                <a:gd name="T28" fmla="*/ 171024 w 106"/>
                <a:gd name="T29" fmla="*/ 164283 h 83"/>
                <a:gd name="T30" fmla="*/ 374115 w 106"/>
                <a:gd name="T31" fmla="*/ 57142 h 83"/>
                <a:gd name="T32" fmla="*/ 374115 w 106"/>
                <a:gd name="T33" fmla="*/ 64285 h 83"/>
                <a:gd name="T34" fmla="*/ 324233 w 106"/>
                <a:gd name="T35" fmla="*/ 89284 h 83"/>
                <a:gd name="T36" fmla="*/ 206654 w 106"/>
                <a:gd name="T37" fmla="*/ 28571 h 83"/>
                <a:gd name="T38" fmla="*/ 256536 w 106"/>
                <a:gd name="T39" fmla="*/ 0 h 83"/>
                <a:gd name="T40" fmla="*/ 374115 w 106"/>
                <a:gd name="T41" fmla="*/ 57142 h 83"/>
                <a:gd name="T42" fmla="*/ 377678 w 106"/>
                <a:gd name="T43" fmla="*/ 128569 h 83"/>
                <a:gd name="T44" fmla="*/ 256536 w 106"/>
                <a:gd name="T45" fmla="*/ 189283 h 83"/>
                <a:gd name="T46" fmla="*/ 206654 w 106"/>
                <a:gd name="T47" fmla="*/ 167855 h 83"/>
                <a:gd name="T48" fmla="*/ 206654 w 106"/>
                <a:gd name="T49" fmla="*/ 160712 h 83"/>
                <a:gd name="T50" fmla="*/ 327796 w 106"/>
                <a:gd name="T51" fmla="*/ 103570 h 83"/>
                <a:gd name="T52" fmla="*/ 171024 w 106"/>
                <a:gd name="T53" fmla="*/ 25000 h 83"/>
                <a:gd name="T54" fmla="*/ 117579 w 106"/>
                <a:gd name="T55" fmla="*/ 0 h 83"/>
                <a:gd name="T56" fmla="*/ 0 w 106"/>
                <a:gd name="T57" fmla="*/ 60713 h 83"/>
                <a:gd name="T58" fmla="*/ 49882 w 106"/>
                <a:gd name="T59" fmla="*/ 89284 h 83"/>
                <a:gd name="T60" fmla="*/ 171024 w 106"/>
                <a:gd name="T61" fmla="*/ 32142 h 83"/>
                <a:gd name="T62" fmla="*/ 171024 w 106"/>
                <a:gd name="T63" fmla="*/ 25000 h 83"/>
                <a:gd name="T64" fmla="*/ 195965 w 106"/>
                <a:gd name="T65" fmla="*/ 292853 h 83"/>
                <a:gd name="T66" fmla="*/ 199528 w 106"/>
                <a:gd name="T67" fmla="*/ 296424 h 83"/>
                <a:gd name="T68" fmla="*/ 320670 w 106"/>
                <a:gd name="T69" fmla="*/ 232139 h 83"/>
                <a:gd name="T70" fmla="*/ 317107 w 106"/>
                <a:gd name="T71" fmla="*/ 174997 h 83"/>
                <a:gd name="T72" fmla="*/ 260099 w 106"/>
                <a:gd name="T73" fmla="*/ 203568 h 83"/>
                <a:gd name="T74" fmla="*/ 256536 w 106"/>
                <a:gd name="T75" fmla="*/ 203568 h 83"/>
                <a:gd name="T76" fmla="*/ 199528 w 106"/>
                <a:gd name="T77" fmla="*/ 174997 h 83"/>
                <a:gd name="T78" fmla="*/ 195965 w 106"/>
                <a:gd name="T79" fmla="*/ 178569 h 83"/>
                <a:gd name="T80" fmla="*/ 60571 w 106"/>
                <a:gd name="T81" fmla="*/ 174997 h 83"/>
                <a:gd name="T82" fmla="*/ 117579 w 106"/>
                <a:gd name="T83" fmla="*/ 203568 h 83"/>
                <a:gd name="T84" fmla="*/ 178150 w 106"/>
                <a:gd name="T85" fmla="*/ 174997 h 83"/>
                <a:gd name="T86" fmla="*/ 181713 w 106"/>
                <a:gd name="T87" fmla="*/ 178569 h 83"/>
                <a:gd name="T88" fmla="*/ 181713 w 106"/>
                <a:gd name="T89" fmla="*/ 296424 h 83"/>
                <a:gd name="T90" fmla="*/ 60571 w 106"/>
                <a:gd name="T91" fmla="*/ 235711 h 83"/>
                <a:gd name="T92" fmla="*/ 57008 w 106"/>
                <a:gd name="T93" fmla="*/ 178569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 name="Group 60"/>
          <p:cNvGrpSpPr/>
          <p:nvPr/>
        </p:nvGrpSpPr>
        <p:grpSpPr bwMode="auto">
          <a:xfrm>
            <a:off x="2400301" y="2604702"/>
            <a:ext cx="411956" cy="410892"/>
            <a:chOff x="3010378" y="3471260"/>
            <a:chExt cx="548204" cy="548202"/>
          </a:xfrm>
        </p:grpSpPr>
        <p:sp>
          <p:nvSpPr>
            <p:cNvPr id="62" name="Oval 61"/>
            <p:cNvSpPr/>
            <p:nvPr/>
          </p:nvSpPr>
          <p:spPr>
            <a:xfrm flipH="1">
              <a:off x="3010378" y="3471260"/>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eaLnBrk="1" hangingPunct="1"/>
              <a:endParaRPr lang="zh-CN" altLang="zh-CN" sz="1200">
                <a:solidFill>
                  <a:schemeClr val="bg1"/>
                </a:solidFill>
              </a:endParaRPr>
            </a:p>
          </p:txBody>
        </p:sp>
        <p:sp>
          <p:nvSpPr>
            <p:cNvPr id="13353" name="Freeform 51"/>
            <p:cNvSpPr>
              <a:spLocks noEditPoints="1"/>
            </p:cNvSpPr>
            <p:nvPr/>
          </p:nvSpPr>
          <p:spPr bwMode="auto">
            <a:xfrm>
              <a:off x="3070827" y="3585168"/>
              <a:ext cx="411635" cy="340047"/>
            </a:xfrm>
            <a:custGeom>
              <a:avLst/>
              <a:gdLst>
                <a:gd name="T0" fmla="*/ 319306 w 107"/>
                <a:gd name="T1" fmla="*/ 243443 h 88"/>
                <a:gd name="T2" fmla="*/ 319306 w 107"/>
                <a:gd name="T3" fmla="*/ 27049 h 88"/>
                <a:gd name="T4" fmla="*/ 319306 w 107"/>
                <a:gd name="T5" fmla="*/ 11593 h 88"/>
                <a:gd name="T6" fmla="*/ 327000 w 107"/>
                <a:gd name="T7" fmla="*/ 0 h 88"/>
                <a:gd name="T8" fmla="*/ 334694 w 107"/>
                <a:gd name="T9" fmla="*/ 0 h 88"/>
                <a:gd name="T10" fmla="*/ 342388 w 107"/>
                <a:gd name="T11" fmla="*/ 0 h 88"/>
                <a:gd name="T12" fmla="*/ 342388 w 107"/>
                <a:gd name="T13" fmla="*/ 266628 h 88"/>
                <a:gd name="T14" fmla="*/ 334694 w 107"/>
                <a:gd name="T15" fmla="*/ 270492 h 88"/>
                <a:gd name="T16" fmla="*/ 327000 w 107"/>
                <a:gd name="T17" fmla="*/ 266628 h 88"/>
                <a:gd name="T18" fmla="*/ 319306 w 107"/>
                <a:gd name="T19" fmla="*/ 258899 h 88"/>
                <a:gd name="T20" fmla="*/ 319306 w 107"/>
                <a:gd name="T21" fmla="*/ 243443 h 88"/>
                <a:gd name="T22" fmla="*/ 92329 w 107"/>
                <a:gd name="T23" fmla="*/ 243443 h 88"/>
                <a:gd name="T24" fmla="*/ 92329 w 107"/>
                <a:gd name="T25" fmla="*/ 27049 h 88"/>
                <a:gd name="T26" fmla="*/ 92329 w 107"/>
                <a:gd name="T27" fmla="*/ 11593 h 88"/>
                <a:gd name="T28" fmla="*/ 84635 w 107"/>
                <a:gd name="T29" fmla="*/ 0 h 88"/>
                <a:gd name="T30" fmla="*/ 76941 w 107"/>
                <a:gd name="T31" fmla="*/ 0 h 88"/>
                <a:gd name="T32" fmla="*/ 69247 w 107"/>
                <a:gd name="T33" fmla="*/ 0 h 88"/>
                <a:gd name="T34" fmla="*/ 69247 w 107"/>
                <a:gd name="T35" fmla="*/ 266628 h 88"/>
                <a:gd name="T36" fmla="*/ 76941 w 107"/>
                <a:gd name="T37" fmla="*/ 270492 h 88"/>
                <a:gd name="T38" fmla="*/ 84635 w 107"/>
                <a:gd name="T39" fmla="*/ 266628 h 88"/>
                <a:gd name="T40" fmla="*/ 92329 w 107"/>
                <a:gd name="T41" fmla="*/ 258899 h 88"/>
                <a:gd name="T42" fmla="*/ 92329 w 107"/>
                <a:gd name="T43" fmla="*/ 243443 h 88"/>
                <a:gd name="T44" fmla="*/ 138494 w 107"/>
                <a:gd name="T45" fmla="*/ 197073 h 88"/>
                <a:gd name="T46" fmla="*/ 138494 w 107"/>
                <a:gd name="T47" fmla="*/ 212529 h 88"/>
                <a:gd name="T48" fmla="*/ 126953 w 107"/>
                <a:gd name="T49" fmla="*/ 224122 h 88"/>
                <a:gd name="T50" fmla="*/ 119259 w 107"/>
                <a:gd name="T51" fmla="*/ 227986 h 88"/>
                <a:gd name="T52" fmla="*/ 111565 w 107"/>
                <a:gd name="T53" fmla="*/ 224122 h 88"/>
                <a:gd name="T54" fmla="*/ 111565 w 107"/>
                <a:gd name="T55" fmla="*/ 46370 h 88"/>
                <a:gd name="T56" fmla="*/ 119259 w 107"/>
                <a:gd name="T57" fmla="*/ 42506 h 88"/>
                <a:gd name="T58" fmla="*/ 126953 w 107"/>
                <a:gd name="T59" fmla="*/ 46370 h 88"/>
                <a:gd name="T60" fmla="*/ 138494 w 107"/>
                <a:gd name="T61" fmla="*/ 54098 h 88"/>
                <a:gd name="T62" fmla="*/ 138494 w 107"/>
                <a:gd name="T63" fmla="*/ 69555 h 88"/>
                <a:gd name="T64" fmla="*/ 138494 w 107"/>
                <a:gd name="T65" fmla="*/ 197073 h 88"/>
                <a:gd name="T66" fmla="*/ 234670 w 107"/>
                <a:gd name="T67" fmla="*/ 309134 h 88"/>
                <a:gd name="T68" fmla="*/ 207741 w 107"/>
                <a:gd name="T69" fmla="*/ 340047 h 88"/>
                <a:gd name="T70" fmla="*/ 176965 w 107"/>
                <a:gd name="T71" fmla="*/ 309134 h 88"/>
                <a:gd name="T72" fmla="*/ 176965 w 107"/>
                <a:gd name="T73" fmla="*/ 92740 h 88"/>
                <a:gd name="T74" fmla="*/ 207741 w 107"/>
                <a:gd name="T75" fmla="*/ 61827 h 88"/>
                <a:gd name="T76" fmla="*/ 234670 w 107"/>
                <a:gd name="T77" fmla="*/ 92740 h 88"/>
                <a:gd name="T78" fmla="*/ 234670 w 107"/>
                <a:gd name="T79" fmla="*/ 309134 h 88"/>
                <a:gd name="T80" fmla="*/ 273141 w 107"/>
                <a:gd name="T81" fmla="*/ 197073 h 88"/>
                <a:gd name="T82" fmla="*/ 273141 w 107"/>
                <a:gd name="T83" fmla="*/ 212529 h 88"/>
                <a:gd name="T84" fmla="*/ 284682 w 107"/>
                <a:gd name="T85" fmla="*/ 224122 h 88"/>
                <a:gd name="T86" fmla="*/ 292376 w 107"/>
                <a:gd name="T87" fmla="*/ 227986 h 88"/>
                <a:gd name="T88" fmla="*/ 300070 w 107"/>
                <a:gd name="T89" fmla="*/ 224122 h 88"/>
                <a:gd name="T90" fmla="*/ 300070 w 107"/>
                <a:gd name="T91" fmla="*/ 46370 h 88"/>
                <a:gd name="T92" fmla="*/ 292376 w 107"/>
                <a:gd name="T93" fmla="*/ 42506 h 88"/>
                <a:gd name="T94" fmla="*/ 284682 w 107"/>
                <a:gd name="T95" fmla="*/ 46370 h 88"/>
                <a:gd name="T96" fmla="*/ 273141 w 107"/>
                <a:gd name="T97" fmla="*/ 54098 h 88"/>
                <a:gd name="T98" fmla="*/ 273141 w 107"/>
                <a:gd name="T99" fmla="*/ 69555 h 88"/>
                <a:gd name="T100" fmla="*/ 273141 w 107"/>
                <a:gd name="T101" fmla="*/ 197073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4" name="Group 63"/>
          <p:cNvGrpSpPr/>
          <p:nvPr/>
        </p:nvGrpSpPr>
        <p:grpSpPr bwMode="auto">
          <a:xfrm>
            <a:off x="6360319" y="2604702"/>
            <a:ext cx="411956" cy="410892"/>
            <a:chOff x="8671519" y="3471260"/>
            <a:chExt cx="548204" cy="548202"/>
          </a:xfrm>
        </p:grpSpPr>
        <p:sp>
          <p:nvSpPr>
            <p:cNvPr id="65" name="Oval 64"/>
            <p:cNvSpPr/>
            <p:nvPr/>
          </p:nvSpPr>
          <p:spPr>
            <a:xfrm>
              <a:off x="8671519" y="3471260"/>
              <a:ext cx="548204" cy="5482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66" name="Group 65"/>
            <p:cNvGrpSpPr/>
            <p:nvPr/>
          </p:nvGrpSpPr>
          <p:grpSpPr>
            <a:xfrm>
              <a:off x="8747720" y="3559794"/>
              <a:ext cx="387465" cy="324462"/>
              <a:chOff x="5099051" y="3930651"/>
              <a:chExt cx="390525" cy="327025"/>
            </a:xfrm>
            <a:solidFill>
              <a:schemeClr val="bg1"/>
            </a:solidFill>
          </p:grpSpPr>
          <p:sp>
            <p:nvSpPr>
              <p:cNvPr id="67"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8"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69" name="Group 68"/>
          <p:cNvGrpSpPr/>
          <p:nvPr/>
        </p:nvGrpSpPr>
        <p:grpSpPr bwMode="auto">
          <a:xfrm>
            <a:off x="5990035" y="3929085"/>
            <a:ext cx="411956" cy="410892"/>
            <a:chOff x="7987058" y="5237051"/>
            <a:chExt cx="548204" cy="548202"/>
          </a:xfrm>
        </p:grpSpPr>
        <p:sp>
          <p:nvSpPr>
            <p:cNvPr id="70" name="Oval 69"/>
            <p:cNvSpPr/>
            <p:nvPr/>
          </p:nvSpPr>
          <p:spPr>
            <a:xfrm>
              <a:off x="7987058" y="5237051"/>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en-AU" altLang="zh-CN" sz="1200">
                <a:solidFill>
                  <a:schemeClr val="bg1"/>
                </a:solidFill>
                <a:latin typeface="FontAwesome"/>
              </a:endParaRPr>
            </a:p>
          </p:txBody>
        </p:sp>
        <p:sp>
          <p:nvSpPr>
            <p:cNvPr id="13349" name="Freeform 101"/>
            <p:cNvSpPr>
              <a:spLocks noEditPoints="1"/>
            </p:cNvSpPr>
            <p:nvPr/>
          </p:nvSpPr>
          <p:spPr bwMode="auto">
            <a:xfrm>
              <a:off x="8052502" y="5346489"/>
              <a:ext cx="378366" cy="350051"/>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8" name="Group 77"/>
          <p:cNvGrpSpPr/>
          <p:nvPr/>
        </p:nvGrpSpPr>
        <p:grpSpPr bwMode="auto">
          <a:xfrm>
            <a:off x="4108847" y="1585212"/>
            <a:ext cx="962025" cy="2054462"/>
            <a:chOff x="4953131" y="2049903"/>
            <a:chExt cx="1777869" cy="3797206"/>
          </a:xfrm>
          <a:solidFill>
            <a:schemeClr val="accent1"/>
          </a:solidFill>
        </p:grpSpPr>
        <p:grpSp>
          <p:nvGrpSpPr>
            <p:cNvPr id="13338" name="Group 78"/>
            <p:cNvGrpSpPr/>
            <p:nvPr/>
          </p:nvGrpSpPr>
          <p:grpSpPr bwMode="auto">
            <a:xfrm>
              <a:off x="5657220" y="2049903"/>
              <a:ext cx="1073780" cy="3797206"/>
              <a:chOff x="5885820" y="2998041"/>
              <a:chExt cx="592553" cy="2095444"/>
            </a:xfrm>
            <a:grpFill/>
          </p:grpSpPr>
          <p:sp>
            <p:nvSpPr>
              <p:cNvPr id="85" name="Shape 1033"/>
              <p:cNvSpPr/>
              <p:nvPr/>
            </p:nvSpPr>
            <p:spPr>
              <a:xfrm>
                <a:off x="5885830" y="2998041"/>
                <a:ext cx="59254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3345" name="Shape 1034"/>
              <p:cNvSpPr/>
              <p:nvPr/>
            </p:nvSpPr>
            <p:spPr bwMode="auto">
              <a:xfrm>
                <a:off x="6044928" y="3266536"/>
                <a:ext cx="152772" cy="118030"/>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3346" name="Shape 1035"/>
              <p:cNvSpPr/>
              <p:nvPr/>
            </p:nvSpPr>
            <p:spPr bwMode="auto">
              <a:xfrm>
                <a:off x="6204036" y="3584752"/>
                <a:ext cx="63807" cy="8894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3347" name="Shape 1036"/>
              <p:cNvSpPr/>
              <p:nvPr/>
            </p:nvSpPr>
            <p:spPr bwMode="auto">
              <a:xfrm>
                <a:off x="6243813" y="3793582"/>
                <a:ext cx="27989" cy="76476"/>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13339" name="Group 79"/>
            <p:cNvGrpSpPr/>
            <p:nvPr/>
          </p:nvGrpSpPr>
          <p:grpSpPr bwMode="auto">
            <a:xfrm>
              <a:off x="4953131" y="2211585"/>
              <a:ext cx="1032889" cy="3522184"/>
              <a:chOff x="4327117" y="2248733"/>
              <a:chExt cx="467420" cy="1593917"/>
            </a:xfrm>
            <a:grpFill/>
          </p:grpSpPr>
          <p:sp>
            <p:nvSpPr>
              <p:cNvPr id="13340" name="Shape 1037"/>
              <p:cNvSpPr/>
              <p:nvPr/>
            </p:nvSpPr>
            <p:spPr bwMode="auto">
              <a:xfrm>
                <a:off x="4514737" y="2443569"/>
                <a:ext cx="104119" cy="147004"/>
              </a:xfrm>
              <a:custGeom>
                <a:avLst/>
                <a:gdLst>
                  <a:gd name="T0" fmla="*/ 52060 w 17393"/>
                  <a:gd name="T1" fmla="*/ 73502 h 16430"/>
                  <a:gd name="T2" fmla="*/ 52060 w 17393"/>
                  <a:gd name="T3" fmla="*/ 73502 h 16430"/>
                  <a:gd name="T4" fmla="*/ 52060 w 17393"/>
                  <a:gd name="T5" fmla="*/ 73502 h 16430"/>
                  <a:gd name="T6" fmla="*/ 52060 w 17393"/>
                  <a:gd name="T7" fmla="*/ 73502 h 1643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7393" h="16430" extrusionOk="0">
                    <a:moveTo>
                      <a:pt x="186" y="1062"/>
                    </a:moveTo>
                    <a:cubicBezTo>
                      <a:pt x="6551" y="2887"/>
                      <a:pt x="-497" y="5169"/>
                      <a:pt x="1549" y="7298"/>
                    </a:cubicBezTo>
                    <a:cubicBezTo>
                      <a:pt x="3596" y="9428"/>
                      <a:pt x="-951" y="10950"/>
                      <a:pt x="186" y="13839"/>
                    </a:cubicBezTo>
                    <a:cubicBezTo>
                      <a:pt x="1322" y="16729"/>
                      <a:pt x="11099" y="16577"/>
                      <a:pt x="15874" y="16273"/>
                    </a:cubicBezTo>
                    <a:cubicBezTo>
                      <a:pt x="20649" y="15969"/>
                      <a:pt x="13827" y="-4871"/>
                      <a:pt x="186" y="1062"/>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82" name="Shape 1038"/>
              <p:cNvSpPr/>
              <p:nvPr/>
            </p:nvSpPr>
            <p:spPr>
              <a:xfrm>
                <a:off x="4464528" y="2248286"/>
                <a:ext cx="230013" cy="336702"/>
              </a:xfrm>
              <a:custGeom>
                <a:avLst/>
                <a:gdLst/>
                <a:ahLst/>
                <a:cxnLst>
                  <a:cxn ang="0">
                    <a:pos x="wd2" y="hd2"/>
                  </a:cxn>
                  <a:cxn ang="5400000">
                    <a:pos x="wd2" y="hd2"/>
                  </a:cxn>
                  <a:cxn ang="10800000">
                    <a:pos x="wd2" y="hd2"/>
                  </a:cxn>
                  <a:cxn ang="16200000">
                    <a:pos x="wd2" y="hd2"/>
                  </a:cxn>
                </a:cxnLst>
                <a:rect l="0" t="0" r="r" b="b"/>
                <a:pathLst>
                  <a:path w="18339" h="19358" extrusionOk="0">
                    <a:moveTo>
                      <a:pt x="710" y="2062"/>
                    </a:moveTo>
                    <a:cubicBezTo>
                      <a:pt x="4444" y="-1631"/>
                      <a:pt x="14162" y="-123"/>
                      <a:pt x="14072" y="4672"/>
                    </a:cubicBezTo>
                    <a:cubicBezTo>
                      <a:pt x="13981" y="9467"/>
                      <a:pt x="18111" y="6414"/>
                      <a:pt x="16740" y="8825"/>
                    </a:cubicBezTo>
                    <a:cubicBezTo>
                      <a:pt x="15368" y="11235"/>
                      <a:pt x="19697" y="10962"/>
                      <a:pt x="17891" y="12944"/>
                    </a:cubicBezTo>
                    <a:cubicBezTo>
                      <a:pt x="16085" y="14926"/>
                      <a:pt x="20502" y="15370"/>
                      <a:pt x="16264" y="17670"/>
                    </a:cubicBezTo>
                    <a:cubicBezTo>
                      <a:pt x="12026" y="19969"/>
                      <a:pt x="9576" y="19252"/>
                      <a:pt x="9576" y="19252"/>
                    </a:cubicBezTo>
                    <a:cubicBezTo>
                      <a:pt x="9576" y="19252"/>
                      <a:pt x="10880" y="5804"/>
                      <a:pt x="3218" y="7372"/>
                    </a:cubicBezTo>
                    <a:cubicBezTo>
                      <a:pt x="842" y="7859"/>
                      <a:pt x="-1098" y="3848"/>
                      <a:pt x="710" y="2062"/>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83" name="Shape 1039"/>
              <p:cNvSpPr/>
              <p:nvPr/>
            </p:nvSpPr>
            <p:spPr>
              <a:xfrm>
                <a:off x="4327117" y="2248286"/>
                <a:ext cx="466997" cy="1594851"/>
              </a:xfrm>
              <a:custGeom>
                <a:avLst/>
                <a:gdLst/>
                <a:ahLst/>
                <a:cxnLst>
                  <a:cxn ang="0">
                    <a:pos x="wd2" y="hd2"/>
                  </a:cxn>
                  <a:cxn ang="5400000">
                    <a:pos x="wd2" y="hd2"/>
                  </a:cxn>
                  <a:cxn ang="10800000">
                    <a:pos x="wd2" y="hd2"/>
                  </a:cxn>
                  <a:cxn ang="16200000">
                    <a:pos x="wd2" y="hd2"/>
                  </a:cxn>
                </a:cxnLst>
                <a:rect l="0" t="0" r="r" b="b"/>
                <a:pathLst>
                  <a:path w="21600" h="21490" extrusionOk="0">
                    <a:moveTo>
                      <a:pt x="9729" y="0"/>
                    </a:moveTo>
                    <a:cubicBezTo>
                      <a:pt x="11263" y="-1"/>
                      <a:pt x="12626" y="216"/>
                      <a:pt x="13309" y="696"/>
                    </a:cubicBezTo>
                    <a:cubicBezTo>
                      <a:pt x="13991" y="1177"/>
                      <a:pt x="14104" y="1724"/>
                      <a:pt x="13877" y="2006"/>
                    </a:cubicBezTo>
                    <a:cubicBezTo>
                      <a:pt x="13685" y="2245"/>
                      <a:pt x="14425" y="2938"/>
                      <a:pt x="14755" y="3173"/>
                    </a:cubicBezTo>
                    <a:cubicBezTo>
                      <a:pt x="15167" y="3467"/>
                      <a:pt x="15809" y="3880"/>
                      <a:pt x="15809" y="3880"/>
                    </a:cubicBezTo>
                    <a:cubicBezTo>
                      <a:pt x="15809" y="3880"/>
                      <a:pt x="16491" y="4178"/>
                      <a:pt x="16491" y="4592"/>
                    </a:cubicBezTo>
                    <a:cubicBezTo>
                      <a:pt x="16491" y="5007"/>
                      <a:pt x="16434" y="5604"/>
                      <a:pt x="16945" y="6366"/>
                    </a:cubicBezTo>
                    <a:cubicBezTo>
                      <a:pt x="17457" y="7129"/>
                      <a:pt x="17400" y="7295"/>
                      <a:pt x="16945" y="7676"/>
                    </a:cubicBezTo>
                    <a:cubicBezTo>
                      <a:pt x="16491" y="8058"/>
                      <a:pt x="15013" y="8787"/>
                      <a:pt x="15013" y="8787"/>
                    </a:cubicBezTo>
                    <a:cubicBezTo>
                      <a:pt x="15013" y="8787"/>
                      <a:pt x="16434" y="8986"/>
                      <a:pt x="15923" y="9168"/>
                    </a:cubicBezTo>
                    <a:cubicBezTo>
                      <a:pt x="15411" y="9351"/>
                      <a:pt x="14957" y="9417"/>
                      <a:pt x="14957" y="9417"/>
                    </a:cubicBezTo>
                    <a:cubicBezTo>
                      <a:pt x="14957" y="9417"/>
                      <a:pt x="16491" y="10064"/>
                      <a:pt x="15695" y="10760"/>
                    </a:cubicBezTo>
                    <a:cubicBezTo>
                      <a:pt x="14900" y="11456"/>
                      <a:pt x="14750" y="11966"/>
                      <a:pt x="14841" y="12604"/>
                    </a:cubicBezTo>
                    <a:cubicBezTo>
                      <a:pt x="14932" y="13241"/>
                      <a:pt x="14932" y="13799"/>
                      <a:pt x="14932" y="13799"/>
                    </a:cubicBezTo>
                    <a:lnTo>
                      <a:pt x="14021" y="13852"/>
                    </a:lnTo>
                    <a:cubicBezTo>
                      <a:pt x="14021" y="13852"/>
                      <a:pt x="14021" y="14437"/>
                      <a:pt x="14932" y="14809"/>
                    </a:cubicBezTo>
                    <a:cubicBezTo>
                      <a:pt x="15843" y="15181"/>
                      <a:pt x="17300" y="15792"/>
                      <a:pt x="17573" y="16775"/>
                    </a:cubicBezTo>
                    <a:cubicBezTo>
                      <a:pt x="17846" y="17758"/>
                      <a:pt x="18574" y="18608"/>
                      <a:pt x="19576" y="18847"/>
                    </a:cubicBezTo>
                    <a:cubicBezTo>
                      <a:pt x="20578" y="19086"/>
                      <a:pt x="21600" y="19060"/>
                      <a:pt x="21600" y="19462"/>
                    </a:cubicBezTo>
                    <a:cubicBezTo>
                      <a:pt x="21600" y="19865"/>
                      <a:pt x="21334" y="20329"/>
                      <a:pt x="21334" y="20531"/>
                    </a:cubicBezTo>
                    <a:cubicBezTo>
                      <a:pt x="21334" y="20732"/>
                      <a:pt x="21334" y="21011"/>
                      <a:pt x="21334" y="21011"/>
                    </a:cubicBezTo>
                    <a:lnTo>
                      <a:pt x="20910" y="21042"/>
                    </a:lnTo>
                    <a:cubicBezTo>
                      <a:pt x="20910" y="21042"/>
                      <a:pt x="21016" y="20809"/>
                      <a:pt x="20910" y="20546"/>
                    </a:cubicBezTo>
                    <a:cubicBezTo>
                      <a:pt x="20804" y="20283"/>
                      <a:pt x="20538" y="19927"/>
                      <a:pt x="19955" y="20035"/>
                    </a:cubicBezTo>
                    <a:cubicBezTo>
                      <a:pt x="19371" y="20144"/>
                      <a:pt x="18469" y="20639"/>
                      <a:pt x="18044" y="20871"/>
                    </a:cubicBezTo>
                    <a:cubicBezTo>
                      <a:pt x="17620" y="21104"/>
                      <a:pt x="16770" y="21320"/>
                      <a:pt x="15072" y="21181"/>
                    </a:cubicBezTo>
                    <a:cubicBezTo>
                      <a:pt x="13374" y="21042"/>
                      <a:pt x="12790" y="20716"/>
                      <a:pt x="13692" y="20639"/>
                    </a:cubicBezTo>
                    <a:cubicBezTo>
                      <a:pt x="14595" y="20562"/>
                      <a:pt x="15709" y="20685"/>
                      <a:pt x="15921" y="20407"/>
                    </a:cubicBezTo>
                    <a:cubicBezTo>
                      <a:pt x="16134" y="20128"/>
                      <a:pt x="16505" y="19416"/>
                      <a:pt x="16134" y="19044"/>
                    </a:cubicBezTo>
                    <a:cubicBezTo>
                      <a:pt x="15762" y="18673"/>
                      <a:pt x="14435" y="17511"/>
                      <a:pt x="13905" y="17078"/>
                    </a:cubicBezTo>
                    <a:cubicBezTo>
                      <a:pt x="13374" y="16644"/>
                      <a:pt x="12631" y="16133"/>
                      <a:pt x="12631" y="16133"/>
                    </a:cubicBezTo>
                    <a:cubicBezTo>
                      <a:pt x="12631" y="16133"/>
                      <a:pt x="12684" y="16815"/>
                      <a:pt x="12206" y="17140"/>
                    </a:cubicBezTo>
                    <a:cubicBezTo>
                      <a:pt x="11729" y="17465"/>
                      <a:pt x="10083" y="18719"/>
                      <a:pt x="9765" y="18982"/>
                    </a:cubicBezTo>
                    <a:cubicBezTo>
                      <a:pt x="9447" y="19245"/>
                      <a:pt x="10030" y="19416"/>
                      <a:pt x="10508" y="19555"/>
                    </a:cubicBezTo>
                    <a:cubicBezTo>
                      <a:pt x="10986" y="19695"/>
                      <a:pt x="10720" y="20035"/>
                      <a:pt x="10349" y="20298"/>
                    </a:cubicBezTo>
                    <a:cubicBezTo>
                      <a:pt x="9977" y="20562"/>
                      <a:pt x="9818" y="20887"/>
                      <a:pt x="9818" y="21026"/>
                    </a:cubicBezTo>
                    <a:cubicBezTo>
                      <a:pt x="9818" y="21165"/>
                      <a:pt x="9818" y="21460"/>
                      <a:pt x="9818" y="21460"/>
                    </a:cubicBezTo>
                    <a:lnTo>
                      <a:pt x="9128" y="21460"/>
                    </a:lnTo>
                    <a:cubicBezTo>
                      <a:pt x="9128" y="21460"/>
                      <a:pt x="9341" y="21134"/>
                      <a:pt x="9341" y="20871"/>
                    </a:cubicBezTo>
                    <a:cubicBezTo>
                      <a:pt x="9341" y="20608"/>
                      <a:pt x="9500" y="20422"/>
                      <a:pt x="9181" y="20376"/>
                    </a:cubicBezTo>
                    <a:cubicBezTo>
                      <a:pt x="8863" y="20329"/>
                      <a:pt x="7430" y="20701"/>
                      <a:pt x="6846" y="20964"/>
                    </a:cubicBezTo>
                    <a:cubicBezTo>
                      <a:pt x="6262" y="21227"/>
                      <a:pt x="6156" y="21599"/>
                      <a:pt x="4246" y="21460"/>
                    </a:cubicBezTo>
                    <a:cubicBezTo>
                      <a:pt x="2335" y="21320"/>
                      <a:pt x="1062" y="21026"/>
                      <a:pt x="1539" y="20856"/>
                    </a:cubicBezTo>
                    <a:cubicBezTo>
                      <a:pt x="2017" y="20685"/>
                      <a:pt x="2972" y="20825"/>
                      <a:pt x="3556" y="20732"/>
                    </a:cubicBezTo>
                    <a:cubicBezTo>
                      <a:pt x="4140" y="20639"/>
                      <a:pt x="5254" y="19818"/>
                      <a:pt x="5944" y="19323"/>
                    </a:cubicBezTo>
                    <a:cubicBezTo>
                      <a:pt x="6634" y="18827"/>
                      <a:pt x="7430" y="17805"/>
                      <a:pt x="7642" y="17202"/>
                    </a:cubicBezTo>
                    <a:cubicBezTo>
                      <a:pt x="7855" y="16598"/>
                      <a:pt x="8173" y="16133"/>
                      <a:pt x="8226" y="15932"/>
                    </a:cubicBezTo>
                    <a:cubicBezTo>
                      <a:pt x="8279" y="15731"/>
                      <a:pt x="8279" y="15359"/>
                      <a:pt x="8279" y="15359"/>
                    </a:cubicBezTo>
                    <a:cubicBezTo>
                      <a:pt x="8279" y="15359"/>
                      <a:pt x="7642" y="14662"/>
                      <a:pt x="7430" y="14368"/>
                    </a:cubicBezTo>
                    <a:cubicBezTo>
                      <a:pt x="7218" y="14074"/>
                      <a:pt x="7218" y="13857"/>
                      <a:pt x="7218" y="13857"/>
                    </a:cubicBezTo>
                    <a:cubicBezTo>
                      <a:pt x="7218" y="13857"/>
                      <a:pt x="6103" y="13919"/>
                      <a:pt x="6103" y="13718"/>
                    </a:cubicBezTo>
                    <a:cubicBezTo>
                      <a:pt x="6103" y="13516"/>
                      <a:pt x="6475" y="12665"/>
                      <a:pt x="6368" y="12262"/>
                    </a:cubicBezTo>
                    <a:cubicBezTo>
                      <a:pt x="6262" y="11860"/>
                      <a:pt x="5785" y="11891"/>
                      <a:pt x="5785" y="11891"/>
                    </a:cubicBezTo>
                    <a:cubicBezTo>
                      <a:pt x="5785" y="11891"/>
                      <a:pt x="5679" y="12107"/>
                      <a:pt x="5679" y="12278"/>
                    </a:cubicBezTo>
                    <a:cubicBezTo>
                      <a:pt x="5679" y="12448"/>
                      <a:pt x="5254" y="12402"/>
                      <a:pt x="5095" y="12278"/>
                    </a:cubicBezTo>
                    <a:cubicBezTo>
                      <a:pt x="4936" y="12154"/>
                      <a:pt x="4352" y="12278"/>
                      <a:pt x="4352" y="12154"/>
                    </a:cubicBezTo>
                    <a:cubicBezTo>
                      <a:pt x="4352" y="12030"/>
                      <a:pt x="4086" y="11767"/>
                      <a:pt x="4193" y="11566"/>
                    </a:cubicBezTo>
                    <a:cubicBezTo>
                      <a:pt x="4299" y="11364"/>
                      <a:pt x="4776" y="10993"/>
                      <a:pt x="4776" y="10993"/>
                    </a:cubicBezTo>
                    <a:lnTo>
                      <a:pt x="0" y="10946"/>
                    </a:lnTo>
                    <a:lnTo>
                      <a:pt x="631" y="8118"/>
                    </a:lnTo>
                    <a:lnTo>
                      <a:pt x="5088" y="8135"/>
                    </a:lnTo>
                    <a:cubicBezTo>
                      <a:pt x="5088" y="8135"/>
                      <a:pt x="5323" y="7246"/>
                      <a:pt x="5323" y="6818"/>
                    </a:cubicBezTo>
                    <a:cubicBezTo>
                      <a:pt x="5323" y="6390"/>
                      <a:pt x="5147" y="5826"/>
                      <a:pt x="6143" y="5347"/>
                    </a:cubicBezTo>
                    <a:cubicBezTo>
                      <a:pt x="7140" y="4868"/>
                      <a:pt x="8430" y="4474"/>
                      <a:pt x="9251" y="4166"/>
                    </a:cubicBezTo>
                    <a:cubicBezTo>
                      <a:pt x="10072" y="3858"/>
                      <a:pt x="10190" y="3841"/>
                      <a:pt x="9955" y="3567"/>
                    </a:cubicBezTo>
                    <a:cubicBezTo>
                      <a:pt x="9721" y="3294"/>
                      <a:pt x="9721" y="2951"/>
                      <a:pt x="9134" y="2969"/>
                    </a:cubicBezTo>
                    <a:cubicBezTo>
                      <a:pt x="8548" y="2986"/>
                      <a:pt x="8020" y="2969"/>
                      <a:pt x="7727" y="2746"/>
                    </a:cubicBezTo>
                    <a:cubicBezTo>
                      <a:pt x="7433" y="2524"/>
                      <a:pt x="6730" y="2113"/>
                      <a:pt x="6671" y="1822"/>
                    </a:cubicBezTo>
                    <a:cubicBezTo>
                      <a:pt x="6613" y="1531"/>
                      <a:pt x="6840" y="1489"/>
                      <a:pt x="6697" y="1397"/>
                    </a:cubicBezTo>
                    <a:cubicBezTo>
                      <a:pt x="6554" y="1305"/>
                      <a:pt x="6755" y="1021"/>
                      <a:pt x="6783" y="788"/>
                    </a:cubicBezTo>
                    <a:cubicBezTo>
                      <a:pt x="6812" y="554"/>
                      <a:pt x="7842" y="2"/>
                      <a:pt x="9729" y="0"/>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3343" name="Shape 1040"/>
              <p:cNvSpPr/>
              <p:nvPr/>
            </p:nvSpPr>
            <p:spPr bwMode="auto">
              <a:xfrm>
                <a:off x="4543602" y="2450786"/>
                <a:ext cx="97327" cy="79928"/>
              </a:xfrm>
              <a:custGeom>
                <a:avLst/>
                <a:gdLst>
                  <a:gd name="T0" fmla="*/ 48664 w 21600"/>
                  <a:gd name="T1" fmla="*/ 39964 h 21600"/>
                  <a:gd name="T2" fmla="*/ 48664 w 21600"/>
                  <a:gd name="T3" fmla="*/ 39964 h 21600"/>
                  <a:gd name="T4" fmla="*/ 48664 w 21600"/>
                  <a:gd name="T5" fmla="*/ 39964 h 21600"/>
                  <a:gd name="T6" fmla="*/ 48664 w 21600"/>
                  <a:gd name="T7" fmla="*/ 3996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60" y="0"/>
                    </a:moveTo>
                    <a:cubicBezTo>
                      <a:pt x="20837" y="1583"/>
                      <a:pt x="21229" y="3095"/>
                      <a:pt x="21600" y="4439"/>
                    </a:cubicBezTo>
                    <a:cubicBezTo>
                      <a:pt x="10590" y="3782"/>
                      <a:pt x="4549" y="13958"/>
                      <a:pt x="0" y="21600"/>
                    </a:cubicBezTo>
                    <a:cubicBezTo>
                      <a:pt x="1704" y="18222"/>
                      <a:pt x="1487" y="13002"/>
                      <a:pt x="1393" y="10461"/>
                    </a:cubicBezTo>
                    <a:cubicBezTo>
                      <a:pt x="4070" y="7225"/>
                      <a:pt x="8060" y="3929"/>
                      <a:pt x="11634" y="2160"/>
                    </a:cubicBezTo>
                    <a:cubicBezTo>
                      <a:pt x="14683" y="649"/>
                      <a:pt x="18140" y="78"/>
                      <a:pt x="2046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grpSp>
        <p:nvGrpSpPr>
          <p:cNvPr id="2" name="Group 1"/>
          <p:cNvGrpSpPr/>
          <p:nvPr/>
        </p:nvGrpSpPr>
        <p:grpSpPr bwMode="auto">
          <a:xfrm>
            <a:off x="5725717" y="1445865"/>
            <a:ext cx="411956" cy="410893"/>
            <a:chOff x="7635014" y="1926549"/>
            <a:chExt cx="548204" cy="548202"/>
          </a:xfrm>
        </p:grpSpPr>
        <p:sp>
          <p:nvSpPr>
            <p:cNvPr id="59" name="Oval 58"/>
            <p:cNvSpPr/>
            <p:nvPr/>
          </p:nvSpPr>
          <p:spPr>
            <a:xfrm>
              <a:off x="7635014" y="1926549"/>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en-AU" altLang="zh-CN" sz="1200">
                <a:solidFill>
                  <a:schemeClr val="bg1"/>
                </a:solidFill>
                <a:latin typeface="FontAwesome"/>
              </a:endParaRPr>
            </a:p>
          </p:txBody>
        </p:sp>
        <p:sp>
          <p:nvSpPr>
            <p:cNvPr id="13337" name="Freeform 11"/>
            <p:cNvSpPr>
              <a:spLocks noEditPoints="1"/>
            </p:cNvSpPr>
            <p:nvPr/>
          </p:nvSpPr>
          <p:spPr bwMode="auto">
            <a:xfrm>
              <a:off x="7728937" y="2036088"/>
              <a:ext cx="380013" cy="314552"/>
            </a:xfrm>
            <a:custGeom>
              <a:avLst/>
              <a:gdLst>
                <a:gd name="T0" fmla="*/ 344263 w 287"/>
                <a:gd name="T1" fmla="*/ 103523 h 237"/>
                <a:gd name="T2" fmla="*/ 323077 w 287"/>
                <a:gd name="T3" fmla="*/ 124759 h 237"/>
                <a:gd name="T4" fmla="*/ 344263 w 287"/>
                <a:gd name="T5" fmla="*/ 147322 h 237"/>
                <a:gd name="T6" fmla="*/ 366772 w 287"/>
                <a:gd name="T7" fmla="*/ 124759 h 237"/>
                <a:gd name="T8" fmla="*/ 344263 w 287"/>
                <a:gd name="T9" fmla="*/ 103523 h 237"/>
                <a:gd name="T10" fmla="*/ 35750 w 287"/>
                <a:gd name="T11" fmla="*/ 103523 h 237"/>
                <a:gd name="T12" fmla="*/ 14565 w 287"/>
                <a:gd name="T13" fmla="*/ 124759 h 237"/>
                <a:gd name="T14" fmla="*/ 35750 w 287"/>
                <a:gd name="T15" fmla="*/ 147322 h 237"/>
                <a:gd name="T16" fmla="*/ 56936 w 287"/>
                <a:gd name="T17" fmla="*/ 124759 h 237"/>
                <a:gd name="T18" fmla="*/ 35750 w 287"/>
                <a:gd name="T19" fmla="*/ 103523 h 237"/>
                <a:gd name="T20" fmla="*/ 280706 w 287"/>
                <a:gd name="T21" fmla="*/ 65034 h 237"/>
                <a:gd name="T22" fmla="*/ 248928 w 287"/>
                <a:gd name="T23" fmla="*/ 96887 h 237"/>
                <a:gd name="T24" fmla="*/ 280706 w 287"/>
                <a:gd name="T25" fmla="*/ 128741 h 237"/>
                <a:gd name="T26" fmla="*/ 312485 w 287"/>
                <a:gd name="T27" fmla="*/ 96887 h 237"/>
                <a:gd name="T28" fmla="*/ 280706 w 287"/>
                <a:gd name="T29" fmla="*/ 65034 h 237"/>
                <a:gd name="T30" fmla="*/ 380013 w 287"/>
                <a:gd name="T31" fmla="*/ 260136 h 237"/>
                <a:gd name="T32" fmla="*/ 342939 w 287"/>
                <a:gd name="T33" fmla="*/ 260136 h 237"/>
                <a:gd name="T34" fmla="*/ 342939 w 287"/>
                <a:gd name="T35" fmla="*/ 192447 h 237"/>
                <a:gd name="T36" fmla="*/ 334994 w 287"/>
                <a:gd name="T37" fmla="*/ 160594 h 237"/>
                <a:gd name="T38" fmla="*/ 344263 w 287"/>
                <a:gd name="T39" fmla="*/ 159267 h 237"/>
                <a:gd name="T40" fmla="*/ 380013 w 287"/>
                <a:gd name="T41" fmla="*/ 195102 h 237"/>
                <a:gd name="T42" fmla="*/ 380013 w 287"/>
                <a:gd name="T43" fmla="*/ 260136 h 237"/>
                <a:gd name="T44" fmla="*/ 99307 w 287"/>
                <a:gd name="T45" fmla="*/ 65034 h 237"/>
                <a:gd name="T46" fmla="*/ 67528 w 287"/>
                <a:gd name="T47" fmla="*/ 96887 h 237"/>
                <a:gd name="T48" fmla="*/ 99307 w 287"/>
                <a:gd name="T49" fmla="*/ 128741 h 237"/>
                <a:gd name="T50" fmla="*/ 131085 w 287"/>
                <a:gd name="T51" fmla="*/ 96887 h 237"/>
                <a:gd name="T52" fmla="*/ 99307 w 287"/>
                <a:gd name="T53" fmla="*/ 65034 h 237"/>
                <a:gd name="T54" fmla="*/ 35750 w 287"/>
                <a:gd name="T55" fmla="*/ 159267 h 237"/>
                <a:gd name="T56" fmla="*/ 45019 w 287"/>
                <a:gd name="T57" fmla="*/ 160594 h 237"/>
                <a:gd name="T58" fmla="*/ 37074 w 287"/>
                <a:gd name="T59" fmla="*/ 192447 h 237"/>
                <a:gd name="T60" fmla="*/ 37074 w 287"/>
                <a:gd name="T61" fmla="*/ 260136 h 237"/>
                <a:gd name="T62" fmla="*/ 0 w 287"/>
                <a:gd name="T63" fmla="*/ 260136 h 237"/>
                <a:gd name="T64" fmla="*/ 0 w 287"/>
                <a:gd name="T65" fmla="*/ 195102 h 237"/>
                <a:gd name="T66" fmla="*/ 35750 w 287"/>
                <a:gd name="T67" fmla="*/ 159267 h 237"/>
                <a:gd name="T68" fmla="*/ 190669 w 287"/>
                <a:gd name="T69" fmla="*/ 0 h 237"/>
                <a:gd name="T70" fmla="*/ 143001 w 287"/>
                <a:gd name="T71" fmla="*/ 47780 h 237"/>
                <a:gd name="T72" fmla="*/ 190669 w 287"/>
                <a:gd name="T73" fmla="*/ 95560 h 237"/>
                <a:gd name="T74" fmla="*/ 237012 w 287"/>
                <a:gd name="T75" fmla="*/ 47780 h 237"/>
                <a:gd name="T76" fmla="*/ 190669 w 287"/>
                <a:gd name="T77" fmla="*/ 0 h 237"/>
                <a:gd name="T78" fmla="*/ 332346 w 287"/>
                <a:gd name="T79" fmla="*/ 284026 h 237"/>
                <a:gd name="T80" fmla="*/ 275410 w 287"/>
                <a:gd name="T81" fmla="*/ 284026 h 237"/>
                <a:gd name="T82" fmla="*/ 275410 w 287"/>
                <a:gd name="T83" fmla="*/ 181830 h 237"/>
                <a:gd name="T84" fmla="*/ 266142 w 287"/>
                <a:gd name="T85" fmla="*/ 143340 h 237"/>
                <a:gd name="T86" fmla="*/ 280706 w 287"/>
                <a:gd name="T87" fmla="*/ 140686 h 237"/>
                <a:gd name="T88" fmla="*/ 332346 w 287"/>
                <a:gd name="T89" fmla="*/ 192447 h 237"/>
                <a:gd name="T90" fmla="*/ 332346 w 287"/>
                <a:gd name="T91" fmla="*/ 284026 h 237"/>
                <a:gd name="T92" fmla="*/ 104603 w 287"/>
                <a:gd name="T93" fmla="*/ 181830 h 237"/>
                <a:gd name="T94" fmla="*/ 104603 w 287"/>
                <a:gd name="T95" fmla="*/ 284026 h 237"/>
                <a:gd name="T96" fmla="*/ 48991 w 287"/>
                <a:gd name="T97" fmla="*/ 284026 h 237"/>
                <a:gd name="T98" fmla="*/ 48991 w 287"/>
                <a:gd name="T99" fmla="*/ 192447 h 237"/>
                <a:gd name="T100" fmla="*/ 99307 w 287"/>
                <a:gd name="T101" fmla="*/ 140686 h 237"/>
                <a:gd name="T102" fmla="*/ 113871 w 287"/>
                <a:gd name="T103" fmla="*/ 143340 h 237"/>
                <a:gd name="T104" fmla="*/ 104603 w 287"/>
                <a:gd name="T105" fmla="*/ 181830 h 237"/>
                <a:gd name="T106" fmla="*/ 116520 w 287"/>
                <a:gd name="T107" fmla="*/ 314552 h 237"/>
                <a:gd name="T108" fmla="*/ 264817 w 287"/>
                <a:gd name="T109" fmla="*/ 314552 h 237"/>
                <a:gd name="T110" fmla="*/ 264817 w 287"/>
                <a:gd name="T111" fmla="*/ 181830 h 237"/>
                <a:gd name="T112" fmla="*/ 190669 w 287"/>
                <a:gd name="T113" fmla="*/ 107505 h 237"/>
                <a:gd name="T114" fmla="*/ 116520 w 287"/>
                <a:gd name="T115" fmla="*/ 181830 h 237"/>
                <a:gd name="T116" fmla="*/ 116520 w 287"/>
                <a:gd name="T117" fmla="*/ 314552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Group 2"/>
          <p:cNvGrpSpPr/>
          <p:nvPr/>
        </p:nvGrpSpPr>
        <p:grpSpPr bwMode="auto">
          <a:xfrm>
            <a:off x="2756298" y="3929085"/>
            <a:ext cx="411956" cy="410892"/>
            <a:chOff x="3675789" y="5237051"/>
            <a:chExt cx="548204" cy="548202"/>
          </a:xfrm>
        </p:grpSpPr>
        <p:sp>
          <p:nvSpPr>
            <p:cNvPr id="73" name="Oval 72"/>
            <p:cNvSpPr/>
            <p:nvPr/>
          </p:nvSpPr>
          <p:spPr>
            <a:xfrm flipH="1">
              <a:off x="3675789" y="5237051"/>
              <a:ext cx="548204" cy="5482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en-AU" altLang="zh-CN" sz="1200">
                <a:solidFill>
                  <a:schemeClr val="bg1"/>
                </a:solidFill>
                <a:latin typeface="FontAwesome"/>
              </a:endParaRPr>
            </a:p>
          </p:txBody>
        </p:sp>
        <p:sp>
          <p:nvSpPr>
            <p:cNvPr id="13335" name="Freeform 18"/>
            <p:cNvSpPr/>
            <p:nvPr/>
          </p:nvSpPr>
          <p:spPr bwMode="auto">
            <a:xfrm>
              <a:off x="3772202" y="5337233"/>
              <a:ext cx="358239" cy="358238"/>
            </a:xfrm>
            <a:custGeom>
              <a:avLst/>
              <a:gdLst>
                <a:gd name="T0" fmla="*/ 264699 w 360"/>
                <a:gd name="T1" fmla="*/ 358238 h 360"/>
                <a:gd name="T2" fmla="*/ 292562 w 360"/>
                <a:gd name="T3" fmla="*/ 329380 h 360"/>
                <a:gd name="T4" fmla="*/ 243802 w 360"/>
                <a:gd name="T5" fmla="*/ 154241 h 360"/>
                <a:gd name="T6" fmla="*/ 316444 w 360"/>
                <a:gd name="T7" fmla="*/ 81599 h 360"/>
                <a:gd name="T8" fmla="*/ 338337 w 360"/>
                <a:gd name="T9" fmla="*/ 18907 h 360"/>
                <a:gd name="T10" fmla="*/ 276640 w 360"/>
                <a:gd name="T11" fmla="*/ 41794 h 360"/>
                <a:gd name="T12" fmla="*/ 203997 w 360"/>
                <a:gd name="T13" fmla="*/ 114437 h 360"/>
                <a:gd name="T14" fmla="*/ 27863 w 360"/>
                <a:gd name="T15" fmla="*/ 64682 h 360"/>
                <a:gd name="T16" fmla="*/ 0 w 360"/>
                <a:gd name="T17" fmla="*/ 93540 h 360"/>
                <a:gd name="T18" fmla="*/ 147276 w 360"/>
                <a:gd name="T19" fmla="*/ 171158 h 360"/>
                <a:gd name="T20" fmla="*/ 97521 w 360"/>
                <a:gd name="T21" fmla="*/ 220913 h 360"/>
                <a:gd name="T22" fmla="*/ 37814 w 360"/>
                <a:gd name="T23" fmla="*/ 224894 h 360"/>
                <a:gd name="T24" fmla="*/ 8956 w 360"/>
                <a:gd name="T25" fmla="*/ 252757 h 360"/>
                <a:gd name="T26" fmla="*/ 79609 w 360"/>
                <a:gd name="T27" fmla="*/ 278630 h 360"/>
                <a:gd name="T28" fmla="*/ 104486 w 360"/>
                <a:gd name="T29" fmla="*/ 348287 h 360"/>
                <a:gd name="T30" fmla="*/ 133345 w 360"/>
                <a:gd name="T31" fmla="*/ 320424 h 360"/>
                <a:gd name="T32" fmla="*/ 136330 w 360"/>
                <a:gd name="T33" fmla="*/ 260718 h 360"/>
                <a:gd name="T34" fmla="*/ 187080 w 360"/>
                <a:gd name="T35" fmla="*/ 209967 h 360"/>
                <a:gd name="T36" fmla="*/ 264699 w 360"/>
                <a:gd name="T37" fmla="*/ 358238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6" name="组合 85"/>
          <p:cNvGrpSpPr/>
          <p:nvPr/>
        </p:nvGrpSpPr>
        <p:grpSpPr>
          <a:xfrm>
            <a:off x="2713964" y="340296"/>
            <a:ext cx="6141063" cy="129844"/>
            <a:chOff x="2713964" y="340296"/>
            <a:chExt cx="6141063" cy="129844"/>
          </a:xfrm>
        </p:grpSpPr>
        <p:cxnSp>
          <p:nvCxnSpPr>
            <p:cNvPr id="87" name="直接连接符 86"/>
            <p:cNvCxnSpPr>
              <a:endCxn id="88"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71" name="矩形 70"/>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par>
                          <p:cTn id="23" fill="hold">
                            <p:stCondLst>
                              <p:cond delay="2000"/>
                            </p:stCondLst>
                            <p:childTnLst>
                              <p:par>
                                <p:cTn id="24" presetID="17"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17" presetClass="entr" presetSubtype="1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p:cTn id="35" dur="500" fill="hold"/>
                                        <p:tgtEl>
                                          <p:spTgt spid="61"/>
                                        </p:tgtEl>
                                        <p:attrNameLst>
                                          <p:attrName>ppt_w</p:attrName>
                                        </p:attrNameLst>
                                      </p:cBhvr>
                                      <p:tavLst>
                                        <p:tav tm="0">
                                          <p:val>
                                            <p:fltVal val="0"/>
                                          </p:val>
                                        </p:tav>
                                        <p:tav tm="100000">
                                          <p:val>
                                            <p:strVal val="#ppt_w"/>
                                          </p:val>
                                        </p:tav>
                                      </p:tavLst>
                                    </p:anim>
                                    <p:anim calcmode="lin" valueType="num">
                                      <p:cBhvr>
                                        <p:cTn id="36" dur="500" fill="hold"/>
                                        <p:tgtEl>
                                          <p:spTgt spid="61"/>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p:stCondLst>
                              <p:cond delay="4000"/>
                            </p:stCondLst>
                            <p:childTnLst>
                              <p:par>
                                <p:cTn id="42" presetID="17" presetClass="entr" presetSubtype="10"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5000"/>
                            </p:stCondLst>
                            <p:childTnLst>
                              <p:par>
                                <p:cTn id="51" presetID="17" presetClass="entr" presetSubtype="1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strVal val="#ppt_h"/>
                                          </p:val>
                                        </p:tav>
                                        <p:tav tm="100000">
                                          <p:val>
                                            <p:strVal val="#ppt_h"/>
                                          </p:val>
                                        </p:tav>
                                      </p:tavLst>
                                    </p:anim>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par>
                          <p:cTn id="59" fill="hold">
                            <p:stCondLst>
                              <p:cond delay="6000"/>
                            </p:stCondLst>
                            <p:childTnLst>
                              <p:par>
                                <p:cTn id="60" presetID="17" presetClass="entr" presetSubtype="10" fill="hold" nodeType="after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strVal val="#ppt_h"/>
                                          </p:val>
                                        </p:tav>
                                        <p:tav tm="100000">
                                          <p:val>
                                            <p:strVal val="#ppt_h"/>
                                          </p:val>
                                        </p:tav>
                                      </p:tavLst>
                                    </p:anim>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5838825" y="1420855"/>
            <a:ext cx="2012156" cy="30489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02</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sp>
        <p:nvSpPr>
          <p:cNvPr id="3" name="Parallelogram 2"/>
          <p:cNvSpPr/>
          <p:nvPr/>
        </p:nvSpPr>
        <p:spPr>
          <a:xfrm>
            <a:off x="6265069" y="1954419"/>
            <a:ext cx="2012156" cy="30489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04</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sp>
        <p:nvSpPr>
          <p:cNvPr id="4" name="Parallelogram 3"/>
          <p:cNvSpPr/>
          <p:nvPr/>
        </p:nvSpPr>
        <p:spPr>
          <a:xfrm>
            <a:off x="6493669" y="2487984"/>
            <a:ext cx="2012156" cy="30489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06</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sp>
        <p:nvSpPr>
          <p:cNvPr id="5" name="Parallelogram 4"/>
          <p:cNvSpPr/>
          <p:nvPr/>
        </p:nvSpPr>
        <p:spPr>
          <a:xfrm>
            <a:off x="6143626" y="3095390"/>
            <a:ext cx="2012156" cy="304894"/>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08</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sp>
        <p:nvSpPr>
          <p:cNvPr id="6" name="Parallelogram 5"/>
          <p:cNvSpPr/>
          <p:nvPr/>
        </p:nvSpPr>
        <p:spPr>
          <a:xfrm flipH="1">
            <a:off x="1159669" y="1420855"/>
            <a:ext cx="2012156" cy="30489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01</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sp>
        <p:nvSpPr>
          <p:cNvPr id="7" name="Parallelogram 6"/>
          <p:cNvSpPr/>
          <p:nvPr/>
        </p:nvSpPr>
        <p:spPr>
          <a:xfrm flipH="1">
            <a:off x="854869" y="1954419"/>
            <a:ext cx="2012156" cy="30489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03</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sp>
        <p:nvSpPr>
          <p:cNvPr id="8" name="Parallelogram 7"/>
          <p:cNvSpPr/>
          <p:nvPr/>
        </p:nvSpPr>
        <p:spPr>
          <a:xfrm flipH="1">
            <a:off x="626269" y="2487984"/>
            <a:ext cx="2012156" cy="30489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05</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sp>
        <p:nvSpPr>
          <p:cNvPr id="9" name="Parallelogram 8"/>
          <p:cNvSpPr/>
          <p:nvPr/>
        </p:nvSpPr>
        <p:spPr>
          <a:xfrm flipH="1">
            <a:off x="981076" y="3095390"/>
            <a:ext cx="2012156" cy="304894"/>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rPr>
              <a:t>Info 07</a:t>
            </a:r>
            <a:endParaRPr lang="en-US" sz="1200" b="1" dirty="0">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cxnSp>
        <p:nvCxnSpPr>
          <p:cNvPr id="10" name="Straight Arrow Connector 9"/>
          <p:cNvCxnSpPr/>
          <p:nvPr/>
        </p:nvCxnSpPr>
        <p:spPr>
          <a:xfrm flipV="1">
            <a:off x="5229225" y="1725749"/>
            <a:ext cx="609600" cy="658619"/>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171825" y="1725749"/>
            <a:ext cx="685800" cy="658619"/>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0219" y="2259314"/>
            <a:ext cx="704850" cy="506171"/>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847975" y="2235493"/>
            <a:ext cx="704850" cy="504981"/>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60219" y="2792878"/>
            <a:ext cx="933450" cy="25249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32473" y="2792878"/>
            <a:ext cx="934640" cy="25249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60219" y="3327633"/>
            <a:ext cx="583406" cy="72651"/>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983707" y="3327633"/>
            <a:ext cx="583406" cy="72651"/>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bwMode="auto">
          <a:xfrm>
            <a:off x="3586163" y="1362496"/>
            <a:ext cx="1974056" cy="2075900"/>
            <a:chOff x="6899728" y="2042926"/>
            <a:chExt cx="3536004" cy="3716391"/>
          </a:xfrm>
        </p:grpSpPr>
        <p:grpSp>
          <p:nvGrpSpPr>
            <p:cNvPr id="89113" name="Group 51"/>
            <p:cNvGrpSpPr/>
            <p:nvPr/>
          </p:nvGrpSpPr>
          <p:grpSpPr bwMode="auto">
            <a:xfrm>
              <a:off x="6899728" y="2042926"/>
              <a:ext cx="3536004" cy="1678159"/>
              <a:chOff x="3124200" y="1219200"/>
              <a:chExt cx="2895600" cy="1374228"/>
            </a:xfrm>
          </p:grpSpPr>
          <p:sp>
            <p:nvSpPr>
              <p:cNvPr id="28" name="U-Turn Arrow 27"/>
              <p:cNvSpPr/>
              <p:nvPr/>
            </p:nvSpPr>
            <p:spPr bwMode="auto">
              <a:xfrm>
                <a:off x="3639401" y="1219200"/>
                <a:ext cx="2132405" cy="1218723"/>
              </a:xfrm>
              <a:prstGeom prst="uturnArrow">
                <a:avLst>
                  <a:gd name="adj1" fmla="val 18135"/>
                  <a:gd name="adj2" fmla="val 25000"/>
                  <a:gd name="adj3" fmla="val 0"/>
                  <a:gd name="adj4" fmla="val 79534"/>
                  <a:gd name="adj5" fmla="val 100000"/>
                </a:avLst>
              </a:prstGeom>
              <a:solidFill>
                <a:schemeClr val="bg1">
                  <a:lumMod val="50000"/>
                </a:schemeClr>
              </a:solidFill>
              <a:ln w="9525">
                <a:noFill/>
                <a:round/>
              </a:ln>
            </p:spPr>
            <p:txBody>
              <a:bodyPr/>
              <a:lstStyle/>
              <a:p>
                <a:pPr algn="ctr" defTabSz="685800">
                  <a:defRPr/>
                </a:pPr>
                <a:endParaRPr lang="en-US">
                  <a:latin typeface="+mn-lt"/>
                </a:endParaRPr>
              </a:p>
            </p:txBody>
          </p:sp>
          <p:sp>
            <p:nvSpPr>
              <p:cNvPr id="29" name="Rounded Rectangle 28"/>
              <p:cNvSpPr/>
              <p:nvPr/>
            </p:nvSpPr>
            <p:spPr bwMode="auto">
              <a:xfrm>
                <a:off x="3124200" y="2436177"/>
                <a:ext cx="2895600" cy="157142"/>
              </a:xfrm>
              <a:prstGeom prst="roundRect">
                <a:avLst/>
              </a:prstGeom>
              <a:solidFill>
                <a:schemeClr val="bg1">
                  <a:lumMod val="50000"/>
                </a:schemeClr>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00"/>
              </a:p>
            </p:txBody>
          </p:sp>
        </p:grpSp>
        <p:sp>
          <p:nvSpPr>
            <p:cNvPr id="30" name="Rounded Rectangle 29"/>
            <p:cNvSpPr/>
            <p:nvPr/>
          </p:nvSpPr>
          <p:spPr bwMode="auto">
            <a:xfrm>
              <a:off x="6899728" y="5567421"/>
              <a:ext cx="3536004" cy="191896"/>
            </a:xfrm>
            <a:prstGeom prst="roundRect">
              <a:avLst/>
            </a:prstGeom>
            <a:solidFill>
              <a:schemeClr val="bg1">
                <a:lumMod val="50000"/>
              </a:schemeClr>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00"/>
            </a:p>
          </p:txBody>
        </p:sp>
        <p:sp>
          <p:nvSpPr>
            <p:cNvPr id="32" name="Rectangle 31"/>
            <p:cNvSpPr/>
            <p:nvPr/>
          </p:nvSpPr>
          <p:spPr>
            <a:xfrm>
              <a:off x="7123661" y="3750803"/>
              <a:ext cx="3094536" cy="428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5" name="Rectangle 34"/>
            <p:cNvSpPr/>
            <p:nvPr/>
          </p:nvSpPr>
          <p:spPr>
            <a:xfrm>
              <a:off x="7123661" y="4202825"/>
              <a:ext cx="3094536" cy="428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8" name="Rectangle 37"/>
            <p:cNvSpPr/>
            <p:nvPr/>
          </p:nvSpPr>
          <p:spPr>
            <a:xfrm>
              <a:off x="7123661" y="4654848"/>
              <a:ext cx="3094536" cy="4285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41" name="Rectangle 40"/>
            <p:cNvSpPr/>
            <p:nvPr/>
          </p:nvSpPr>
          <p:spPr>
            <a:xfrm>
              <a:off x="7123661" y="5104737"/>
              <a:ext cx="3094536" cy="428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sp>
        <p:nvSpPr>
          <p:cNvPr id="45" name="TextBox 44"/>
          <p:cNvSpPr txBox="1"/>
          <p:nvPr/>
        </p:nvSpPr>
        <p:spPr>
          <a:xfrm>
            <a:off x="965597" y="3879064"/>
            <a:ext cx="7219950" cy="899160"/>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00" dirty="0">
                <a:solidFill>
                  <a:srgbClr val="7F7F7F"/>
                </a:solidFill>
                <a:latin typeface="Open Sans" panose="020B0606030504020204" pitchFamily="34" charset="0"/>
              </a:rPr>
              <a:t>Lorem stebus danaime lovera don akamare dimasa quosam santLoirem ipsume koler sit denima astebus daname lovera don yakamare dimasa qm sant porem ipsume denima ustebus daname lovera dono pakama dalaman manaada diantarakita bias begitu.</a:t>
            </a:r>
            <a:endParaRPr lang="en-US" altLang="zh-CN" sz="900" dirty="0">
              <a:solidFill>
                <a:srgbClr val="7F7F7F"/>
              </a:solidFill>
              <a:latin typeface="Open Sans" panose="020B0606030504020204" pitchFamily="34" charset="0"/>
            </a:endParaRPr>
          </a:p>
          <a:p>
            <a:pPr algn="ctr">
              <a:lnSpc>
                <a:spcPct val="150000"/>
              </a:lnSpc>
            </a:pPr>
            <a:r>
              <a:rPr lang="en-US" altLang="zh-CN" sz="900" dirty="0">
                <a:solidFill>
                  <a:srgbClr val="7F7F7F"/>
                </a:solidFill>
                <a:latin typeface="Open Sans" panose="020B0606030504020204" pitchFamily="34" charset="0"/>
              </a:rPr>
              <a:t>Dan manakalaadasebuahpercakapan yang bias dijadikan bahanpertimbangan apapun</a:t>
            </a:r>
            <a:r>
              <a:rPr lang="en-US" altLang="zh-CN" sz="900" dirty="0" smtClean="0">
                <a:solidFill>
                  <a:srgbClr val="7F7F7F"/>
                </a:solidFill>
                <a:latin typeface="Open Sans" panose="020B0606030504020204" pitchFamily="34" charset="0"/>
              </a:rPr>
              <a:t>.</a:t>
            </a:r>
            <a:r>
              <a:rPr lang="zh-CN" altLang="en-US" sz="900" dirty="0" smtClean="0">
                <a:solidFill>
                  <a:srgbClr val="7F7F7F"/>
                </a:solidFill>
                <a:latin typeface="Open Sans" panose="020B0606030504020204" pitchFamily="34" charset="0"/>
              </a:rPr>
              <a:t>点击即可编辑点击即可编辑点击即可编辑</a:t>
            </a:r>
            <a:endParaRPr lang="id-ID" altLang="zh-CN" sz="9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9" name="组合 48"/>
          <p:cNvGrpSpPr/>
          <p:nvPr/>
        </p:nvGrpSpPr>
        <p:grpSpPr>
          <a:xfrm>
            <a:off x="2713964" y="340296"/>
            <a:ext cx="6141063" cy="129844"/>
            <a:chOff x="2713964" y="340296"/>
            <a:chExt cx="6141063" cy="129844"/>
          </a:xfrm>
        </p:grpSpPr>
        <p:cxnSp>
          <p:nvCxnSpPr>
            <p:cNvPr id="50" name="直接连接符 49"/>
            <p:cNvCxnSpPr>
              <a:endCxn id="5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33" name="矩形 32"/>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4500"/>
                            </p:stCondLst>
                            <p:childTnLst>
                              <p:par>
                                <p:cTn id="43" presetID="2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6500"/>
                            </p:stCondLst>
                            <p:childTnLst>
                              <p:par>
                                <p:cTn id="59" presetID="2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par>
                          <p:cTn id="74" fill="hold">
                            <p:stCondLst>
                              <p:cond delay="8500"/>
                            </p:stCondLst>
                            <p:childTnLst>
                              <p:par>
                                <p:cTn id="75" presetID="22" presetClass="entr" presetSubtype="1"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up)">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0"/>
          <p:cNvSpPr>
            <a:spLocks noChangeArrowheads="1"/>
          </p:cNvSpPr>
          <p:nvPr/>
        </p:nvSpPr>
        <p:spPr bwMode="auto">
          <a:xfrm>
            <a:off x="4759640" y="1272453"/>
            <a:ext cx="3844979" cy="346277"/>
          </a:xfrm>
          <a:prstGeom prst="rect">
            <a:avLst/>
          </a:prstGeom>
          <a:solidFill>
            <a:schemeClr val="accent1"/>
          </a:solidFill>
          <a:ln>
            <a:noFill/>
          </a:ln>
        </p:spPr>
        <p:txBody>
          <a:bodyPr wrap="square" lIns="68607" tIns="34304" rIns="68607" bIns="34304">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smtClean="0">
                <a:solidFill>
                  <a:schemeClr val="bg1"/>
                </a:solidFill>
                <a:ea typeface="微软雅黑" panose="020B0503020204020204" pitchFamily="34" charset="-122"/>
                <a:sym typeface="Arial" panose="020B0604020202020204" pitchFamily="34" charset="0"/>
              </a:rPr>
              <a:t>请在这里输入您的标题文字</a:t>
            </a:r>
            <a:endParaRPr lang="zh-CN" altLang="en-US" sz="1800" dirty="0">
              <a:solidFill>
                <a:schemeClr val="bg1"/>
              </a:solidFill>
              <a:ea typeface="微软雅黑" panose="020B0503020204020204" pitchFamily="34" charset="-122"/>
              <a:sym typeface="Arial" panose="020B0604020202020204" pitchFamily="34" charset="0"/>
            </a:endParaRPr>
          </a:p>
        </p:txBody>
      </p:sp>
      <p:sp>
        <p:nvSpPr>
          <p:cNvPr id="28" name="矩形 8"/>
          <p:cNvSpPr>
            <a:spLocks noChangeArrowheads="1"/>
          </p:cNvSpPr>
          <p:nvPr/>
        </p:nvSpPr>
        <p:spPr bwMode="auto">
          <a:xfrm>
            <a:off x="3923928" y="1132384"/>
            <a:ext cx="601499" cy="486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chemeClr val="accent1"/>
          </a:solidFill>
          <a:ln>
            <a:noFil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accent1"/>
                </a:solidFill>
                <a:latin typeface="Impact" panose="020B0806030902050204" pitchFamily="34" charset="0"/>
                <a:sym typeface="Impact" panose="020B0806030902050204" pitchFamily="34" charset="0"/>
              </a:rPr>
              <a:t>01</a:t>
            </a:r>
            <a:endParaRPr lang="zh-CN" altLang="en-US" sz="2400" dirty="0">
              <a:solidFill>
                <a:schemeClr val="accent1"/>
              </a:solidFill>
              <a:latin typeface="Impact" panose="020B0806030902050204" pitchFamily="34" charset="0"/>
              <a:sym typeface="Impact" panose="020B0806030902050204" pitchFamily="34" charset="0"/>
            </a:endParaRPr>
          </a:p>
        </p:txBody>
      </p:sp>
      <p:sp>
        <p:nvSpPr>
          <p:cNvPr id="29" name="TextBox 19"/>
          <p:cNvSpPr>
            <a:spLocks noChangeArrowheads="1"/>
          </p:cNvSpPr>
          <p:nvPr/>
        </p:nvSpPr>
        <p:spPr bwMode="auto">
          <a:xfrm>
            <a:off x="4769799" y="2140435"/>
            <a:ext cx="3834649" cy="346277"/>
          </a:xfrm>
          <a:prstGeom prst="rect">
            <a:avLst/>
          </a:prstGeom>
          <a:solidFill>
            <a:schemeClr val="accent2"/>
          </a:solidFill>
          <a:ln>
            <a:noFill/>
          </a:ln>
        </p:spPr>
        <p:txBody>
          <a:bodyPr wrap="square" lIns="68607" tIns="34304" rIns="68607" bIns="34304">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solidFill>
                  <a:schemeClr val="bg1"/>
                </a:solidFill>
                <a:ea typeface="微软雅黑" panose="020B0503020204020204" pitchFamily="34" charset="-122"/>
                <a:sym typeface="Arial" panose="020B0604020202020204" pitchFamily="34" charset="0"/>
              </a:rPr>
              <a:t>请在这里输入您的标题文字</a:t>
            </a:r>
            <a:endParaRPr lang="zh-CN" altLang="en-US" sz="1800" dirty="0">
              <a:solidFill>
                <a:schemeClr val="bg1"/>
              </a:solidFill>
              <a:ea typeface="微软雅黑" panose="020B0503020204020204" pitchFamily="34" charset="-122"/>
              <a:sym typeface="Arial" panose="020B0604020202020204" pitchFamily="34" charset="0"/>
            </a:endParaRPr>
          </a:p>
        </p:txBody>
      </p:sp>
      <p:sp>
        <p:nvSpPr>
          <p:cNvPr id="30" name="矩形 8"/>
          <p:cNvSpPr>
            <a:spLocks noChangeArrowheads="1"/>
          </p:cNvSpPr>
          <p:nvPr/>
        </p:nvSpPr>
        <p:spPr bwMode="auto">
          <a:xfrm>
            <a:off x="3928044" y="2000366"/>
            <a:ext cx="599507" cy="486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chemeClr val="accent2"/>
          </a:solidFill>
          <a:ln w="25400">
            <a:noFill/>
            <a:beve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accent2"/>
                </a:solidFill>
                <a:latin typeface="Impact" panose="020B0806030902050204" pitchFamily="34" charset="0"/>
                <a:sym typeface="Impact" panose="020B0806030902050204" pitchFamily="34" charset="0"/>
              </a:rPr>
              <a:t>02</a:t>
            </a:r>
            <a:endParaRPr lang="zh-CN" altLang="en-US" sz="2400" dirty="0">
              <a:solidFill>
                <a:schemeClr val="accent2"/>
              </a:solidFill>
              <a:latin typeface="Impact" panose="020B0806030902050204" pitchFamily="34" charset="0"/>
              <a:sym typeface="Impact" panose="020B0806030902050204" pitchFamily="34" charset="0"/>
            </a:endParaRPr>
          </a:p>
        </p:txBody>
      </p:sp>
      <p:sp>
        <p:nvSpPr>
          <p:cNvPr id="31" name="TextBox 22"/>
          <p:cNvSpPr>
            <a:spLocks noChangeArrowheads="1"/>
          </p:cNvSpPr>
          <p:nvPr/>
        </p:nvSpPr>
        <p:spPr bwMode="auto">
          <a:xfrm>
            <a:off x="4759640" y="3002020"/>
            <a:ext cx="3844979" cy="346277"/>
          </a:xfrm>
          <a:prstGeom prst="rect">
            <a:avLst/>
          </a:prstGeom>
          <a:solidFill>
            <a:schemeClr val="accent3"/>
          </a:solidFill>
          <a:ln>
            <a:noFill/>
          </a:ln>
        </p:spPr>
        <p:txBody>
          <a:bodyPr wrap="square" lIns="68607" tIns="34304" rIns="68607" bIns="34304">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solidFill>
                  <a:schemeClr val="bg1"/>
                </a:solidFill>
                <a:ea typeface="微软雅黑" panose="020B0503020204020204" pitchFamily="34" charset="-122"/>
                <a:sym typeface="Arial" panose="020B0604020202020204" pitchFamily="34" charset="0"/>
              </a:rPr>
              <a:t>请在这里输入您的标题文字</a:t>
            </a:r>
            <a:endParaRPr lang="zh-CN" altLang="en-US" sz="1800" dirty="0">
              <a:solidFill>
                <a:schemeClr val="bg1"/>
              </a:solidFill>
              <a:ea typeface="微软雅黑" panose="020B0503020204020204" pitchFamily="34" charset="-122"/>
              <a:sym typeface="Arial" panose="020B0604020202020204" pitchFamily="34" charset="0"/>
            </a:endParaRPr>
          </a:p>
        </p:txBody>
      </p:sp>
      <p:sp>
        <p:nvSpPr>
          <p:cNvPr id="32" name="矩形 8"/>
          <p:cNvSpPr>
            <a:spLocks noChangeArrowheads="1"/>
          </p:cNvSpPr>
          <p:nvPr/>
        </p:nvSpPr>
        <p:spPr bwMode="auto">
          <a:xfrm>
            <a:off x="3923928" y="2859960"/>
            <a:ext cx="601499" cy="488337"/>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chemeClr val="accent3"/>
          </a:solidFill>
          <a:ln w="25400">
            <a:noFill/>
            <a:beve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accent3"/>
                </a:solidFill>
                <a:latin typeface="Impact" panose="020B0806030902050204" pitchFamily="34" charset="0"/>
                <a:sym typeface="Impact" panose="020B0806030902050204" pitchFamily="34" charset="0"/>
              </a:rPr>
              <a:t>03</a:t>
            </a:r>
            <a:endParaRPr lang="zh-CN" altLang="en-US" sz="2400" dirty="0">
              <a:solidFill>
                <a:schemeClr val="accent3"/>
              </a:solidFill>
              <a:latin typeface="Impact" panose="020B0806030902050204" pitchFamily="34" charset="0"/>
              <a:sym typeface="Impact" panose="020B0806030902050204" pitchFamily="34" charset="0"/>
            </a:endParaRPr>
          </a:p>
        </p:txBody>
      </p:sp>
      <p:sp>
        <p:nvSpPr>
          <p:cNvPr id="33" name="TextBox 25"/>
          <p:cNvSpPr>
            <a:spLocks noChangeArrowheads="1"/>
          </p:cNvSpPr>
          <p:nvPr/>
        </p:nvSpPr>
        <p:spPr bwMode="auto">
          <a:xfrm>
            <a:off x="4769799" y="3940696"/>
            <a:ext cx="3834820" cy="346277"/>
          </a:xfrm>
          <a:prstGeom prst="rect">
            <a:avLst/>
          </a:prstGeom>
          <a:solidFill>
            <a:schemeClr val="accent4"/>
          </a:solidFill>
          <a:ln>
            <a:noFill/>
          </a:ln>
        </p:spPr>
        <p:txBody>
          <a:bodyPr wrap="square" lIns="68607" tIns="34304" rIns="68607" bIns="34304">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solidFill>
                  <a:schemeClr val="bg1"/>
                </a:solidFill>
                <a:ea typeface="微软雅黑" panose="020B0503020204020204" pitchFamily="34" charset="-122"/>
                <a:sym typeface="Arial" panose="020B0604020202020204" pitchFamily="34" charset="0"/>
              </a:rPr>
              <a:t>请在这里输入您的标题文字</a:t>
            </a:r>
            <a:endParaRPr lang="zh-CN" altLang="en-US" sz="1800" dirty="0">
              <a:solidFill>
                <a:schemeClr val="bg1"/>
              </a:solidFill>
              <a:ea typeface="微软雅黑" panose="020B0503020204020204" pitchFamily="34" charset="-122"/>
              <a:sym typeface="Arial" panose="020B0604020202020204" pitchFamily="34" charset="0"/>
            </a:endParaRPr>
          </a:p>
        </p:txBody>
      </p:sp>
      <p:sp>
        <p:nvSpPr>
          <p:cNvPr id="34" name="矩形 8"/>
          <p:cNvSpPr>
            <a:spLocks noChangeArrowheads="1"/>
          </p:cNvSpPr>
          <p:nvPr/>
        </p:nvSpPr>
        <p:spPr bwMode="auto">
          <a:xfrm>
            <a:off x="3923928" y="3812396"/>
            <a:ext cx="599509" cy="488340"/>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chemeClr val="accent4"/>
          </a:solidFill>
          <a:ln w="25400">
            <a:noFill/>
            <a:beve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accent4"/>
                </a:solidFill>
                <a:latin typeface="Impact" panose="020B0806030902050204" pitchFamily="34" charset="0"/>
                <a:sym typeface="Impact" panose="020B0806030902050204" pitchFamily="34" charset="0"/>
              </a:rPr>
              <a:t>04</a:t>
            </a:r>
            <a:endParaRPr lang="zh-CN" altLang="en-US" sz="2400" dirty="0">
              <a:solidFill>
                <a:schemeClr val="accent4"/>
              </a:solidFill>
              <a:latin typeface="Impact" panose="020B0806030902050204" pitchFamily="34" charset="0"/>
              <a:sym typeface="Impact" panose="020B0806030902050204" pitchFamily="34" charset="0"/>
            </a:endParaRPr>
          </a:p>
        </p:txBody>
      </p:sp>
      <p:sp>
        <p:nvSpPr>
          <p:cNvPr id="3" name="矩形 2"/>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43"/>
          <p:cNvSpPr txBox="1"/>
          <p:nvPr/>
        </p:nvSpPr>
        <p:spPr>
          <a:xfrm>
            <a:off x="161365" y="1416731"/>
            <a:ext cx="3263338" cy="2235933"/>
          </a:xfrm>
          <a:prstGeom prst="rect">
            <a:avLst/>
          </a:prstGeom>
          <a:noFill/>
        </p:spPr>
        <p:txBody>
          <a:bodyPr wrap="square" lIns="68580" tIns="34290" rIns="68580" bIns="34290" rtlCol="0">
            <a:spAutoFit/>
          </a:bodyPr>
          <a:lstStyle/>
          <a:p>
            <a:pPr algn="ctr">
              <a:lnSpc>
                <a:spcPct val="130000"/>
              </a:lnSpc>
            </a:pPr>
            <a:r>
              <a:rPr lang="zh-CN" altLang="en-US" sz="12000" b="1"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目录</a:t>
            </a:r>
            <a:endParaRPr lang="en-US" altLang="zh-CN" sz="12000" b="1"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文本框 42"/>
          <p:cNvSpPr txBox="1"/>
          <p:nvPr/>
        </p:nvSpPr>
        <p:spPr>
          <a:xfrm>
            <a:off x="0" y="2500536"/>
            <a:ext cx="3563888" cy="610873"/>
          </a:xfrm>
          <a:prstGeom prst="rect">
            <a:avLst/>
          </a:prstGeom>
          <a:solidFill>
            <a:schemeClr val="accent1"/>
          </a:solidFill>
        </p:spPr>
        <p:txBody>
          <a:bodyPr wrap="square" lIns="68580" tIns="34290" rIns="68580" bIns="34290" rtlCol="0">
            <a:spAutoFit/>
          </a:bodyPr>
          <a:lstStyle/>
          <a:p>
            <a:pPr algn="ctr">
              <a:lnSpc>
                <a:spcPct val="130000"/>
              </a:lnSpc>
            </a:pPr>
            <a:r>
              <a:rPr lang="en-US" altLang="zh-CN" sz="3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endPar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6" presetClass="emph" presetSubtype="0" fill="hold" grpId="1" nodeType="afterEffect">
                                  <p:stCondLst>
                                    <p:cond delay="0"/>
                                  </p:stCondLst>
                                  <p:childTnLst>
                                    <p:animEffect transition="out" filter="fade">
                                      <p:cBhvr>
                                        <p:cTn id="19" dur="250" tmFilter="0, 0; .2, .5; .8, .5; 1, 0"/>
                                        <p:tgtEl>
                                          <p:spTgt spid="28"/>
                                        </p:tgtEl>
                                      </p:cBhvr>
                                    </p:animEffect>
                                    <p:animScale>
                                      <p:cBhvr>
                                        <p:cTn id="20" dur="125" autoRev="1" fill="hold"/>
                                        <p:tgtEl>
                                          <p:spTgt spid="28"/>
                                        </p:tgtEl>
                                      </p:cBhvr>
                                      <p:by x="105000" y="105000"/>
                                    </p:animScale>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1+#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6" presetClass="emph" presetSubtype="0" fill="hold" grpId="1" nodeType="afterEffect">
                                  <p:stCondLst>
                                    <p:cond delay="0"/>
                                  </p:stCondLst>
                                  <p:childTnLst>
                                    <p:animEffect transition="out" filter="fade">
                                      <p:cBhvr>
                                        <p:cTn id="33" dur="250" tmFilter="0, 0; .2, .5; .8, .5; 1, 0"/>
                                        <p:tgtEl>
                                          <p:spTgt spid="30"/>
                                        </p:tgtEl>
                                      </p:cBhvr>
                                    </p:animEffect>
                                    <p:animScale>
                                      <p:cBhvr>
                                        <p:cTn id="34" dur="125" autoRev="1" fill="hold"/>
                                        <p:tgtEl>
                                          <p:spTgt spid="30"/>
                                        </p:tgtEl>
                                      </p:cBhvr>
                                      <p:by x="105000" y="105000"/>
                                    </p:animScale>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6" presetClass="emph" presetSubtype="0" fill="hold" grpId="1" nodeType="afterEffect">
                                  <p:stCondLst>
                                    <p:cond delay="0"/>
                                  </p:stCondLst>
                                  <p:childTnLst>
                                    <p:animEffect transition="out" filter="fade">
                                      <p:cBhvr>
                                        <p:cTn id="47" dur="250" tmFilter="0, 0; .2, .5; .8, .5; 1, 0"/>
                                        <p:tgtEl>
                                          <p:spTgt spid="32"/>
                                        </p:tgtEl>
                                      </p:cBhvr>
                                    </p:animEffect>
                                    <p:animScale>
                                      <p:cBhvr>
                                        <p:cTn id="48" dur="125" autoRev="1" fill="hold"/>
                                        <p:tgtEl>
                                          <p:spTgt spid="32"/>
                                        </p:tgtEl>
                                      </p:cBhvr>
                                      <p:by x="105000" y="105000"/>
                                    </p:animScale>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1+#ppt_w/2"/>
                                          </p:val>
                                        </p:tav>
                                        <p:tav tm="100000">
                                          <p:val>
                                            <p:strVal val="#ppt_x"/>
                                          </p:val>
                                        </p:tav>
                                      </p:tavLst>
                                    </p:anim>
                                    <p:anim calcmode="lin" valueType="num">
                                      <p:cBhvr additive="base">
                                        <p:cTn id="53" dur="500" fill="hold"/>
                                        <p:tgtEl>
                                          <p:spTgt spid="31"/>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6" presetClass="emph" presetSubtype="0" fill="hold" grpId="1" nodeType="afterEffect">
                                  <p:stCondLst>
                                    <p:cond delay="0"/>
                                  </p:stCondLst>
                                  <p:childTnLst>
                                    <p:animEffect transition="out" filter="fade">
                                      <p:cBhvr>
                                        <p:cTn id="61" dur="250" tmFilter="0, 0; .2, .5; .8, .5; 1, 0"/>
                                        <p:tgtEl>
                                          <p:spTgt spid="34"/>
                                        </p:tgtEl>
                                      </p:cBhvr>
                                    </p:animEffect>
                                    <p:animScale>
                                      <p:cBhvr>
                                        <p:cTn id="62" dur="125" autoRev="1" fill="hold"/>
                                        <p:tgtEl>
                                          <p:spTgt spid="34"/>
                                        </p:tgtEl>
                                      </p:cBhvr>
                                      <p:by x="105000" y="105000"/>
                                    </p:animScale>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1+#ppt_w/2"/>
                                          </p:val>
                                        </p:tav>
                                        <p:tav tm="100000">
                                          <p:val>
                                            <p:strVal val="#ppt_x"/>
                                          </p:val>
                                        </p:tav>
                                      </p:tavLst>
                                    </p:anim>
                                    <p:anim calcmode="lin" valueType="num">
                                      <p:cBhvr additive="base">
                                        <p:cTn id="6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P spid="29" grpId="0" animBg="1"/>
      <p:bldP spid="30" grpId="0" animBg="1"/>
      <p:bldP spid="30" grpId="1" animBg="1"/>
      <p:bldP spid="31" grpId="0" animBg="1"/>
      <p:bldP spid="32" grpId="0" animBg="1"/>
      <p:bldP spid="32" grpId="1" animBg="1"/>
      <p:bldP spid="33" grpId="0" animBg="1"/>
      <p:bldP spid="34" grpId="0" animBg="1"/>
      <p:bldP spid="34" grpId="1" animBg="1"/>
      <p:bldP spid="25"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bwMode="auto">
          <a:xfrm>
            <a:off x="6100763" y="3138266"/>
            <a:ext cx="1383506" cy="1092140"/>
            <a:chOff x="8134254" y="4182402"/>
            <a:chExt cx="1844475" cy="1456398"/>
          </a:xfrm>
        </p:grpSpPr>
        <p:grpSp>
          <p:nvGrpSpPr>
            <p:cNvPr id="21" name="Group 20"/>
            <p:cNvGrpSpPr/>
            <p:nvPr/>
          </p:nvGrpSpPr>
          <p:grpSpPr>
            <a:xfrm>
              <a:off x="8134254" y="4182402"/>
              <a:ext cx="1844475" cy="1456398"/>
              <a:chOff x="6007103" y="3441701"/>
              <a:chExt cx="1312863" cy="1036637"/>
            </a:xfrm>
            <a:solidFill>
              <a:srgbClr val="00BBD6"/>
            </a:solidFill>
          </p:grpSpPr>
          <p:sp>
            <p:nvSpPr>
              <p:cNvPr id="22" name="Rectangle 21"/>
              <p:cNvSpPr>
                <a:spLocks noChangeArrowheads="1"/>
              </p:cNvSpPr>
              <p:nvPr/>
            </p:nvSpPr>
            <p:spPr bwMode="auto">
              <a:xfrm>
                <a:off x="6007103" y="3449638"/>
                <a:ext cx="1312863" cy="1028700"/>
              </a:xfrm>
              <a:prstGeom prst="rect">
                <a:avLst/>
              </a:prstGeom>
              <a:solidFill>
                <a:schemeClr val="accent4"/>
              </a:solidFill>
              <a:ln>
                <a:noFill/>
              </a:ln>
            </p:spPr>
            <p:txBody>
              <a:bodyPr/>
              <a:lstStyle/>
              <a:p>
                <a:pPr defTabSz="685800">
                  <a:defRPr/>
                </a:pPr>
                <a:endParaRPr lang="en-US">
                  <a:solidFill>
                    <a:srgbClr val="FFFFFF"/>
                  </a:solidFill>
                  <a:latin typeface="+mn-lt"/>
                </a:endParaRPr>
              </a:p>
            </p:txBody>
          </p:sp>
          <p:sp>
            <p:nvSpPr>
              <p:cNvPr id="23" name="Freeform 12"/>
              <p:cNvSpPr/>
              <p:nvPr/>
            </p:nvSpPr>
            <p:spPr bwMode="auto">
              <a:xfrm>
                <a:off x="6223004"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solidFill>
                    <a:srgbClr val="FFFFFF"/>
                  </a:solidFill>
                  <a:latin typeface="+mn-lt"/>
                </a:endParaRPr>
              </a:p>
            </p:txBody>
          </p:sp>
        </p:grpSp>
        <p:sp>
          <p:nvSpPr>
            <p:cNvPr id="93224" name="Rectangle 43"/>
            <p:cNvSpPr>
              <a:spLocks noChangeArrowheads="1"/>
            </p:cNvSpPr>
            <p:nvPr/>
          </p:nvSpPr>
          <p:spPr bwMode="auto">
            <a:xfrm>
              <a:off x="8154513" y="4495535"/>
              <a:ext cx="180537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800" dirty="0" err="1">
                  <a:solidFill>
                    <a:srgbClr val="FFFFFF"/>
                  </a:solidFill>
                  <a:latin typeface="Open Sans" panose="020B0606030504020204" pitchFamily="34" charset="0"/>
                </a:rPr>
                <a:t>Delorem</a:t>
              </a:r>
              <a:r>
                <a:rPr lang="en-US" altLang="zh-CN" sz="800" dirty="0">
                  <a:solidFill>
                    <a:srgbClr val="FFFFFF"/>
                  </a:solidFill>
                  <a:latin typeface="Open Sans" panose="020B0606030504020204" pitchFamily="34" charset="0"/>
                </a:rPr>
                <a:t> </a:t>
              </a:r>
              <a:r>
                <a:rPr lang="en-US" altLang="zh-CN" sz="800" dirty="0" err="1">
                  <a:solidFill>
                    <a:srgbClr val="FFFFFF"/>
                  </a:solidFill>
                  <a:latin typeface="Open Sans" panose="020B0606030504020204" pitchFamily="34" charset="0"/>
                </a:rPr>
                <a:t>ipme</a:t>
              </a:r>
              <a:r>
                <a:rPr lang="en-US" altLang="zh-CN" sz="800" dirty="0">
                  <a:solidFill>
                    <a:srgbClr val="FFFFFF"/>
                  </a:solidFill>
                  <a:latin typeface="Open Sans" panose="020B0606030504020204" pitchFamily="34" charset="0"/>
                </a:rPr>
                <a:t> </a:t>
              </a:r>
              <a:r>
                <a:rPr lang="en-US" altLang="zh-CN" sz="800" dirty="0" err="1">
                  <a:solidFill>
                    <a:srgbClr val="FFFFFF"/>
                  </a:solidFill>
                  <a:latin typeface="Open Sans" panose="020B0606030504020204" pitchFamily="34" charset="0"/>
                </a:rPr>
                <a:t>koler</a:t>
              </a:r>
              <a:r>
                <a:rPr lang="en-US" altLang="zh-CN" sz="800" dirty="0">
                  <a:solidFill>
                    <a:srgbClr val="FFFFFF"/>
                  </a:solidFill>
                  <a:latin typeface="Open Sans" panose="020B0606030504020204" pitchFamily="34" charset="0"/>
                </a:rPr>
                <a:t> sit </a:t>
              </a:r>
              <a:r>
                <a:rPr lang="en-US" altLang="zh-CN" sz="800" dirty="0" err="1">
                  <a:solidFill>
                    <a:srgbClr val="FFFFFF"/>
                  </a:solidFill>
                  <a:latin typeface="Open Sans" panose="020B0606030504020204" pitchFamily="34" charset="0"/>
                </a:rPr>
                <a:t>deniaos</a:t>
              </a:r>
              <a:r>
                <a:rPr lang="en-US" altLang="zh-CN" sz="800" dirty="0">
                  <a:solidFill>
                    <a:srgbClr val="FFFFFF"/>
                  </a:solidFill>
                  <a:latin typeface="Open Sans" panose="020B0606030504020204" pitchFamily="34" charset="0"/>
                </a:rPr>
                <a:t> </a:t>
              </a:r>
              <a:r>
                <a:rPr lang="en-US" altLang="zh-CN" sz="800" dirty="0" err="1">
                  <a:solidFill>
                    <a:srgbClr val="FFFFFF"/>
                  </a:solidFill>
                  <a:latin typeface="Open Sans" panose="020B0606030504020204" pitchFamily="34" charset="0"/>
                </a:rPr>
                <a:t>anatus</a:t>
              </a:r>
              <a:r>
                <a:rPr lang="en-US" altLang="zh-CN" sz="800" dirty="0">
                  <a:solidFill>
                    <a:srgbClr val="FFFFFF"/>
                  </a:solidFill>
                  <a:latin typeface="Open Sans" panose="020B0606030504020204" pitchFamily="34" charset="0"/>
                </a:rPr>
                <a:t> </a:t>
              </a:r>
              <a:r>
                <a:rPr lang="en-US" altLang="zh-CN" sz="800" dirty="0" err="1">
                  <a:solidFill>
                    <a:srgbClr val="FFFFFF"/>
                  </a:solidFill>
                  <a:latin typeface="Open Sans" panose="020B0606030504020204" pitchFamily="34" charset="0"/>
                </a:rPr>
                <a:t>daname</a:t>
              </a:r>
              <a:r>
                <a:rPr lang="en-US" altLang="zh-CN" sz="800" dirty="0">
                  <a:solidFill>
                    <a:srgbClr val="FFFFFF"/>
                  </a:solidFill>
                  <a:latin typeface="Open Sans" panose="020B0606030504020204" pitchFamily="34" charset="0"/>
                </a:rPr>
                <a:t> </a:t>
              </a:r>
              <a:r>
                <a:rPr lang="en-US" altLang="zh-CN" sz="800" dirty="0" err="1">
                  <a:solidFill>
                    <a:srgbClr val="FFFFFF"/>
                  </a:solidFill>
                  <a:latin typeface="Open Sans" panose="020B0606030504020204" pitchFamily="34" charset="0"/>
                </a:rPr>
                <a:t>loverna</a:t>
              </a:r>
              <a:r>
                <a:rPr lang="en-US" altLang="zh-CN" sz="800" dirty="0">
                  <a:solidFill>
                    <a:srgbClr val="FFFFFF"/>
                  </a:solidFill>
                  <a:latin typeface="Open Sans" panose="020B0606030504020204" pitchFamily="34" charset="0"/>
                </a:rPr>
                <a:t> done </a:t>
              </a:r>
              <a:r>
                <a:rPr lang="en-US" altLang="zh-CN" sz="800" dirty="0" err="1">
                  <a:solidFill>
                    <a:srgbClr val="FFFFFF"/>
                  </a:solidFill>
                  <a:latin typeface="Open Sans" panose="020B0606030504020204" pitchFamily="34" charset="0"/>
                </a:rPr>
                <a:t>dimasa</a:t>
              </a:r>
              <a:r>
                <a:rPr lang="en-US" altLang="zh-CN" sz="800" dirty="0">
                  <a:solidFill>
                    <a:srgbClr val="FFFFFF"/>
                  </a:solidFill>
                  <a:latin typeface="Open Sans" panose="020B0606030504020204" pitchFamily="34" charset="0"/>
                </a:rPr>
                <a:t> </a:t>
              </a:r>
              <a:r>
                <a:rPr lang="en-US" altLang="zh-CN" sz="800" dirty="0" err="1">
                  <a:solidFill>
                    <a:srgbClr val="FFFFFF"/>
                  </a:solidFill>
                  <a:latin typeface="Open Sans" panose="020B0606030504020204" pitchFamily="34" charset="0"/>
                </a:rPr>
                <a:t>quoslaandinam</a:t>
              </a:r>
              <a:r>
                <a:rPr lang="en-US" altLang="zh-CN" sz="800" dirty="0">
                  <a:solidFill>
                    <a:srgbClr val="FFFFFF"/>
                  </a:solidFill>
                  <a:latin typeface="Open Sans" panose="020B0606030504020204" pitchFamily="34" charset="0"/>
                </a:rPr>
                <a:t> </a:t>
              </a:r>
              <a:r>
                <a:rPr lang="en-US" altLang="zh-CN" sz="800" dirty="0" err="1">
                  <a:solidFill>
                    <a:srgbClr val="FFFFFF"/>
                  </a:solidFill>
                  <a:latin typeface="Open Sans" panose="020B0606030504020204" pitchFamily="34" charset="0"/>
                </a:rPr>
                <a:t>sant</a:t>
              </a:r>
              <a:endParaRPr lang="en-US" altLang="zh-CN" sz="800" dirty="0">
                <a:solidFill>
                  <a:srgbClr val="FFFFFF"/>
                </a:solidFill>
                <a:latin typeface="Open Sans" panose="020B0606030504020204" pitchFamily="34" charset="0"/>
              </a:endParaRPr>
            </a:p>
            <a:p>
              <a:pPr algn="ctr" eaLnBrk="1" hangingPunct="1"/>
              <a:r>
                <a:rPr lang="en-US" altLang="zh-CN" sz="800" dirty="0" err="1">
                  <a:solidFill>
                    <a:srgbClr val="FFFFFF"/>
                  </a:solidFill>
                  <a:latin typeface="Open Sans" panose="020B0606030504020204" pitchFamily="34" charset="0"/>
                </a:rPr>
                <a:t>salm</a:t>
              </a:r>
              <a:r>
                <a:rPr lang="en-US" altLang="zh-CN" sz="800" dirty="0">
                  <a:solidFill>
                    <a:srgbClr val="FFFFFF"/>
                  </a:solidFill>
                  <a:latin typeface="Open Sans" panose="020B0606030504020204" pitchFamily="34" charset="0"/>
                </a:rPr>
                <a:t> ma </a:t>
              </a:r>
              <a:r>
                <a:rPr lang="en-US" altLang="zh-CN" sz="800" dirty="0" err="1">
                  <a:solidFill>
                    <a:srgbClr val="FFFFFF"/>
                  </a:solidFill>
                  <a:latin typeface="Open Sans" panose="020B0606030504020204" pitchFamily="34" charset="0"/>
                </a:rPr>
                <a:t>dolore</a:t>
              </a:r>
              <a:r>
                <a:rPr lang="en-US" altLang="zh-CN" sz="800" dirty="0">
                  <a:solidFill>
                    <a:srgbClr val="FFFFFF"/>
                  </a:solidFill>
                  <a:latin typeface="Open Sans" panose="020B0606030504020204" pitchFamily="34" charset="0"/>
                </a:rPr>
                <a:t>.</a:t>
              </a:r>
              <a:endParaRPr lang="en-US" altLang="zh-CN" sz="800" dirty="0">
                <a:solidFill>
                  <a:srgbClr val="FFFFFF"/>
                </a:solidFill>
                <a:latin typeface="Open Sans" panose="020B0606030504020204" pitchFamily="34" charset="0"/>
              </a:endParaRPr>
            </a:p>
          </p:txBody>
        </p:sp>
      </p:grpSp>
      <p:grpSp>
        <p:nvGrpSpPr>
          <p:cNvPr id="25" name="Group 24"/>
          <p:cNvGrpSpPr/>
          <p:nvPr/>
        </p:nvGrpSpPr>
        <p:grpSpPr bwMode="auto">
          <a:xfrm>
            <a:off x="3170635" y="3138266"/>
            <a:ext cx="1389459" cy="1092140"/>
            <a:chOff x="4226734" y="4182402"/>
            <a:chExt cx="1853396" cy="1456398"/>
          </a:xfrm>
        </p:grpSpPr>
        <p:grpSp>
          <p:nvGrpSpPr>
            <p:cNvPr id="93219" name="Group 17"/>
            <p:cNvGrpSpPr/>
            <p:nvPr/>
          </p:nvGrpSpPr>
          <p:grpSpPr bwMode="auto">
            <a:xfrm>
              <a:off x="4226734" y="4193553"/>
              <a:ext cx="1853396" cy="1445247"/>
              <a:chOff x="4226734" y="4193553"/>
              <a:chExt cx="1853396" cy="1445247"/>
            </a:xfrm>
          </p:grpSpPr>
          <p:sp>
            <p:nvSpPr>
              <p:cNvPr id="6" name="Rectangle 7"/>
              <p:cNvSpPr>
                <a:spLocks noChangeArrowheads="1"/>
              </p:cNvSpPr>
              <p:nvPr/>
            </p:nvSpPr>
            <p:spPr bwMode="auto">
              <a:xfrm>
                <a:off x="4226734" y="4193519"/>
                <a:ext cx="1853396" cy="1445281"/>
              </a:xfrm>
              <a:prstGeom prst="rect">
                <a:avLst/>
              </a:prstGeom>
              <a:solidFill>
                <a:schemeClr val="accent2"/>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rgbClr val="FFFFFF"/>
                  </a:solidFill>
                </a:endParaRPr>
              </a:p>
            </p:txBody>
          </p:sp>
          <p:sp>
            <p:nvSpPr>
              <p:cNvPr id="93222" name="Rectangle 41"/>
              <p:cNvSpPr>
                <a:spLocks noChangeArrowheads="1"/>
              </p:cNvSpPr>
              <p:nvPr/>
            </p:nvSpPr>
            <p:spPr bwMode="auto">
              <a:xfrm>
                <a:off x="4241510" y="4495535"/>
                <a:ext cx="182757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800">
                    <a:solidFill>
                      <a:srgbClr val="FFFFFF"/>
                    </a:solidFill>
                    <a:latin typeface="Open Sans" panose="020B0606030504020204" pitchFamily="34" charset="0"/>
                  </a:rPr>
                  <a:t>Delorem ipme koler sit deniaos anatus daname loverna done dimasa quoslaandinam sant</a:t>
                </a:r>
                <a:endParaRPr lang="en-US" altLang="zh-CN" sz="800">
                  <a:solidFill>
                    <a:srgbClr val="FFFFFF"/>
                  </a:solidFill>
                  <a:latin typeface="Open Sans" panose="020B0606030504020204" pitchFamily="34" charset="0"/>
                </a:endParaRPr>
              </a:p>
              <a:p>
                <a:pPr algn="ctr" eaLnBrk="1" hangingPunct="1"/>
                <a:r>
                  <a:rPr lang="en-US" altLang="zh-CN" sz="800">
                    <a:solidFill>
                      <a:srgbClr val="FFFFFF"/>
                    </a:solidFill>
                    <a:latin typeface="Open Sans" panose="020B0606030504020204" pitchFamily="34" charset="0"/>
                  </a:rPr>
                  <a:t>salm ma dolore.</a:t>
                </a:r>
                <a:endParaRPr lang="en-US" altLang="zh-CN" sz="800">
                  <a:solidFill>
                    <a:srgbClr val="FFFFFF"/>
                  </a:solidFill>
                  <a:latin typeface="Open Sans" panose="020B0606030504020204" pitchFamily="34" charset="0"/>
                </a:endParaRPr>
              </a:p>
            </p:txBody>
          </p:sp>
        </p:grpSp>
        <p:sp>
          <p:nvSpPr>
            <p:cNvPr id="93220" name="Freeform 10"/>
            <p:cNvSpPr/>
            <p:nvPr/>
          </p:nvSpPr>
          <p:spPr bwMode="auto">
            <a:xfrm>
              <a:off x="4530057" y="4182402"/>
              <a:ext cx="269869" cy="180657"/>
            </a:xfrm>
            <a:custGeom>
              <a:avLst/>
              <a:gdLst>
                <a:gd name="T0" fmla="*/ 0 w 121"/>
                <a:gd name="T1" fmla="*/ 0 h 81"/>
                <a:gd name="T2" fmla="*/ 0 w 121"/>
                <a:gd name="T3" fmla="*/ 180657 h 81"/>
                <a:gd name="T4" fmla="*/ 269869 w 121"/>
                <a:gd name="T5" fmla="*/ 0 h 81"/>
                <a:gd name="T6" fmla="*/ 0 w 121"/>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FFFF"/>
                </a:solidFill>
              </a:endParaRPr>
            </a:p>
          </p:txBody>
        </p:sp>
      </p:grpSp>
      <p:grpSp>
        <p:nvGrpSpPr>
          <p:cNvPr id="27" name="Group 26"/>
          <p:cNvGrpSpPr/>
          <p:nvPr/>
        </p:nvGrpSpPr>
        <p:grpSpPr bwMode="auto">
          <a:xfrm>
            <a:off x="4639866" y="3138266"/>
            <a:ext cx="1381125" cy="1092140"/>
            <a:chOff x="6187185" y="4182402"/>
            <a:chExt cx="1840014" cy="1456398"/>
          </a:xfrm>
        </p:grpSpPr>
        <p:grpSp>
          <p:nvGrpSpPr>
            <p:cNvPr id="93215" name="Group 19"/>
            <p:cNvGrpSpPr/>
            <p:nvPr/>
          </p:nvGrpSpPr>
          <p:grpSpPr bwMode="auto">
            <a:xfrm>
              <a:off x="6187185" y="4193553"/>
              <a:ext cx="1840014" cy="1445247"/>
              <a:chOff x="6187185" y="4193553"/>
              <a:chExt cx="1840014" cy="1445247"/>
            </a:xfrm>
          </p:grpSpPr>
          <p:sp>
            <p:nvSpPr>
              <p:cNvPr id="3" name="Rectangle 8"/>
              <p:cNvSpPr>
                <a:spLocks noChangeArrowheads="1"/>
              </p:cNvSpPr>
              <p:nvPr/>
            </p:nvSpPr>
            <p:spPr bwMode="auto">
              <a:xfrm>
                <a:off x="6187185" y="4193519"/>
                <a:ext cx="1840014" cy="1445281"/>
              </a:xfrm>
              <a:prstGeom prst="rect">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rgbClr val="FFFFFF"/>
                  </a:solidFill>
                </a:endParaRPr>
              </a:p>
            </p:txBody>
          </p:sp>
          <p:sp>
            <p:nvSpPr>
              <p:cNvPr id="93218" name="Rectangle 42"/>
              <p:cNvSpPr>
                <a:spLocks noChangeArrowheads="1"/>
              </p:cNvSpPr>
              <p:nvPr/>
            </p:nvSpPr>
            <p:spPr bwMode="auto">
              <a:xfrm>
                <a:off x="6205154" y="4495535"/>
                <a:ext cx="180537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800">
                    <a:solidFill>
                      <a:srgbClr val="FFFFFF"/>
                    </a:solidFill>
                    <a:latin typeface="Open Sans" panose="020B0606030504020204" pitchFamily="34" charset="0"/>
                  </a:rPr>
                  <a:t>Delorem ipme koler sit deniaos anatus daname loverna done dimasa quoslaandinam sant</a:t>
                </a:r>
                <a:endParaRPr lang="en-US" altLang="zh-CN" sz="800">
                  <a:solidFill>
                    <a:srgbClr val="FFFFFF"/>
                  </a:solidFill>
                  <a:latin typeface="Open Sans" panose="020B0606030504020204" pitchFamily="34" charset="0"/>
                </a:endParaRPr>
              </a:p>
              <a:p>
                <a:pPr algn="ctr" eaLnBrk="1" hangingPunct="1"/>
                <a:r>
                  <a:rPr lang="en-US" altLang="zh-CN" sz="800">
                    <a:solidFill>
                      <a:srgbClr val="FFFFFF"/>
                    </a:solidFill>
                    <a:latin typeface="Open Sans" panose="020B0606030504020204" pitchFamily="34" charset="0"/>
                  </a:rPr>
                  <a:t>salm ma dolore.</a:t>
                </a:r>
                <a:endParaRPr lang="en-US" altLang="zh-CN" sz="800">
                  <a:solidFill>
                    <a:srgbClr val="FFFFFF"/>
                  </a:solidFill>
                  <a:latin typeface="Open Sans" panose="020B0606030504020204" pitchFamily="34" charset="0"/>
                </a:endParaRPr>
              </a:p>
            </p:txBody>
          </p:sp>
        </p:grpSp>
        <p:sp>
          <p:nvSpPr>
            <p:cNvPr id="93216" name="Freeform 11"/>
            <p:cNvSpPr/>
            <p:nvPr/>
          </p:nvSpPr>
          <p:spPr bwMode="auto">
            <a:xfrm>
              <a:off x="6483818" y="4182402"/>
              <a:ext cx="269869" cy="180657"/>
            </a:xfrm>
            <a:custGeom>
              <a:avLst/>
              <a:gdLst>
                <a:gd name="T0" fmla="*/ 0 w 121"/>
                <a:gd name="T1" fmla="*/ 0 h 81"/>
                <a:gd name="T2" fmla="*/ 0 w 121"/>
                <a:gd name="T3" fmla="*/ 180657 h 81"/>
                <a:gd name="T4" fmla="*/ 269869 w 121"/>
                <a:gd name="T5" fmla="*/ 0 h 81"/>
                <a:gd name="T6" fmla="*/ 0 w 121"/>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FFFF"/>
                </a:solidFill>
              </a:endParaRPr>
            </a:p>
          </p:txBody>
        </p:sp>
      </p:grpSp>
      <p:sp>
        <p:nvSpPr>
          <p:cNvPr id="10" name="Text Placeholder 2"/>
          <p:cNvSpPr txBox="1"/>
          <p:nvPr/>
        </p:nvSpPr>
        <p:spPr>
          <a:xfrm>
            <a:off x="1656160" y="2572544"/>
            <a:ext cx="1414463" cy="312040"/>
          </a:xfrm>
          <a:prstGeom prst="rect">
            <a:avLst/>
          </a:prstGeom>
          <a:noFill/>
        </p:spPr>
        <p:txBody>
          <a:bodyPr lIns="68580" tIns="34290" rIns="68580" bIns="3429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Text Placeholder 2"/>
          <p:cNvSpPr txBox="1"/>
          <p:nvPr/>
        </p:nvSpPr>
        <p:spPr>
          <a:xfrm>
            <a:off x="3101578" y="2598746"/>
            <a:ext cx="1414463" cy="310849"/>
          </a:xfrm>
          <a:prstGeom prst="rect">
            <a:avLst/>
          </a:prstGeom>
          <a:noFill/>
        </p:spPr>
        <p:txBody>
          <a:bodyPr lIns="68580" tIns="34290" rIns="68580" bIns="3429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Text Placeholder 2"/>
          <p:cNvSpPr txBox="1"/>
          <p:nvPr/>
        </p:nvSpPr>
        <p:spPr>
          <a:xfrm>
            <a:off x="4560094" y="2617802"/>
            <a:ext cx="1568054" cy="312040"/>
          </a:xfrm>
          <a:prstGeom prst="rect">
            <a:avLst/>
          </a:prstGeom>
          <a:noFill/>
        </p:spPr>
        <p:txBody>
          <a:bodyPr lIns="68580" tIns="34290" rIns="68580" bIns="3429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Text Placeholder 2"/>
          <p:cNvSpPr txBox="1"/>
          <p:nvPr/>
        </p:nvSpPr>
        <p:spPr>
          <a:xfrm>
            <a:off x="6104335" y="2629712"/>
            <a:ext cx="1414463" cy="312040"/>
          </a:xfrm>
          <a:prstGeom prst="rect">
            <a:avLst/>
          </a:prstGeom>
          <a:noFill/>
        </p:spPr>
        <p:txBody>
          <a:bodyPr lIns="68580" tIns="34290" rIns="68580" bIns="3429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7" name="Group 16"/>
          <p:cNvGrpSpPr/>
          <p:nvPr/>
        </p:nvGrpSpPr>
        <p:grpSpPr bwMode="auto">
          <a:xfrm>
            <a:off x="1687116" y="3138266"/>
            <a:ext cx="1404938" cy="1092140"/>
            <a:chOff x="2249291" y="4182402"/>
            <a:chExt cx="1873473" cy="1456398"/>
          </a:xfrm>
        </p:grpSpPr>
        <p:grpSp>
          <p:nvGrpSpPr>
            <p:cNvPr id="14" name="Group 13"/>
            <p:cNvGrpSpPr/>
            <p:nvPr/>
          </p:nvGrpSpPr>
          <p:grpSpPr>
            <a:xfrm>
              <a:off x="2255132" y="4182402"/>
              <a:ext cx="1864547" cy="1456398"/>
              <a:chOff x="1822452" y="3441701"/>
              <a:chExt cx="1327150" cy="1036637"/>
            </a:xfrm>
            <a:solidFill>
              <a:srgbClr val="FFC000"/>
            </a:solidFill>
          </p:grpSpPr>
          <p:sp>
            <p:nvSpPr>
              <p:cNvPr id="15" name="Rectangle 6"/>
              <p:cNvSpPr>
                <a:spLocks noChangeArrowheads="1"/>
              </p:cNvSpPr>
              <p:nvPr/>
            </p:nvSpPr>
            <p:spPr bwMode="auto">
              <a:xfrm>
                <a:off x="1822452" y="3449638"/>
                <a:ext cx="1327150" cy="1028700"/>
              </a:xfrm>
              <a:prstGeom prst="rect">
                <a:avLst/>
              </a:prstGeom>
              <a:solidFill>
                <a:schemeClr val="accent1"/>
              </a:solidFill>
              <a:ln>
                <a:noFill/>
              </a:ln>
            </p:spPr>
            <p:txBody>
              <a:bodyPr/>
              <a:lstStyle/>
              <a:p>
                <a:pPr defTabSz="685800">
                  <a:defRPr/>
                </a:pPr>
                <a:endParaRPr lang="en-US">
                  <a:solidFill>
                    <a:srgbClr val="FFFFFF"/>
                  </a:solidFill>
                  <a:latin typeface="+mn-lt"/>
                </a:endParaRPr>
              </a:p>
            </p:txBody>
          </p:sp>
          <p:sp>
            <p:nvSpPr>
              <p:cNvPr id="16" name="Freeform 9"/>
              <p:cNvSpPr/>
              <p:nvPr/>
            </p:nvSpPr>
            <p:spPr bwMode="auto">
              <a:xfrm>
                <a:off x="2051051"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solidFill>
                    <a:srgbClr val="FFFFFF"/>
                  </a:solidFill>
                  <a:latin typeface="+mn-lt"/>
                </a:endParaRPr>
              </a:p>
            </p:txBody>
          </p:sp>
        </p:grpSp>
        <p:sp>
          <p:nvSpPr>
            <p:cNvPr id="93214" name="Rectangle 40"/>
            <p:cNvSpPr>
              <a:spLocks noChangeArrowheads="1"/>
            </p:cNvSpPr>
            <p:nvPr/>
          </p:nvSpPr>
          <p:spPr bwMode="auto">
            <a:xfrm>
              <a:off x="2249291" y="4495535"/>
              <a:ext cx="187347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800">
                  <a:solidFill>
                    <a:srgbClr val="FFFFFF"/>
                  </a:solidFill>
                  <a:latin typeface="Open Sans" panose="020B0606030504020204" pitchFamily="34" charset="0"/>
                </a:rPr>
                <a:t>Delorem ipme koler sit deniaos anatus daname loverna done dimasa quoslaandinam sant</a:t>
              </a:r>
              <a:endParaRPr lang="en-US" altLang="zh-CN" sz="800">
                <a:solidFill>
                  <a:srgbClr val="FFFFFF"/>
                </a:solidFill>
                <a:latin typeface="Open Sans" panose="020B0606030504020204" pitchFamily="34" charset="0"/>
              </a:endParaRPr>
            </a:p>
            <a:p>
              <a:pPr algn="ctr" eaLnBrk="1" hangingPunct="1"/>
              <a:r>
                <a:rPr lang="en-US" altLang="zh-CN" sz="800">
                  <a:solidFill>
                    <a:srgbClr val="FFFFFF"/>
                  </a:solidFill>
                  <a:latin typeface="Open Sans" panose="020B0606030504020204" pitchFamily="34" charset="0"/>
                </a:rPr>
                <a:t>salm ma dolore.</a:t>
              </a:r>
              <a:endParaRPr lang="en-US" altLang="zh-CN" sz="800">
                <a:solidFill>
                  <a:srgbClr val="FFFFFF"/>
                </a:solidFill>
                <a:latin typeface="Open Sans" panose="020B0606030504020204" pitchFamily="34" charset="0"/>
              </a:endParaRPr>
            </a:p>
          </p:txBody>
        </p:sp>
      </p:grpSp>
      <p:grpSp>
        <p:nvGrpSpPr>
          <p:cNvPr id="7" name="Group 6"/>
          <p:cNvGrpSpPr/>
          <p:nvPr/>
        </p:nvGrpSpPr>
        <p:grpSpPr bwMode="auto">
          <a:xfrm>
            <a:off x="1709738" y="1308901"/>
            <a:ext cx="1391841" cy="1218385"/>
            <a:chOff x="2279664" y="1744663"/>
            <a:chExt cx="1855627" cy="1623672"/>
          </a:xfrm>
        </p:grpSpPr>
        <p:sp>
          <p:nvSpPr>
            <p:cNvPr id="19" name="Freeform 13"/>
            <p:cNvSpPr/>
            <p:nvPr/>
          </p:nvSpPr>
          <p:spPr bwMode="auto">
            <a:xfrm>
              <a:off x="2279664" y="1744663"/>
              <a:ext cx="1855627" cy="1623672"/>
            </a:xfrm>
            <a:custGeom>
              <a:avLst/>
              <a:gdLst>
                <a:gd name="T0" fmla="*/ 832 w 832"/>
                <a:gd name="T1" fmla="*/ 0 h 728"/>
                <a:gd name="T2" fmla="*/ 0 w 832"/>
                <a:gd name="T3" fmla="*/ 0 h 728"/>
                <a:gd name="T4" fmla="*/ 0 w 832"/>
                <a:gd name="T5" fmla="*/ 647 h 728"/>
                <a:gd name="T6" fmla="*/ 133 w 832"/>
                <a:gd name="T7" fmla="*/ 647 h 728"/>
                <a:gd name="T8" fmla="*/ 133 w 832"/>
                <a:gd name="T9" fmla="*/ 728 h 728"/>
                <a:gd name="T10" fmla="*/ 254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3" y="647"/>
                  </a:lnTo>
                  <a:lnTo>
                    <a:pt x="133" y="728"/>
                  </a:lnTo>
                  <a:lnTo>
                    <a:pt x="254" y="647"/>
                  </a:lnTo>
                  <a:lnTo>
                    <a:pt x="832" y="647"/>
                  </a:lnTo>
                  <a:lnTo>
                    <a:pt x="832" y="0"/>
                  </a:lnTo>
                  <a:close/>
                </a:path>
              </a:pathLst>
            </a:custGeom>
            <a:solidFill>
              <a:schemeClr val="accent1"/>
            </a:solidFill>
            <a:ln>
              <a:noFill/>
            </a:ln>
          </p:spPr>
          <p:txBody>
            <a:bodyPr/>
            <a:lstStyle/>
            <a:p>
              <a:pPr defTabSz="685800">
                <a:defRPr/>
              </a:pPr>
              <a:endParaRPr lang="en-US">
                <a:latin typeface="+mn-lt"/>
              </a:endParaRPr>
            </a:p>
          </p:txBody>
        </p:sp>
        <p:grpSp>
          <p:nvGrpSpPr>
            <p:cNvPr id="30" name="Group 29"/>
            <p:cNvGrpSpPr/>
            <p:nvPr/>
          </p:nvGrpSpPr>
          <p:grpSpPr>
            <a:xfrm>
              <a:off x="2882264" y="2096533"/>
              <a:ext cx="652652" cy="631862"/>
              <a:chOff x="2339974" y="3200401"/>
              <a:chExt cx="249238" cy="241299"/>
            </a:xfrm>
            <a:solidFill>
              <a:schemeClr val="bg1"/>
            </a:solidFill>
          </p:grpSpPr>
          <p:sp>
            <p:nvSpPr>
              <p:cNvPr id="3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29"/>
              <p:cNvSpPr>
                <a:spLocks noEditPoints="1"/>
              </p:cNvSpPr>
              <p:nvPr/>
            </p:nvSpPr>
            <p:spPr bwMode="auto">
              <a:xfrm>
                <a:off x="2339974" y="3217862"/>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5" name="Group 4"/>
          <p:cNvGrpSpPr/>
          <p:nvPr/>
        </p:nvGrpSpPr>
        <p:grpSpPr bwMode="auto">
          <a:xfrm>
            <a:off x="3170635" y="1308901"/>
            <a:ext cx="1389459" cy="1218385"/>
            <a:chOff x="4226734" y="1744663"/>
            <a:chExt cx="1853396" cy="1623672"/>
          </a:xfrm>
        </p:grpSpPr>
        <p:sp>
          <p:nvSpPr>
            <p:cNvPr id="26" name="Freeform 14"/>
            <p:cNvSpPr/>
            <p:nvPr/>
          </p:nvSpPr>
          <p:spPr bwMode="auto">
            <a:xfrm>
              <a:off x="4226734" y="1744663"/>
              <a:ext cx="1853396" cy="1623672"/>
            </a:xfrm>
            <a:custGeom>
              <a:avLst/>
              <a:gdLst>
                <a:gd name="T0" fmla="*/ 831 w 831"/>
                <a:gd name="T1" fmla="*/ 0 h 728"/>
                <a:gd name="T2" fmla="*/ 0 w 831"/>
                <a:gd name="T3" fmla="*/ 0 h 728"/>
                <a:gd name="T4" fmla="*/ 0 w 831"/>
                <a:gd name="T5" fmla="*/ 647 h 728"/>
                <a:gd name="T6" fmla="*/ 132 w 831"/>
                <a:gd name="T7" fmla="*/ 647 h 728"/>
                <a:gd name="T8" fmla="*/ 132 w 831"/>
                <a:gd name="T9" fmla="*/ 728 h 728"/>
                <a:gd name="T10" fmla="*/ 254 w 831"/>
                <a:gd name="T11" fmla="*/ 647 h 728"/>
                <a:gd name="T12" fmla="*/ 831 w 831"/>
                <a:gd name="T13" fmla="*/ 647 h 728"/>
                <a:gd name="T14" fmla="*/ 831 w 831"/>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28">
                  <a:moveTo>
                    <a:pt x="831" y="0"/>
                  </a:moveTo>
                  <a:lnTo>
                    <a:pt x="0" y="0"/>
                  </a:lnTo>
                  <a:lnTo>
                    <a:pt x="0" y="647"/>
                  </a:lnTo>
                  <a:lnTo>
                    <a:pt x="132" y="647"/>
                  </a:lnTo>
                  <a:lnTo>
                    <a:pt x="132" y="728"/>
                  </a:lnTo>
                  <a:lnTo>
                    <a:pt x="254" y="647"/>
                  </a:lnTo>
                  <a:lnTo>
                    <a:pt x="831" y="647"/>
                  </a:lnTo>
                  <a:lnTo>
                    <a:pt x="831" y="0"/>
                  </a:lnTo>
                  <a:close/>
                </a:path>
              </a:pathLst>
            </a:custGeom>
            <a:solidFill>
              <a:schemeClr val="accent2"/>
            </a:solidFill>
            <a:ln>
              <a:noFill/>
            </a:ln>
          </p:spPr>
          <p:txBody>
            <a:bodyPr/>
            <a:lstStyle/>
            <a:p>
              <a:pPr defTabSz="685800">
                <a:defRPr/>
              </a:pPr>
              <a:endParaRPr lang="en-US">
                <a:latin typeface="+mn-lt"/>
              </a:endParaRPr>
            </a:p>
          </p:txBody>
        </p:sp>
        <p:grpSp>
          <p:nvGrpSpPr>
            <p:cNvPr id="93208" name="Group 534"/>
            <p:cNvGrpSpPr/>
            <p:nvPr/>
          </p:nvGrpSpPr>
          <p:grpSpPr bwMode="auto">
            <a:xfrm>
              <a:off x="4892136" y="2049693"/>
              <a:ext cx="522591" cy="733849"/>
              <a:chOff x="0" y="0"/>
              <a:chExt cx="466806" cy="655510"/>
            </a:xfrm>
          </p:grpSpPr>
          <p:sp>
            <p:nvSpPr>
              <p:cNvPr id="93209" name="Shape 532"/>
              <p:cNvSpPr/>
              <p:nvPr/>
            </p:nvSpPr>
            <p:spPr bwMode="auto">
              <a:xfrm>
                <a:off x="0" y="55316"/>
                <a:ext cx="466807" cy="600195"/>
              </a:xfrm>
              <a:custGeom>
                <a:avLst/>
                <a:gdLst>
                  <a:gd name="T0" fmla="*/ 233404 w 21600"/>
                  <a:gd name="T1" fmla="*/ 300098 h 21600"/>
                  <a:gd name="T2" fmla="*/ 233404 w 21600"/>
                  <a:gd name="T3" fmla="*/ 300098 h 21600"/>
                  <a:gd name="T4" fmla="*/ 233404 w 21600"/>
                  <a:gd name="T5" fmla="*/ 300098 h 21600"/>
                  <a:gd name="T6" fmla="*/ 233404 w 21600"/>
                  <a:gd name="T7" fmla="*/ 30009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93210" name="Shape 533"/>
              <p:cNvSpPr/>
              <p:nvPr/>
            </p:nvSpPr>
            <p:spPr bwMode="auto">
              <a:xfrm>
                <a:off x="82231" y="0"/>
                <a:ext cx="300096" cy="133384"/>
              </a:xfrm>
              <a:custGeom>
                <a:avLst/>
                <a:gdLst>
                  <a:gd name="T0" fmla="*/ 150048 w 21600"/>
                  <a:gd name="T1" fmla="*/ 66692 h 21600"/>
                  <a:gd name="T2" fmla="*/ 150048 w 21600"/>
                  <a:gd name="T3" fmla="*/ 66692 h 21600"/>
                  <a:gd name="T4" fmla="*/ 150048 w 21600"/>
                  <a:gd name="T5" fmla="*/ 66692 h 21600"/>
                  <a:gd name="T6" fmla="*/ 150048 w 21600"/>
                  <a:gd name="T7" fmla="*/ 6669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grpSp>
        <p:nvGrpSpPr>
          <p:cNvPr id="4" name="Group 3"/>
          <p:cNvGrpSpPr/>
          <p:nvPr/>
        </p:nvGrpSpPr>
        <p:grpSpPr bwMode="auto">
          <a:xfrm>
            <a:off x="4629150" y="1308901"/>
            <a:ext cx="1391841" cy="1218385"/>
            <a:chOff x="6171569" y="1744665"/>
            <a:chExt cx="1855626" cy="1623673"/>
          </a:xfrm>
        </p:grpSpPr>
        <p:sp>
          <p:nvSpPr>
            <p:cNvPr id="32" name="Freeform 15"/>
            <p:cNvSpPr/>
            <p:nvPr/>
          </p:nvSpPr>
          <p:spPr bwMode="auto">
            <a:xfrm>
              <a:off x="6171569" y="1744665"/>
              <a:ext cx="1855626" cy="1623673"/>
            </a:xfrm>
            <a:custGeom>
              <a:avLst/>
              <a:gdLst>
                <a:gd name="T0" fmla="*/ 832 w 832"/>
                <a:gd name="T1" fmla="*/ 0 h 728"/>
                <a:gd name="T2" fmla="*/ 0 w 832"/>
                <a:gd name="T3" fmla="*/ 0 h 728"/>
                <a:gd name="T4" fmla="*/ 0 w 832"/>
                <a:gd name="T5" fmla="*/ 647 h 728"/>
                <a:gd name="T6" fmla="*/ 132 w 832"/>
                <a:gd name="T7" fmla="*/ 647 h 728"/>
                <a:gd name="T8" fmla="*/ 132 w 832"/>
                <a:gd name="T9" fmla="*/ 728 h 728"/>
                <a:gd name="T10" fmla="*/ 257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2" y="647"/>
                  </a:lnTo>
                  <a:lnTo>
                    <a:pt x="132" y="728"/>
                  </a:lnTo>
                  <a:lnTo>
                    <a:pt x="257" y="647"/>
                  </a:lnTo>
                  <a:lnTo>
                    <a:pt x="832" y="647"/>
                  </a:lnTo>
                  <a:lnTo>
                    <a:pt x="832" y="0"/>
                  </a:lnTo>
                  <a:close/>
                </a:path>
              </a:pathLst>
            </a:custGeom>
            <a:solidFill>
              <a:schemeClr val="accent3"/>
            </a:solidFill>
            <a:ln>
              <a:noFill/>
            </a:ln>
          </p:spPr>
          <p:txBody>
            <a:bodyPr/>
            <a:lstStyle/>
            <a:p>
              <a:pPr defTabSz="685800">
                <a:defRPr/>
              </a:pPr>
              <a:endParaRPr lang="en-US">
                <a:latin typeface="+mn-lt"/>
              </a:endParaRPr>
            </a:p>
          </p:txBody>
        </p:sp>
        <p:sp>
          <p:nvSpPr>
            <p:cNvPr id="93206" name="Shape 731"/>
            <p:cNvSpPr/>
            <p:nvPr/>
          </p:nvSpPr>
          <p:spPr bwMode="auto">
            <a:xfrm>
              <a:off x="6872257" y="2124355"/>
              <a:ext cx="510403" cy="641614"/>
            </a:xfrm>
            <a:custGeom>
              <a:avLst/>
              <a:gdLst>
                <a:gd name="T0" fmla="*/ 255202 w 21600"/>
                <a:gd name="T1" fmla="*/ 320807 h 21600"/>
                <a:gd name="T2" fmla="*/ 255202 w 21600"/>
                <a:gd name="T3" fmla="*/ 320807 h 21600"/>
                <a:gd name="T4" fmla="*/ 255202 w 21600"/>
                <a:gd name="T5" fmla="*/ 320807 h 21600"/>
                <a:gd name="T6" fmla="*/ 255202 w 21600"/>
                <a:gd name="T7" fmla="*/ 3208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2" name="Group 1"/>
          <p:cNvGrpSpPr/>
          <p:nvPr/>
        </p:nvGrpSpPr>
        <p:grpSpPr bwMode="auto">
          <a:xfrm>
            <a:off x="6087666" y="1308901"/>
            <a:ext cx="1396603" cy="1218385"/>
            <a:chOff x="8116413" y="1744663"/>
            <a:chExt cx="1862317" cy="1623672"/>
          </a:xfrm>
        </p:grpSpPr>
        <p:sp>
          <p:nvSpPr>
            <p:cNvPr id="29" name="Freeform 16"/>
            <p:cNvSpPr/>
            <p:nvPr/>
          </p:nvSpPr>
          <p:spPr bwMode="auto">
            <a:xfrm>
              <a:off x="8116413" y="1744663"/>
              <a:ext cx="1862317" cy="1623672"/>
            </a:xfrm>
            <a:custGeom>
              <a:avLst/>
              <a:gdLst>
                <a:gd name="T0" fmla="*/ 835 w 835"/>
                <a:gd name="T1" fmla="*/ 0 h 728"/>
                <a:gd name="T2" fmla="*/ 0 w 835"/>
                <a:gd name="T3" fmla="*/ 0 h 728"/>
                <a:gd name="T4" fmla="*/ 0 w 835"/>
                <a:gd name="T5" fmla="*/ 647 h 728"/>
                <a:gd name="T6" fmla="*/ 133 w 835"/>
                <a:gd name="T7" fmla="*/ 647 h 728"/>
                <a:gd name="T8" fmla="*/ 133 w 835"/>
                <a:gd name="T9" fmla="*/ 728 h 728"/>
                <a:gd name="T10" fmla="*/ 258 w 835"/>
                <a:gd name="T11" fmla="*/ 647 h 728"/>
                <a:gd name="T12" fmla="*/ 835 w 835"/>
                <a:gd name="T13" fmla="*/ 647 h 728"/>
                <a:gd name="T14" fmla="*/ 835 w 835"/>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728">
                  <a:moveTo>
                    <a:pt x="835" y="0"/>
                  </a:moveTo>
                  <a:lnTo>
                    <a:pt x="0" y="0"/>
                  </a:lnTo>
                  <a:lnTo>
                    <a:pt x="0" y="647"/>
                  </a:lnTo>
                  <a:lnTo>
                    <a:pt x="133" y="647"/>
                  </a:lnTo>
                  <a:lnTo>
                    <a:pt x="133" y="728"/>
                  </a:lnTo>
                  <a:lnTo>
                    <a:pt x="258" y="647"/>
                  </a:lnTo>
                  <a:lnTo>
                    <a:pt x="835" y="647"/>
                  </a:lnTo>
                  <a:lnTo>
                    <a:pt x="835" y="0"/>
                  </a:lnTo>
                  <a:close/>
                </a:path>
              </a:pathLst>
            </a:custGeom>
            <a:solidFill>
              <a:schemeClr val="accent4"/>
            </a:solidFill>
            <a:ln>
              <a:noFill/>
            </a:ln>
          </p:spPr>
          <p:txBody>
            <a:bodyPr/>
            <a:lstStyle/>
            <a:p>
              <a:pPr defTabSz="685800">
                <a:defRPr/>
              </a:pPr>
              <a:endParaRPr lang="en-US">
                <a:latin typeface="+mn-lt"/>
              </a:endParaRPr>
            </a:p>
          </p:txBody>
        </p:sp>
        <p:sp>
          <p:nvSpPr>
            <p:cNvPr id="93204" name="Shape 722"/>
            <p:cNvSpPr/>
            <p:nvPr/>
          </p:nvSpPr>
          <p:spPr bwMode="auto">
            <a:xfrm>
              <a:off x="8640092" y="2121396"/>
              <a:ext cx="805745" cy="644573"/>
            </a:xfrm>
            <a:custGeom>
              <a:avLst/>
              <a:gdLst>
                <a:gd name="T0" fmla="*/ 402873 w 21600"/>
                <a:gd name="T1" fmla="*/ 322287 h 21600"/>
                <a:gd name="T2" fmla="*/ 402873 w 21600"/>
                <a:gd name="T3" fmla="*/ 322287 h 21600"/>
                <a:gd name="T4" fmla="*/ 402873 w 21600"/>
                <a:gd name="T5" fmla="*/ 322287 h 21600"/>
                <a:gd name="T6" fmla="*/ 402873 w 21600"/>
                <a:gd name="T7" fmla="*/ 3222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67" name="组合 66"/>
          <p:cNvGrpSpPr/>
          <p:nvPr/>
        </p:nvGrpSpPr>
        <p:grpSpPr>
          <a:xfrm>
            <a:off x="2713964" y="340296"/>
            <a:ext cx="6141063" cy="129844"/>
            <a:chOff x="2713964" y="340296"/>
            <a:chExt cx="6141063" cy="129844"/>
          </a:xfrm>
        </p:grpSpPr>
        <p:cxnSp>
          <p:nvCxnSpPr>
            <p:cNvPr id="68" name="直接连接符 67"/>
            <p:cNvCxnSpPr>
              <a:endCxn id="69"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58" name="矩形 57"/>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55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43"/>
          <p:cNvSpPr txBox="1"/>
          <p:nvPr/>
        </p:nvSpPr>
        <p:spPr>
          <a:xfrm>
            <a:off x="-409868" y="698403"/>
            <a:ext cx="4405804" cy="3602333"/>
          </a:xfrm>
          <a:prstGeom prst="rect">
            <a:avLst/>
          </a:prstGeom>
          <a:noFill/>
        </p:spPr>
        <p:txBody>
          <a:bodyPr wrap="square" lIns="68580" tIns="34290" rIns="68580" bIns="34290" rtlCol="0">
            <a:spAutoFit/>
          </a:bodyPr>
          <a:lstStyle/>
          <a:p>
            <a:pPr algn="ctr">
              <a:lnSpc>
                <a:spcPct val="130000"/>
              </a:lnSpc>
            </a:pPr>
            <a:r>
              <a:rPr lang="en-US" altLang="zh-CN" sz="20000" b="1" dirty="0" smtClean="0">
                <a:solidFill>
                  <a:schemeClr val="accent1">
                    <a:lumMod val="60000"/>
                    <a:lumOff val="40000"/>
                  </a:schemeClr>
                </a:solidFill>
                <a:latin typeface="Impact" panose="020B0806030902050204" pitchFamily="34" charset="0"/>
                <a:ea typeface="+mj-ea"/>
                <a:cs typeface="Arial" panose="020B0604020202020204" pitchFamily="34" charset="0"/>
              </a:rPr>
              <a:t>03</a:t>
            </a:r>
            <a:endParaRPr lang="en-US" altLang="zh-CN" sz="20000" b="1" dirty="0">
              <a:solidFill>
                <a:schemeClr val="accent1">
                  <a:lumMod val="60000"/>
                  <a:lumOff val="40000"/>
                </a:schemeClr>
              </a:solidFill>
              <a:latin typeface="Impact" panose="020B0806030902050204" pitchFamily="34" charset="0"/>
              <a:ea typeface="+mj-ea"/>
              <a:cs typeface="Arial" panose="020B0604020202020204" pitchFamily="34" charset="0"/>
            </a:endParaRPr>
          </a:p>
        </p:txBody>
      </p:sp>
      <p:sp>
        <p:nvSpPr>
          <p:cNvPr id="8" name="文本框 42"/>
          <p:cNvSpPr txBox="1"/>
          <p:nvPr/>
        </p:nvSpPr>
        <p:spPr>
          <a:xfrm>
            <a:off x="0" y="2555945"/>
            <a:ext cx="3563888" cy="520655"/>
          </a:xfrm>
          <a:prstGeom prst="rect">
            <a:avLst/>
          </a:prstGeom>
          <a:solidFill>
            <a:schemeClr val="accent1"/>
          </a:solidFill>
        </p:spPr>
        <p:txBody>
          <a:bodyPr wrap="square" lIns="68580" tIns="34290" rIns="68580" bIns="34290" rtlCol="0">
            <a:spAutoFit/>
          </a:bodyPr>
          <a:lstStyle/>
          <a:p>
            <a:pPr algn="ctr">
              <a:lnSpc>
                <a:spcPct val="130000"/>
              </a:lnSpc>
            </a:pPr>
            <a:r>
              <a:rPr lang="zh-CN" altLang="en-US" sz="25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点击更改标题</a:t>
            </a:r>
            <a:endParaRPr lang="en-US" altLang="zh-CN"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Picture 5" descr="C:\Documents and Settings\Administrator\桌面\1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45" y="1996"/>
            <a:ext cx="9153211" cy="5143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250" fill="hold"/>
                                        <p:tgtEl>
                                          <p:spTgt spid="9"/>
                                        </p:tgtEl>
                                        <p:attrNameLst>
                                          <p:attrName>ppt_w</p:attrName>
                                        </p:attrNameLst>
                                      </p:cBhvr>
                                      <p:tavLst>
                                        <p:tav tm="0">
                                          <p:val>
                                            <p:strVal val="4*#ppt_w"/>
                                          </p:val>
                                        </p:tav>
                                        <p:tav tm="100000">
                                          <p:val>
                                            <p:strVal val="#ppt_w"/>
                                          </p:val>
                                        </p:tav>
                                      </p:tavLst>
                                    </p:anim>
                                    <p:anim calcmode="lin" valueType="num">
                                      <p:cBhvr>
                                        <p:cTn id="16" dur="125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4724401" y="1629278"/>
            <a:ext cx="2984897" cy="37702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8390">
              <a:defRPr/>
            </a:pP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TextBox 56"/>
          <p:cNvSpPr txBox="1"/>
          <p:nvPr/>
        </p:nvSpPr>
        <p:spPr>
          <a:xfrm>
            <a:off x="4724401" y="2133069"/>
            <a:ext cx="2984897" cy="37702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Box 57"/>
          <p:cNvSpPr txBox="1"/>
          <p:nvPr/>
        </p:nvSpPr>
        <p:spPr>
          <a:xfrm>
            <a:off x="4724401" y="2633285"/>
            <a:ext cx="2984897" cy="37702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TextBox 58"/>
          <p:cNvSpPr txBox="1"/>
          <p:nvPr/>
        </p:nvSpPr>
        <p:spPr>
          <a:xfrm>
            <a:off x="4724401" y="3126356"/>
            <a:ext cx="2984897" cy="37702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Box 59"/>
          <p:cNvSpPr txBox="1"/>
          <p:nvPr/>
        </p:nvSpPr>
        <p:spPr>
          <a:xfrm>
            <a:off x="4724401" y="3637292"/>
            <a:ext cx="2984897" cy="37702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6" name="Group 15"/>
          <p:cNvGrpSpPr/>
          <p:nvPr/>
        </p:nvGrpSpPr>
        <p:grpSpPr bwMode="auto">
          <a:xfrm>
            <a:off x="0" y="1068321"/>
            <a:ext cx="4563666" cy="1027826"/>
            <a:chOff x="0" y="1424092"/>
            <a:chExt cx="6085541" cy="1370270"/>
          </a:xfrm>
        </p:grpSpPr>
        <p:grpSp>
          <p:nvGrpSpPr>
            <p:cNvPr id="101417" name="Group 8"/>
            <p:cNvGrpSpPr/>
            <p:nvPr/>
          </p:nvGrpSpPr>
          <p:grpSpPr bwMode="auto">
            <a:xfrm>
              <a:off x="0" y="1424092"/>
              <a:ext cx="6085541" cy="1370270"/>
              <a:chOff x="0" y="1424092"/>
              <a:chExt cx="6085541" cy="1370270"/>
            </a:xfrm>
          </p:grpSpPr>
          <p:grpSp>
            <p:nvGrpSpPr>
              <p:cNvPr id="101419" name="Group 6"/>
              <p:cNvGrpSpPr/>
              <p:nvPr/>
            </p:nvGrpSpPr>
            <p:grpSpPr bwMode="auto">
              <a:xfrm>
                <a:off x="0" y="1424092"/>
                <a:ext cx="6085541" cy="1370270"/>
                <a:chOff x="0" y="1424092"/>
                <a:chExt cx="6085541" cy="1370270"/>
              </a:xfrm>
            </p:grpSpPr>
            <p:sp>
              <p:nvSpPr>
                <p:cNvPr id="6" name="Freeform 5"/>
                <p:cNvSpPr/>
                <p:nvPr/>
              </p:nvSpPr>
              <p:spPr bwMode="auto">
                <a:xfrm>
                  <a:off x="957366" y="1424092"/>
                  <a:ext cx="738266" cy="1370270"/>
                </a:xfrm>
                <a:custGeom>
                  <a:avLst/>
                  <a:gdLst>
                    <a:gd name="T0" fmla="*/ 0 w 325"/>
                    <a:gd name="T1" fmla="*/ 0 h 603"/>
                    <a:gd name="T2" fmla="*/ 325 w 325"/>
                    <a:gd name="T3" fmla="*/ 316 h 603"/>
                    <a:gd name="T4" fmla="*/ 325 w 325"/>
                    <a:gd name="T5" fmla="*/ 603 h 603"/>
                    <a:gd name="T6" fmla="*/ 0 w 325"/>
                    <a:gd name="T7" fmla="*/ 397 h 603"/>
                    <a:gd name="T8" fmla="*/ 0 w 325"/>
                    <a:gd name="T9" fmla="*/ 0 h 603"/>
                  </a:gdLst>
                  <a:ahLst/>
                  <a:cxnLst>
                    <a:cxn ang="0">
                      <a:pos x="T0" y="T1"/>
                    </a:cxn>
                    <a:cxn ang="0">
                      <a:pos x="T2" y="T3"/>
                    </a:cxn>
                    <a:cxn ang="0">
                      <a:pos x="T4" y="T5"/>
                    </a:cxn>
                    <a:cxn ang="0">
                      <a:pos x="T6" y="T7"/>
                    </a:cxn>
                    <a:cxn ang="0">
                      <a:pos x="T8" y="T9"/>
                    </a:cxn>
                  </a:cxnLst>
                  <a:rect l="0" t="0" r="r" b="b"/>
                  <a:pathLst>
                    <a:path w="325" h="603">
                      <a:moveTo>
                        <a:pt x="0" y="0"/>
                      </a:moveTo>
                      <a:lnTo>
                        <a:pt x="325" y="316"/>
                      </a:lnTo>
                      <a:lnTo>
                        <a:pt x="325" y="603"/>
                      </a:lnTo>
                      <a:lnTo>
                        <a:pt x="0" y="397"/>
                      </a:lnTo>
                      <a:lnTo>
                        <a:pt x="0" y="0"/>
                      </a:lnTo>
                      <a:close/>
                    </a:path>
                  </a:pathLst>
                </a:custGeom>
                <a:solidFill>
                  <a:schemeClr val="accent1">
                    <a:lumMod val="75000"/>
                    <a:alpha val="80000"/>
                  </a:schemeClr>
                </a:solidFill>
                <a:ln>
                  <a:noFill/>
                </a:ln>
              </p:spPr>
              <p:txBody>
                <a:bodyPr lIns="121920" tIns="60960" rIns="121920" bIns="60960"/>
                <a:lstStyle/>
                <a:p>
                  <a:pPr defTabSz="685800">
                    <a:defRPr/>
                  </a:pPr>
                  <a:endParaRPr lang="en-US">
                    <a:solidFill>
                      <a:srgbClr val="FFFFFF"/>
                    </a:solidFill>
                  </a:endParaRPr>
                </a:p>
              </p:txBody>
            </p:sp>
            <p:sp>
              <p:nvSpPr>
                <p:cNvPr id="26" name="Rectangle 25"/>
                <p:cNvSpPr>
                  <a:spLocks noChangeArrowheads="1"/>
                </p:cNvSpPr>
                <p:nvPr/>
              </p:nvSpPr>
              <p:spPr bwMode="auto">
                <a:xfrm>
                  <a:off x="0" y="1424092"/>
                  <a:ext cx="957366" cy="901870"/>
                </a:xfrm>
                <a:prstGeom prst="rect">
                  <a:avLst/>
                </a:prstGeom>
                <a:solidFill>
                  <a:schemeClr val="accent1"/>
                </a:solidFill>
                <a:ln>
                  <a:noFill/>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rgbClr val="FFFFFF"/>
                    </a:solidFill>
                  </a:endParaRPr>
                </a:p>
              </p:txBody>
            </p:sp>
            <p:sp>
              <p:nvSpPr>
                <p:cNvPr id="31" name="Freeform 15"/>
                <p:cNvSpPr/>
                <p:nvPr/>
              </p:nvSpPr>
              <p:spPr bwMode="auto">
                <a:xfrm>
                  <a:off x="1695633" y="2141776"/>
                  <a:ext cx="4389908" cy="652586"/>
                </a:xfrm>
                <a:custGeom>
                  <a:avLst/>
                  <a:gdLst>
                    <a:gd name="T0" fmla="*/ 0 w 1932"/>
                    <a:gd name="T1" fmla="*/ 0 h 287"/>
                    <a:gd name="T2" fmla="*/ 1831 w 1932"/>
                    <a:gd name="T3" fmla="*/ 0 h 287"/>
                    <a:gd name="T4" fmla="*/ 1932 w 1932"/>
                    <a:gd name="T5" fmla="*/ 144 h 287"/>
                    <a:gd name="T6" fmla="*/ 1831 w 1932"/>
                    <a:gd name="T7" fmla="*/ 287 h 287"/>
                    <a:gd name="T8" fmla="*/ 0 w 1932"/>
                    <a:gd name="T9" fmla="*/ 287 h 287"/>
                    <a:gd name="T10" fmla="*/ 0 w 1932"/>
                    <a:gd name="T11" fmla="*/ 0 h 287"/>
                  </a:gdLst>
                  <a:ahLst/>
                  <a:cxnLst>
                    <a:cxn ang="0">
                      <a:pos x="T0" y="T1"/>
                    </a:cxn>
                    <a:cxn ang="0">
                      <a:pos x="T2" y="T3"/>
                    </a:cxn>
                    <a:cxn ang="0">
                      <a:pos x="T4" y="T5"/>
                    </a:cxn>
                    <a:cxn ang="0">
                      <a:pos x="T6" y="T7"/>
                    </a:cxn>
                    <a:cxn ang="0">
                      <a:pos x="T8" y="T9"/>
                    </a:cxn>
                    <a:cxn ang="0">
                      <a:pos x="T10" y="T11"/>
                    </a:cxn>
                  </a:cxnLst>
                  <a:rect l="0" t="0" r="r" b="b"/>
                  <a:pathLst>
                    <a:path w="1932" h="287">
                      <a:moveTo>
                        <a:pt x="0" y="0"/>
                      </a:moveTo>
                      <a:lnTo>
                        <a:pt x="1831" y="0"/>
                      </a:lnTo>
                      <a:lnTo>
                        <a:pt x="1932" y="144"/>
                      </a:lnTo>
                      <a:lnTo>
                        <a:pt x="1831" y="287"/>
                      </a:lnTo>
                      <a:lnTo>
                        <a:pt x="0" y="287"/>
                      </a:lnTo>
                      <a:lnTo>
                        <a:pt x="0" y="0"/>
                      </a:lnTo>
                      <a:close/>
                    </a:path>
                  </a:pathLst>
                </a:custGeom>
                <a:solidFill>
                  <a:schemeClr val="accent1"/>
                </a:solidFill>
                <a:ln>
                  <a:noFill/>
                </a:ln>
              </p:spPr>
              <p:txBody>
                <a:bodyPr lIns="121920" tIns="60960" rIns="121920" bIns="60960"/>
                <a:lstStyle/>
                <a:p>
                  <a:pPr defTabSz="685800">
                    <a:defRPr/>
                  </a:pPr>
                  <a:endParaRPr lang="en-US">
                    <a:solidFill>
                      <a:srgbClr val="FFFFFF"/>
                    </a:solidFill>
                  </a:endParaRPr>
                </a:p>
              </p:txBody>
            </p:sp>
          </p:grpSp>
          <p:sp>
            <p:nvSpPr>
              <p:cNvPr id="101420" name="Text Box 10"/>
              <p:cNvSpPr txBox="1">
                <a:spLocks noChangeArrowheads="1"/>
              </p:cNvSpPr>
              <p:nvPr/>
            </p:nvSpPr>
            <p:spPr bwMode="auto">
              <a:xfrm>
                <a:off x="234444" y="1679584"/>
                <a:ext cx="545381" cy="4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rPr>
                  <a:t>01</a:t>
                </a:r>
                <a:endPar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grpSp>
        <p:sp>
          <p:nvSpPr>
            <p:cNvPr id="101418" name="TextBox 32"/>
            <p:cNvSpPr txBox="1">
              <a:spLocks noChangeArrowheads="1"/>
            </p:cNvSpPr>
            <p:nvPr/>
          </p:nvSpPr>
          <p:spPr bwMode="auto">
            <a:xfrm>
              <a:off x="2866372" y="2371881"/>
              <a:ext cx="2040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17" name="Group 16"/>
          <p:cNvGrpSpPr/>
          <p:nvPr/>
        </p:nvGrpSpPr>
        <p:grpSpPr bwMode="auto">
          <a:xfrm>
            <a:off x="0" y="1744805"/>
            <a:ext cx="4563666" cy="849177"/>
            <a:chOff x="0" y="2326242"/>
            <a:chExt cx="6085541" cy="1131665"/>
          </a:xfrm>
        </p:grpSpPr>
        <p:grpSp>
          <p:nvGrpSpPr>
            <p:cNvPr id="101411" name="Group 9"/>
            <p:cNvGrpSpPr/>
            <p:nvPr/>
          </p:nvGrpSpPr>
          <p:grpSpPr bwMode="auto">
            <a:xfrm>
              <a:off x="0" y="2326242"/>
              <a:ext cx="6085541" cy="1131665"/>
              <a:chOff x="0" y="2326242"/>
              <a:chExt cx="6085541" cy="1131665"/>
            </a:xfrm>
          </p:grpSpPr>
          <p:sp>
            <p:nvSpPr>
              <p:cNvPr id="2" name="Freeform 1"/>
              <p:cNvSpPr/>
              <p:nvPr/>
            </p:nvSpPr>
            <p:spPr bwMode="auto">
              <a:xfrm>
                <a:off x="957366" y="2326242"/>
                <a:ext cx="738266" cy="1131665"/>
              </a:xfrm>
              <a:custGeom>
                <a:avLst/>
                <a:gdLst>
                  <a:gd name="T0" fmla="*/ 0 w 325"/>
                  <a:gd name="T1" fmla="*/ 0 h 498"/>
                  <a:gd name="T2" fmla="*/ 325 w 325"/>
                  <a:gd name="T3" fmla="*/ 206 h 498"/>
                  <a:gd name="T4" fmla="*/ 325 w 325"/>
                  <a:gd name="T5" fmla="*/ 498 h 498"/>
                  <a:gd name="T6" fmla="*/ 0 w 325"/>
                  <a:gd name="T7" fmla="*/ 398 h 498"/>
                  <a:gd name="T8" fmla="*/ 0 w 325"/>
                  <a:gd name="T9" fmla="*/ 0 h 498"/>
                </a:gdLst>
                <a:ahLst/>
                <a:cxnLst>
                  <a:cxn ang="0">
                    <a:pos x="T0" y="T1"/>
                  </a:cxn>
                  <a:cxn ang="0">
                    <a:pos x="T2" y="T3"/>
                  </a:cxn>
                  <a:cxn ang="0">
                    <a:pos x="T4" y="T5"/>
                  </a:cxn>
                  <a:cxn ang="0">
                    <a:pos x="T6" y="T7"/>
                  </a:cxn>
                  <a:cxn ang="0">
                    <a:pos x="T8" y="T9"/>
                  </a:cxn>
                </a:cxnLst>
                <a:rect l="0" t="0" r="r" b="b"/>
                <a:pathLst>
                  <a:path w="325" h="498">
                    <a:moveTo>
                      <a:pt x="0" y="0"/>
                    </a:moveTo>
                    <a:lnTo>
                      <a:pt x="325" y="206"/>
                    </a:lnTo>
                    <a:lnTo>
                      <a:pt x="325" y="498"/>
                    </a:lnTo>
                    <a:lnTo>
                      <a:pt x="0" y="398"/>
                    </a:lnTo>
                    <a:lnTo>
                      <a:pt x="0" y="0"/>
                    </a:lnTo>
                    <a:close/>
                  </a:path>
                </a:pathLst>
              </a:custGeom>
              <a:solidFill>
                <a:schemeClr val="accent2">
                  <a:lumMod val="75000"/>
                  <a:alpha val="80000"/>
                </a:schemeClr>
              </a:solidFill>
              <a:ln>
                <a:noFill/>
              </a:ln>
            </p:spPr>
            <p:txBody>
              <a:bodyPr lIns="121920" tIns="60960" rIns="121920" bIns="60960"/>
              <a:lstStyle/>
              <a:p>
                <a:pPr defTabSz="685800">
                  <a:defRPr/>
                </a:pPr>
                <a:endParaRPr lang="en-US">
                  <a:solidFill>
                    <a:srgbClr val="FFFFFF"/>
                  </a:solidFill>
                </a:endParaRPr>
              </a:p>
            </p:txBody>
          </p:sp>
          <p:sp>
            <p:nvSpPr>
              <p:cNvPr id="11" name="Rectangle 10"/>
              <p:cNvSpPr>
                <a:spLocks noChangeArrowheads="1"/>
              </p:cNvSpPr>
              <p:nvPr/>
            </p:nvSpPr>
            <p:spPr bwMode="auto">
              <a:xfrm>
                <a:off x="0" y="2326242"/>
                <a:ext cx="957366" cy="904698"/>
              </a:xfrm>
              <a:prstGeom prst="rect">
                <a:avLst/>
              </a:prstGeom>
              <a:solidFill>
                <a:schemeClr val="accent2"/>
              </a:solidFill>
              <a:ln>
                <a:noFill/>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rgbClr val="FFFFFF"/>
                  </a:solidFill>
                </a:endParaRPr>
              </a:p>
            </p:txBody>
          </p:sp>
          <p:sp>
            <p:nvSpPr>
              <p:cNvPr id="35" name="Freeform 16"/>
              <p:cNvSpPr/>
              <p:nvPr/>
            </p:nvSpPr>
            <p:spPr bwMode="auto">
              <a:xfrm>
                <a:off x="1695632" y="2794462"/>
                <a:ext cx="4389909" cy="663445"/>
              </a:xfrm>
              <a:custGeom>
                <a:avLst/>
                <a:gdLst>
                  <a:gd name="T0" fmla="*/ 0 w 1932"/>
                  <a:gd name="T1" fmla="*/ 0 h 292"/>
                  <a:gd name="T2" fmla="*/ 1831 w 1932"/>
                  <a:gd name="T3" fmla="*/ 0 h 292"/>
                  <a:gd name="T4" fmla="*/ 1932 w 1932"/>
                  <a:gd name="T5" fmla="*/ 149 h 292"/>
                  <a:gd name="T6" fmla="*/ 1831 w 1932"/>
                  <a:gd name="T7" fmla="*/ 292 h 292"/>
                  <a:gd name="T8" fmla="*/ 0 w 1932"/>
                  <a:gd name="T9" fmla="*/ 292 h 292"/>
                  <a:gd name="T10" fmla="*/ 0 w 1932"/>
                  <a:gd name="T11" fmla="*/ 0 h 292"/>
                </a:gdLst>
                <a:ahLst/>
                <a:cxnLst>
                  <a:cxn ang="0">
                    <a:pos x="T0" y="T1"/>
                  </a:cxn>
                  <a:cxn ang="0">
                    <a:pos x="T2" y="T3"/>
                  </a:cxn>
                  <a:cxn ang="0">
                    <a:pos x="T4" y="T5"/>
                  </a:cxn>
                  <a:cxn ang="0">
                    <a:pos x="T6" y="T7"/>
                  </a:cxn>
                  <a:cxn ang="0">
                    <a:pos x="T8" y="T9"/>
                  </a:cxn>
                  <a:cxn ang="0">
                    <a:pos x="T10" y="T11"/>
                  </a:cxn>
                </a:cxnLst>
                <a:rect l="0" t="0" r="r" b="b"/>
                <a:pathLst>
                  <a:path w="1932" h="292">
                    <a:moveTo>
                      <a:pt x="0" y="0"/>
                    </a:moveTo>
                    <a:lnTo>
                      <a:pt x="1831" y="0"/>
                    </a:lnTo>
                    <a:lnTo>
                      <a:pt x="1932" y="149"/>
                    </a:lnTo>
                    <a:lnTo>
                      <a:pt x="1831" y="292"/>
                    </a:lnTo>
                    <a:lnTo>
                      <a:pt x="0" y="292"/>
                    </a:lnTo>
                    <a:lnTo>
                      <a:pt x="0" y="0"/>
                    </a:lnTo>
                    <a:close/>
                  </a:path>
                </a:pathLst>
              </a:custGeom>
              <a:solidFill>
                <a:schemeClr val="accent2"/>
              </a:solidFill>
              <a:ln>
                <a:noFill/>
              </a:ln>
            </p:spPr>
            <p:txBody>
              <a:bodyPr lIns="121920" tIns="60960" rIns="121920" bIns="60960"/>
              <a:lstStyle/>
              <a:p>
                <a:pPr defTabSz="685800">
                  <a:defRPr/>
                </a:pPr>
                <a:endParaRPr lang="en-US">
                  <a:solidFill>
                    <a:srgbClr val="FFFFFF"/>
                  </a:solidFill>
                </a:endParaRPr>
              </a:p>
            </p:txBody>
          </p:sp>
          <p:sp>
            <p:nvSpPr>
              <p:cNvPr id="101416" name="Text Box 10"/>
              <p:cNvSpPr txBox="1">
                <a:spLocks noChangeArrowheads="1"/>
              </p:cNvSpPr>
              <p:nvPr/>
            </p:nvSpPr>
            <p:spPr bwMode="auto">
              <a:xfrm>
                <a:off x="191047" y="2549783"/>
                <a:ext cx="545381" cy="45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rPr>
                  <a:t>02</a:t>
                </a:r>
                <a:endPar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grpSp>
        <p:sp>
          <p:nvSpPr>
            <p:cNvPr id="101412" name="TextBox 33"/>
            <p:cNvSpPr txBox="1">
              <a:spLocks noChangeArrowheads="1"/>
            </p:cNvSpPr>
            <p:nvPr/>
          </p:nvSpPr>
          <p:spPr bwMode="auto">
            <a:xfrm>
              <a:off x="2866371" y="3006070"/>
              <a:ext cx="2040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zh-CN" altLang="en-US"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18" name="Group 17"/>
          <p:cNvGrpSpPr/>
          <p:nvPr/>
        </p:nvGrpSpPr>
        <p:grpSpPr bwMode="auto">
          <a:xfrm>
            <a:off x="0" y="2423670"/>
            <a:ext cx="4563666" cy="676484"/>
            <a:chOff x="0" y="3230665"/>
            <a:chExt cx="6085541" cy="902151"/>
          </a:xfrm>
        </p:grpSpPr>
        <p:grpSp>
          <p:nvGrpSpPr>
            <p:cNvPr id="101405" name="Group 11"/>
            <p:cNvGrpSpPr/>
            <p:nvPr/>
          </p:nvGrpSpPr>
          <p:grpSpPr bwMode="auto">
            <a:xfrm>
              <a:off x="0" y="3230665"/>
              <a:ext cx="6085541" cy="902151"/>
              <a:chOff x="0" y="3230665"/>
              <a:chExt cx="6085541" cy="902151"/>
            </a:xfrm>
          </p:grpSpPr>
          <p:sp>
            <p:nvSpPr>
              <p:cNvPr id="4" name="Freeform 3"/>
              <p:cNvSpPr/>
              <p:nvPr/>
            </p:nvSpPr>
            <p:spPr bwMode="auto">
              <a:xfrm>
                <a:off x="957366" y="3230665"/>
                <a:ext cx="738266" cy="902151"/>
              </a:xfrm>
              <a:custGeom>
                <a:avLst/>
                <a:gdLst>
                  <a:gd name="T0" fmla="*/ 0 w 325"/>
                  <a:gd name="T1" fmla="*/ 0 h 397"/>
                  <a:gd name="T2" fmla="*/ 325 w 325"/>
                  <a:gd name="T3" fmla="*/ 100 h 397"/>
                  <a:gd name="T4" fmla="*/ 325 w 325"/>
                  <a:gd name="T5" fmla="*/ 397 h 397"/>
                  <a:gd name="T6" fmla="*/ 0 w 325"/>
                  <a:gd name="T7" fmla="*/ 397 h 397"/>
                  <a:gd name="T8" fmla="*/ 0 w 325"/>
                  <a:gd name="T9" fmla="*/ 0 h 397"/>
                </a:gdLst>
                <a:ahLst/>
                <a:cxnLst>
                  <a:cxn ang="0">
                    <a:pos x="T0" y="T1"/>
                  </a:cxn>
                  <a:cxn ang="0">
                    <a:pos x="T2" y="T3"/>
                  </a:cxn>
                  <a:cxn ang="0">
                    <a:pos x="T4" y="T5"/>
                  </a:cxn>
                  <a:cxn ang="0">
                    <a:pos x="T6" y="T7"/>
                  </a:cxn>
                  <a:cxn ang="0">
                    <a:pos x="T8" y="T9"/>
                  </a:cxn>
                </a:cxnLst>
                <a:rect l="0" t="0" r="r" b="b"/>
                <a:pathLst>
                  <a:path w="325" h="397">
                    <a:moveTo>
                      <a:pt x="0" y="0"/>
                    </a:moveTo>
                    <a:lnTo>
                      <a:pt x="325" y="100"/>
                    </a:lnTo>
                    <a:lnTo>
                      <a:pt x="325" y="397"/>
                    </a:lnTo>
                    <a:lnTo>
                      <a:pt x="0" y="397"/>
                    </a:lnTo>
                    <a:lnTo>
                      <a:pt x="0" y="0"/>
                    </a:lnTo>
                    <a:close/>
                  </a:path>
                </a:pathLst>
              </a:custGeom>
              <a:solidFill>
                <a:schemeClr val="accent3">
                  <a:lumMod val="75000"/>
                  <a:alpha val="80000"/>
                </a:schemeClr>
              </a:solidFill>
              <a:ln>
                <a:noFill/>
              </a:ln>
            </p:spPr>
            <p:txBody>
              <a:bodyPr lIns="121920" tIns="60960" rIns="121920" bIns="60960"/>
              <a:lstStyle/>
              <a:p>
                <a:pPr defTabSz="685800">
                  <a:defRPr/>
                </a:pPr>
                <a:endParaRPr lang="en-US">
                  <a:solidFill>
                    <a:srgbClr val="FFFFFF"/>
                  </a:solidFill>
                </a:endParaRPr>
              </a:p>
            </p:txBody>
          </p:sp>
          <p:sp>
            <p:nvSpPr>
              <p:cNvPr id="8" name="Rectangle 7"/>
              <p:cNvSpPr>
                <a:spLocks noChangeArrowheads="1"/>
              </p:cNvSpPr>
              <p:nvPr/>
            </p:nvSpPr>
            <p:spPr bwMode="auto">
              <a:xfrm>
                <a:off x="0" y="3230665"/>
                <a:ext cx="957366" cy="902151"/>
              </a:xfrm>
              <a:prstGeom prst="rect">
                <a:avLst/>
              </a:prstGeom>
              <a:solidFill>
                <a:schemeClr val="accent3"/>
              </a:solidFill>
              <a:ln>
                <a:noFill/>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rgbClr val="FFFFFF"/>
                  </a:solidFill>
                </a:endParaRPr>
              </a:p>
            </p:txBody>
          </p:sp>
          <p:sp>
            <p:nvSpPr>
              <p:cNvPr id="39" name="Freeform 18"/>
              <p:cNvSpPr/>
              <p:nvPr/>
            </p:nvSpPr>
            <p:spPr bwMode="auto">
              <a:xfrm>
                <a:off x="1695632" y="3457791"/>
                <a:ext cx="4389909" cy="675025"/>
              </a:xfrm>
              <a:custGeom>
                <a:avLst/>
                <a:gdLst>
                  <a:gd name="T0" fmla="*/ 0 w 1932"/>
                  <a:gd name="T1" fmla="*/ 0 h 293"/>
                  <a:gd name="T2" fmla="*/ 1831 w 1932"/>
                  <a:gd name="T3" fmla="*/ 0 h 293"/>
                  <a:gd name="T4" fmla="*/ 1932 w 1932"/>
                  <a:gd name="T5" fmla="*/ 149 h 293"/>
                  <a:gd name="T6" fmla="*/ 1831 w 1932"/>
                  <a:gd name="T7" fmla="*/ 293 h 293"/>
                  <a:gd name="T8" fmla="*/ 0 w 1932"/>
                  <a:gd name="T9" fmla="*/ 293 h 293"/>
                  <a:gd name="T10" fmla="*/ 0 w 1932"/>
                  <a:gd name="T11" fmla="*/ 0 h 293"/>
                </a:gdLst>
                <a:ahLst/>
                <a:cxnLst>
                  <a:cxn ang="0">
                    <a:pos x="T0" y="T1"/>
                  </a:cxn>
                  <a:cxn ang="0">
                    <a:pos x="T2" y="T3"/>
                  </a:cxn>
                  <a:cxn ang="0">
                    <a:pos x="T4" y="T5"/>
                  </a:cxn>
                  <a:cxn ang="0">
                    <a:pos x="T6" y="T7"/>
                  </a:cxn>
                  <a:cxn ang="0">
                    <a:pos x="T8" y="T9"/>
                  </a:cxn>
                  <a:cxn ang="0">
                    <a:pos x="T10" y="T11"/>
                  </a:cxn>
                </a:cxnLst>
                <a:rect l="0" t="0" r="r" b="b"/>
                <a:pathLst>
                  <a:path w="1932" h="293">
                    <a:moveTo>
                      <a:pt x="0" y="0"/>
                    </a:moveTo>
                    <a:lnTo>
                      <a:pt x="1831" y="0"/>
                    </a:lnTo>
                    <a:lnTo>
                      <a:pt x="1932" y="149"/>
                    </a:lnTo>
                    <a:lnTo>
                      <a:pt x="1831" y="293"/>
                    </a:lnTo>
                    <a:lnTo>
                      <a:pt x="0" y="293"/>
                    </a:lnTo>
                    <a:lnTo>
                      <a:pt x="0" y="0"/>
                    </a:lnTo>
                    <a:close/>
                  </a:path>
                </a:pathLst>
              </a:custGeom>
              <a:solidFill>
                <a:schemeClr val="accent3"/>
              </a:solidFill>
              <a:ln>
                <a:noFill/>
              </a:ln>
            </p:spPr>
            <p:txBody>
              <a:bodyPr lIns="121920" tIns="60960" rIns="121920" bIns="60960"/>
              <a:lstStyle/>
              <a:p>
                <a:pPr defTabSz="685800">
                  <a:defRPr/>
                </a:pPr>
                <a:endParaRPr lang="en-US">
                  <a:solidFill>
                    <a:srgbClr val="FFFFFF"/>
                  </a:solidFill>
                </a:endParaRPr>
              </a:p>
            </p:txBody>
          </p:sp>
          <p:sp>
            <p:nvSpPr>
              <p:cNvPr id="101410" name="Text Box 10"/>
              <p:cNvSpPr txBox="1">
                <a:spLocks noChangeArrowheads="1"/>
              </p:cNvSpPr>
              <p:nvPr/>
            </p:nvSpPr>
            <p:spPr bwMode="auto">
              <a:xfrm>
                <a:off x="191046" y="3437666"/>
                <a:ext cx="545381" cy="45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rPr>
                  <a:t>03</a:t>
                </a:r>
                <a:endPar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grpSp>
        <p:sp>
          <p:nvSpPr>
            <p:cNvPr id="101406" name="TextBox 36"/>
            <p:cNvSpPr txBox="1">
              <a:spLocks noChangeArrowheads="1"/>
            </p:cNvSpPr>
            <p:nvPr/>
          </p:nvSpPr>
          <p:spPr bwMode="auto">
            <a:xfrm>
              <a:off x="2866371" y="3651275"/>
              <a:ext cx="2040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zh-CN" altLang="en-US"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21" name="Group 20"/>
          <p:cNvGrpSpPr/>
          <p:nvPr/>
        </p:nvGrpSpPr>
        <p:grpSpPr bwMode="auto">
          <a:xfrm>
            <a:off x="0" y="3100154"/>
            <a:ext cx="4563666" cy="670528"/>
            <a:chOff x="0" y="4132816"/>
            <a:chExt cx="6085541" cy="893062"/>
          </a:xfrm>
        </p:grpSpPr>
        <p:grpSp>
          <p:nvGrpSpPr>
            <p:cNvPr id="101399" name="Group 12"/>
            <p:cNvGrpSpPr/>
            <p:nvPr/>
          </p:nvGrpSpPr>
          <p:grpSpPr bwMode="auto">
            <a:xfrm>
              <a:off x="0" y="4132816"/>
              <a:ext cx="6085541" cy="893062"/>
              <a:chOff x="0" y="4132816"/>
              <a:chExt cx="6085541" cy="893062"/>
            </a:xfrm>
          </p:grpSpPr>
          <p:sp>
            <p:nvSpPr>
              <p:cNvPr id="5" name="Freeform 4"/>
              <p:cNvSpPr/>
              <p:nvPr/>
            </p:nvSpPr>
            <p:spPr bwMode="auto">
              <a:xfrm>
                <a:off x="957366" y="4132816"/>
                <a:ext cx="738266" cy="893062"/>
              </a:xfrm>
              <a:custGeom>
                <a:avLst/>
                <a:gdLst>
                  <a:gd name="T0" fmla="*/ 0 w 325"/>
                  <a:gd name="T1" fmla="*/ 393 h 393"/>
                  <a:gd name="T2" fmla="*/ 325 w 325"/>
                  <a:gd name="T3" fmla="*/ 293 h 393"/>
                  <a:gd name="T4" fmla="*/ 325 w 325"/>
                  <a:gd name="T5" fmla="*/ 0 h 393"/>
                  <a:gd name="T6" fmla="*/ 0 w 325"/>
                  <a:gd name="T7" fmla="*/ 0 h 393"/>
                  <a:gd name="T8" fmla="*/ 0 w 325"/>
                  <a:gd name="T9" fmla="*/ 393 h 393"/>
                </a:gdLst>
                <a:ahLst/>
                <a:cxnLst>
                  <a:cxn ang="0">
                    <a:pos x="T0" y="T1"/>
                  </a:cxn>
                  <a:cxn ang="0">
                    <a:pos x="T2" y="T3"/>
                  </a:cxn>
                  <a:cxn ang="0">
                    <a:pos x="T4" y="T5"/>
                  </a:cxn>
                  <a:cxn ang="0">
                    <a:pos x="T6" y="T7"/>
                  </a:cxn>
                  <a:cxn ang="0">
                    <a:pos x="T8" y="T9"/>
                  </a:cxn>
                </a:cxnLst>
                <a:rect l="0" t="0" r="r" b="b"/>
                <a:pathLst>
                  <a:path w="325" h="393">
                    <a:moveTo>
                      <a:pt x="0" y="393"/>
                    </a:moveTo>
                    <a:lnTo>
                      <a:pt x="325" y="293"/>
                    </a:lnTo>
                    <a:lnTo>
                      <a:pt x="325" y="0"/>
                    </a:lnTo>
                    <a:lnTo>
                      <a:pt x="0" y="0"/>
                    </a:lnTo>
                    <a:lnTo>
                      <a:pt x="0" y="393"/>
                    </a:lnTo>
                    <a:close/>
                  </a:path>
                </a:pathLst>
              </a:custGeom>
              <a:solidFill>
                <a:schemeClr val="accent4">
                  <a:lumMod val="75000"/>
                  <a:alpha val="80000"/>
                </a:schemeClr>
              </a:solidFill>
              <a:ln>
                <a:noFill/>
              </a:ln>
            </p:spPr>
            <p:txBody>
              <a:bodyPr lIns="121920" tIns="60960" rIns="121920" bIns="60960"/>
              <a:lstStyle/>
              <a:p>
                <a:pPr defTabSz="685800">
                  <a:defRPr/>
                </a:pPr>
                <a:endParaRPr lang="en-US">
                  <a:solidFill>
                    <a:srgbClr val="FFFFFF"/>
                  </a:solidFill>
                </a:endParaRPr>
              </a:p>
            </p:txBody>
          </p:sp>
          <p:sp>
            <p:nvSpPr>
              <p:cNvPr id="20" name="Rectangle 19"/>
              <p:cNvSpPr>
                <a:spLocks noChangeArrowheads="1"/>
              </p:cNvSpPr>
              <p:nvPr/>
            </p:nvSpPr>
            <p:spPr bwMode="auto">
              <a:xfrm>
                <a:off x="0" y="4132816"/>
                <a:ext cx="957366" cy="893062"/>
              </a:xfrm>
              <a:prstGeom prst="rect">
                <a:avLst/>
              </a:prstGeom>
              <a:solidFill>
                <a:schemeClr val="accent4"/>
              </a:solidFill>
              <a:ln>
                <a:noFill/>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rgbClr val="FFFFFF"/>
                  </a:solidFill>
                </a:endParaRPr>
              </a:p>
            </p:txBody>
          </p:sp>
          <p:sp>
            <p:nvSpPr>
              <p:cNvPr id="43" name="Freeform 19"/>
              <p:cNvSpPr/>
              <p:nvPr/>
            </p:nvSpPr>
            <p:spPr bwMode="auto">
              <a:xfrm>
                <a:off x="1695632" y="4132816"/>
                <a:ext cx="4389909" cy="664641"/>
              </a:xfrm>
              <a:custGeom>
                <a:avLst/>
                <a:gdLst>
                  <a:gd name="T0" fmla="*/ 0 w 1932"/>
                  <a:gd name="T1" fmla="*/ 288 h 288"/>
                  <a:gd name="T2" fmla="*/ 1831 w 1932"/>
                  <a:gd name="T3" fmla="*/ 288 h 288"/>
                  <a:gd name="T4" fmla="*/ 1932 w 1932"/>
                  <a:gd name="T5" fmla="*/ 144 h 288"/>
                  <a:gd name="T6" fmla="*/ 1831 w 1932"/>
                  <a:gd name="T7" fmla="*/ 0 h 288"/>
                  <a:gd name="T8" fmla="*/ 0 w 1932"/>
                  <a:gd name="T9" fmla="*/ 0 h 288"/>
                  <a:gd name="T10" fmla="*/ 0 w 1932"/>
                  <a:gd name="T11" fmla="*/ 288 h 288"/>
                </a:gdLst>
                <a:ahLst/>
                <a:cxnLst>
                  <a:cxn ang="0">
                    <a:pos x="T0" y="T1"/>
                  </a:cxn>
                  <a:cxn ang="0">
                    <a:pos x="T2" y="T3"/>
                  </a:cxn>
                  <a:cxn ang="0">
                    <a:pos x="T4" y="T5"/>
                  </a:cxn>
                  <a:cxn ang="0">
                    <a:pos x="T6" y="T7"/>
                  </a:cxn>
                  <a:cxn ang="0">
                    <a:pos x="T8" y="T9"/>
                  </a:cxn>
                  <a:cxn ang="0">
                    <a:pos x="T10" y="T11"/>
                  </a:cxn>
                </a:cxnLst>
                <a:rect l="0" t="0" r="r" b="b"/>
                <a:pathLst>
                  <a:path w="1932" h="288">
                    <a:moveTo>
                      <a:pt x="0" y="288"/>
                    </a:moveTo>
                    <a:lnTo>
                      <a:pt x="1831" y="288"/>
                    </a:lnTo>
                    <a:lnTo>
                      <a:pt x="1932" y="144"/>
                    </a:lnTo>
                    <a:lnTo>
                      <a:pt x="1831" y="0"/>
                    </a:lnTo>
                    <a:lnTo>
                      <a:pt x="0" y="0"/>
                    </a:lnTo>
                    <a:lnTo>
                      <a:pt x="0" y="288"/>
                    </a:lnTo>
                    <a:close/>
                  </a:path>
                </a:pathLst>
              </a:custGeom>
              <a:solidFill>
                <a:schemeClr val="accent4"/>
              </a:solidFill>
              <a:ln>
                <a:noFill/>
              </a:ln>
            </p:spPr>
            <p:txBody>
              <a:bodyPr lIns="121920" tIns="60960" rIns="121920" bIns="60960"/>
              <a:lstStyle/>
              <a:p>
                <a:pPr defTabSz="685800">
                  <a:defRPr/>
                </a:pPr>
                <a:endParaRPr lang="en-US">
                  <a:solidFill>
                    <a:srgbClr val="FFFFFF"/>
                  </a:solidFill>
                </a:endParaRPr>
              </a:p>
            </p:txBody>
          </p:sp>
          <p:sp>
            <p:nvSpPr>
              <p:cNvPr id="101404" name="Text Box 10"/>
              <p:cNvSpPr txBox="1">
                <a:spLocks noChangeArrowheads="1"/>
              </p:cNvSpPr>
              <p:nvPr/>
            </p:nvSpPr>
            <p:spPr bwMode="auto">
              <a:xfrm>
                <a:off x="205653" y="4335294"/>
                <a:ext cx="545381" cy="4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rPr>
                  <a:t>04</a:t>
                </a:r>
                <a:endPar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grpSp>
        <p:sp>
          <p:nvSpPr>
            <p:cNvPr id="101400" name="TextBox 37"/>
            <p:cNvSpPr txBox="1">
              <a:spLocks noChangeArrowheads="1"/>
            </p:cNvSpPr>
            <p:nvPr/>
          </p:nvSpPr>
          <p:spPr bwMode="auto">
            <a:xfrm>
              <a:off x="2762250" y="4337020"/>
              <a:ext cx="2298700" cy="24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zh-CN" altLang="en-US"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19" name="Group 18"/>
          <p:cNvGrpSpPr/>
          <p:nvPr/>
        </p:nvGrpSpPr>
        <p:grpSpPr bwMode="auto">
          <a:xfrm>
            <a:off x="0" y="3599180"/>
            <a:ext cx="4563666" cy="850369"/>
            <a:chOff x="0" y="4797888"/>
            <a:chExt cx="6085541" cy="1132413"/>
          </a:xfrm>
        </p:grpSpPr>
        <p:grpSp>
          <p:nvGrpSpPr>
            <p:cNvPr id="101393" name="Group 14"/>
            <p:cNvGrpSpPr/>
            <p:nvPr/>
          </p:nvGrpSpPr>
          <p:grpSpPr bwMode="auto">
            <a:xfrm>
              <a:off x="0" y="4797888"/>
              <a:ext cx="6085541" cy="1132413"/>
              <a:chOff x="0" y="4797888"/>
              <a:chExt cx="6085541" cy="1132413"/>
            </a:xfrm>
          </p:grpSpPr>
          <p:sp>
            <p:nvSpPr>
              <p:cNvPr id="3" name="Freeform 2"/>
              <p:cNvSpPr/>
              <p:nvPr/>
            </p:nvSpPr>
            <p:spPr bwMode="auto">
              <a:xfrm>
                <a:off x="957366" y="4797888"/>
                <a:ext cx="738266" cy="1132413"/>
              </a:xfrm>
              <a:custGeom>
                <a:avLst/>
                <a:gdLst>
                  <a:gd name="T0" fmla="*/ 0 w 325"/>
                  <a:gd name="T1" fmla="*/ 498 h 498"/>
                  <a:gd name="T2" fmla="*/ 325 w 325"/>
                  <a:gd name="T3" fmla="*/ 292 h 498"/>
                  <a:gd name="T4" fmla="*/ 325 w 325"/>
                  <a:gd name="T5" fmla="*/ 0 h 498"/>
                  <a:gd name="T6" fmla="*/ 0 w 325"/>
                  <a:gd name="T7" fmla="*/ 100 h 498"/>
                  <a:gd name="T8" fmla="*/ 0 w 325"/>
                  <a:gd name="T9" fmla="*/ 498 h 498"/>
                </a:gdLst>
                <a:ahLst/>
                <a:cxnLst>
                  <a:cxn ang="0">
                    <a:pos x="T0" y="T1"/>
                  </a:cxn>
                  <a:cxn ang="0">
                    <a:pos x="T2" y="T3"/>
                  </a:cxn>
                  <a:cxn ang="0">
                    <a:pos x="T4" y="T5"/>
                  </a:cxn>
                  <a:cxn ang="0">
                    <a:pos x="T6" y="T7"/>
                  </a:cxn>
                  <a:cxn ang="0">
                    <a:pos x="T8" y="T9"/>
                  </a:cxn>
                </a:cxnLst>
                <a:rect l="0" t="0" r="r" b="b"/>
                <a:pathLst>
                  <a:path w="325" h="498">
                    <a:moveTo>
                      <a:pt x="0" y="498"/>
                    </a:moveTo>
                    <a:lnTo>
                      <a:pt x="325" y="292"/>
                    </a:lnTo>
                    <a:lnTo>
                      <a:pt x="325" y="0"/>
                    </a:lnTo>
                    <a:lnTo>
                      <a:pt x="0" y="100"/>
                    </a:lnTo>
                    <a:lnTo>
                      <a:pt x="0" y="498"/>
                    </a:lnTo>
                    <a:close/>
                  </a:path>
                </a:pathLst>
              </a:custGeom>
              <a:solidFill>
                <a:schemeClr val="accent1">
                  <a:lumMod val="75000"/>
                  <a:alpha val="80000"/>
                </a:schemeClr>
              </a:solidFill>
              <a:ln>
                <a:noFill/>
              </a:ln>
            </p:spPr>
            <p:txBody>
              <a:bodyPr lIns="121920" tIns="60960" rIns="121920" bIns="60960"/>
              <a:lstStyle/>
              <a:p>
                <a:pPr defTabSz="685800">
                  <a:defRPr/>
                </a:pPr>
                <a:endParaRPr lang="en-US">
                  <a:solidFill>
                    <a:srgbClr val="FFFFFF"/>
                  </a:solidFill>
                </a:endParaRPr>
              </a:p>
            </p:txBody>
          </p:sp>
          <p:sp>
            <p:nvSpPr>
              <p:cNvPr id="14" name="Rectangle 13"/>
              <p:cNvSpPr>
                <a:spLocks noChangeArrowheads="1"/>
              </p:cNvSpPr>
              <p:nvPr/>
            </p:nvSpPr>
            <p:spPr bwMode="auto">
              <a:xfrm>
                <a:off x="0" y="5026274"/>
                <a:ext cx="957366" cy="904027"/>
              </a:xfrm>
              <a:prstGeom prst="rect">
                <a:avLst/>
              </a:prstGeom>
              <a:solidFill>
                <a:schemeClr val="accent1"/>
              </a:solidFill>
              <a:ln>
                <a:noFill/>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rgbClr val="FFFFFF"/>
                  </a:solidFill>
                </a:endParaRPr>
              </a:p>
            </p:txBody>
          </p:sp>
          <p:sp>
            <p:nvSpPr>
              <p:cNvPr id="47" name="Freeform 17"/>
              <p:cNvSpPr/>
              <p:nvPr/>
            </p:nvSpPr>
            <p:spPr bwMode="auto">
              <a:xfrm>
                <a:off x="1695632" y="4797888"/>
                <a:ext cx="4389909" cy="662953"/>
              </a:xfrm>
              <a:custGeom>
                <a:avLst/>
                <a:gdLst>
                  <a:gd name="T0" fmla="*/ 0 w 1932"/>
                  <a:gd name="T1" fmla="*/ 292 h 292"/>
                  <a:gd name="T2" fmla="*/ 1831 w 1932"/>
                  <a:gd name="T3" fmla="*/ 292 h 292"/>
                  <a:gd name="T4" fmla="*/ 1932 w 1932"/>
                  <a:gd name="T5" fmla="*/ 143 h 292"/>
                  <a:gd name="T6" fmla="*/ 1831 w 1932"/>
                  <a:gd name="T7" fmla="*/ 0 h 292"/>
                  <a:gd name="T8" fmla="*/ 0 w 1932"/>
                  <a:gd name="T9" fmla="*/ 0 h 292"/>
                  <a:gd name="T10" fmla="*/ 0 w 1932"/>
                  <a:gd name="T11" fmla="*/ 292 h 292"/>
                </a:gdLst>
                <a:ahLst/>
                <a:cxnLst>
                  <a:cxn ang="0">
                    <a:pos x="T0" y="T1"/>
                  </a:cxn>
                  <a:cxn ang="0">
                    <a:pos x="T2" y="T3"/>
                  </a:cxn>
                  <a:cxn ang="0">
                    <a:pos x="T4" y="T5"/>
                  </a:cxn>
                  <a:cxn ang="0">
                    <a:pos x="T6" y="T7"/>
                  </a:cxn>
                  <a:cxn ang="0">
                    <a:pos x="T8" y="T9"/>
                  </a:cxn>
                  <a:cxn ang="0">
                    <a:pos x="T10" y="T11"/>
                  </a:cxn>
                </a:cxnLst>
                <a:rect l="0" t="0" r="r" b="b"/>
                <a:pathLst>
                  <a:path w="1932" h="292">
                    <a:moveTo>
                      <a:pt x="0" y="292"/>
                    </a:moveTo>
                    <a:lnTo>
                      <a:pt x="1831" y="292"/>
                    </a:lnTo>
                    <a:lnTo>
                      <a:pt x="1932" y="143"/>
                    </a:lnTo>
                    <a:lnTo>
                      <a:pt x="1831" y="0"/>
                    </a:lnTo>
                    <a:lnTo>
                      <a:pt x="0" y="0"/>
                    </a:lnTo>
                    <a:lnTo>
                      <a:pt x="0" y="292"/>
                    </a:lnTo>
                    <a:close/>
                  </a:path>
                </a:pathLst>
              </a:custGeom>
              <a:solidFill>
                <a:schemeClr val="accent1"/>
              </a:solidFill>
              <a:ln>
                <a:noFill/>
              </a:ln>
            </p:spPr>
            <p:txBody>
              <a:bodyPr lIns="121920" tIns="60960" rIns="121920" bIns="60960"/>
              <a:lstStyle/>
              <a:p>
                <a:pPr defTabSz="685800">
                  <a:defRPr/>
                </a:pPr>
                <a:endParaRPr lang="en-US">
                  <a:solidFill>
                    <a:srgbClr val="FFFFFF"/>
                  </a:solidFill>
                </a:endParaRPr>
              </a:p>
            </p:txBody>
          </p:sp>
          <p:sp>
            <p:nvSpPr>
              <p:cNvPr id="101398" name="Text Box 10"/>
              <p:cNvSpPr txBox="1">
                <a:spLocks noChangeArrowheads="1"/>
              </p:cNvSpPr>
              <p:nvPr/>
            </p:nvSpPr>
            <p:spPr bwMode="auto">
              <a:xfrm>
                <a:off x="205651" y="5275835"/>
                <a:ext cx="545381" cy="45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rPr>
                  <a:t>05</a:t>
                </a:r>
                <a:endParaRPr lang="en-US" altLang="zh-CN">
                  <a:solidFill>
                    <a:srgbClr val="FFFFFF"/>
                  </a:solidFill>
                  <a:latin typeface="Fira Sans SemiBold Italic" panose="00000700000000000000" pitchFamily="50" charset="0"/>
                  <a:ea typeface="Fira Sans SemiBold Italic" panose="00000700000000000000" pitchFamily="50" charset="0"/>
                  <a:cs typeface="Open Sans" panose="020B0606030504020204" pitchFamily="34" charset="0"/>
                </a:endParaRPr>
              </a:p>
            </p:txBody>
          </p:sp>
        </p:grpSp>
        <p:sp>
          <p:nvSpPr>
            <p:cNvPr id="101394" name="TextBox 40"/>
            <p:cNvSpPr txBox="1">
              <a:spLocks noChangeArrowheads="1"/>
            </p:cNvSpPr>
            <p:nvPr/>
          </p:nvSpPr>
          <p:spPr bwMode="auto">
            <a:xfrm>
              <a:off x="2866372" y="5006550"/>
              <a:ext cx="2040954"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zh-CN" altLang="en-US"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sz="1200" b="1"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62" name="组合 61"/>
          <p:cNvGrpSpPr/>
          <p:nvPr/>
        </p:nvGrpSpPr>
        <p:grpSpPr>
          <a:xfrm>
            <a:off x="2713964" y="340296"/>
            <a:ext cx="6141063" cy="129844"/>
            <a:chOff x="2713964" y="340296"/>
            <a:chExt cx="6141063" cy="129844"/>
          </a:xfrm>
        </p:grpSpPr>
        <p:cxnSp>
          <p:nvCxnSpPr>
            <p:cNvPr id="63" name="直接连接符 62"/>
            <p:cNvCxnSpPr>
              <a:endCxn id="64"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48" name="矩形 47"/>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bwMode="auto">
          <a:xfrm>
            <a:off x="5434012" y="1666199"/>
            <a:ext cx="753666" cy="225097"/>
            <a:chOff x="7244862" y="2564012"/>
            <a:chExt cx="1005315" cy="299674"/>
          </a:xfrm>
        </p:grpSpPr>
        <p:cxnSp>
          <p:nvCxnSpPr>
            <p:cNvPr id="40" name="Straight Connector 39"/>
            <p:cNvCxnSpPr/>
            <p:nvPr/>
          </p:nvCxnSpPr>
          <p:spPr>
            <a:xfrm flipV="1">
              <a:off x="7244862" y="2564012"/>
              <a:ext cx="393867"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43494" y="2564012"/>
              <a:ext cx="606683"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bwMode="auto">
          <a:xfrm flipH="1">
            <a:off x="2950369" y="1666199"/>
            <a:ext cx="753666" cy="225097"/>
            <a:chOff x="7244862" y="2564012"/>
            <a:chExt cx="1005315" cy="299674"/>
          </a:xfrm>
        </p:grpSpPr>
        <p:cxnSp>
          <p:nvCxnSpPr>
            <p:cNvPr id="43" name="Straight Connector 42"/>
            <p:cNvCxnSpPr/>
            <p:nvPr/>
          </p:nvCxnSpPr>
          <p:spPr>
            <a:xfrm flipV="1">
              <a:off x="7244862" y="2564012"/>
              <a:ext cx="393867"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43494" y="2564012"/>
              <a:ext cx="606683"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bwMode="auto">
          <a:xfrm rot="1354404" flipV="1">
            <a:off x="4838700" y="3118019"/>
            <a:ext cx="753666" cy="225098"/>
            <a:chOff x="7244862" y="2564012"/>
            <a:chExt cx="1005315" cy="299674"/>
          </a:xfrm>
        </p:grpSpPr>
        <p:cxnSp>
          <p:nvCxnSpPr>
            <p:cNvPr id="46" name="Straight Connector 45"/>
            <p:cNvCxnSpPr/>
            <p:nvPr/>
          </p:nvCxnSpPr>
          <p:spPr>
            <a:xfrm flipV="1">
              <a:off x="7243091" y="2565176"/>
              <a:ext cx="393867" cy="299673"/>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42763" y="2565315"/>
              <a:ext cx="606683"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bwMode="auto">
          <a:xfrm rot="-1354404" flipH="1" flipV="1">
            <a:off x="3559969" y="3118019"/>
            <a:ext cx="753666" cy="225098"/>
            <a:chOff x="7244862" y="2564012"/>
            <a:chExt cx="1005315" cy="299674"/>
          </a:xfrm>
        </p:grpSpPr>
        <p:cxnSp>
          <p:nvCxnSpPr>
            <p:cNvPr id="49" name="Straight Connector 48"/>
            <p:cNvCxnSpPr/>
            <p:nvPr/>
          </p:nvCxnSpPr>
          <p:spPr>
            <a:xfrm flipV="1">
              <a:off x="7245168" y="2564320"/>
              <a:ext cx="393867"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644838" y="2564460"/>
              <a:ext cx="606683"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bwMode="auto">
          <a:xfrm>
            <a:off x="6360319" y="1355349"/>
            <a:ext cx="2216944" cy="531871"/>
            <a:chOff x="1603804" y="2220559"/>
            <a:chExt cx="2955174" cy="708959"/>
          </a:xfrm>
        </p:grpSpPr>
        <p:sp>
          <p:nvSpPr>
            <p:cNvPr id="52" name="Text Placeholder 2"/>
            <p:cNvSpPr txBox="1"/>
            <p:nvPr/>
          </p:nvSpPr>
          <p:spPr>
            <a:xfrm>
              <a:off x="1603804" y="2220559"/>
              <a:ext cx="2014026"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53" name="TextBox 52"/>
            <p:cNvSpPr txBox="1"/>
            <p:nvPr/>
          </p:nvSpPr>
          <p:spPr>
            <a:xfrm>
              <a:off x="1679985" y="2560292"/>
              <a:ext cx="2878993"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Group 53"/>
          <p:cNvGrpSpPr/>
          <p:nvPr/>
        </p:nvGrpSpPr>
        <p:grpSpPr bwMode="auto">
          <a:xfrm>
            <a:off x="5717382" y="3193052"/>
            <a:ext cx="2216944" cy="569983"/>
            <a:chOff x="1603804" y="2220559"/>
            <a:chExt cx="2955174" cy="759760"/>
          </a:xfrm>
        </p:grpSpPr>
        <p:sp>
          <p:nvSpPr>
            <p:cNvPr id="55" name="Text Placeholder 2"/>
            <p:cNvSpPr txBox="1"/>
            <p:nvPr/>
          </p:nvSpPr>
          <p:spPr>
            <a:xfrm>
              <a:off x="1603804" y="2220559"/>
              <a:ext cx="201402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56" name="TextBox 55"/>
            <p:cNvSpPr txBox="1"/>
            <p:nvPr/>
          </p:nvSpPr>
          <p:spPr>
            <a:xfrm>
              <a:off x="1679985" y="2611093"/>
              <a:ext cx="2878993"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Group 56"/>
          <p:cNvGrpSpPr/>
          <p:nvPr/>
        </p:nvGrpSpPr>
        <p:grpSpPr bwMode="auto">
          <a:xfrm>
            <a:off x="626269" y="1355352"/>
            <a:ext cx="2219325" cy="531872"/>
            <a:chOff x="1679271" y="2220559"/>
            <a:chExt cx="2959965" cy="708959"/>
          </a:xfrm>
        </p:grpSpPr>
        <p:sp>
          <p:nvSpPr>
            <p:cNvPr id="58"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59" name="TextBox 58"/>
            <p:cNvSpPr txBox="1"/>
            <p:nvPr/>
          </p:nvSpPr>
          <p:spPr>
            <a:xfrm>
              <a:off x="1679271" y="2560292"/>
              <a:ext cx="2878979"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0" name="Group 59"/>
          <p:cNvGrpSpPr/>
          <p:nvPr/>
        </p:nvGrpSpPr>
        <p:grpSpPr bwMode="auto">
          <a:xfrm>
            <a:off x="1226344" y="3189479"/>
            <a:ext cx="2219325" cy="569983"/>
            <a:chOff x="1679271" y="2220559"/>
            <a:chExt cx="2959965" cy="759759"/>
          </a:xfrm>
        </p:grpSpPr>
        <p:sp>
          <p:nvSpPr>
            <p:cNvPr id="61"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这里输入标题</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2" name="TextBox 61"/>
            <p:cNvSpPr txBox="1"/>
            <p:nvPr/>
          </p:nvSpPr>
          <p:spPr>
            <a:xfrm>
              <a:off x="1679271" y="2611092"/>
              <a:ext cx="2878979"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3090863" y="1436337"/>
            <a:ext cx="2955131" cy="2879820"/>
            <a:chOff x="4121518" y="1915221"/>
            <a:chExt cx="3939219" cy="3837413"/>
          </a:xfrm>
        </p:grpSpPr>
        <p:grpSp>
          <p:nvGrpSpPr>
            <p:cNvPr id="35856" name="Group 52"/>
            <p:cNvGrpSpPr/>
            <p:nvPr/>
          </p:nvGrpSpPr>
          <p:grpSpPr bwMode="auto">
            <a:xfrm>
              <a:off x="4121518" y="1915221"/>
              <a:ext cx="3939219" cy="3837413"/>
              <a:chOff x="3160707" y="1634350"/>
              <a:chExt cx="2825746" cy="2752719"/>
            </a:xfrm>
          </p:grpSpPr>
          <p:sp>
            <p:nvSpPr>
              <p:cNvPr id="6"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chemeClr val="accent1"/>
              </a:solidFill>
              <a:ln w="9525">
                <a:noFill/>
                <a:round/>
              </a:ln>
            </p:spPr>
            <p:txBody>
              <a:bodyPr/>
              <a:lstStyle/>
              <a:p>
                <a:pPr defTabSz="685800">
                  <a:defRPr/>
                </a:pPr>
                <a:endParaRPr lang="en-US" dirty="0">
                  <a:latin typeface="+mn-lt"/>
                </a:endParaRPr>
              </a:p>
            </p:txBody>
          </p:sp>
          <p:sp>
            <p:nvSpPr>
              <p:cNvPr id="7"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chemeClr val="accent2"/>
              </a:solidFill>
              <a:ln w="9525">
                <a:noFill/>
                <a:round/>
              </a:ln>
            </p:spPr>
            <p:txBody>
              <a:bodyPr/>
              <a:lstStyle/>
              <a:p>
                <a:pPr defTabSz="685800">
                  <a:defRPr/>
                </a:pPr>
                <a:endParaRPr lang="en-US" dirty="0">
                  <a:latin typeface="+mn-lt"/>
                </a:endParaRPr>
              </a:p>
            </p:txBody>
          </p:sp>
          <p:sp>
            <p:nvSpPr>
              <p:cNvPr id="8"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chemeClr val="accent3"/>
              </a:solidFill>
              <a:ln w="9525">
                <a:noFill/>
                <a:round/>
              </a:ln>
            </p:spPr>
            <p:txBody>
              <a:bodyPr/>
              <a:lstStyle/>
              <a:p>
                <a:pPr defTabSz="685800">
                  <a:defRPr/>
                </a:pPr>
                <a:endParaRPr lang="en-US" dirty="0">
                  <a:latin typeface="+mn-lt"/>
                </a:endParaRPr>
              </a:p>
            </p:txBody>
          </p:sp>
          <p:sp>
            <p:nvSpPr>
              <p:cNvPr id="9"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chemeClr val="accent4"/>
              </a:solidFill>
              <a:ln w="9525">
                <a:noFill/>
                <a:round/>
              </a:ln>
            </p:spPr>
            <p:txBody>
              <a:bodyPr/>
              <a:lstStyle/>
              <a:p>
                <a:pPr defTabSz="685800">
                  <a:defRPr/>
                </a:pPr>
                <a:endParaRPr lang="en-US" dirty="0">
                  <a:latin typeface="+mn-lt"/>
                </a:endParaRPr>
              </a:p>
            </p:txBody>
          </p:sp>
          <p:sp>
            <p:nvSpPr>
              <p:cNvPr id="10"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p:spPr>
            <p:txBody>
              <a:bodyPr/>
              <a:lstStyle/>
              <a:p>
                <a:pPr defTabSz="685800">
                  <a:defRPr/>
                </a:pPr>
                <a:endParaRPr lang="en-US" dirty="0">
                  <a:latin typeface="+mn-lt"/>
                </a:endParaRPr>
              </a:p>
            </p:txBody>
          </p:sp>
          <p:sp>
            <p:nvSpPr>
              <p:cNvPr id="11"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p:spPr>
            <p:txBody>
              <a:bodyPr/>
              <a:lstStyle/>
              <a:p>
                <a:pPr defTabSz="685800">
                  <a:defRPr/>
                </a:pPr>
                <a:endParaRPr lang="en-US" dirty="0">
                  <a:latin typeface="+mn-lt"/>
                </a:endParaRPr>
              </a:p>
            </p:txBody>
          </p:sp>
        </p:grpSp>
        <p:sp>
          <p:nvSpPr>
            <p:cNvPr id="35857" name="Shape 1094"/>
            <p:cNvSpPr/>
            <p:nvPr/>
          </p:nvSpPr>
          <p:spPr bwMode="auto">
            <a:xfrm>
              <a:off x="4568684" y="3131690"/>
              <a:ext cx="376996" cy="269235"/>
            </a:xfrm>
            <a:custGeom>
              <a:avLst/>
              <a:gdLst>
                <a:gd name="T0" fmla="*/ 188498 w 21600"/>
                <a:gd name="T1" fmla="*/ 134618 h 21600"/>
                <a:gd name="T2" fmla="*/ 188498 w 21600"/>
                <a:gd name="T3" fmla="*/ 134618 h 21600"/>
                <a:gd name="T4" fmla="*/ 188498 w 21600"/>
                <a:gd name="T5" fmla="*/ 134618 h 21600"/>
                <a:gd name="T6" fmla="*/ 188498 w 21600"/>
                <a:gd name="T7" fmla="*/ 13461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35858" name="Freeform 62"/>
            <p:cNvSpPr>
              <a:spLocks noEditPoints="1"/>
            </p:cNvSpPr>
            <p:nvPr/>
          </p:nvSpPr>
          <p:spPr bwMode="auto">
            <a:xfrm>
              <a:off x="5477986" y="3065772"/>
              <a:ext cx="320256" cy="360553"/>
            </a:xfrm>
            <a:custGeom>
              <a:avLst/>
              <a:gdLst>
                <a:gd name="T0" fmla="*/ 300240 w 320"/>
                <a:gd name="T1" fmla="*/ 0 h 360"/>
                <a:gd name="T2" fmla="*/ 256205 w 320"/>
                <a:gd name="T3" fmla="*/ 0 h 360"/>
                <a:gd name="T4" fmla="*/ 240192 w 320"/>
                <a:gd name="T5" fmla="*/ 20031 h 360"/>
                <a:gd name="T6" fmla="*/ 240192 w 320"/>
                <a:gd name="T7" fmla="*/ 360553 h 360"/>
                <a:gd name="T8" fmla="*/ 320256 w 320"/>
                <a:gd name="T9" fmla="*/ 360553 h 360"/>
                <a:gd name="T10" fmla="*/ 320256 w 320"/>
                <a:gd name="T11" fmla="*/ 20031 h 360"/>
                <a:gd name="T12" fmla="*/ 300240 w 320"/>
                <a:gd name="T13" fmla="*/ 0 h 360"/>
                <a:gd name="T14" fmla="*/ 180144 w 320"/>
                <a:gd name="T15" fmla="*/ 120184 h 360"/>
                <a:gd name="T16" fmla="*/ 136109 w 320"/>
                <a:gd name="T17" fmla="*/ 120184 h 360"/>
                <a:gd name="T18" fmla="*/ 120096 w 320"/>
                <a:gd name="T19" fmla="*/ 140215 h 360"/>
                <a:gd name="T20" fmla="*/ 120096 w 320"/>
                <a:gd name="T21" fmla="*/ 360553 h 360"/>
                <a:gd name="T22" fmla="*/ 200160 w 320"/>
                <a:gd name="T23" fmla="*/ 360553 h 360"/>
                <a:gd name="T24" fmla="*/ 200160 w 320"/>
                <a:gd name="T25" fmla="*/ 140215 h 360"/>
                <a:gd name="T26" fmla="*/ 180144 w 320"/>
                <a:gd name="T27" fmla="*/ 120184 h 360"/>
                <a:gd name="T28" fmla="*/ 60048 w 320"/>
                <a:gd name="T29" fmla="*/ 240369 h 360"/>
                <a:gd name="T30" fmla="*/ 16013 w 320"/>
                <a:gd name="T31" fmla="*/ 240369 h 360"/>
                <a:gd name="T32" fmla="*/ 0 w 320"/>
                <a:gd name="T33" fmla="*/ 260399 h 360"/>
                <a:gd name="T34" fmla="*/ 0 w 320"/>
                <a:gd name="T35" fmla="*/ 360553 h 360"/>
                <a:gd name="T36" fmla="*/ 80064 w 320"/>
                <a:gd name="T37" fmla="*/ 360553 h 360"/>
                <a:gd name="T38" fmla="*/ 80064 w 320"/>
                <a:gd name="T39" fmla="*/ 260399 h 360"/>
                <a:gd name="T40" fmla="*/ 60048 w 320"/>
                <a:gd name="T41" fmla="*/ 240369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9" name="Shape 1090"/>
            <p:cNvSpPr/>
            <p:nvPr/>
          </p:nvSpPr>
          <p:spPr bwMode="auto">
            <a:xfrm>
              <a:off x="6331218" y="3128517"/>
              <a:ext cx="396184" cy="336517"/>
            </a:xfrm>
            <a:custGeom>
              <a:avLst/>
              <a:gdLst>
                <a:gd name="T0" fmla="*/ 198092 w 21600"/>
                <a:gd name="T1" fmla="*/ 168259 h 21600"/>
                <a:gd name="T2" fmla="*/ 198092 w 21600"/>
                <a:gd name="T3" fmla="*/ 168259 h 21600"/>
                <a:gd name="T4" fmla="*/ 198092 w 21600"/>
                <a:gd name="T5" fmla="*/ 168259 h 21600"/>
                <a:gd name="T6" fmla="*/ 198092 w 21600"/>
                <a:gd name="T7" fmla="*/ 1682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35860" name="Shape 1687"/>
            <p:cNvSpPr/>
            <p:nvPr/>
          </p:nvSpPr>
          <p:spPr bwMode="auto">
            <a:xfrm>
              <a:off x="7266129" y="3116104"/>
              <a:ext cx="361315" cy="361342"/>
            </a:xfrm>
            <a:custGeom>
              <a:avLst/>
              <a:gdLst>
                <a:gd name="T0" fmla="*/ 180658 w 21600"/>
                <a:gd name="T1" fmla="*/ 180671 h 21600"/>
                <a:gd name="T2" fmla="*/ 180658 w 21600"/>
                <a:gd name="T3" fmla="*/ 180671 h 21600"/>
                <a:gd name="T4" fmla="*/ 180658 w 21600"/>
                <a:gd name="T5" fmla="*/ 180671 h 21600"/>
                <a:gd name="T6" fmla="*/ 180658 w 21600"/>
                <a:gd name="T7" fmla="*/ 18067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74" name="组合 73"/>
          <p:cNvGrpSpPr/>
          <p:nvPr/>
        </p:nvGrpSpPr>
        <p:grpSpPr>
          <a:xfrm>
            <a:off x="2713964" y="340296"/>
            <a:ext cx="6141063" cy="129844"/>
            <a:chOff x="2713964" y="340296"/>
            <a:chExt cx="6141063" cy="129844"/>
          </a:xfrm>
        </p:grpSpPr>
        <p:cxnSp>
          <p:nvCxnSpPr>
            <p:cNvPr id="75" name="直接连接符 74"/>
            <p:cNvCxnSpPr>
              <a:endCxn id="76"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3" name="矩形 62"/>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499"/>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500"/>
                                        <p:tgtEl>
                                          <p:spTgt spid="4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500"/>
                                        <p:tgtEl>
                                          <p:spTgt spid="48"/>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up)">
                                      <p:cBhvr>
                                        <p:cTn id="38" dur="500"/>
                                        <p:tgtEl>
                                          <p:spTgt spid="45"/>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5713810" y="1275552"/>
            <a:ext cx="2216944" cy="531871"/>
            <a:chOff x="1603804" y="2220559"/>
            <a:chExt cx="2955174" cy="708959"/>
          </a:xfrm>
        </p:grpSpPr>
        <p:sp>
          <p:nvSpPr>
            <p:cNvPr id="5"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Description</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6" name="TextBox 5"/>
            <p:cNvSpPr txBox="1"/>
            <p:nvPr/>
          </p:nvSpPr>
          <p:spPr>
            <a:xfrm>
              <a:off x="1679985" y="2560292"/>
              <a:ext cx="2878993"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 name="Group 6"/>
          <p:cNvGrpSpPr/>
          <p:nvPr/>
        </p:nvGrpSpPr>
        <p:grpSpPr bwMode="auto">
          <a:xfrm>
            <a:off x="5713810" y="2433197"/>
            <a:ext cx="2216944" cy="531871"/>
            <a:chOff x="1603804" y="2220559"/>
            <a:chExt cx="2955174" cy="708959"/>
          </a:xfrm>
        </p:grpSpPr>
        <p:sp>
          <p:nvSpPr>
            <p:cNvPr id="8"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Management</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 name="TextBox 8"/>
            <p:cNvSpPr txBox="1"/>
            <p:nvPr/>
          </p:nvSpPr>
          <p:spPr>
            <a:xfrm>
              <a:off x="1679985" y="2560292"/>
              <a:ext cx="2878993"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 name="Group 9"/>
          <p:cNvGrpSpPr/>
          <p:nvPr/>
        </p:nvGrpSpPr>
        <p:grpSpPr bwMode="auto">
          <a:xfrm>
            <a:off x="5713810" y="3683739"/>
            <a:ext cx="2216944" cy="531871"/>
            <a:chOff x="1603804" y="2220559"/>
            <a:chExt cx="2955174" cy="708959"/>
          </a:xfrm>
        </p:grpSpPr>
        <p:sp>
          <p:nvSpPr>
            <p:cNvPr id="11"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Product Brand</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2" name="TextBox 11"/>
            <p:cNvSpPr txBox="1"/>
            <p:nvPr/>
          </p:nvSpPr>
          <p:spPr>
            <a:xfrm>
              <a:off x="1679985" y="2560292"/>
              <a:ext cx="2878993"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3" name="Group 12"/>
          <p:cNvGrpSpPr/>
          <p:nvPr/>
        </p:nvGrpSpPr>
        <p:grpSpPr bwMode="auto">
          <a:xfrm>
            <a:off x="1222772" y="1275552"/>
            <a:ext cx="2219325" cy="531871"/>
            <a:chOff x="1679271" y="2220559"/>
            <a:chExt cx="2959965" cy="708959"/>
          </a:xfrm>
        </p:grpSpPr>
        <p:sp>
          <p:nvSpPr>
            <p:cNvPr id="14"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Executive summary</a:t>
              </a:r>
              <a:endParaRPr lang="en-US"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5" name="TextBox 14"/>
            <p:cNvSpPr txBox="1"/>
            <p:nvPr/>
          </p:nvSpPr>
          <p:spPr>
            <a:xfrm>
              <a:off x="1679271" y="2560292"/>
              <a:ext cx="2878979"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6" name="Group 15"/>
          <p:cNvGrpSpPr/>
          <p:nvPr/>
        </p:nvGrpSpPr>
        <p:grpSpPr bwMode="auto">
          <a:xfrm>
            <a:off x="1222772" y="2433197"/>
            <a:ext cx="2219325" cy="531871"/>
            <a:chOff x="1679271" y="2220559"/>
            <a:chExt cx="2959965" cy="708959"/>
          </a:xfrm>
        </p:grpSpPr>
        <p:sp>
          <p:nvSpPr>
            <p:cNvPr id="17"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Service</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8" name="TextBox 17"/>
            <p:cNvSpPr txBox="1"/>
            <p:nvPr/>
          </p:nvSpPr>
          <p:spPr>
            <a:xfrm>
              <a:off x="1679271" y="2560292"/>
              <a:ext cx="2878979"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 name="Group 18"/>
          <p:cNvGrpSpPr/>
          <p:nvPr/>
        </p:nvGrpSpPr>
        <p:grpSpPr bwMode="auto">
          <a:xfrm>
            <a:off x="1222772" y="3678975"/>
            <a:ext cx="2219325" cy="531871"/>
            <a:chOff x="1679271" y="2220559"/>
            <a:chExt cx="2959965" cy="708959"/>
          </a:xfrm>
        </p:grpSpPr>
        <p:sp>
          <p:nvSpPr>
            <p:cNvPr id="20"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Promotion</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21" name="TextBox 20"/>
            <p:cNvSpPr txBox="1"/>
            <p:nvPr/>
          </p:nvSpPr>
          <p:spPr>
            <a:xfrm>
              <a:off x="1679271" y="2560292"/>
              <a:ext cx="2878979"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3564732" y="1246970"/>
            <a:ext cx="951310" cy="3910028"/>
            <a:chOff x="4752322" y="1662430"/>
            <a:chExt cx="1269757" cy="5211794"/>
          </a:xfrm>
        </p:grpSpPr>
        <p:grpSp>
          <p:nvGrpSpPr>
            <p:cNvPr id="48166" name="Group 35"/>
            <p:cNvGrpSpPr/>
            <p:nvPr/>
          </p:nvGrpSpPr>
          <p:grpSpPr bwMode="auto">
            <a:xfrm>
              <a:off x="4752322" y="1662430"/>
              <a:ext cx="1269757" cy="5211794"/>
              <a:chOff x="4752322" y="1646206"/>
              <a:chExt cx="1269757" cy="5211794"/>
            </a:xfrm>
          </p:grpSpPr>
          <p:sp>
            <p:nvSpPr>
              <p:cNvPr id="37" name="Freeform 12"/>
              <p:cNvSpPr/>
              <p:nvPr/>
            </p:nvSpPr>
            <p:spPr bwMode="auto">
              <a:xfrm rot="5400000">
                <a:off x="3459643" y="4295564"/>
                <a:ext cx="4753004" cy="371869"/>
              </a:xfrm>
              <a:custGeom>
                <a:avLst/>
                <a:gdLst>
                  <a:gd name="T0" fmla="*/ 0 w 1355"/>
                  <a:gd name="T1" fmla="*/ 104 h 104"/>
                  <a:gd name="T2" fmla="*/ 0 w 1355"/>
                  <a:gd name="T3" fmla="*/ 21 h 104"/>
                  <a:gd name="T4" fmla="*/ 26 w 1355"/>
                  <a:gd name="T5" fmla="*/ 1 h 104"/>
                  <a:gd name="T6" fmla="*/ 1355 w 1355"/>
                  <a:gd name="T7" fmla="*/ 1 h 104"/>
                </a:gdLst>
                <a:ah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solidFill>
                <a:srgbClr val="FFFFFF"/>
              </a:solidFill>
              <a:ln w="85725" cap="flat">
                <a:solidFill>
                  <a:schemeClr val="accent1"/>
                </a:solidFill>
                <a:prstDash val="solid"/>
                <a:miter lim="800000"/>
              </a:ln>
            </p:spPr>
            <p:txBody>
              <a:bodyPr lIns="121920" tIns="60960" rIns="121920" bIns="60960"/>
              <a:lstStyle/>
              <a:p>
                <a:pPr defTabSz="685800">
                  <a:defRPr/>
                </a:pPr>
                <a:endParaRPr lang="en-US"/>
              </a:p>
            </p:txBody>
          </p:sp>
          <p:sp>
            <p:nvSpPr>
              <p:cNvPr id="38" name="Oval 6"/>
              <p:cNvSpPr>
                <a:spLocks noChangeArrowheads="1"/>
              </p:cNvSpPr>
              <p:nvPr/>
            </p:nvSpPr>
            <p:spPr bwMode="auto">
              <a:xfrm rot="5400000">
                <a:off x="4750418" y="1648110"/>
                <a:ext cx="909643" cy="905834"/>
              </a:xfrm>
              <a:prstGeom prst="ellipse">
                <a:avLst/>
              </a:prstGeom>
              <a:solidFill>
                <a:schemeClr val="accent1"/>
              </a:solidFill>
              <a:ln w="9525" cap="flat">
                <a:noFill/>
                <a:prstDash val="solid"/>
                <a:miter lim="800000"/>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sp>
          <p:nvSpPr>
            <p:cNvPr id="48167" name="Freeform 41"/>
            <p:cNvSpPr>
              <a:spLocks noEditPoints="1"/>
            </p:cNvSpPr>
            <p:nvPr/>
          </p:nvSpPr>
          <p:spPr bwMode="auto">
            <a:xfrm>
              <a:off x="4999703" y="1915262"/>
              <a:ext cx="358640" cy="403767"/>
            </a:xfrm>
            <a:custGeom>
              <a:avLst/>
              <a:gdLst>
                <a:gd name="T0" fmla="*/ 336225 w 320"/>
                <a:gd name="T1" fmla="*/ 0 h 360"/>
                <a:gd name="T2" fmla="*/ 286912 w 320"/>
                <a:gd name="T3" fmla="*/ 0 h 360"/>
                <a:gd name="T4" fmla="*/ 268980 w 320"/>
                <a:gd name="T5" fmla="*/ 22432 h 360"/>
                <a:gd name="T6" fmla="*/ 268980 w 320"/>
                <a:gd name="T7" fmla="*/ 403767 h 360"/>
                <a:gd name="T8" fmla="*/ 358640 w 320"/>
                <a:gd name="T9" fmla="*/ 403767 h 360"/>
                <a:gd name="T10" fmla="*/ 358640 w 320"/>
                <a:gd name="T11" fmla="*/ 22432 h 360"/>
                <a:gd name="T12" fmla="*/ 336225 w 320"/>
                <a:gd name="T13" fmla="*/ 0 h 360"/>
                <a:gd name="T14" fmla="*/ 201735 w 320"/>
                <a:gd name="T15" fmla="*/ 134589 h 360"/>
                <a:gd name="T16" fmla="*/ 152422 w 320"/>
                <a:gd name="T17" fmla="*/ 134589 h 360"/>
                <a:gd name="T18" fmla="*/ 134490 w 320"/>
                <a:gd name="T19" fmla="*/ 157021 h 360"/>
                <a:gd name="T20" fmla="*/ 134490 w 320"/>
                <a:gd name="T21" fmla="*/ 403767 h 360"/>
                <a:gd name="T22" fmla="*/ 224150 w 320"/>
                <a:gd name="T23" fmla="*/ 403767 h 360"/>
                <a:gd name="T24" fmla="*/ 224150 w 320"/>
                <a:gd name="T25" fmla="*/ 157021 h 360"/>
                <a:gd name="T26" fmla="*/ 201735 w 320"/>
                <a:gd name="T27" fmla="*/ 134589 h 360"/>
                <a:gd name="T28" fmla="*/ 67245 w 320"/>
                <a:gd name="T29" fmla="*/ 269178 h 360"/>
                <a:gd name="T30" fmla="*/ 17932 w 320"/>
                <a:gd name="T31" fmla="*/ 269178 h 360"/>
                <a:gd name="T32" fmla="*/ 0 w 320"/>
                <a:gd name="T33" fmla="*/ 291610 h 360"/>
                <a:gd name="T34" fmla="*/ 0 w 320"/>
                <a:gd name="T35" fmla="*/ 403767 h 360"/>
                <a:gd name="T36" fmla="*/ 89660 w 320"/>
                <a:gd name="T37" fmla="*/ 403767 h 360"/>
                <a:gd name="T38" fmla="*/ 89660 w 320"/>
                <a:gd name="T39" fmla="*/ 291610 h 360"/>
                <a:gd name="T40" fmla="*/ 67245 w 320"/>
                <a:gd name="T41" fmla="*/ 269178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Group 2"/>
          <p:cNvGrpSpPr/>
          <p:nvPr/>
        </p:nvGrpSpPr>
        <p:grpSpPr bwMode="auto">
          <a:xfrm>
            <a:off x="4586287" y="1267216"/>
            <a:ext cx="958454" cy="3889782"/>
            <a:chOff x="6114303" y="1689468"/>
            <a:chExt cx="1278087" cy="5184756"/>
          </a:xfrm>
        </p:grpSpPr>
        <p:grpSp>
          <p:nvGrpSpPr>
            <p:cNvPr id="48162" name="Group 40"/>
            <p:cNvGrpSpPr/>
            <p:nvPr/>
          </p:nvGrpSpPr>
          <p:grpSpPr bwMode="auto">
            <a:xfrm>
              <a:off x="6114303" y="1689468"/>
              <a:ext cx="1278087" cy="5184756"/>
              <a:chOff x="6114303" y="1673244"/>
              <a:chExt cx="1278087" cy="5184756"/>
            </a:xfrm>
          </p:grpSpPr>
          <p:sp>
            <p:nvSpPr>
              <p:cNvPr id="43" name="Freeform 11"/>
              <p:cNvSpPr/>
              <p:nvPr/>
            </p:nvSpPr>
            <p:spPr bwMode="auto">
              <a:xfrm rot="5400000">
                <a:off x="3923583" y="4295762"/>
                <a:ext cx="4752958" cy="371518"/>
              </a:xfrm>
              <a:custGeom>
                <a:avLst/>
                <a:gdLst>
                  <a:gd name="T0" fmla="*/ 0 w 1355"/>
                  <a:gd name="T1" fmla="*/ 0 h 104"/>
                  <a:gd name="T2" fmla="*/ 0 w 1355"/>
                  <a:gd name="T3" fmla="*/ 83 h 104"/>
                  <a:gd name="T4" fmla="*/ 26 w 1355"/>
                  <a:gd name="T5" fmla="*/ 104 h 104"/>
                  <a:gd name="T6" fmla="*/ 1355 w 1355"/>
                  <a:gd name="T7" fmla="*/ 104 h 104"/>
                </a:gdLst>
                <a:ah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chemeClr val="accent4"/>
                </a:solidFill>
                <a:prstDash val="solid"/>
                <a:miter lim="800000"/>
              </a:ln>
            </p:spPr>
            <p:txBody>
              <a:bodyPr lIns="121920" tIns="60960" rIns="121920" bIns="60960"/>
              <a:lstStyle/>
              <a:p>
                <a:pPr defTabSz="685800">
                  <a:defRPr/>
                </a:pPr>
                <a:endParaRPr lang="en-US"/>
              </a:p>
            </p:txBody>
          </p:sp>
          <p:sp>
            <p:nvSpPr>
              <p:cNvPr id="44" name="Oval 43"/>
              <p:cNvSpPr>
                <a:spLocks noChangeArrowheads="1"/>
              </p:cNvSpPr>
              <p:nvPr/>
            </p:nvSpPr>
            <p:spPr bwMode="auto">
              <a:xfrm rot="5400000">
                <a:off x="6481113" y="1671601"/>
                <a:ext cx="909635" cy="912919"/>
              </a:xfrm>
              <a:prstGeom prst="ellipse">
                <a:avLst/>
              </a:prstGeom>
              <a:solidFill>
                <a:schemeClr val="accent4"/>
              </a:solidFill>
              <a:ln w="9525" cap="flat">
                <a:noFill/>
                <a:prstDash val="solid"/>
                <a:miter lim="800000"/>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grpSp>
          <p:nvGrpSpPr>
            <p:cNvPr id="45" name="Group 44"/>
            <p:cNvGrpSpPr/>
            <p:nvPr/>
          </p:nvGrpSpPr>
          <p:grpSpPr>
            <a:xfrm>
              <a:off x="6741163" y="1918039"/>
              <a:ext cx="466477" cy="452289"/>
              <a:chOff x="4411266" y="2303265"/>
              <a:chExt cx="325040" cy="315154"/>
            </a:xfrm>
            <a:solidFill>
              <a:schemeClr val="bg1"/>
            </a:solidFill>
          </p:grpSpPr>
          <p:sp>
            <p:nvSpPr>
              <p:cNvPr id="47"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defTabSz="685800">
                  <a:defRPr/>
                </a:pPr>
                <a:endParaRPr lang="en-US">
                  <a:latin typeface="+mn-lt"/>
                </a:endParaRPr>
              </a:p>
            </p:txBody>
          </p:sp>
          <p:sp>
            <p:nvSpPr>
              <p:cNvPr id="50"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685800">
                  <a:defRPr/>
                </a:pPr>
                <a:endParaRPr lang="en-US">
                  <a:latin typeface="+mn-lt"/>
                </a:endParaRPr>
              </a:p>
            </p:txBody>
          </p:sp>
        </p:grpSp>
      </p:grpSp>
      <p:grpSp>
        <p:nvGrpSpPr>
          <p:cNvPr id="22" name="Group 21"/>
          <p:cNvGrpSpPr/>
          <p:nvPr/>
        </p:nvGrpSpPr>
        <p:grpSpPr bwMode="auto">
          <a:xfrm>
            <a:off x="3564731" y="2439153"/>
            <a:ext cx="876300" cy="2717845"/>
            <a:chOff x="4752322" y="3251265"/>
            <a:chExt cx="1169758" cy="3622960"/>
          </a:xfrm>
        </p:grpSpPr>
        <p:grpSp>
          <p:nvGrpSpPr>
            <p:cNvPr id="48158" name="Group 31"/>
            <p:cNvGrpSpPr/>
            <p:nvPr/>
          </p:nvGrpSpPr>
          <p:grpSpPr bwMode="auto">
            <a:xfrm>
              <a:off x="4752322" y="3251265"/>
              <a:ext cx="1169758" cy="3622960"/>
              <a:chOff x="4752322" y="3235041"/>
              <a:chExt cx="1169758" cy="3622960"/>
            </a:xfrm>
          </p:grpSpPr>
          <p:sp>
            <p:nvSpPr>
              <p:cNvPr id="34" name="Freeform 14"/>
              <p:cNvSpPr/>
              <p:nvPr/>
            </p:nvSpPr>
            <p:spPr bwMode="auto">
              <a:xfrm rot="5400000">
                <a:off x="4200948" y="5136870"/>
                <a:ext cx="3170486" cy="271778"/>
              </a:xfrm>
              <a:custGeom>
                <a:avLst/>
                <a:gdLst>
                  <a:gd name="T0" fmla="*/ 0 w 959"/>
                  <a:gd name="T1" fmla="*/ 76 h 76"/>
                  <a:gd name="T2" fmla="*/ 0 w 959"/>
                  <a:gd name="T3" fmla="*/ 21 h 76"/>
                  <a:gd name="T4" fmla="*/ 18 w 959"/>
                  <a:gd name="T5" fmla="*/ 1 h 76"/>
                  <a:gd name="T6" fmla="*/ 959 w 959"/>
                  <a:gd name="T7" fmla="*/ 1 h 76"/>
                </a:gdLst>
                <a:ah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solidFill>
                <a:srgbClr val="FFFFFF"/>
              </a:solidFill>
              <a:ln w="85725" cap="flat">
                <a:solidFill>
                  <a:schemeClr val="accent3"/>
                </a:solidFill>
                <a:prstDash val="solid"/>
                <a:miter lim="800000"/>
              </a:ln>
            </p:spPr>
            <p:txBody>
              <a:bodyPr lIns="121920" tIns="60960" rIns="121920" bIns="60960"/>
              <a:lstStyle/>
              <a:p>
                <a:pPr defTabSz="685800">
                  <a:defRPr/>
                </a:pPr>
                <a:endParaRPr lang="en-US"/>
              </a:p>
            </p:txBody>
          </p:sp>
          <p:sp>
            <p:nvSpPr>
              <p:cNvPr id="35" name="Oval 8"/>
              <p:cNvSpPr>
                <a:spLocks noChangeArrowheads="1"/>
              </p:cNvSpPr>
              <p:nvPr/>
            </p:nvSpPr>
            <p:spPr bwMode="auto">
              <a:xfrm rot="5400000">
                <a:off x="4750431" y="3236932"/>
                <a:ext cx="909710" cy="905927"/>
              </a:xfrm>
              <a:prstGeom prst="ellipse">
                <a:avLst/>
              </a:prstGeom>
              <a:solidFill>
                <a:schemeClr val="accent3"/>
              </a:solidFill>
              <a:ln w="9525" cap="flat">
                <a:noFill/>
                <a:prstDash val="solid"/>
                <a:miter lim="800000"/>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sp>
          <p:nvSpPr>
            <p:cNvPr id="48159" name="Freeform 11"/>
            <p:cNvSpPr>
              <a:spLocks noEditPoints="1"/>
            </p:cNvSpPr>
            <p:nvPr/>
          </p:nvSpPr>
          <p:spPr bwMode="auto">
            <a:xfrm>
              <a:off x="4973379" y="3528968"/>
              <a:ext cx="411287" cy="365425"/>
            </a:xfrm>
            <a:custGeom>
              <a:avLst/>
              <a:gdLst>
                <a:gd name="T0" fmla="*/ 408218 w 134"/>
                <a:gd name="T1" fmla="*/ 49133 h 119"/>
                <a:gd name="T2" fmla="*/ 371386 w 134"/>
                <a:gd name="T3" fmla="*/ 15354 h 119"/>
                <a:gd name="T4" fmla="*/ 352970 w 134"/>
                <a:gd name="T5" fmla="*/ 15354 h 119"/>
                <a:gd name="T6" fmla="*/ 349901 w 134"/>
                <a:gd name="T7" fmla="*/ 24566 h 119"/>
                <a:gd name="T8" fmla="*/ 340693 w 134"/>
                <a:gd name="T9" fmla="*/ 27637 h 119"/>
                <a:gd name="T10" fmla="*/ 340693 w 134"/>
                <a:gd name="T11" fmla="*/ 27637 h 119"/>
                <a:gd name="T12" fmla="*/ 248614 w 134"/>
                <a:gd name="T13" fmla="*/ 119761 h 119"/>
                <a:gd name="T14" fmla="*/ 242475 w 134"/>
                <a:gd name="T15" fmla="*/ 144328 h 119"/>
                <a:gd name="T16" fmla="*/ 251683 w 134"/>
                <a:gd name="T17" fmla="*/ 153540 h 119"/>
                <a:gd name="T18" fmla="*/ 251683 w 134"/>
                <a:gd name="T19" fmla="*/ 153540 h 119"/>
                <a:gd name="T20" fmla="*/ 254752 w 134"/>
                <a:gd name="T21" fmla="*/ 156611 h 119"/>
                <a:gd name="T22" fmla="*/ 233267 w 134"/>
                <a:gd name="T23" fmla="*/ 175036 h 119"/>
                <a:gd name="T24" fmla="*/ 165743 w 134"/>
                <a:gd name="T25" fmla="*/ 107478 h 119"/>
                <a:gd name="T26" fmla="*/ 144257 w 134"/>
                <a:gd name="T27" fmla="*/ 30708 h 119"/>
                <a:gd name="T28" fmla="*/ 64455 w 134"/>
                <a:gd name="T29" fmla="*/ 9212 h 119"/>
                <a:gd name="T30" fmla="*/ 110495 w 134"/>
                <a:gd name="T31" fmla="*/ 55274 h 119"/>
                <a:gd name="T32" fmla="*/ 98218 w 134"/>
                <a:gd name="T33" fmla="*/ 98266 h 119"/>
                <a:gd name="T34" fmla="*/ 55248 w 134"/>
                <a:gd name="T35" fmla="*/ 110549 h 119"/>
                <a:gd name="T36" fmla="*/ 9208 w 134"/>
                <a:gd name="T37" fmla="*/ 64487 h 119"/>
                <a:gd name="T38" fmla="*/ 30693 w 134"/>
                <a:gd name="T39" fmla="*/ 144328 h 119"/>
                <a:gd name="T40" fmla="*/ 110495 w 134"/>
                <a:gd name="T41" fmla="*/ 162752 h 119"/>
                <a:gd name="T42" fmla="*/ 113564 w 134"/>
                <a:gd name="T43" fmla="*/ 162752 h 119"/>
                <a:gd name="T44" fmla="*/ 178020 w 134"/>
                <a:gd name="T45" fmla="*/ 230310 h 119"/>
                <a:gd name="T46" fmla="*/ 116634 w 134"/>
                <a:gd name="T47" fmla="*/ 294797 h 119"/>
                <a:gd name="T48" fmla="*/ 110495 w 134"/>
                <a:gd name="T49" fmla="*/ 291726 h 119"/>
                <a:gd name="T50" fmla="*/ 95148 w 134"/>
                <a:gd name="T51" fmla="*/ 304009 h 119"/>
                <a:gd name="T52" fmla="*/ 64455 w 134"/>
                <a:gd name="T53" fmla="*/ 353142 h 119"/>
                <a:gd name="T54" fmla="*/ 70594 w 134"/>
                <a:gd name="T55" fmla="*/ 359283 h 119"/>
                <a:gd name="T56" fmla="*/ 119703 w 134"/>
                <a:gd name="T57" fmla="*/ 328575 h 119"/>
                <a:gd name="T58" fmla="*/ 131980 w 134"/>
                <a:gd name="T59" fmla="*/ 310151 h 119"/>
                <a:gd name="T60" fmla="*/ 128911 w 134"/>
                <a:gd name="T61" fmla="*/ 307080 h 119"/>
                <a:gd name="T62" fmla="*/ 193366 w 134"/>
                <a:gd name="T63" fmla="*/ 245664 h 119"/>
                <a:gd name="T64" fmla="*/ 300792 w 134"/>
                <a:gd name="T65" fmla="*/ 353142 h 119"/>
                <a:gd name="T66" fmla="*/ 328416 w 134"/>
                <a:gd name="T67" fmla="*/ 365425 h 119"/>
                <a:gd name="T68" fmla="*/ 356039 w 134"/>
                <a:gd name="T69" fmla="*/ 353142 h 119"/>
                <a:gd name="T70" fmla="*/ 356039 w 134"/>
                <a:gd name="T71" fmla="*/ 297867 h 119"/>
                <a:gd name="T72" fmla="*/ 248614 w 134"/>
                <a:gd name="T73" fmla="*/ 190389 h 119"/>
                <a:gd name="T74" fmla="*/ 267030 w 134"/>
                <a:gd name="T75" fmla="*/ 171965 h 119"/>
                <a:gd name="T76" fmla="*/ 276238 w 134"/>
                <a:gd name="T77" fmla="*/ 181177 h 119"/>
                <a:gd name="T78" fmla="*/ 300792 w 134"/>
                <a:gd name="T79" fmla="*/ 175036 h 119"/>
                <a:gd name="T80" fmla="*/ 392871 w 134"/>
                <a:gd name="T81" fmla="*/ 79841 h 119"/>
                <a:gd name="T82" fmla="*/ 392871 w 134"/>
                <a:gd name="T83" fmla="*/ 79841 h 119"/>
                <a:gd name="T84" fmla="*/ 392871 w 134"/>
                <a:gd name="T85" fmla="*/ 79841 h 119"/>
                <a:gd name="T86" fmla="*/ 395940 w 134"/>
                <a:gd name="T87" fmla="*/ 70628 h 119"/>
                <a:gd name="T88" fmla="*/ 408218 w 134"/>
                <a:gd name="T89" fmla="*/ 67558 h 119"/>
                <a:gd name="T90" fmla="*/ 408218 w 134"/>
                <a:gd name="T91" fmla="*/ 49133 h 119"/>
                <a:gd name="T92" fmla="*/ 331485 w 134"/>
                <a:gd name="T93" fmla="*/ 316292 h 119"/>
                <a:gd name="T94" fmla="*/ 346832 w 134"/>
                <a:gd name="T95" fmla="*/ 331646 h 119"/>
                <a:gd name="T96" fmla="*/ 331485 w 134"/>
                <a:gd name="T97" fmla="*/ 347000 h 119"/>
                <a:gd name="T98" fmla="*/ 316139 w 134"/>
                <a:gd name="T99" fmla="*/ 331646 h 119"/>
                <a:gd name="T100" fmla="*/ 331485 w 134"/>
                <a:gd name="T101" fmla="*/ 316292 h 119"/>
                <a:gd name="T102" fmla="*/ 279307 w 134"/>
                <a:gd name="T103" fmla="*/ 125903 h 119"/>
                <a:gd name="T104" fmla="*/ 273168 w 134"/>
                <a:gd name="T105" fmla="*/ 119761 h 119"/>
                <a:gd name="T106" fmla="*/ 343762 w 134"/>
                <a:gd name="T107" fmla="*/ 52204 h 119"/>
                <a:gd name="T108" fmla="*/ 349901 w 134"/>
                <a:gd name="T109" fmla="*/ 58345 h 119"/>
                <a:gd name="T110" fmla="*/ 279307 w 134"/>
                <a:gd name="T111" fmla="*/ 125903 h 119"/>
                <a:gd name="T112" fmla="*/ 300792 w 134"/>
                <a:gd name="T113" fmla="*/ 147398 h 119"/>
                <a:gd name="T114" fmla="*/ 294653 w 134"/>
                <a:gd name="T115" fmla="*/ 144328 h 119"/>
                <a:gd name="T116" fmla="*/ 365247 w 134"/>
                <a:gd name="T117" fmla="*/ 73699 h 119"/>
                <a:gd name="T118" fmla="*/ 371386 w 134"/>
                <a:gd name="T119" fmla="*/ 79841 h 119"/>
                <a:gd name="T120" fmla="*/ 300792 w 134"/>
                <a:gd name="T121" fmla="*/ 147398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23" name="Group 22"/>
          <p:cNvGrpSpPr/>
          <p:nvPr/>
        </p:nvGrpSpPr>
        <p:grpSpPr bwMode="auto">
          <a:xfrm>
            <a:off x="4661298" y="2418906"/>
            <a:ext cx="883444" cy="2738092"/>
            <a:chOff x="6214302" y="3224225"/>
            <a:chExt cx="1178088" cy="3649999"/>
          </a:xfrm>
        </p:grpSpPr>
        <p:grpSp>
          <p:nvGrpSpPr>
            <p:cNvPr id="48154" name="Group 50"/>
            <p:cNvGrpSpPr/>
            <p:nvPr/>
          </p:nvGrpSpPr>
          <p:grpSpPr bwMode="auto">
            <a:xfrm>
              <a:off x="6214302" y="3224225"/>
              <a:ext cx="1178088" cy="3649999"/>
              <a:chOff x="6214302" y="3208001"/>
              <a:chExt cx="1178088" cy="3649999"/>
            </a:xfrm>
          </p:grpSpPr>
          <p:sp>
            <p:nvSpPr>
              <p:cNvPr id="56" name="Freeform 13"/>
              <p:cNvSpPr/>
              <p:nvPr/>
            </p:nvSpPr>
            <p:spPr bwMode="auto">
              <a:xfrm rot="5400000">
                <a:off x="4764786" y="5136986"/>
                <a:ext cx="3170530" cy="271500"/>
              </a:xfrm>
              <a:custGeom>
                <a:avLst/>
                <a:gdLst>
                  <a:gd name="T0" fmla="*/ 0 w 959"/>
                  <a:gd name="T1" fmla="*/ 0 h 76"/>
                  <a:gd name="T2" fmla="*/ 0 w 959"/>
                  <a:gd name="T3" fmla="*/ 55 h 76"/>
                  <a:gd name="T4" fmla="*/ 18 w 959"/>
                  <a:gd name="T5" fmla="*/ 76 h 76"/>
                  <a:gd name="T6" fmla="*/ 959 w 959"/>
                  <a:gd name="T7" fmla="*/ 76 h 76"/>
                </a:gdLst>
                <a:ah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lIns="121920" tIns="60960" rIns="121920" bIns="60960"/>
              <a:lstStyle/>
              <a:p>
                <a:pPr defTabSz="685800">
                  <a:defRPr/>
                </a:pPr>
                <a:endParaRPr lang="en-US"/>
              </a:p>
            </p:txBody>
          </p:sp>
          <p:sp>
            <p:nvSpPr>
              <p:cNvPr id="57" name="Oval 7"/>
              <p:cNvSpPr>
                <a:spLocks noChangeArrowheads="1"/>
              </p:cNvSpPr>
              <p:nvPr/>
            </p:nvSpPr>
            <p:spPr bwMode="auto">
              <a:xfrm rot="5400000">
                <a:off x="6481060" y="3206392"/>
                <a:ext cx="909721" cy="912939"/>
              </a:xfrm>
              <a:prstGeom prst="ellipse">
                <a:avLst/>
              </a:prstGeom>
              <a:solidFill>
                <a:schemeClr val="accent2"/>
              </a:solidFill>
              <a:ln w="9525" cap="flat">
                <a:noFill/>
                <a:prstDash val="solid"/>
                <a:miter lim="800000"/>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grpSp>
          <p:nvGrpSpPr>
            <p:cNvPr id="53" name="Group 52"/>
            <p:cNvGrpSpPr/>
            <p:nvPr/>
          </p:nvGrpSpPr>
          <p:grpSpPr>
            <a:xfrm>
              <a:off x="6710566" y="3429000"/>
              <a:ext cx="447462" cy="496920"/>
              <a:chOff x="7502526" y="2405063"/>
              <a:chExt cx="301625" cy="334964"/>
            </a:xfrm>
            <a:solidFill>
              <a:schemeClr val="bg1"/>
            </a:solidFill>
          </p:grpSpPr>
          <p:sp>
            <p:nvSpPr>
              <p:cNvPr id="54"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5"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0"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1"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2"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4"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6"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7"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24" name="Group 23"/>
          <p:cNvGrpSpPr/>
          <p:nvPr/>
        </p:nvGrpSpPr>
        <p:grpSpPr bwMode="auto">
          <a:xfrm>
            <a:off x="3564732" y="3684931"/>
            <a:ext cx="798910" cy="1472067"/>
            <a:chOff x="4752324" y="4911075"/>
            <a:chExt cx="1066423" cy="1963149"/>
          </a:xfrm>
        </p:grpSpPr>
        <p:grpSp>
          <p:nvGrpSpPr>
            <p:cNvPr id="48150" name="Group 45"/>
            <p:cNvGrpSpPr/>
            <p:nvPr/>
          </p:nvGrpSpPr>
          <p:grpSpPr bwMode="auto">
            <a:xfrm>
              <a:off x="4752324" y="4911075"/>
              <a:ext cx="1066423" cy="1963149"/>
              <a:chOff x="4752324" y="4894851"/>
              <a:chExt cx="1066423" cy="1963149"/>
            </a:xfrm>
          </p:grpSpPr>
          <p:sp>
            <p:nvSpPr>
              <p:cNvPr id="48" name="Freeform 16"/>
              <p:cNvSpPr/>
              <p:nvPr/>
            </p:nvSpPr>
            <p:spPr bwMode="auto">
              <a:xfrm rot="5400000">
                <a:off x="4980068" y="6019321"/>
                <a:ext cx="1508893" cy="168466"/>
              </a:xfrm>
              <a:custGeom>
                <a:avLst/>
                <a:gdLst>
                  <a:gd name="T0" fmla="*/ 0 w 552"/>
                  <a:gd name="T1" fmla="*/ 47 h 47"/>
                  <a:gd name="T2" fmla="*/ 0 w 552"/>
                  <a:gd name="T3" fmla="*/ 21 h 47"/>
                  <a:gd name="T4" fmla="*/ 11 w 552"/>
                  <a:gd name="T5" fmla="*/ 0 h 47"/>
                  <a:gd name="T6" fmla="*/ 552 w 552"/>
                  <a:gd name="T7" fmla="*/ 0 h 47"/>
                </a:gdLst>
                <a:ah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solidFill>
                <a:srgbClr val="FFFFFF"/>
              </a:solidFill>
              <a:ln w="85725" cap="flat">
                <a:solidFill>
                  <a:schemeClr val="accent1"/>
                </a:solidFill>
                <a:prstDash val="solid"/>
                <a:miter lim="800000"/>
              </a:ln>
            </p:spPr>
            <p:txBody>
              <a:bodyPr lIns="121920" tIns="60960" rIns="121920" bIns="60960"/>
              <a:lstStyle/>
              <a:p>
                <a:pPr defTabSz="685800">
                  <a:defRPr/>
                </a:pPr>
                <a:endParaRPr lang="en-US"/>
              </a:p>
            </p:txBody>
          </p:sp>
          <p:sp>
            <p:nvSpPr>
              <p:cNvPr id="49" name="Oval 10"/>
              <p:cNvSpPr>
                <a:spLocks noChangeArrowheads="1"/>
              </p:cNvSpPr>
              <p:nvPr/>
            </p:nvSpPr>
            <p:spPr bwMode="auto">
              <a:xfrm rot="5400000">
                <a:off x="4751813" y="4895362"/>
                <a:ext cx="906925" cy="905903"/>
              </a:xfrm>
              <a:prstGeom prst="ellipse">
                <a:avLst/>
              </a:prstGeom>
              <a:solidFill>
                <a:schemeClr val="accent1"/>
              </a:solidFill>
              <a:ln w="9525" cap="flat">
                <a:noFill/>
                <a:prstDash val="solid"/>
                <a:miter lim="800000"/>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sp>
          <p:nvSpPr>
            <p:cNvPr id="48151" name="Freeform 18"/>
            <p:cNvSpPr/>
            <p:nvPr/>
          </p:nvSpPr>
          <p:spPr bwMode="auto">
            <a:xfrm>
              <a:off x="5014047" y="5144797"/>
              <a:ext cx="413624" cy="413623"/>
            </a:xfrm>
            <a:custGeom>
              <a:avLst/>
              <a:gdLst>
                <a:gd name="T0" fmla="*/ 305622 w 360"/>
                <a:gd name="T1" fmla="*/ 413623 h 360"/>
                <a:gd name="T2" fmla="*/ 337793 w 360"/>
                <a:gd name="T3" fmla="*/ 380303 h 360"/>
                <a:gd name="T4" fmla="*/ 281494 w 360"/>
                <a:gd name="T5" fmla="*/ 178088 h 360"/>
                <a:gd name="T6" fmla="*/ 365368 w 360"/>
                <a:gd name="T7" fmla="*/ 94214 h 360"/>
                <a:gd name="T8" fmla="*/ 390645 w 360"/>
                <a:gd name="T9" fmla="*/ 21830 h 360"/>
                <a:gd name="T10" fmla="*/ 319410 w 360"/>
                <a:gd name="T11" fmla="*/ 48256 h 360"/>
                <a:gd name="T12" fmla="*/ 235536 w 360"/>
                <a:gd name="T13" fmla="*/ 132130 h 360"/>
                <a:gd name="T14" fmla="*/ 32171 w 360"/>
                <a:gd name="T15" fmla="*/ 74682 h 360"/>
                <a:gd name="T16" fmla="*/ 0 w 360"/>
                <a:gd name="T17" fmla="*/ 108002 h 360"/>
                <a:gd name="T18" fmla="*/ 170045 w 360"/>
                <a:gd name="T19" fmla="*/ 197620 h 360"/>
                <a:gd name="T20" fmla="*/ 112598 w 360"/>
                <a:gd name="T21" fmla="*/ 255068 h 360"/>
                <a:gd name="T22" fmla="*/ 43660 w 360"/>
                <a:gd name="T23" fmla="*/ 259663 h 360"/>
                <a:gd name="T24" fmla="*/ 10341 w 360"/>
                <a:gd name="T25" fmla="*/ 291834 h 360"/>
                <a:gd name="T26" fmla="*/ 91916 w 360"/>
                <a:gd name="T27" fmla="*/ 321707 h 360"/>
                <a:gd name="T28" fmla="*/ 120640 w 360"/>
                <a:gd name="T29" fmla="*/ 402133 h 360"/>
                <a:gd name="T30" fmla="*/ 153960 w 360"/>
                <a:gd name="T31" fmla="*/ 369963 h 360"/>
                <a:gd name="T32" fmla="*/ 157407 w 360"/>
                <a:gd name="T33" fmla="*/ 301026 h 360"/>
                <a:gd name="T34" fmla="*/ 216004 w 360"/>
                <a:gd name="T35" fmla="*/ 242429 h 360"/>
                <a:gd name="T36" fmla="*/ 305622 w 360"/>
                <a:gd name="T37" fmla="*/ 41362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 name="Group 24"/>
          <p:cNvGrpSpPr/>
          <p:nvPr/>
        </p:nvGrpSpPr>
        <p:grpSpPr bwMode="auto">
          <a:xfrm>
            <a:off x="4736307" y="3684931"/>
            <a:ext cx="808435" cy="1472067"/>
            <a:chOff x="6314302" y="4911074"/>
            <a:chExt cx="1078089" cy="1963150"/>
          </a:xfrm>
        </p:grpSpPr>
        <p:grpSp>
          <p:nvGrpSpPr>
            <p:cNvPr id="48146" name="Group 26"/>
            <p:cNvGrpSpPr/>
            <p:nvPr/>
          </p:nvGrpSpPr>
          <p:grpSpPr bwMode="auto">
            <a:xfrm>
              <a:off x="6314302" y="4911074"/>
              <a:ext cx="1078089" cy="1963150"/>
              <a:chOff x="6314302" y="4894850"/>
              <a:chExt cx="1078089" cy="1963150"/>
            </a:xfrm>
          </p:grpSpPr>
          <p:sp>
            <p:nvSpPr>
              <p:cNvPr id="29" name="Freeform 15"/>
              <p:cNvSpPr/>
              <p:nvPr/>
            </p:nvSpPr>
            <p:spPr bwMode="auto">
              <a:xfrm rot="5400000">
                <a:off x="5645594" y="6017815"/>
                <a:ext cx="1508894" cy="171478"/>
              </a:xfrm>
              <a:custGeom>
                <a:avLst/>
                <a:gdLst>
                  <a:gd name="T0" fmla="*/ 0 w 552"/>
                  <a:gd name="T1" fmla="*/ 0 h 48"/>
                  <a:gd name="T2" fmla="*/ 0 w 552"/>
                  <a:gd name="T3" fmla="*/ 27 h 48"/>
                  <a:gd name="T4" fmla="*/ 11 w 552"/>
                  <a:gd name="T5" fmla="*/ 47 h 48"/>
                  <a:gd name="T6" fmla="*/ 552 w 552"/>
                  <a:gd name="T7" fmla="*/ 47 h 48"/>
                </a:gdLst>
                <a:ah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lIns="121920" tIns="60960" rIns="121920" bIns="60960"/>
              <a:lstStyle/>
              <a:p>
                <a:pPr defTabSz="685800">
                  <a:defRPr/>
                </a:pPr>
                <a:endParaRPr lang="en-US"/>
              </a:p>
            </p:txBody>
          </p:sp>
          <p:sp>
            <p:nvSpPr>
              <p:cNvPr id="30" name="Oval 9"/>
              <p:cNvSpPr>
                <a:spLocks noChangeArrowheads="1"/>
              </p:cNvSpPr>
              <p:nvPr/>
            </p:nvSpPr>
            <p:spPr bwMode="auto">
              <a:xfrm rot="5400000">
                <a:off x="6482447" y="4891831"/>
                <a:ext cx="906925" cy="912962"/>
              </a:xfrm>
              <a:prstGeom prst="ellipse">
                <a:avLst/>
              </a:prstGeom>
              <a:solidFill>
                <a:schemeClr val="accent1"/>
              </a:solidFill>
              <a:ln w="9525" cap="flat">
                <a:noFill/>
                <a:prstDash val="solid"/>
                <a:miter lim="800000"/>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grpSp>
          <p:nvGrpSpPr>
            <p:cNvPr id="69" name="Group 68"/>
            <p:cNvGrpSpPr/>
            <p:nvPr/>
          </p:nvGrpSpPr>
          <p:grpSpPr>
            <a:xfrm>
              <a:off x="6768846" y="5180829"/>
              <a:ext cx="362796" cy="338611"/>
              <a:chOff x="4418013" y="3475038"/>
              <a:chExt cx="285750" cy="266701"/>
            </a:xfrm>
            <a:solidFill>
              <a:schemeClr val="bg1"/>
            </a:solidFill>
          </p:grpSpPr>
          <p:sp>
            <p:nvSpPr>
              <p:cNvPr id="70"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1"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81" name="组合 80"/>
          <p:cNvGrpSpPr/>
          <p:nvPr/>
        </p:nvGrpSpPr>
        <p:grpSpPr>
          <a:xfrm>
            <a:off x="2713964" y="340296"/>
            <a:ext cx="6141063" cy="129844"/>
            <a:chOff x="2713964" y="340296"/>
            <a:chExt cx="6141063" cy="129844"/>
          </a:xfrm>
        </p:grpSpPr>
        <p:cxnSp>
          <p:nvCxnSpPr>
            <p:cNvPr id="82" name="直接连接符 81"/>
            <p:cNvCxnSpPr>
              <a:endCxn id="8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8" name="矩形 67"/>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bwMode="auto">
          <a:xfrm>
            <a:off x="0" y="1697165"/>
            <a:ext cx="9144000" cy="2153315"/>
          </a:xfrm>
          <a:custGeom>
            <a:avLst/>
            <a:gdLst>
              <a:gd name="T0" fmla="*/ 1712119 w 21600"/>
              <a:gd name="T1" fmla="*/ 1022350 h 21600"/>
              <a:gd name="T2" fmla="*/ 1712119 w 21600"/>
              <a:gd name="T3" fmla="*/ 1022350 h 21600"/>
              <a:gd name="T4" fmla="*/ 1712119 w 21600"/>
              <a:gd name="T5" fmla="*/ 1022350 h 21600"/>
              <a:gd name="T6" fmla="*/ 1712119 w 21600"/>
              <a:gd name="T7" fmla="*/ 1022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bg2"/>
          </a:solidFill>
          <a:ln w="25400" cap="flat" cmpd="sng">
            <a:noFill/>
            <a:prstDash val="solid"/>
            <a:miter lim="0"/>
          </a:ln>
          <a:effectLst>
            <a:outerShdw blurRad="50800" dist="38100" dir="5400000" algn="t" rotWithShape="0">
              <a:prstClr val="black">
                <a:alpha val="40000"/>
              </a:prstClr>
            </a:outerShdw>
          </a:effectLst>
        </p:spPr>
        <p:txBody>
          <a:bodyPr lIns="0" tIns="0" rIns="0" bIns="0"/>
          <a:lstStyle/>
          <a:p>
            <a:pPr defTabSz="685800">
              <a:defRPr/>
            </a:pPr>
            <a:endParaRPr lang="en-US" dirty="0">
              <a:latin typeface="+mn-lt"/>
            </a:endParaRPr>
          </a:p>
        </p:txBody>
      </p:sp>
      <p:grpSp>
        <p:nvGrpSpPr>
          <p:cNvPr id="23" name="Group 22"/>
          <p:cNvGrpSpPr/>
          <p:nvPr/>
        </p:nvGrpSpPr>
        <p:grpSpPr bwMode="auto">
          <a:xfrm>
            <a:off x="2418160" y="1373215"/>
            <a:ext cx="2012156" cy="2820270"/>
            <a:chOff x="3224619" y="1830386"/>
            <a:chExt cx="2682747" cy="3759198"/>
          </a:xfrm>
        </p:grpSpPr>
        <p:grpSp>
          <p:nvGrpSpPr>
            <p:cNvPr id="23594" name="Group 130"/>
            <p:cNvGrpSpPr/>
            <p:nvPr/>
          </p:nvGrpSpPr>
          <p:grpSpPr bwMode="auto">
            <a:xfrm>
              <a:off x="3224619" y="1830386"/>
              <a:ext cx="2682747" cy="3759198"/>
              <a:chOff x="2418464" y="1466850"/>
              <a:chExt cx="2012060" cy="2819399"/>
            </a:xfrm>
          </p:grpSpPr>
          <p:sp>
            <p:nvSpPr>
              <p:cNvPr id="4" name="直角三角形 14"/>
              <p:cNvSpPr/>
              <p:nvPr/>
            </p:nvSpPr>
            <p:spPr>
              <a:xfrm flipH="1">
                <a:off x="2418464" y="1470421"/>
                <a:ext cx="238114" cy="326231"/>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5" name="矩形 7"/>
              <p:cNvSpPr/>
              <p:nvPr/>
            </p:nvSpPr>
            <p:spPr>
              <a:xfrm rot="5400000">
                <a:off x="2014199" y="2108037"/>
                <a:ext cx="2819399" cy="153702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6" name="直角三角形 15"/>
              <p:cNvSpPr/>
              <p:nvPr/>
            </p:nvSpPr>
            <p:spPr>
              <a:xfrm flipH="1" flipV="1">
                <a:off x="2423226" y="3956446"/>
                <a:ext cx="238114" cy="326231"/>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7" name="直角三角形 16"/>
              <p:cNvSpPr/>
              <p:nvPr/>
            </p:nvSpPr>
            <p:spPr>
              <a:xfrm>
                <a:off x="4192410" y="1470421"/>
                <a:ext cx="238114" cy="326231"/>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8" name="直角三角形 17"/>
              <p:cNvSpPr/>
              <p:nvPr/>
            </p:nvSpPr>
            <p:spPr>
              <a:xfrm flipV="1">
                <a:off x="4192410" y="3956446"/>
                <a:ext cx="238114" cy="326231"/>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grpSp>
          <p:nvGrpSpPr>
            <p:cNvPr id="23595" name="Group 47"/>
            <p:cNvGrpSpPr/>
            <p:nvPr/>
          </p:nvGrpSpPr>
          <p:grpSpPr bwMode="auto">
            <a:xfrm>
              <a:off x="3535815" y="3360806"/>
              <a:ext cx="2054002" cy="876347"/>
              <a:chOff x="979039" y="4695531"/>
              <a:chExt cx="2054002" cy="876347"/>
            </a:xfrm>
          </p:grpSpPr>
          <p:sp>
            <p:nvSpPr>
              <p:cNvPr id="23597" name="TextBox 48"/>
              <p:cNvSpPr txBox="1">
                <a:spLocks noChangeArrowheads="1"/>
              </p:cNvSpPr>
              <p:nvPr/>
            </p:nvSpPr>
            <p:spPr bwMode="auto">
              <a:xfrm>
                <a:off x="1265816" y="4695531"/>
                <a:ext cx="1477259"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598" name="Rectangle 49"/>
              <p:cNvSpPr>
                <a:spLocks noChangeArrowheads="1"/>
              </p:cNvSpPr>
              <p:nvPr/>
            </p:nvSpPr>
            <p:spPr bwMode="auto">
              <a:xfrm>
                <a:off x="979039" y="5120612"/>
                <a:ext cx="2054002"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3596" name="AutoShape 36"/>
            <p:cNvSpPr/>
            <p:nvPr/>
          </p:nvSpPr>
          <p:spPr bwMode="auto">
            <a:xfrm>
              <a:off x="4223127" y="2743530"/>
              <a:ext cx="666476" cy="465365"/>
            </a:xfrm>
            <a:custGeom>
              <a:avLst/>
              <a:gdLst>
                <a:gd name="T0" fmla="*/ 72448 w 21600"/>
                <a:gd name="T1" fmla="*/ 56404 h 21600"/>
                <a:gd name="T2" fmla="*/ 405686 w 21600"/>
                <a:gd name="T3" fmla="*/ 56404 h 21600"/>
                <a:gd name="T4" fmla="*/ 405686 w 21600"/>
                <a:gd name="T5" fmla="*/ 56404 h 21600"/>
                <a:gd name="T6" fmla="*/ 405686 w 21600"/>
                <a:gd name="T7" fmla="*/ 28202 h 21600"/>
                <a:gd name="T8" fmla="*/ 420158 w 21600"/>
                <a:gd name="T9" fmla="*/ 0 h 21600"/>
                <a:gd name="T10" fmla="*/ 550552 w 21600"/>
                <a:gd name="T11" fmla="*/ 0 h 21600"/>
                <a:gd name="T12" fmla="*/ 579556 w 21600"/>
                <a:gd name="T13" fmla="*/ 28202 h 21600"/>
                <a:gd name="T14" fmla="*/ 579556 w 21600"/>
                <a:gd name="T15" fmla="*/ 56404 h 21600"/>
                <a:gd name="T16" fmla="*/ 579556 w 21600"/>
                <a:gd name="T17" fmla="*/ 56404 h 21600"/>
                <a:gd name="T18" fmla="*/ 594028 w 21600"/>
                <a:gd name="T19" fmla="*/ 56404 h 21600"/>
                <a:gd name="T20" fmla="*/ 666476 w 21600"/>
                <a:gd name="T21" fmla="*/ 126920 h 21600"/>
                <a:gd name="T22" fmla="*/ 666476 w 21600"/>
                <a:gd name="T23" fmla="*/ 394849 h 21600"/>
                <a:gd name="T24" fmla="*/ 594028 w 21600"/>
                <a:gd name="T25" fmla="*/ 465365 h 21600"/>
                <a:gd name="T26" fmla="*/ 72448 w 21600"/>
                <a:gd name="T27" fmla="*/ 465365 h 21600"/>
                <a:gd name="T28" fmla="*/ 0 w 21600"/>
                <a:gd name="T29" fmla="*/ 394849 h 21600"/>
                <a:gd name="T30" fmla="*/ 0 w 21600"/>
                <a:gd name="T31" fmla="*/ 126920 h 21600"/>
                <a:gd name="T32" fmla="*/ 72448 w 21600"/>
                <a:gd name="T33" fmla="*/ 56404 h 21600"/>
                <a:gd name="T34" fmla="*/ 434660 w 21600"/>
                <a:gd name="T35" fmla="*/ 56404 h 21600"/>
                <a:gd name="T36" fmla="*/ 536081 w 21600"/>
                <a:gd name="T37" fmla="*/ 56404 h 21600"/>
                <a:gd name="T38" fmla="*/ 536081 w 21600"/>
                <a:gd name="T39" fmla="*/ 28202 h 21600"/>
                <a:gd name="T40" fmla="*/ 434660 w 21600"/>
                <a:gd name="T41" fmla="*/ 28202 h 21600"/>
                <a:gd name="T42" fmla="*/ 434660 w 21600"/>
                <a:gd name="T43" fmla="*/ 56404 h 21600"/>
                <a:gd name="T44" fmla="*/ 347740 w 21600"/>
                <a:gd name="T45" fmla="*/ 98718 h 21600"/>
                <a:gd name="T46" fmla="*/ 173870 w 21600"/>
                <a:gd name="T47" fmla="*/ 267930 h 21600"/>
                <a:gd name="T48" fmla="*/ 347740 w 21600"/>
                <a:gd name="T49" fmla="*/ 423051 h 21600"/>
                <a:gd name="T50" fmla="*/ 507108 w 21600"/>
                <a:gd name="T51" fmla="*/ 267930 h 21600"/>
                <a:gd name="T52" fmla="*/ 347740 w 21600"/>
                <a:gd name="T53" fmla="*/ 98718 h 21600"/>
                <a:gd name="T54" fmla="*/ 449162 w 21600"/>
                <a:gd name="T55" fmla="*/ 267930 h 21600"/>
                <a:gd name="T56" fmla="*/ 347740 w 21600"/>
                <a:gd name="T57" fmla="*/ 155122 h 21600"/>
                <a:gd name="T58" fmla="*/ 231816 w 21600"/>
                <a:gd name="T59" fmla="*/ 267930 h 21600"/>
                <a:gd name="T60" fmla="*/ 347740 w 21600"/>
                <a:gd name="T61" fmla="*/ 366647 h 21600"/>
                <a:gd name="T62" fmla="*/ 449162 w 21600"/>
                <a:gd name="T63" fmla="*/ 267930 h 21600"/>
                <a:gd name="T64" fmla="*/ 347740 w 21600"/>
                <a:gd name="T65" fmla="*/ 141010 h 21600"/>
                <a:gd name="T66" fmla="*/ 202843 w 21600"/>
                <a:gd name="T67" fmla="*/ 267930 h 21600"/>
                <a:gd name="T68" fmla="*/ 347740 w 21600"/>
                <a:gd name="T69" fmla="*/ 394849 h 21600"/>
                <a:gd name="T70" fmla="*/ 478135 w 21600"/>
                <a:gd name="T71" fmla="*/ 267930 h 21600"/>
                <a:gd name="T72" fmla="*/ 347740 w 21600"/>
                <a:gd name="T73" fmla="*/ 141010 h 21600"/>
                <a:gd name="T74" fmla="*/ 347740 w 21600"/>
                <a:gd name="T75" fmla="*/ 14101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2348" y="2618"/>
                  </a:moveTo>
                  <a:cubicBezTo>
                    <a:pt x="13148" y="2618"/>
                    <a:pt x="13148" y="2618"/>
                    <a:pt x="13148" y="2618"/>
                  </a:cubicBezTo>
                  <a:cubicBezTo>
                    <a:pt x="13148" y="2618"/>
                    <a:pt x="13148" y="2618"/>
                    <a:pt x="13148" y="2618"/>
                  </a:cubicBezTo>
                  <a:cubicBezTo>
                    <a:pt x="13148" y="1309"/>
                    <a:pt x="13148" y="1309"/>
                    <a:pt x="13148" y="1309"/>
                  </a:cubicBezTo>
                  <a:cubicBezTo>
                    <a:pt x="13148" y="655"/>
                    <a:pt x="13148" y="0"/>
                    <a:pt x="13617" y="0"/>
                  </a:cubicBezTo>
                  <a:cubicBezTo>
                    <a:pt x="17843" y="0"/>
                    <a:pt x="17843" y="0"/>
                    <a:pt x="17843" y="0"/>
                  </a:cubicBezTo>
                  <a:cubicBezTo>
                    <a:pt x="18313" y="0"/>
                    <a:pt x="18783" y="655"/>
                    <a:pt x="18783" y="1309"/>
                  </a:cubicBezTo>
                  <a:cubicBezTo>
                    <a:pt x="18783" y="2618"/>
                    <a:pt x="18783" y="2618"/>
                    <a:pt x="18783" y="2618"/>
                  </a:cubicBezTo>
                  <a:cubicBezTo>
                    <a:pt x="18783" y="2618"/>
                    <a:pt x="18783" y="2618"/>
                    <a:pt x="18783" y="2618"/>
                  </a:cubicBezTo>
                  <a:cubicBezTo>
                    <a:pt x="19252" y="2618"/>
                    <a:pt x="19252" y="2618"/>
                    <a:pt x="19252" y="2618"/>
                  </a:cubicBezTo>
                  <a:cubicBezTo>
                    <a:pt x="20661" y="2618"/>
                    <a:pt x="21600" y="3927"/>
                    <a:pt x="21600" y="5891"/>
                  </a:cubicBezTo>
                  <a:cubicBezTo>
                    <a:pt x="21600" y="18327"/>
                    <a:pt x="21600" y="18327"/>
                    <a:pt x="21600" y="18327"/>
                  </a:cubicBezTo>
                  <a:cubicBezTo>
                    <a:pt x="21600" y="20291"/>
                    <a:pt x="20661" y="21600"/>
                    <a:pt x="19252" y="21600"/>
                  </a:cubicBezTo>
                  <a:cubicBezTo>
                    <a:pt x="2348" y="21600"/>
                    <a:pt x="2348" y="21600"/>
                    <a:pt x="2348" y="21600"/>
                  </a:cubicBezTo>
                  <a:cubicBezTo>
                    <a:pt x="939" y="21600"/>
                    <a:pt x="0" y="20291"/>
                    <a:pt x="0" y="18327"/>
                  </a:cubicBezTo>
                  <a:cubicBezTo>
                    <a:pt x="0" y="5891"/>
                    <a:pt x="0" y="5891"/>
                    <a:pt x="0" y="5891"/>
                  </a:cubicBezTo>
                  <a:cubicBezTo>
                    <a:pt x="0" y="3927"/>
                    <a:pt x="939" y="2618"/>
                    <a:pt x="2348" y="2618"/>
                  </a:cubicBezTo>
                  <a:close/>
                  <a:moveTo>
                    <a:pt x="14087" y="2618"/>
                  </a:moveTo>
                  <a:cubicBezTo>
                    <a:pt x="17374" y="2618"/>
                    <a:pt x="17374" y="2618"/>
                    <a:pt x="17374" y="2618"/>
                  </a:cubicBezTo>
                  <a:cubicBezTo>
                    <a:pt x="17374" y="1309"/>
                    <a:pt x="17374" y="1309"/>
                    <a:pt x="17374" y="1309"/>
                  </a:cubicBezTo>
                  <a:cubicBezTo>
                    <a:pt x="14087" y="1309"/>
                    <a:pt x="14087" y="1309"/>
                    <a:pt x="14087" y="1309"/>
                  </a:cubicBezTo>
                  <a:cubicBezTo>
                    <a:pt x="14087" y="2618"/>
                    <a:pt x="14087" y="2618"/>
                    <a:pt x="14087" y="2618"/>
                  </a:cubicBezTo>
                  <a:close/>
                  <a:moveTo>
                    <a:pt x="11270" y="4582"/>
                  </a:moveTo>
                  <a:cubicBezTo>
                    <a:pt x="7983" y="4582"/>
                    <a:pt x="5635" y="7855"/>
                    <a:pt x="5635" y="12436"/>
                  </a:cubicBezTo>
                  <a:cubicBezTo>
                    <a:pt x="5635" y="16364"/>
                    <a:pt x="7983" y="19636"/>
                    <a:pt x="11270" y="19636"/>
                  </a:cubicBezTo>
                  <a:cubicBezTo>
                    <a:pt x="14087" y="19636"/>
                    <a:pt x="16435" y="16364"/>
                    <a:pt x="16435" y="12436"/>
                  </a:cubicBezTo>
                  <a:cubicBezTo>
                    <a:pt x="16435" y="7855"/>
                    <a:pt x="14087" y="4582"/>
                    <a:pt x="11270" y="4582"/>
                  </a:cubicBezTo>
                  <a:close/>
                  <a:moveTo>
                    <a:pt x="14557" y="12436"/>
                  </a:moveTo>
                  <a:cubicBezTo>
                    <a:pt x="14557" y="9818"/>
                    <a:pt x="13148" y="7200"/>
                    <a:pt x="11270" y="7200"/>
                  </a:cubicBezTo>
                  <a:cubicBezTo>
                    <a:pt x="8922" y="7200"/>
                    <a:pt x="7513" y="9818"/>
                    <a:pt x="7513" y="12436"/>
                  </a:cubicBezTo>
                  <a:cubicBezTo>
                    <a:pt x="7513" y="15055"/>
                    <a:pt x="8922" y="17018"/>
                    <a:pt x="11270" y="17018"/>
                  </a:cubicBezTo>
                  <a:cubicBezTo>
                    <a:pt x="13148" y="17018"/>
                    <a:pt x="14557" y="15055"/>
                    <a:pt x="14557" y="12436"/>
                  </a:cubicBezTo>
                  <a:close/>
                  <a:moveTo>
                    <a:pt x="11270" y="6545"/>
                  </a:moveTo>
                  <a:cubicBezTo>
                    <a:pt x="8452" y="6545"/>
                    <a:pt x="6574" y="9164"/>
                    <a:pt x="6574" y="12436"/>
                  </a:cubicBezTo>
                  <a:cubicBezTo>
                    <a:pt x="6574" y="15709"/>
                    <a:pt x="8452" y="18327"/>
                    <a:pt x="11270" y="18327"/>
                  </a:cubicBezTo>
                  <a:cubicBezTo>
                    <a:pt x="13617" y="18327"/>
                    <a:pt x="15496" y="15709"/>
                    <a:pt x="15496" y="12436"/>
                  </a:cubicBezTo>
                  <a:cubicBezTo>
                    <a:pt x="15496" y="9164"/>
                    <a:pt x="13617" y="6545"/>
                    <a:pt x="11270" y="6545"/>
                  </a:cubicBezTo>
                  <a:close/>
                  <a:moveTo>
                    <a:pt x="11270" y="654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grpSp>
      <p:grpSp>
        <p:nvGrpSpPr>
          <p:cNvPr id="30" name="Group 29"/>
          <p:cNvGrpSpPr/>
          <p:nvPr/>
        </p:nvGrpSpPr>
        <p:grpSpPr bwMode="auto">
          <a:xfrm>
            <a:off x="295275" y="1368451"/>
            <a:ext cx="2016919" cy="2825034"/>
            <a:chOff x="393699" y="1824041"/>
            <a:chExt cx="2689096" cy="3765545"/>
          </a:xfrm>
        </p:grpSpPr>
        <p:grpSp>
          <p:nvGrpSpPr>
            <p:cNvPr id="23584" name="Group 129"/>
            <p:cNvGrpSpPr/>
            <p:nvPr/>
          </p:nvGrpSpPr>
          <p:grpSpPr bwMode="auto">
            <a:xfrm>
              <a:off x="393699" y="1824041"/>
              <a:ext cx="2689096" cy="3765545"/>
              <a:chOff x="295274" y="1462091"/>
              <a:chExt cx="2016822" cy="2824159"/>
            </a:xfrm>
          </p:grpSpPr>
          <p:sp>
            <p:nvSpPr>
              <p:cNvPr id="10" name="直角三角形 16"/>
              <p:cNvSpPr/>
              <p:nvPr/>
            </p:nvSpPr>
            <p:spPr>
              <a:xfrm>
                <a:off x="2073982" y="1470425"/>
                <a:ext cx="238114" cy="326231"/>
              </a:xfrm>
              <a:prstGeom prst="rtTriangl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1" name="直角三角形 14"/>
              <p:cNvSpPr/>
              <p:nvPr/>
            </p:nvSpPr>
            <p:spPr>
              <a:xfrm flipH="1">
                <a:off x="295274" y="1462091"/>
                <a:ext cx="238114" cy="326231"/>
              </a:xfrm>
              <a:prstGeom prst="rtTriangl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2" name="矩形 7"/>
              <p:cNvSpPr/>
              <p:nvPr/>
            </p:nvSpPr>
            <p:spPr>
              <a:xfrm rot="5400000">
                <a:off x="-106013" y="2108635"/>
                <a:ext cx="2819397" cy="15358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3" name="直角三角形 15"/>
              <p:cNvSpPr/>
              <p:nvPr/>
            </p:nvSpPr>
            <p:spPr>
              <a:xfrm flipH="1" flipV="1">
                <a:off x="304799" y="3956447"/>
                <a:ext cx="238114" cy="326231"/>
              </a:xfrm>
              <a:prstGeom prst="rtTriangl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4" name="直角三角形 17"/>
              <p:cNvSpPr/>
              <p:nvPr/>
            </p:nvSpPr>
            <p:spPr>
              <a:xfrm flipV="1">
                <a:off x="2073982" y="3956447"/>
                <a:ext cx="238114" cy="326231"/>
              </a:xfrm>
              <a:prstGeom prst="rtTriangl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grpSp>
          <p:nvGrpSpPr>
            <p:cNvPr id="23585" name="Group 43"/>
            <p:cNvGrpSpPr/>
            <p:nvPr/>
          </p:nvGrpSpPr>
          <p:grpSpPr bwMode="auto">
            <a:xfrm>
              <a:off x="711246" y="3360806"/>
              <a:ext cx="2054002" cy="876345"/>
              <a:chOff x="979039" y="4695531"/>
              <a:chExt cx="2054002" cy="876345"/>
            </a:xfrm>
          </p:grpSpPr>
          <p:sp>
            <p:nvSpPr>
              <p:cNvPr id="23587" name="TextBox 44"/>
              <p:cNvSpPr txBox="1">
                <a:spLocks noChangeArrowheads="1"/>
              </p:cNvSpPr>
              <p:nvPr/>
            </p:nvSpPr>
            <p:spPr bwMode="auto">
              <a:xfrm>
                <a:off x="1265817" y="4695531"/>
                <a:ext cx="1477257"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588" name="Rectangle 45"/>
              <p:cNvSpPr>
                <a:spLocks noChangeArrowheads="1"/>
              </p:cNvSpPr>
              <p:nvPr/>
            </p:nvSpPr>
            <p:spPr bwMode="auto">
              <a:xfrm>
                <a:off x="979039" y="5120611"/>
                <a:ext cx="2054002" cy="45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3586" name="AutoShape 38"/>
            <p:cNvSpPr/>
            <p:nvPr/>
          </p:nvSpPr>
          <p:spPr bwMode="auto">
            <a:xfrm>
              <a:off x="1447556" y="2682648"/>
              <a:ext cx="581337" cy="585844"/>
            </a:xfrm>
            <a:custGeom>
              <a:avLst/>
              <a:gdLst>
                <a:gd name="T0" fmla="*/ 437106 w 21600"/>
                <a:gd name="T1" fmla="*/ 13317 h 21600"/>
                <a:gd name="T2" fmla="*/ 423972 w 21600"/>
                <a:gd name="T3" fmla="*/ 0 h 21600"/>
                <a:gd name="T4" fmla="*/ 157365 w 21600"/>
                <a:gd name="T5" fmla="*/ 0 h 21600"/>
                <a:gd name="T6" fmla="*/ 144231 w 21600"/>
                <a:gd name="T7" fmla="*/ 13317 h 21600"/>
                <a:gd name="T8" fmla="*/ 144231 w 21600"/>
                <a:gd name="T9" fmla="*/ 146461 h 21600"/>
                <a:gd name="T10" fmla="*/ 437106 w 21600"/>
                <a:gd name="T11" fmla="*/ 146461 h 21600"/>
                <a:gd name="T12" fmla="*/ 437106 w 21600"/>
                <a:gd name="T13" fmla="*/ 13317 h 21600"/>
                <a:gd name="T14" fmla="*/ 441466 w 21600"/>
                <a:gd name="T15" fmla="*/ 452700 h 21600"/>
                <a:gd name="T16" fmla="*/ 428359 w 21600"/>
                <a:gd name="T17" fmla="*/ 443831 h 21600"/>
                <a:gd name="T18" fmla="*/ 152978 w 21600"/>
                <a:gd name="T19" fmla="*/ 443831 h 21600"/>
                <a:gd name="T20" fmla="*/ 139871 w 21600"/>
                <a:gd name="T21" fmla="*/ 452700 h 21600"/>
                <a:gd name="T22" fmla="*/ 96163 w 21600"/>
                <a:gd name="T23" fmla="*/ 572527 h 21600"/>
                <a:gd name="T24" fmla="*/ 100523 w 21600"/>
                <a:gd name="T25" fmla="*/ 581396 h 21600"/>
                <a:gd name="T26" fmla="*/ 109270 w 21600"/>
                <a:gd name="T27" fmla="*/ 585844 h 21600"/>
                <a:gd name="T28" fmla="*/ 472067 w 21600"/>
                <a:gd name="T29" fmla="*/ 585844 h 21600"/>
                <a:gd name="T30" fmla="*/ 480814 w 21600"/>
                <a:gd name="T31" fmla="*/ 581396 h 21600"/>
                <a:gd name="T32" fmla="*/ 485174 w 21600"/>
                <a:gd name="T33" fmla="*/ 572527 h 21600"/>
                <a:gd name="T34" fmla="*/ 441466 w 21600"/>
                <a:gd name="T35" fmla="*/ 452700 h 21600"/>
                <a:gd name="T36" fmla="*/ 131124 w 21600"/>
                <a:gd name="T37" fmla="*/ 248550 h 21600"/>
                <a:gd name="T38" fmla="*/ 131124 w 21600"/>
                <a:gd name="T39" fmla="*/ 297370 h 21600"/>
                <a:gd name="T40" fmla="*/ 445826 w 21600"/>
                <a:gd name="T41" fmla="*/ 297370 h 21600"/>
                <a:gd name="T42" fmla="*/ 445826 w 21600"/>
                <a:gd name="T43" fmla="*/ 248550 h 21600"/>
                <a:gd name="T44" fmla="*/ 410865 w 21600"/>
                <a:gd name="T45" fmla="*/ 177516 h 21600"/>
                <a:gd name="T46" fmla="*/ 170472 w 21600"/>
                <a:gd name="T47" fmla="*/ 177516 h 21600"/>
                <a:gd name="T48" fmla="*/ 131124 w 21600"/>
                <a:gd name="T49" fmla="*/ 248550 h 21600"/>
                <a:gd name="T50" fmla="*/ 288488 w 21600"/>
                <a:gd name="T51" fmla="*/ 226336 h 21600"/>
                <a:gd name="T52" fmla="*/ 336556 w 21600"/>
                <a:gd name="T53" fmla="*/ 248550 h 21600"/>
                <a:gd name="T54" fmla="*/ 288488 w 21600"/>
                <a:gd name="T55" fmla="*/ 275157 h 21600"/>
                <a:gd name="T56" fmla="*/ 244781 w 21600"/>
                <a:gd name="T57" fmla="*/ 248550 h 21600"/>
                <a:gd name="T58" fmla="*/ 288488 w 21600"/>
                <a:gd name="T59" fmla="*/ 226336 h 21600"/>
                <a:gd name="T60" fmla="*/ 520135 w 21600"/>
                <a:gd name="T61" fmla="*/ 177516 h 21600"/>
                <a:gd name="T62" fmla="*/ 441466 w 21600"/>
                <a:gd name="T63" fmla="*/ 177516 h 21600"/>
                <a:gd name="T64" fmla="*/ 472067 w 21600"/>
                <a:gd name="T65" fmla="*/ 239654 h 21600"/>
                <a:gd name="T66" fmla="*/ 472067 w 21600"/>
                <a:gd name="T67" fmla="*/ 239654 h 21600"/>
                <a:gd name="T68" fmla="*/ 476427 w 21600"/>
                <a:gd name="T69" fmla="*/ 244102 h 21600"/>
                <a:gd name="T70" fmla="*/ 476427 w 21600"/>
                <a:gd name="T71" fmla="*/ 310687 h 21600"/>
                <a:gd name="T72" fmla="*/ 463320 w 21600"/>
                <a:gd name="T73" fmla="*/ 323977 h 21600"/>
                <a:gd name="T74" fmla="*/ 118017 w 21600"/>
                <a:gd name="T75" fmla="*/ 323977 h 21600"/>
                <a:gd name="T76" fmla="*/ 104910 w 21600"/>
                <a:gd name="T77" fmla="*/ 310687 h 21600"/>
                <a:gd name="T78" fmla="*/ 104910 w 21600"/>
                <a:gd name="T79" fmla="*/ 244102 h 21600"/>
                <a:gd name="T80" fmla="*/ 109270 w 21600"/>
                <a:gd name="T81" fmla="*/ 239654 h 21600"/>
                <a:gd name="T82" fmla="*/ 139871 w 21600"/>
                <a:gd name="T83" fmla="*/ 177516 h 21600"/>
                <a:gd name="T84" fmla="*/ 61202 w 21600"/>
                <a:gd name="T85" fmla="*/ 177516 h 21600"/>
                <a:gd name="T86" fmla="*/ 0 w 21600"/>
                <a:gd name="T87" fmla="*/ 239654 h 21600"/>
                <a:gd name="T88" fmla="*/ 0 w 21600"/>
                <a:gd name="T89" fmla="*/ 448252 h 21600"/>
                <a:gd name="T90" fmla="*/ 61202 w 21600"/>
                <a:gd name="T91" fmla="*/ 510389 h 21600"/>
                <a:gd name="T92" fmla="*/ 83056 w 21600"/>
                <a:gd name="T93" fmla="*/ 510389 h 21600"/>
                <a:gd name="T94" fmla="*/ 109270 w 21600"/>
                <a:gd name="T95" fmla="*/ 439383 h 21600"/>
                <a:gd name="T96" fmla="*/ 152978 w 21600"/>
                <a:gd name="T97" fmla="*/ 408328 h 21600"/>
                <a:gd name="T98" fmla="*/ 428359 w 21600"/>
                <a:gd name="T99" fmla="*/ 408328 h 21600"/>
                <a:gd name="T100" fmla="*/ 472067 w 21600"/>
                <a:gd name="T101" fmla="*/ 439383 h 21600"/>
                <a:gd name="T102" fmla="*/ 498281 w 21600"/>
                <a:gd name="T103" fmla="*/ 510389 h 21600"/>
                <a:gd name="T104" fmla="*/ 520135 w 21600"/>
                <a:gd name="T105" fmla="*/ 510389 h 21600"/>
                <a:gd name="T106" fmla="*/ 581337 w 21600"/>
                <a:gd name="T107" fmla="*/ 448252 h 21600"/>
                <a:gd name="T108" fmla="*/ 581337 w 21600"/>
                <a:gd name="T109" fmla="*/ 239654 h 21600"/>
                <a:gd name="T110" fmla="*/ 520135 w 21600"/>
                <a:gd name="T111" fmla="*/ 177516 h 21600"/>
                <a:gd name="T112" fmla="*/ 520135 w 21600"/>
                <a:gd name="T113" fmla="*/ 177516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grpSp>
      <p:grpSp>
        <p:nvGrpSpPr>
          <p:cNvPr id="22" name="Group 21"/>
          <p:cNvGrpSpPr/>
          <p:nvPr/>
        </p:nvGrpSpPr>
        <p:grpSpPr bwMode="auto">
          <a:xfrm>
            <a:off x="4569619" y="1373215"/>
            <a:ext cx="2014538" cy="2820270"/>
            <a:chOff x="6093379" y="1830388"/>
            <a:chExt cx="2684861" cy="3759198"/>
          </a:xfrm>
        </p:grpSpPr>
        <p:grpSp>
          <p:nvGrpSpPr>
            <p:cNvPr id="23574" name="Group 131"/>
            <p:cNvGrpSpPr/>
            <p:nvPr/>
          </p:nvGrpSpPr>
          <p:grpSpPr bwMode="auto">
            <a:xfrm>
              <a:off x="6093379" y="1830388"/>
              <a:ext cx="2684861" cy="3759198"/>
              <a:chOff x="4570034" y="1466851"/>
              <a:chExt cx="2013646" cy="2819399"/>
            </a:xfrm>
          </p:grpSpPr>
          <p:sp>
            <p:nvSpPr>
              <p:cNvPr id="16" name="直角三角形 14"/>
              <p:cNvSpPr/>
              <p:nvPr/>
            </p:nvSpPr>
            <p:spPr>
              <a:xfrm flipH="1">
                <a:off x="4570034" y="1470422"/>
                <a:ext cx="238020" cy="326231"/>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7" name="矩形 7"/>
              <p:cNvSpPr/>
              <p:nvPr/>
            </p:nvSpPr>
            <p:spPr>
              <a:xfrm rot="5400000">
                <a:off x="4167157" y="2107747"/>
                <a:ext cx="2819399" cy="153760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8" name="直角三角形 15"/>
              <p:cNvSpPr/>
              <p:nvPr/>
            </p:nvSpPr>
            <p:spPr>
              <a:xfrm flipH="1" flipV="1">
                <a:off x="4575985" y="3956447"/>
                <a:ext cx="238020" cy="326231"/>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9" name="直角三角形 16"/>
              <p:cNvSpPr/>
              <p:nvPr/>
            </p:nvSpPr>
            <p:spPr>
              <a:xfrm>
                <a:off x="6345660" y="1470422"/>
                <a:ext cx="238020" cy="326231"/>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20" name="直角三角形 17"/>
              <p:cNvSpPr/>
              <p:nvPr/>
            </p:nvSpPr>
            <p:spPr>
              <a:xfrm flipV="1">
                <a:off x="6345660" y="3956447"/>
                <a:ext cx="238020" cy="326231"/>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grpSp>
          <p:nvGrpSpPr>
            <p:cNvPr id="23575" name="Group 50"/>
            <p:cNvGrpSpPr/>
            <p:nvPr/>
          </p:nvGrpSpPr>
          <p:grpSpPr bwMode="auto">
            <a:xfrm>
              <a:off x="6419393" y="3360806"/>
              <a:ext cx="2054002" cy="876347"/>
              <a:chOff x="979039" y="4695531"/>
              <a:chExt cx="2054002" cy="876347"/>
            </a:xfrm>
          </p:grpSpPr>
          <p:sp>
            <p:nvSpPr>
              <p:cNvPr id="23577" name="TextBox 51"/>
              <p:cNvSpPr txBox="1">
                <a:spLocks noChangeArrowheads="1"/>
              </p:cNvSpPr>
              <p:nvPr/>
            </p:nvSpPr>
            <p:spPr bwMode="auto">
              <a:xfrm>
                <a:off x="1259759" y="4695531"/>
                <a:ext cx="1476674"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578" name="Rectangle 52"/>
              <p:cNvSpPr>
                <a:spLocks noChangeArrowheads="1"/>
              </p:cNvSpPr>
              <p:nvPr/>
            </p:nvSpPr>
            <p:spPr bwMode="auto">
              <a:xfrm>
                <a:off x="979039" y="5120612"/>
                <a:ext cx="2054002"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9" name="Group 58"/>
            <p:cNvGrpSpPr/>
            <p:nvPr/>
          </p:nvGrpSpPr>
          <p:grpSpPr>
            <a:xfrm>
              <a:off x="7159310" y="2671764"/>
              <a:ext cx="615447" cy="596728"/>
              <a:chOff x="4411266" y="2303265"/>
              <a:chExt cx="325040" cy="315154"/>
            </a:xfrm>
            <a:solidFill>
              <a:schemeClr val="bg1"/>
            </a:solidFill>
          </p:grpSpPr>
          <p:sp>
            <p:nvSpPr>
              <p:cNvPr id="60"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rgbClr val="FFFFFF"/>
              </a:solidFill>
              <a:ln>
                <a:noFill/>
              </a:ln>
            </p:spPr>
            <p:txBody>
              <a:bodyPr lIns="0" tIns="0" rIns="0" bIns="0"/>
              <a:lstStyle/>
              <a:p>
                <a:pPr defTabSz="685800">
                  <a:defRPr/>
                </a:pPr>
                <a:endParaRPr lang="en-US">
                  <a:latin typeface="+mn-lt"/>
                </a:endParaRPr>
              </a:p>
            </p:txBody>
          </p:sp>
          <p:sp>
            <p:nvSpPr>
              <p:cNvPr id="61"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685800">
                  <a:defRPr/>
                </a:pPr>
                <a:endParaRPr lang="en-US">
                  <a:latin typeface="+mn-lt"/>
                </a:endParaRPr>
              </a:p>
            </p:txBody>
          </p:sp>
        </p:grpSp>
      </p:grpSp>
      <p:grpSp>
        <p:nvGrpSpPr>
          <p:cNvPr id="21" name="Group 20"/>
          <p:cNvGrpSpPr/>
          <p:nvPr/>
        </p:nvGrpSpPr>
        <p:grpSpPr bwMode="auto">
          <a:xfrm>
            <a:off x="6694885" y="1373215"/>
            <a:ext cx="2013347" cy="2820270"/>
            <a:chOff x="8926872" y="1830388"/>
            <a:chExt cx="2684861" cy="3759198"/>
          </a:xfrm>
        </p:grpSpPr>
        <p:grpSp>
          <p:nvGrpSpPr>
            <p:cNvPr id="23564" name="Group 132"/>
            <p:cNvGrpSpPr/>
            <p:nvPr/>
          </p:nvGrpSpPr>
          <p:grpSpPr bwMode="auto">
            <a:xfrm>
              <a:off x="8926872" y="1830388"/>
              <a:ext cx="2684861" cy="3759198"/>
              <a:chOff x="6695154" y="1466851"/>
              <a:chExt cx="2013646" cy="2819399"/>
            </a:xfrm>
          </p:grpSpPr>
          <p:sp>
            <p:nvSpPr>
              <p:cNvPr id="25" name="直角三角形 14"/>
              <p:cNvSpPr/>
              <p:nvPr/>
            </p:nvSpPr>
            <p:spPr>
              <a:xfrm flipH="1">
                <a:off x="6695154" y="1470422"/>
                <a:ext cx="238160" cy="326231"/>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26" name="矩形 7"/>
              <p:cNvSpPr/>
              <p:nvPr/>
            </p:nvSpPr>
            <p:spPr>
              <a:xfrm rot="5400000">
                <a:off x="6292277" y="2107888"/>
                <a:ext cx="2819399" cy="15373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27" name="直角三角形 15"/>
              <p:cNvSpPr/>
              <p:nvPr/>
            </p:nvSpPr>
            <p:spPr>
              <a:xfrm flipH="1" flipV="1">
                <a:off x="6701108" y="3956447"/>
                <a:ext cx="238160" cy="326231"/>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28" name="直角三角形 16"/>
              <p:cNvSpPr/>
              <p:nvPr/>
            </p:nvSpPr>
            <p:spPr>
              <a:xfrm>
                <a:off x="8470640" y="1470422"/>
                <a:ext cx="238160" cy="326231"/>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29" name="直角三角形 17"/>
              <p:cNvSpPr/>
              <p:nvPr/>
            </p:nvSpPr>
            <p:spPr>
              <a:xfrm flipV="1">
                <a:off x="8470640" y="3956447"/>
                <a:ext cx="238160" cy="326231"/>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grpSp>
          <p:nvGrpSpPr>
            <p:cNvPr id="23565" name="Group 53"/>
            <p:cNvGrpSpPr/>
            <p:nvPr/>
          </p:nvGrpSpPr>
          <p:grpSpPr bwMode="auto">
            <a:xfrm>
              <a:off x="9237638" y="3360806"/>
              <a:ext cx="2054002" cy="876347"/>
              <a:chOff x="979039" y="4695531"/>
              <a:chExt cx="2054002" cy="876347"/>
            </a:xfrm>
          </p:grpSpPr>
          <p:sp>
            <p:nvSpPr>
              <p:cNvPr id="23567" name="TextBox 54"/>
              <p:cNvSpPr txBox="1">
                <a:spLocks noChangeArrowheads="1"/>
              </p:cNvSpPr>
              <p:nvPr/>
            </p:nvSpPr>
            <p:spPr bwMode="auto">
              <a:xfrm>
                <a:off x="1265672" y="4695531"/>
                <a:ext cx="1477547"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rgbClr val="FFFFFF"/>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568" name="Rectangle 55"/>
              <p:cNvSpPr>
                <a:spLocks noChangeArrowheads="1"/>
              </p:cNvSpPr>
              <p:nvPr/>
            </p:nvSpPr>
            <p:spPr bwMode="auto">
              <a:xfrm>
                <a:off x="979039" y="5120612"/>
                <a:ext cx="2054002"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rgbClr val="FFFFFF"/>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3566" name="Shape 719"/>
            <p:cNvSpPr/>
            <p:nvPr/>
          </p:nvSpPr>
          <p:spPr bwMode="auto">
            <a:xfrm>
              <a:off x="9970653" y="2759225"/>
              <a:ext cx="548178" cy="471441"/>
            </a:xfrm>
            <a:custGeom>
              <a:avLst/>
              <a:gdLst>
                <a:gd name="T0" fmla="*/ 274089 w 21332"/>
                <a:gd name="T1" fmla="*/ 235721 h 21446"/>
                <a:gd name="T2" fmla="*/ 274089 w 21332"/>
                <a:gd name="T3" fmla="*/ 235721 h 21446"/>
                <a:gd name="T4" fmla="*/ 274089 w 21332"/>
                <a:gd name="T5" fmla="*/ 235721 h 21446"/>
                <a:gd name="T6" fmla="*/ 274089 w 21332"/>
                <a:gd name="T7" fmla="*/ 235721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64" name="组合 63"/>
          <p:cNvGrpSpPr/>
          <p:nvPr/>
        </p:nvGrpSpPr>
        <p:grpSpPr>
          <a:xfrm>
            <a:off x="2713964" y="340296"/>
            <a:ext cx="6141063" cy="129844"/>
            <a:chOff x="2713964" y="340296"/>
            <a:chExt cx="6141063" cy="129844"/>
          </a:xfrm>
        </p:grpSpPr>
        <p:cxnSp>
          <p:nvCxnSpPr>
            <p:cNvPr id="65" name="直接连接符 64"/>
            <p:cNvCxnSpPr>
              <a:endCxn id="66"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53" name="矩形 52"/>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0-#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106"/>
          <p:cNvSpPr/>
          <p:nvPr/>
        </p:nvSpPr>
        <p:spPr>
          <a:xfrm>
            <a:off x="6197204" y="3164468"/>
            <a:ext cx="439340" cy="439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108" name="Group 107"/>
          <p:cNvGrpSpPr/>
          <p:nvPr/>
        </p:nvGrpSpPr>
        <p:grpSpPr bwMode="auto">
          <a:xfrm>
            <a:off x="6691312" y="3087052"/>
            <a:ext cx="1825229" cy="531871"/>
            <a:chOff x="1603804" y="2220559"/>
            <a:chExt cx="2433815" cy="708553"/>
          </a:xfrm>
        </p:grpSpPr>
        <p:sp>
          <p:nvSpPr>
            <p:cNvPr id="109" name="Text Placeholder 2"/>
            <p:cNvSpPr txBox="1"/>
            <p:nvPr/>
          </p:nvSpPr>
          <p:spPr>
            <a:xfrm>
              <a:off x="1603804" y="2220559"/>
              <a:ext cx="2013096"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10" name="TextBox 109"/>
            <p:cNvSpPr txBox="1"/>
            <p:nvPr/>
          </p:nvSpPr>
          <p:spPr>
            <a:xfrm>
              <a:off x="1680010" y="2560097"/>
              <a:ext cx="2357609" cy="369015"/>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99" name="Oval 98"/>
          <p:cNvSpPr/>
          <p:nvPr/>
        </p:nvSpPr>
        <p:spPr>
          <a:xfrm>
            <a:off x="2497931" y="3574169"/>
            <a:ext cx="439341" cy="4394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100" name="Group 99"/>
          <p:cNvGrpSpPr/>
          <p:nvPr/>
        </p:nvGrpSpPr>
        <p:grpSpPr bwMode="auto">
          <a:xfrm>
            <a:off x="613173" y="3491990"/>
            <a:ext cx="1820465" cy="531871"/>
            <a:chOff x="1494367" y="2220559"/>
            <a:chExt cx="2427694" cy="708553"/>
          </a:xfrm>
        </p:grpSpPr>
        <p:sp>
          <p:nvSpPr>
            <p:cNvPr id="101" name="Text Placeholder 2"/>
            <p:cNvSpPr txBox="1"/>
            <p:nvPr/>
          </p:nvSpPr>
          <p:spPr>
            <a:xfrm>
              <a:off x="1908773" y="2220559"/>
              <a:ext cx="2013288"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02" name="TextBox 101"/>
            <p:cNvSpPr txBox="1"/>
            <p:nvPr/>
          </p:nvSpPr>
          <p:spPr>
            <a:xfrm>
              <a:off x="1494367" y="2560097"/>
              <a:ext cx="2324490" cy="369015"/>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94" name="Oval 93"/>
          <p:cNvSpPr/>
          <p:nvPr/>
        </p:nvSpPr>
        <p:spPr>
          <a:xfrm>
            <a:off x="2497931" y="2684497"/>
            <a:ext cx="439341" cy="4394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95" name="Group 94"/>
          <p:cNvGrpSpPr/>
          <p:nvPr/>
        </p:nvGrpSpPr>
        <p:grpSpPr bwMode="auto">
          <a:xfrm>
            <a:off x="613173" y="2602320"/>
            <a:ext cx="1820465" cy="531871"/>
            <a:chOff x="1494367" y="2220559"/>
            <a:chExt cx="2427694" cy="708553"/>
          </a:xfrm>
        </p:grpSpPr>
        <p:sp>
          <p:nvSpPr>
            <p:cNvPr id="96" name="Text Placeholder 2"/>
            <p:cNvSpPr txBox="1"/>
            <p:nvPr/>
          </p:nvSpPr>
          <p:spPr>
            <a:xfrm>
              <a:off x="1908773" y="2220559"/>
              <a:ext cx="2013288"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7" name="TextBox 96"/>
            <p:cNvSpPr txBox="1"/>
            <p:nvPr/>
          </p:nvSpPr>
          <p:spPr>
            <a:xfrm>
              <a:off x="1494367" y="2560097"/>
              <a:ext cx="2324490" cy="369015"/>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1" name="Oval 50"/>
          <p:cNvSpPr/>
          <p:nvPr/>
        </p:nvSpPr>
        <p:spPr>
          <a:xfrm>
            <a:off x="2497931" y="1811500"/>
            <a:ext cx="439341" cy="439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90" name="Group 89"/>
          <p:cNvGrpSpPr/>
          <p:nvPr/>
        </p:nvGrpSpPr>
        <p:grpSpPr bwMode="auto">
          <a:xfrm>
            <a:off x="613173" y="1729322"/>
            <a:ext cx="1820465" cy="530681"/>
            <a:chOff x="1494367" y="2220559"/>
            <a:chExt cx="2427694" cy="708225"/>
          </a:xfrm>
        </p:grpSpPr>
        <p:sp>
          <p:nvSpPr>
            <p:cNvPr id="91" name="Text Placeholder 2"/>
            <p:cNvSpPr txBox="1"/>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2" name="TextBox 91"/>
            <p:cNvSpPr txBox="1"/>
            <p:nvPr/>
          </p:nvSpPr>
          <p:spPr>
            <a:xfrm>
              <a:off x="1494367" y="2559113"/>
              <a:ext cx="2324490" cy="369671"/>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8" name="Oval 77"/>
          <p:cNvSpPr/>
          <p:nvPr/>
        </p:nvSpPr>
        <p:spPr>
          <a:xfrm>
            <a:off x="6197204" y="2189044"/>
            <a:ext cx="439340" cy="439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103" name="Group 102"/>
          <p:cNvGrpSpPr/>
          <p:nvPr/>
        </p:nvGrpSpPr>
        <p:grpSpPr bwMode="auto">
          <a:xfrm>
            <a:off x="6691312" y="2111631"/>
            <a:ext cx="1825229" cy="531871"/>
            <a:chOff x="1603804" y="2220559"/>
            <a:chExt cx="2433815" cy="708553"/>
          </a:xfrm>
        </p:grpSpPr>
        <p:sp>
          <p:nvSpPr>
            <p:cNvPr id="104" name="Text Placeholder 2"/>
            <p:cNvSpPr txBox="1"/>
            <p:nvPr/>
          </p:nvSpPr>
          <p:spPr>
            <a:xfrm>
              <a:off x="1603804" y="2220559"/>
              <a:ext cx="2013096"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05" name="TextBox 104"/>
            <p:cNvSpPr txBox="1"/>
            <p:nvPr/>
          </p:nvSpPr>
          <p:spPr>
            <a:xfrm>
              <a:off x="1680010" y="2560097"/>
              <a:ext cx="2357609" cy="369015"/>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 name="Group 3"/>
          <p:cNvGrpSpPr/>
          <p:nvPr/>
        </p:nvGrpSpPr>
        <p:grpSpPr bwMode="auto">
          <a:xfrm>
            <a:off x="2964656" y="1248160"/>
            <a:ext cx="3238500" cy="3168040"/>
            <a:chOff x="3952326" y="1663700"/>
            <a:chExt cx="4318722" cy="4222750"/>
          </a:xfrm>
        </p:grpSpPr>
        <p:graphicFrame>
          <p:nvGraphicFramePr>
            <p:cNvPr id="2" name="Diagram 1"/>
            <p:cNvGraphicFramePr/>
            <p:nvPr/>
          </p:nvGraphicFramePr>
          <p:xfrm>
            <a:off x="3952326" y="1663700"/>
            <a:ext cx="4318722" cy="42227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4595" name="Group 2"/>
            <p:cNvGrpSpPr/>
            <p:nvPr/>
          </p:nvGrpSpPr>
          <p:grpSpPr bwMode="auto">
            <a:xfrm>
              <a:off x="4705497" y="2552778"/>
              <a:ext cx="2657088" cy="2717967"/>
              <a:chOff x="4705497" y="2552778"/>
              <a:chExt cx="2657088" cy="2717967"/>
            </a:xfrm>
          </p:grpSpPr>
          <p:sp>
            <p:nvSpPr>
              <p:cNvPr id="24596" name="Freeform 11"/>
              <p:cNvSpPr>
                <a:spLocks noEditPoints="1"/>
              </p:cNvSpPr>
              <p:nvPr/>
            </p:nvSpPr>
            <p:spPr bwMode="auto">
              <a:xfrm>
                <a:off x="6499861" y="2552778"/>
                <a:ext cx="582728" cy="517750"/>
              </a:xfrm>
              <a:custGeom>
                <a:avLst/>
                <a:gdLst>
                  <a:gd name="T0" fmla="*/ 578379 w 134"/>
                  <a:gd name="T1" fmla="*/ 69613 h 119"/>
                  <a:gd name="T2" fmla="*/ 526195 w 134"/>
                  <a:gd name="T3" fmla="*/ 21754 h 119"/>
                  <a:gd name="T4" fmla="*/ 500102 w 134"/>
                  <a:gd name="T5" fmla="*/ 21754 h 119"/>
                  <a:gd name="T6" fmla="*/ 495754 w 134"/>
                  <a:gd name="T7" fmla="*/ 34807 h 119"/>
                  <a:gd name="T8" fmla="*/ 482708 w 134"/>
                  <a:gd name="T9" fmla="*/ 39158 h 119"/>
                  <a:gd name="T10" fmla="*/ 482708 w 134"/>
                  <a:gd name="T11" fmla="*/ 39158 h 119"/>
                  <a:gd name="T12" fmla="*/ 352246 w 134"/>
                  <a:gd name="T13" fmla="*/ 169683 h 119"/>
                  <a:gd name="T14" fmla="*/ 343549 w 134"/>
                  <a:gd name="T15" fmla="*/ 204489 h 119"/>
                  <a:gd name="T16" fmla="*/ 356595 w 134"/>
                  <a:gd name="T17" fmla="*/ 217542 h 119"/>
                  <a:gd name="T18" fmla="*/ 356595 w 134"/>
                  <a:gd name="T19" fmla="*/ 217542 h 119"/>
                  <a:gd name="T20" fmla="*/ 360943 w 134"/>
                  <a:gd name="T21" fmla="*/ 221893 h 119"/>
                  <a:gd name="T22" fmla="*/ 330502 w 134"/>
                  <a:gd name="T23" fmla="*/ 247998 h 119"/>
                  <a:gd name="T24" fmla="*/ 234831 w 134"/>
                  <a:gd name="T25" fmla="*/ 152279 h 119"/>
                  <a:gd name="T26" fmla="*/ 204390 w 134"/>
                  <a:gd name="T27" fmla="*/ 43508 h 119"/>
                  <a:gd name="T28" fmla="*/ 91323 w 134"/>
                  <a:gd name="T29" fmla="*/ 13053 h 119"/>
                  <a:gd name="T30" fmla="*/ 156554 w 134"/>
                  <a:gd name="T31" fmla="*/ 78315 h 119"/>
                  <a:gd name="T32" fmla="*/ 139159 w 134"/>
                  <a:gd name="T33" fmla="*/ 139227 h 119"/>
                  <a:gd name="T34" fmla="*/ 78277 w 134"/>
                  <a:gd name="T35" fmla="*/ 156630 h 119"/>
                  <a:gd name="T36" fmla="*/ 13046 w 134"/>
                  <a:gd name="T37" fmla="*/ 91368 h 119"/>
                  <a:gd name="T38" fmla="*/ 43487 w 134"/>
                  <a:gd name="T39" fmla="*/ 204489 h 119"/>
                  <a:gd name="T40" fmla="*/ 156554 w 134"/>
                  <a:gd name="T41" fmla="*/ 230595 h 119"/>
                  <a:gd name="T42" fmla="*/ 160903 w 134"/>
                  <a:gd name="T43" fmla="*/ 230595 h 119"/>
                  <a:gd name="T44" fmla="*/ 252226 w 134"/>
                  <a:gd name="T45" fmla="*/ 326313 h 119"/>
                  <a:gd name="T46" fmla="*/ 165251 w 134"/>
                  <a:gd name="T47" fmla="*/ 417681 h 119"/>
                  <a:gd name="T48" fmla="*/ 156554 w 134"/>
                  <a:gd name="T49" fmla="*/ 413330 h 119"/>
                  <a:gd name="T50" fmla="*/ 134810 w 134"/>
                  <a:gd name="T51" fmla="*/ 430733 h 119"/>
                  <a:gd name="T52" fmla="*/ 91323 w 134"/>
                  <a:gd name="T53" fmla="*/ 500347 h 119"/>
                  <a:gd name="T54" fmla="*/ 100020 w 134"/>
                  <a:gd name="T55" fmla="*/ 509048 h 119"/>
                  <a:gd name="T56" fmla="*/ 169600 w 134"/>
                  <a:gd name="T57" fmla="*/ 465540 h 119"/>
                  <a:gd name="T58" fmla="*/ 186995 w 134"/>
                  <a:gd name="T59" fmla="*/ 439435 h 119"/>
                  <a:gd name="T60" fmla="*/ 182646 w 134"/>
                  <a:gd name="T61" fmla="*/ 435084 h 119"/>
                  <a:gd name="T62" fmla="*/ 273969 w 134"/>
                  <a:gd name="T63" fmla="*/ 348067 h 119"/>
                  <a:gd name="T64" fmla="*/ 426174 w 134"/>
                  <a:gd name="T65" fmla="*/ 500347 h 119"/>
                  <a:gd name="T66" fmla="*/ 465313 w 134"/>
                  <a:gd name="T67" fmla="*/ 517750 h 119"/>
                  <a:gd name="T68" fmla="*/ 504451 w 134"/>
                  <a:gd name="T69" fmla="*/ 500347 h 119"/>
                  <a:gd name="T70" fmla="*/ 504451 w 134"/>
                  <a:gd name="T71" fmla="*/ 422032 h 119"/>
                  <a:gd name="T72" fmla="*/ 352246 w 134"/>
                  <a:gd name="T73" fmla="*/ 269752 h 119"/>
                  <a:gd name="T74" fmla="*/ 378338 w 134"/>
                  <a:gd name="T75" fmla="*/ 243647 h 119"/>
                  <a:gd name="T76" fmla="*/ 391384 w 134"/>
                  <a:gd name="T77" fmla="*/ 256700 h 119"/>
                  <a:gd name="T78" fmla="*/ 426174 w 134"/>
                  <a:gd name="T79" fmla="*/ 247998 h 119"/>
                  <a:gd name="T80" fmla="*/ 556636 w 134"/>
                  <a:gd name="T81" fmla="*/ 113122 h 119"/>
                  <a:gd name="T82" fmla="*/ 556636 w 134"/>
                  <a:gd name="T83" fmla="*/ 113122 h 119"/>
                  <a:gd name="T84" fmla="*/ 556636 w 134"/>
                  <a:gd name="T85" fmla="*/ 113122 h 119"/>
                  <a:gd name="T86" fmla="*/ 560984 w 134"/>
                  <a:gd name="T87" fmla="*/ 100069 h 119"/>
                  <a:gd name="T88" fmla="*/ 578379 w 134"/>
                  <a:gd name="T89" fmla="*/ 95718 h 119"/>
                  <a:gd name="T90" fmla="*/ 578379 w 134"/>
                  <a:gd name="T91" fmla="*/ 69613 h 119"/>
                  <a:gd name="T92" fmla="*/ 469661 w 134"/>
                  <a:gd name="T93" fmla="*/ 448137 h 119"/>
                  <a:gd name="T94" fmla="*/ 491405 w 134"/>
                  <a:gd name="T95" fmla="*/ 469891 h 119"/>
                  <a:gd name="T96" fmla="*/ 469661 w 134"/>
                  <a:gd name="T97" fmla="*/ 491645 h 119"/>
                  <a:gd name="T98" fmla="*/ 447918 w 134"/>
                  <a:gd name="T99" fmla="*/ 469891 h 119"/>
                  <a:gd name="T100" fmla="*/ 469661 w 134"/>
                  <a:gd name="T101" fmla="*/ 448137 h 119"/>
                  <a:gd name="T102" fmla="*/ 395733 w 134"/>
                  <a:gd name="T103" fmla="*/ 178384 h 119"/>
                  <a:gd name="T104" fmla="*/ 387036 w 134"/>
                  <a:gd name="T105" fmla="*/ 169683 h 119"/>
                  <a:gd name="T106" fmla="*/ 487056 w 134"/>
                  <a:gd name="T107" fmla="*/ 73964 h 119"/>
                  <a:gd name="T108" fmla="*/ 495754 w 134"/>
                  <a:gd name="T109" fmla="*/ 82666 h 119"/>
                  <a:gd name="T110" fmla="*/ 395733 w 134"/>
                  <a:gd name="T111" fmla="*/ 178384 h 119"/>
                  <a:gd name="T112" fmla="*/ 426174 w 134"/>
                  <a:gd name="T113" fmla="*/ 208840 h 119"/>
                  <a:gd name="T114" fmla="*/ 417477 w 134"/>
                  <a:gd name="T115" fmla="*/ 204489 h 119"/>
                  <a:gd name="T116" fmla="*/ 517497 w 134"/>
                  <a:gd name="T117" fmla="*/ 104420 h 119"/>
                  <a:gd name="T118" fmla="*/ 526195 w 134"/>
                  <a:gd name="T119" fmla="*/ 113122 h 119"/>
                  <a:gd name="T120" fmla="*/ 426174 w 134"/>
                  <a:gd name="T121" fmla="*/ 208840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4597" name="Freeform 5"/>
              <p:cNvSpPr>
                <a:spLocks noEditPoints="1"/>
              </p:cNvSpPr>
              <p:nvPr/>
            </p:nvSpPr>
            <p:spPr bwMode="auto">
              <a:xfrm>
                <a:off x="6809101" y="4015216"/>
                <a:ext cx="553484" cy="436598"/>
              </a:xfrm>
              <a:custGeom>
                <a:avLst/>
                <a:gdLst>
                  <a:gd name="T0" fmla="*/ 552137 w 411"/>
                  <a:gd name="T1" fmla="*/ 416385 h 324"/>
                  <a:gd name="T2" fmla="*/ 552137 w 411"/>
                  <a:gd name="T3" fmla="*/ 61986 h 324"/>
                  <a:gd name="T4" fmla="*/ 531937 w 411"/>
                  <a:gd name="T5" fmla="*/ 43121 h 324"/>
                  <a:gd name="T6" fmla="*/ 282802 w 411"/>
                  <a:gd name="T7" fmla="*/ 43121 h 324"/>
                  <a:gd name="T8" fmla="*/ 269335 w 411"/>
                  <a:gd name="T9" fmla="*/ 22908 h 324"/>
                  <a:gd name="T10" fmla="*/ 269335 w 411"/>
                  <a:gd name="T11" fmla="*/ 20213 h 324"/>
                  <a:gd name="T12" fmla="*/ 247788 w 411"/>
                  <a:gd name="T13" fmla="*/ 0 h 324"/>
                  <a:gd name="T14" fmla="*/ 115814 w 411"/>
                  <a:gd name="T15" fmla="*/ 0 h 324"/>
                  <a:gd name="T16" fmla="*/ 94267 w 411"/>
                  <a:gd name="T17" fmla="*/ 20213 h 324"/>
                  <a:gd name="T18" fmla="*/ 94267 w 411"/>
                  <a:gd name="T19" fmla="*/ 22908 h 324"/>
                  <a:gd name="T20" fmla="*/ 80801 w 411"/>
                  <a:gd name="T21" fmla="*/ 43121 h 324"/>
                  <a:gd name="T22" fmla="*/ 80801 w 411"/>
                  <a:gd name="T23" fmla="*/ 43121 h 324"/>
                  <a:gd name="T24" fmla="*/ 61947 w 411"/>
                  <a:gd name="T25" fmla="*/ 61986 h 324"/>
                  <a:gd name="T26" fmla="*/ 61947 w 411"/>
                  <a:gd name="T27" fmla="*/ 164398 h 324"/>
                  <a:gd name="T28" fmla="*/ 18853 w 411"/>
                  <a:gd name="T29" fmla="*/ 164398 h 324"/>
                  <a:gd name="T30" fmla="*/ 6733 w 411"/>
                  <a:gd name="T31" fmla="*/ 185958 h 324"/>
                  <a:gd name="T32" fmla="*/ 51174 w 411"/>
                  <a:gd name="T33" fmla="*/ 416385 h 324"/>
                  <a:gd name="T34" fmla="*/ 71374 w 411"/>
                  <a:gd name="T35" fmla="*/ 436598 h 324"/>
                  <a:gd name="T36" fmla="*/ 542711 w 411"/>
                  <a:gd name="T37" fmla="*/ 436598 h 324"/>
                  <a:gd name="T38" fmla="*/ 552137 w 411"/>
                  <a:gd name="T39" fmla="*/ 416385 h 324"/>
                  <a:gd name="T40" fmla="*/ 527897 w 411"/>
                  <a:gd name="T41" fmla="*/ 194044 h 324"/>
                  <a:gd name="T42" fmla="*/ 527897 w 411"/>
                  <a:gd name="T43" fmla="*/ 425818 h 324"/>
                  <a:gd name="T44" fmla="*/ 483457 w 411"/>
                  <a:gd name="T45" fmla="*/ 177873 h 324"/>
                  <a:gd name="T46" fmla="*/ 464603 w 411"/>
                  <a:gd name="T47" fmla="*/ 165746 h 324"/>
                  <a:gd name="T48" fmla="*/ 86187 w 411"/>
                  <a:gd name="T49" fmla="*/ 165746 h 324"/>
                  <a:gd name="T50" fmla="*/ 86187 w 411"/>
                  <a:gd name="T51" fmla="*/ 86242 h 324"/>
                  <a:gd name="T52" fmla="*/ 527897 w 411"/>
                  <a:gd name="T53" fmla="*/ 86242 h 324"/>
                  <a:gd name="T54" fmla="*/ 527897 w 411"/>
                  <a:gd name="T55" fmla="*/ 194044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nvGrpSpPr>
              <p:cNvPr id="116" name="Group 115"/>
              <p:cNvGrpSpPr/>
              <p:nvPr/>
            </p:nvGrpSpPr>
            <p:grpSpPr>
              <a:xfrm>
                <a:off x="5142179" y="2713172"/>
                <a:ext cx="614678" cy="524726"/>
                <a:chOff x="3440113" y="1050925"/>
                <a:chExt cx="390525" cy="333376"/>
              </a:xfrm>
              <a:solidFill>
                <a:schemeClr val="bg1"/>
              </a:solidFill>
            </p:grpSpPr>
            <p:sp>
              <p:nvSpPr>
                <p:cNvPr id="11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1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11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2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2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2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grpSp>
            <p:nvGrpSpPr>
              <p:cNvPr id="123" name="Group 122"/>
              <p:cNvGrpSpPr/>
              <p:nvPr/>
            </p:nvGrpSpPr>
            <p:grpSpPr>
              <a:xfrm>
                <a:off x="5875020" y="4688943"/>
                <a:ext cx="439203" cy="581802"/>
                <a:chOff x="8235951" y="2905126"/>
                <a:chExt cx="244475" cy="323850"/>
              </a:xfrm>
              <a:solidFill>
                <a:schemeClr val="bg1"/>
              </a:solidFill>
            </p:grpSpPr>
            <p:sp>
              <p:nvSpPr>
                <p:cNvPr id="124" name="Freeform 121"/>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5" name="Freeform 122"/>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6" name="Freeform 123"/>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7" name="Freeform 124"/>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8" name="Freeform 125"/>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9" name="Freeform 126"/>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0"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1" name="Freeform 128"/>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nvGrpSpPr>
              <p:cNvPr id="132" name="Group 131"/>
              <p:cNvGrpSpPr/>
              <p:nvPr/>
            </p:nvGrpSpPr>
            <p:grpSpPr>
              <a:xfrm>
                <a:off x="4705497" y="3884065"/>
                <a:ext cx="607504" cy="608640"/>
                <a:chOff x="4160838" y="-23813"/>
                <a:chExt cx="849313" cy="850901"/>
              </a:xfrm>
              <a:solidFill>
                <a:schemeClr val="bg1"/>
              </a:solidFill>
            </p:grpSpPr>
            <p:sp>
              <p:nvSpPr>
                <p:cNvPr id="133" name="Freeform 59"/>
                <p:cNvSpPr>
                  <a:spLocks noEditPoints="1"/>
                </p:cNvSpPr>
                <p:nvPr/>
              </p:nvSpPr>
              <p:spPr bwMode="auto">
                <a:xfrm>
                  <a:off x="4424363" y="-23813"/>
                  <a:ext cx="585788" cy="581025"/>
                </a:xfrm>
                <a:custGeom>
                  <a:avLst/>
                  <a:gdLst>
                    <a:gd name="T0" fmla="*/ 140 w 170"/>
                    <a:gd name="T1" fmla="*/ 30 h 170"/>
                    <a:gd name="T2" fmla="*/ 30 w 170"/>
                    <a:gd name="T3" fmla="*/ 30 h 170"/>
                    <a:gd name="T4" fmla="*/ 25 w 170"/>
                    <a:gd name="T5" fmla="*/ 134 h 170"/>
                    <a:gd name="T6" fmla="*/ 25 w 170"/>
                    <a:gd name="T7" fmla="*/ 135 h 170"/>
                    <a:gd name="T8" fmla="*/ 37 w 170"/>
                    <a:gd name="T9" fmla="*/ 146 h 170"/>
                    <a:gd name="T10" fmla="*/ 140 w 170"/>
                    <a:gd name="T11" fmla="*/ 140 h 170"/>
                    <a:gd name="T12" fmla="*/ 140 w 170"/>
                    <a:gd name="T13" fmla="*/ 30 h 170"/>
                    <a:gd name="T14" fmla="*/ 126 w 170"/>
                    <a:gd name="T15" fmla="*/ 126 h 170"/>
                    <a:gd name="T16" fmla="*/ 44 w 170"/>
                    <a:gd name="T17" fmla="*/ 126 h 170"/>
                    <a:gd name="T18" fmla="*/ 44 w 170"/>
                    <a:gd name="T19" fmla="*/ 44 h 170"/>
                    <a:gd name="T20" fmla="*/ 126 w 170"/>
                    <a:gd name="T21" fmla="*/ 44 h 170"/>
                    <a:gd name="T22" fmla="*/ 126 w 170"/>
                    <a:gd name="T23"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70">
                      <a:moveTo>
                        <a:pt x="140" y="30"/>
                      </a:moveTo>
                      <a:cubicBezTo>
                        <a:pt x="110" y="0"/>
                        <a:pt x="61" y="0"/>
                        <a:pt x="30" y="30"/>
                      </a:cubicBezTo>
                      <a:cubicBezTo>
                        <a:pt x="1" y="58"/>
                        <a:pt x="0" y="104"/>
                        <a:pt x="25" y="134"/>
                      </a:cubicBezTo>
                      <a:cubicBezTo>
                        <a:pt x="25" y="135"/>
                        <a:pt x="25" y="135"/>
                        <a:pt x="25" y="135"/>
                      </a:cubicBezTo>
                      <a:cubicBezTo>
                        <a:pt x="30" y="141"/>
                        <a:pt x="32" y="143"/>
                        <a:pt x="37" y="146"/>
                      </a:cubicBezTo>
                      <a:cubicBezTo>
                        <a:pt x="67" y="170"/>
                        <a:pt x="112" y="168"/>
                        <a:pt x="140" y="140"/>
                      </a:cubicBezTo>
                      <a:cubicBezTo>
                        <a:pt x="170" y="110"/>
                        <a:pt x="170" y="61"/>
                        <a:pt x="140" y="30"/>
                      </a:cubicBezTo>
                      <a:close/>
                      <a:moveTo>
                        <a:pt x="126" y="126"/>
                      </a:moveTo>
                      <a:cubicBezTo>
                        <a:pt x="103" y="149"/>
                        <a:pt x="66" y="149"/>
                        <a:pt x="44" y="126"/>
                      </a:cubicBezTo>
                      <a:cubicBezTo>
                        <a:pt x="21" y="103"/>
                        <a:pt x="21" y="66"/>
                        <a:pt x="44" y="44"/>
                      </a:cubicBezTo>
                      <a:cubicBezTo>
                        <a:pt x="67" y="21"/>
                        <a:pt x="104" y="21"/>
                        <a:pt x="126" y="44"/>
                      </a:cubicBezTo>
                      <a:cubicBezTo>
                        <a:pt x="149" y="67"/>
                        <a:pt x="149" y="104"/>
                        <a:pt x="126"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34" name="Freeform 60"/>
                <p:cNvSpPr/>
                <p:nvPr/>
              </p:nvSpPr>
              <p:spPr bwMode="auto">
                <a:xfrm>
                  <a:off x="4160838" y="465138"/>
                  <a:ext cx="358775" cy="361950"/>
                </a:xfrm>
                <a:custGeom>
                  <a:avLst/>
                  <a:gdLst>
                    <a:gd name="T0" fmla="*/ 0 w 226"/>
                    <a:gd name="T1" fmla="*/ 183 h 228"/>
                    <a:gd name="T2" fmla="*/ 44 w 226"/>
                    <a:gd name="T3" fmla="*/ 228 h 228"/>
                    <a:gd name="T4" fmla="*/ 226 w 226"/>
                    <a:gd name="T5" fmla="*/ 30 h 228"/>
                    <a:gd name="T6" fmla="*/ 196 w 226"/>
                    <a:gd name="T7" fmla="*/ 0 h 228"/>
                    <a:gd name="T8" fmla="*/ 0 w 226"/>
                    <a:gd name="T9" fmla="*/ 183 h 228"/>
                  </a:gdLst>
                  <a:ahLst/>
                  <a:cxnLst>
                    <a:cxn ang="0">
                      <a:pos x="T0" y="T1"/>
                    </a:cxn>
                    <a:cxn ang="0">
                      <a:pos x="T2" y="T3"/>
                    </a:cxn>
                    <a:cxn ang="0">
                      <a:pos x="T4" y="T5"/>
                    </a:cxn>
                    <a:cxn ang="0">
                      <a:pos x="T6" y="T7"/>
                    </a:cxn>
                    <a:cxn ang="0">
                      <a:pos x="T8" y="T9"/>
                    </a:cxn>
                  </a:cxnLst>
                  <a:rect l="0" t="0" r="r" b="b"/>
                  <a:pathLst>
                    <a:path w="226" h="228">
                      <a:moveTo>
                        <a:pt x="0" y="183"/>
                      </a:moveTo>
                      <a:lnTo>
                        <a:pt x="44" y="228"/>
                      </a:lnTo>
                      <a:lnTo>
                        <a:pt x="226" y="30"/>
                      </a:lnTo>
                      <a:lnTo>
                        <a:pt x="196" y="0"/>
                      </a:lnTo>
                      <a:lnTo>
                        <a:pt x="0"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35" name="Freeform 61"/>
                <p:cNvSpPr/>
                <p:nvPr/>
              </p:nvSpPr>
              <p:spPr bwMode="auto">
                <a:xfrm>
                  <a:off x="4730751" y="163513"/>
                  <a:ext cx="223838" cy="266700"/>
                </a:xfrm>
                <a:custGeom>
                  <a:avLst/>
                  <a:gdLst>
                    <a:gd name="T0" fmla="*/ 34 w 65"/>
                    <a:gd name="T1" fmla="*/ 0 h 78"/>
                    <a:gd name="T2" fmla="*/ 0 w 65"/>
                    <a:gd name="T3" fmla="*/ 74 h 78"/>
                    <a:gd name="T4" fmla="*/ 12 w 65"/>
                    <a:gd name="T5" fmla="*/ 78 h 78"/>
                    <a:gd name="T6" fmla="*/ 34 w 65"/>
                    <a:gd name="T7" fmla="*/ 0 h 78"/>
                  </a:gdLst>
                  <a:ahLst/>
                  <a:cxnLst>
                    <a:cxn ang="0">
                      <a:pos x="T0" y="T1"/>
                    </a:cxn>
                    <a:cxn ang="0">
                      <a:pos x="T2" y="T3"/>
                    </a:cxn>
                    <a:cxn ang="0">
                      <a:pos x="T4" y="T5"/>
                    </a:cxn>
                    <a:cxn ang="0">
                      <a:pos x="T6" y="T7"/>
                    </a:cxn>
                  </a:cxnLst>
                  <a:rect l="0" t="0" r="r" b="b"/>
                  <a:pathLst>
                    <a:path w="65" h="78">
                      <a:moveTo>
                        <a:pt x="34" y="0"/>
                      </a:moveTo>
                      <a:cubicBezTo>
                        <a:pt x="45" y="57"/>
                        <a:pt x="0" y="74"/>
                        <a:pt x="0" y="74"/>
                      </a:cubicBezTo>
                      <a:cubicBezTo>
                        <a:pt x="12" y="78"/>
                        <a:pt x="12" y="78"/>
                        <a:pt x="12" y="78"/>
                      </a:cubicBezTo>
                      <a:cubicBezTo>
                        <a:pt x="65" y="45"/>
                        <a:pt x="34"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grpSp>
      </p:grpSp>
      <p:grpSp>
        <p:nvGrpSpPr>
          <p:cNvPr id="60" name="组合 59"/>
          <p:cNvGrpSpPr/>
          <p:nvPr/>
        </p:nvGrpSpPr>
        <p:grpSpPr>
          <a:xfrm>
            <a:off x="2713964" y="340296"/>
            <a:ext cx="6141063" cy="129844"/>
            <a:chOff x="2713964" y="340296"/>
            <a:chExt cx="6141063" cy="129844"/>
          </a:xfrm>
        </p:grpSpPr>
        <p:cxnSp>
          <p:nvCxnSpPr>
            <p:cNvPr id="61" name="直接连接符 60"/>
            <p:cNvCxnSpPr>
              <a:endCxn id="6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52" name="矩形 51"/>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500"/>
                                        <p:tgtEl>
                                          <p:spTgt spid="7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left)">
                                      <p:cBhvr>
                                        <p:cTn id="18" dur="500"/>
                                        <p:tgtEl>
                                          <p:spTgt spid="10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left)">
                                      <p:cBhvr>
                                        <p:cTn id="26" dur="500"/>
                                        <p:tgtEl>
                                          <p:spTgt spid="10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right)">
                                      <p:cBhvr>
                                        <p:cTn id="34" dur="500"/>
                                        <p:tgtEl>
                                          <p:spTgt spid="90"/>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right)">
                                      <p:cBhvr>
                                        <p:cTn id="42" dur="500"/>
                                        <p:tgtEl>
                                          <p:spTgt spid="95"/>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right)">
                                      <p:cBhvr>
                                        <p:cTn id="5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99" grpId="0" animBg="1"/>
      <p:bldP spid="94" grpId="0" animBg="1"/>
      <p:bldP spid="51" grpId="0" animBg="1"/>
      <p:bldP spid="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6301978" y="1423237"/>
            <a:ext cx="1746647" cy="501093"/>
            <a:chOff x="8657822" y="2704651"/>
            <a:chExt cx="2328423" cy="667126"/>
          </a:xfrm>
        </p:grpSpPr>
        <p:sp>
          <p:nvSpPr>
            <p:cNvPr id="5"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 name="TextBox 5"/>
            <p:cNvSpPr txBox="1"/>
            <p:nvPr/>
          </p:nvSpPr>
          <p:spPr>
            <a:xfrm>
              <a:off x="8738769" y="3043973"/>
              <a:ext cx="2247476" cy="327804"/>
            </a:xfrm>
            <a:prstGeom prst="rect">
              <a:avLst/>
            </a:prstGeom>
            <a:noFill/>
          </p:spPr>
          <p:txBody>
            <a:bodyPr lIns="0" tIns="0" rIns="0" bIns="0">
              <a:spAutoFit/>
            </a:bodyPr>
            <a:lstStyle/>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 name="Group 6"/>
          <p:cNvGrpSpPr/>
          <p:nvPr/>
        </p:nvGrpSpPr>
        <p:grpSpPr bwMode="auto">
          <a:xfrm>
            <a:off x="1150144" y="1423237"/>
            <a:ext cx="1712119" cy="501093"/>
            <a:chOff x="1586753" y="2220559"/>
            <a:chExt cx="2282697" cy="667126"/>
          </a:xfrm>
        </p:grpSpPr>
        <p:sp>
          <p:nvSpPr>
            <p:cNvPr id="8"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 name="TextBox 8"/>
            <p:cNvSpPr txBox="1"/>
            <p:nvPr/>
          </p:nvSpPr>
          <p:spPr>
            <a:xfrm>
              <a:off x="1586753" y="2559881"/>
              <a:ext cx="2231900" cy="327804"/>
            </a:xfrm>
            <a:prstGeom prst="rect">
              <a:avLst/>
            </a:prstGeom>
            <a:noFill/>
          </p:spPr>
          <p:txBody>
            <a:bodyPr lIns="0" tIns="0" rIns="0" bIns="0">
              <a:spAutoFit/>
            </a:bodyPr>
            <a:lstStyle/>
            <a:p>
              <a:pPr algn="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10" name="Shape 4157"/>
          <p:cNvSpPr/>
          <p:nvPr/>
        </p:nvSpPr>
        <p:spPr bwMode="auto">
          <a:xfrm>
            <a:off x="2946797" y="1737659"/>
            <a:ext cx="951309" cy="902772"/>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11" name="Shape 4159"/>
          <p:cNvSpPr/>
          <p:nvPr/>
        </p:nvSpPr>
        <p:spPr bwMode="auto">
          <a:xfrm>
            <a:off x="5260181" y="1737659"/>
            <a:ext cx="952500" cy="902772"/>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12" name="Shape 4157"/>
          <p:cNvSpPr/>
          <p:nvPr/>
        </p:nvSpPr>
        <p:spPr bwMode="auto">
          <a:xfrm flipV="1">
            <a:off x="2946797" y="2640432"/>
            <a:ext cx="951309" cy="902772"/>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13" name="Shape 4159"/>
          <p:cNvSpPr/>
          <p:nvPr/>
        </p:nvSpPr>
        <p:spPr bwMode="auto">
          <a:xfrm flipV="1">
            <a:off x="5260181" y="2640432"/>
            <a:ext cx="952500" cy="902772"/>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grpSp>
        <p:nvGrpSpPr>
          <p:cNvPr id="14" name="Group 13"/>
          <p:cNvGrpSpPr/>
          <p:nvPr/>
        </p:nvGrpSpPr>
        <p:grpSpPr bwMode="auto">
          <a:xfrm>
            <a:off x="1150144" y="3231165"/>
            <a:ext cx="1712119" cy="501093"/>
            <a:chOff x="1586753" y="4952809"/>
            <a:chExt cx="2282697" cy="667126"/>
          </a:xfrm>
        </p:grpSpPr>
        <p:sp>
          <p:nvSpPr>
            <p:cNvPr id="15" name="Text Placeholder 2"/>
            <p:cNvSpPr txBox="1"/>
            <p:nvPr/>
          </p:nvSpPr>
          <p:spPr>
            <a:xfrm>
              <a:off x="1856613" y="495280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6" name="TextBox 15"/>
            <p:cNvSpPr txBox="1"/>
            <p:nvPr/>
          </p:nvSpPr>
          <p:spPr>
            <a:xfrm>
              <a:off x="1586753" y="5292131"/>
              <a:ext cx="2231900" cy="327804"/>
            </a:xfrm>
            <a:prstGeom prst="rect">
              <a:avLst/>
            </a:prstGeom>
            <a:noFill/>
          </p:spPr>
          <p:txBody>
            <a:bodyPr lIns="0" tIns="0" rIns="0" bIns="0">
              <a:spAutoFit/>
            </a:bodyPr>
            <a:lstStyle/>
            <a:p>
              <a:pPr algn="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7" name="Group 16"/>
          <p:cNvGrpSpPr/>
          <p:nvPr/>
        </p:nvGrpSpPr>
        <p:grpSpPr bwMode="auto">
          <a:xfrm>
            <a:off x="6301978" y="3231164"/>
            <a:ext cx="1746647" cy="501093"/>
            <a:chOff x="8657822" y="2704651"/>
            <a:chExt cx="2328423" cy="667126"/>
          </a:xfrm>
        </p:grpSpPr>
        <p:sp>
          <p:nvSpPr>
            <p:cNvPr id="18"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TextBox 18"/>
            <p:cNvSpPr txBox="1"/>
            <p:nvPr/>
          </p:nvSpPr>
          <p:spPr>
            <a:xfrm>
              <a:off x="8738769" y="3043973"/>
              <a:ext cx="2247476" cy="327804"/>
            </a:xfrm>
            <a:prstGeom prst="rect">
              <a:avLst/>
            </a:prstGeom>
            <a:noFill/>
          </p:spPr>
          <p:txBody>
            <a:bodyPr lIns="0" tIns="0" rIns="0" bIns="0">
              <a:spAutoFit/>
            </a:bodyPr>
            <a:lstStyle/>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5610" name="Shape 1034"/>
          <p:cNvSpPr/>
          <p:nvPr/>
        </p:nvSpPr>
        <p:spPr bwMode="auto">
          <a:xfrm>
            <a:off x="4331494" y="2158079"/>
            <a:ext cx="115491" cy="88133"/>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5" tIns="28575" rIns="28575" bIns="28575" anchor="ctr"/>
          <a:lstStyle/>
          <a:p>
            <a:endParaRPr lang="zh-CN" altLang="en-US"/>
          </a:p>
        </p:txBody>
      </p:sp>
      <p:sp>
        <p:nvSpPr>
          <p:cNvPr id="25611" name="Shape 1035"/>
          <p:cNvSpPr/>
          <p:nvPr/>
        </p:nvSpPr>
        <p:spPr bwMode="auto">
          <a:xfrm>
            <a:off x="4451747" y="2396277"/>
            <a:ext cx="47625" cy="66696"/>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5" tIns="28575" rIns="28575" bIns="28575" anchor="ctr"/>
          <a:lstStyle/>
          <a:p>
            <a:endParaRPr lang="zh-CN" altLang="en-US"/>
          </a:p>
        </p:txBody>
      </p:sp>
      <p:sp>
        <p:nvSpPr>
          <p:cNvPr id="25612" name="Shape 1036"/>
          <p:cNvSpPr/>
          <p:nvPr/>
        </p:nvSpPr>
        <p:spPr bwMode="auto">
          <a:xfrm>
            <a:off x="4481513" y="2553488"/>
            <a:ext cx="20241" cy="57168"/>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5" tIns="28575" rIns="28575" bIns="28575" anchor="ctr"/>
          <a:lstStyle/>
          <a:p>
            <a:endParaRPr lang="zh-CN" altLang="en-US"/>
          </a:p>
        </p:txBody>
      </p:sp>
      <p:grpSp>
        <p:nvGrpSpPr>
          <p:cNvPr id="26" name="Group 25"/>
          <p:cNvGrpSpPr/>
          <p:nvPr/>
        </p:nvGrpSpPr>
        <p:grpSpPr bwMode="auto">
          <a:xfrm>
            <a:off x="3996929" y="2028261"/>
            <a:ext cx="1163240" cy="1514943"/>
            <a:chOff x="4375152" y="1801285"/>
            <a:chExt cx="3651249" cy="4751916"/>
          </a:xfrm>
        </p:grpSpPr>
        <p:grpSp>
          <p:nvGrpSpPr>
            <p:cNvPr id="25619"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lIns="121920" tIns="60960" rIns="121920" bIns="60960"/>
              <a:lstStyle/>
              <a:p>
                <a:pPr defTabSz="685800">
                  <a:defRPr/>
                </a:pPr>
                <a:endParaRPr lang="en-US"/>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lIns="121920" tIns="60960" rIns="121920" bIns="60960"/>
              <a:lstStyle/>
              <a:p>
                <a:pPr defTabSz="685800">
                  <a:defRPr/>
                </a:pPr>
                <a:endParaRPr lang="en-US"/>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21920" tIns="60960" rIns="121920" bIns="60960"/>
              <a:lstStyle/>
              <a:p>
                <a:pPr defTabSz="685800">
                  <a:defRPr/>
                </a:pPr>
                <a:endParaRPr lang="en-US"/>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21920" tIns="60960" rIns="121920" bIns="60960"/>
              <a:lstStyle/>
              <a:p>
                <a:pPr defTabSz="685800">
                  <a:defRPr/>
                </a:pPr>
                <a:endParaRPr lang="en-US"/>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28"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3"/>
            </a:solidFill>
            <a:ln>
              <a:noFill/>
            </a:ln>
          </p:spPr>
          <p:txBody>
            <a:bodyPr lIns="121920" tIns="60960" rIns="121920" bIns="60960"/>
            <a:lstStyle/>
            <a:p>
              <a:pPr defTabSz="685800">
                <a:defRPr/>
              </a:pPr>
              <a:endParaRPr lang="en-US"/>
            </a:p>
          </p:txBody>
        </p:sp>
        <p:sp>
          <p:nvSpPr>
            <p:cNvPr id="29"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lIns="121920" tIns="60960" rIns="121920" bIns="60960"/>
            <a:lstStyle/>
            <a:p>
              <a:pPr defTabSz="685800">
                <a:defRPr/>
              </a:pPr>
              <a:endParaRPr lang="en-US"/>
            </a:p>
          </p:txBody>
        </p:sp>
        <p:sp>
          <p:nvSpPr>
            <p:cNvPr id="30"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4"/>
            </a:solidFill>
            <a:ln>
              <a:noFill/>
            </a:ln>
          </p:spPr>
          <p:txBody>
            <a:bodyPr lIns="121920" tIns="60960" rIns="121920" bIns="60960"/>
            <a:lstStyle/>
            <a:p>
              <a:pPr defTabSz="685800">
                <a:defRPr/>
              </a:pPr>
              <a:endParaRPr lang="en-US"/>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lIns="121920" tIns="60960" rIns="121920" bIns="60960"/>
            <a:lstStyle/>
            <a:p>
              <a:pPr defTabSz="685800">
                <a:defRPr/>
              </a:pPr>
              <a:endParaRPr lang="en-US"/>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grpSp>
        <p:nvGrpSpPr>
          <p:cNvPr id="50" name="组合 49"/>
          <p:cNvGrpSpPr/>
          <p:nvPr/>
        </p:nvGrpSpPr>
        <p:grpSpPr>
          <a:xfrm>
            <a:off x="2713964" y="340296"/>
            <a:ext cx="6141063" cy="129844"/>
            <a:chOff x="2713964" y="340296"/>
            <a:chExt cx="6141063" cy="129844"/>
          </a:xfrm>
        </p:grpSpPr>
        <p:cxnSp>
          <p:nvCxnSpPr>
            <p:cNvPr id="51" name="直接连接符 50"/>
            <p:cNvCxnSpPr>
              <a:endCxn id="5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40" name="矩形 39"/>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43"/>
          <p:cNvSpPr txBox="1"/>
          <p:nvPr/>
        </p:nvSpPr>
        <p:spPr>
          <a:xfrm>
            <a:off x="-409868" y="698403"/>
            <a:ext cx="4405804" cy="3602333"/>
          </a:xfrm>
          <a:prstGeom prst="rect">
            <a:avLst/>
          </a:prstGeom>
          <a:noFill/>
        </p:spPr>
        <p:txBody>
          <a:bodyPr wrap="square" lIns="68580" tIns="34290" rIns="68580" bIns="34290" rtlCol="0">
            <a:spAutoFit/>
          </a:bodyPr>
          <a:lstStyle/>
          <a:p>
            <a:pPr algn="ctr">
              <a:lnSpc>
                <a:spcPct val="130000"/>
              </a:lnSpc>
            </a:pPr>
            <a:r>
              <a:rPr lang="en-US" altLang="zh-CN" sz="20000" b="1" dirty="0" smtClean="0">
                <a:solidFill>
                  <a:schemeClr val="accent1">
                    <a:lumMod val="60000"/>
                    <a:lumOff val="40000"/>
                  </a:schemeClr>
                </a:solidFill>
                <a:latin typeface="Impact" panose="020B0806030902050204" pitchFamily="34" charset="0"/>
                <a:ea typeface="+mj-ea"/>
                <a:cs typeface="Arial" panose="020B0604020202020204" pitchFamily="34" charset="0"/>
              </a:rPr>
              <a:t>04</a:t>
            </a:r>
            <a:endParaRPr lang="en-US" altLang="zh-CN" sz="20000" b="1" dirty="0">
              <a:solidFill>
                <a:schemeClr val="accent1">
                  <a:lumMod val="60000"/>
                  <a:lumOff val="40000"/>
                </a:schemeClr>
              </a:solidFill>
              <a:latin typeface="Impact" panose="020B0806030902050204" pitchFamily="34" charset="0"/>
              <a:ea typeface="+mj-ea"/>
              <a:cs typeface="Arial" panose="020B0604020202020204" pitchFamily="34" charset="0"/>
            </a:endParaRPr>
          </a:p>
        </p:txBody>
      </p:sp>
      <p:sp>
        <p:nvSpPr>
          <p:cNvPr id="8" name="文本框 42"/>
          <p:cNvSpPr txBox="1"/>
          <p:nvPr/>
        </p:nvSpPr>
        <p:spPr>
          <a:xfrm>
            <a:off x="0" y="2555945"/>
            <a:ext cx="3563888" cy="520655"/>
          </a:xfrm>
          <a:prstGeom prst="rect">
            <a:avLst/>
          </a:prstGeom>
          <a:solidFill>
            <a:schemeClr val="accent1"/>
          </a:solidFill>
        </p:spPr>
        <p:txBody>
          <a:bodyPr wrap="square" lIns="68580" tIns="34290" rIns="68580" bIns="34290" rtlCol="0">
            <a:spAutoFit/>
          </a:bodyPr>
          <a:lstStyle/>
          <a:p>
            <a:pPr algn="ctr">
              <a:lnSpc>
                <a:spcPct val="130000"/>
              </a:lnSpc>
            </a:pPr>
            <a:r>
              <a:rPr lang="zh-CN" altLang="en-US" sz="25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点击更改标题</a:t>
            </a:r>
            <a:endParaRPr lang="en-US" altLang="zh-CN"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Picture 5" descr="C:\Documents and Settings\Administrator\桌面\1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45" y="1996"/>
            <a:ext cx="9153211" cy="5143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250" fill="hold"/>
                                        <p:tgtEl>
                                          <p:spTgt spid="9"/>
                                        </p:tgtEl>
                                        <p:attrNameLst>
                                          <p:attrName>ppt_w</p:attrName>
                                        </p:attrNameLst>
                                      </p:cBhvr>
                                      <p:tavLst>
                                        <p:tav tm="0">
                                          <p:val>
                                            <p:strVal val="4*#ppt_w"/>
                                          </p:val>
                                        </p:tav>
                                        <p:tav tm="100000">
                                          <p:val>
                                            <p:strVal val="#ppt_w"/>
                                          </p:val>
                                        </p:tav>
                                      </p:tavLst>
                                    </p:anim>
                                    <p:anim calcmode="lin" valueType="num">
                                      <p:cBhvr>
                                        <p:cTn id="16" dur="125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bwMode="auto">
          <a:xfrm>
            <a:off x="2972991" y="1952037"/>
            <a:ext cx="3150394" cy="1809117"/>
            <a:chOff x="3963493" y="2602038"/>
            <a:chExt cx="4201091" cy="2411060"/>
          </a:xfrm>
        </p:grpSpPr>
        <p:sp>
          <p:nvSpPr>
            <p:cNvPr id="2" name="Freeform 5"/>
            <p:cNvSpPr/>
            <p:nvPr/>
          </p:nvSpPr>
          <p:spPr bwMode="auto">
            <a:xfrm rot="16200000">
              <a:off x="5096598" y="1895964"/>
              <a:ext cx="1934880" cy="379781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121920" tIns="60960" rIns="121920" bIns="60960"/>
            <a:lstStyle/>
            <a:p>
              <a:pPr defTabSz="685800">
                <a:defRPr/>
              </a:pPr>
              <a:endParaRPr lang="en-US"/>
            </a:p>
          </p:txBody>
        </p:sp>
        <p:sp>
          <p:nvSpPr>
            <p:cNvPr id="3" name="Oval 2"/>
            <p:cNvSpPr/>
            <p:nvPr/>
          </p:nvSpPr>
          <p:spPr>
            <a:xfrm>
              <a:off x="5848109" y="2602038"/>
              <a:ext cx="401692" cy="404753"/>
            </a:xfrm>
            <a:prstGeom prst="ellipse">
              <a:avLst/>
            </a:prstGeom>
            <a:solidFill>
              <a:schemeClr val="bg1"/>
            </a:solidFill>
            <a:ln w="76200">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sp>
          <p:nvSpPr>
            <p:cNvPr id="4" name="Oval 3"/>
            <p:cNvSpPr/>
            <p:nvPr/>
          </p:nvSpPr>
          <p:spPr>
            <a:xfrm>
              <a:off x="7365963" y="3327419"/>
              <a:ext cx="401692" cy="404754"/>
            </a:xfrm>
            <a:prstGeom prst="ellipse">
              <a:avLst/>
            </a:prstGeom>
            <a:solidFill>
              <a:schemeClr val="bg1"/>
            </a:solidFill>
            <a:ln w="76200">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sp>
          <p:nvSpPr>
            <p:cNvPr id="5" name="Oval 4"/>
            <p:cNvSpPr/>
            <p:nvPr/>
          </p:nvSpPr>
          <p:spPr>
            <a:xfrm>
              <a:off x="3963493" y="4608345"/>
              <a:ext cx="401691" cy="404753"/>
            </a:xfrm>
            <a:prstGeom prst="ellipse">
              <a:avLst/>
            </a:prstGeom>
            <a:solidFill>
              <a:schemeClr val="bg1"/>
            </a:solidFill>
            <a:ln w="76200">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sp>
          <p:nvSpPr>
            <p:cNvPr id="6" name="Oval 5"/>
            <p:cNvSpPr/>
            <p:nvPr/>
          </p:nvSpPr>
          <p:spPr>
            <a:xfrm>
              <a:off x="7762892" y="4608345"/>
              <a:ext cx="401692" cy="404753"/>
            </a:xfrm>
            <a:prstGeom prst="ellipse">
              <a:avLst/>
            </a:prstGeom>
            <a:solidFill>
              <a:schemeClr val="bg1"/>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sp>
          <p:nvSpPr>
            <p:cNvPr id="7" name="Oval 6"/>
            <p:cNvSpPr/>
            <p:nvPr/>
          </p:nvSpPr>
          <p:spPr>
            <a:xfrm>
              <a:off x="4365184" y="3327419"/>
              <a:ext cx="401692" cy="404754"/>
            </a:xfrm>
            <a:prstGeom prst="ellipse">
              <a:avLst/>
            </a:prstGeom>
            <a:solidFill>
              <a:schemeClr val="bg1"/>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grpSp>
      <p:grpSp>
        <p:nvGrpSpPr>
          <p:cNvPr id="74" name="Group 73"/>
          <p:cNvGrpSpPr/>
          <p:nvPr/>
        </p:nvGrpSpPr>
        <p:grpSpPr bwMode="auto">
          <a:xfrm flipH="1">
            <a:off x="2125266" y="3346690"/>
            <a:ext cx="748903" cy="198896"/>
            <a:chOff x="7244862" y="2564012"/>
            <a:chExt cx="1005315" cy="299674"/>
          </a:xfrm>
        </p:grpSpPr>
        <p:cxnSp>
          <p:nvCxnSpPr>
            <p:cNvPr id="75" name="Straight Connector 74"/>
            <p:cNvCxnSpPr/>
            <p:nvPr/>
          </p:nvCxnSpPr>
          <p:spPr>
            <a:xfrm flipV="1">
              <a:off x="7244862" y="2564012"/>
              <a:ext cx="393176"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642832" y="2564012"/>
              <a:ext cx="607345"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bwMode="auto">
          <a:xfrm flipH="1">
            <a:off x="2439591" y="2340301"/>
            <a:ext cx="747713" cy="200087"/>
            <a:chOff x="7244862" y="2564012"/>
            <a:chExt cx="1005315" cy="299674"/>
          </a:xfrm>
        </p:grpSpPr>
        <p:cxnSp>
          <p:nvCxnSpPr>
            <p:cNvPr id="78" name="Straight Connector 77"/>
            <p:cNvCxnSpPr/>
            <p:nvPr/>
          </p:nvCxnSpPr>
          <p:spPr>
            <a:xfrm flipV="1">
              <a:off x="7244862" y="2564012"/>
              <a:ext cx="393802"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43467" y="2564012"/>
              <a:ext cx="606710"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bwMode="auto">
          <a:xfrm>
            <a:off x="5899548" y="2340301"/>
            <a:ext cx="748903" cy="200087"/>
            <a:chOff x="7244862" y="2564012"/>
            <a:chExt cx="1005315" cy="299674"/>
          </a:xfrm>
        </p:grpSpPr>
        <p:cxnSp>
          <p:nvCxnSpPr>
            <p:cNvPr id="81" name="Straight Connector 80"/>
            <p:cNvCxnSpPr/>
            <p:nvPr/>
          </p:nvCxnSpPr>
          <p:spPr>
            <a:xfrm flipV="1">
              <a:off x="7244862" y="2564012"/>
              <a:ext cx="393176"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42832" y="2564012"/>
              <a:ext cx="607345"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bwMode="auto">
          <a:xfrm>
            <a:off x="6210300" y="3346690"/>
            <a:ext cx="748904" cy="198896"/>
            <a:chOff x="7244862" y="2564012"/>
            <a:chExt cx="1005315" cy="299674"/>
          </a:xfrm>
        </p:grpSpPr>
        <p:cxnSp>
          <p:nvCxnSpPr>
            <p:cNvPr id="84" name="Straight Connector 83"/>
            <p:cNvCxnSpPr/>
            <p:nvPr/>
          </p:nvCxnSpPr>
          <p:spPr>
            <a:xfrm flipV="1">
              <a:off x="7244862" y="2564012"/>
              <a:ext cx="39317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42833" y="2564012"/>
              <a:ext cx="607344"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bwMode="auto">
          <a:xfrm>
            <a:off x="6724651" y="2255738"/>
            <a:ext cx="1746647" cy="501093"/>
            <a:chOff x="8657822" y="2704651"/>
            <a:chExt cx="2328423" cy="668169"/>
          </a:xfrm>
        </p:grpSpPr>
        <p:sp>
          <p:nvSpPr>
            <p:cNvPr id="87" name="Text Placeholder 2"/>
            <p:cNvSpPr txBox="1"/>
            <p:nvPr/>
          </p:nvSpPr>
          <p:spPr>
            <a:xfrm>
              <a:off x="8657822" y="2704651"/>
              <a:ext cx="2014157" cy="26203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88" name="TextBox 87"/>
            <p:cNvSpPr txBox="1"/>
            <p:nvPr/>
          </p:nvSpPr>
          <p:spPr>
            <a:xfrm>
              <a:off x="8738769" y="3044503"/>
              <a:ext cx="2247476" cy="328317"/>
            </a:xfrm>
            <a:prstGeom prst="rect">
              <a:avLst/>
            </a:prstGeom>
            <a:noFill/>
          </p:spPr>
          <p:txBody>
            <a:bodyPr lIns="0" tIns="0" rIns="0" bIns="0">
              <a:spAutoFit/>
            </a:bodyPr>
            <a:lstStyle/>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89" name="Group 88"/>
          <p:cNvGrpSpPr/>
          <p:nvPr/>
        </p:nvGrpSpPr>
        <p:grpSpPr bwMode="auto">
          <a:xfrm>
            <a:off x="7029451" y="3275228"/>
            <a:ext cx="1746647" cy="501094"/>
            <a:chOff x="8657822" y="2704651"/>
            <a:chExt cx="2328423" cy="667127"/>
          </a:xfrm>
        </p:grpSpPr>
        <p:sp>
          <p:nvSpPr>
            <p:cNvPr id="90"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1" name="TextBox 90"/>
            <p:cNvSpPr txBox="1"/>
            <p:nvPr/>
          </p:nvSpPr>
          <p:spPr>
            <a:xfrm>
              <a:off x="8738769" y="3043974"/>
              <a:ext cx="2247476" cy="327804"/>
            </a:xfrm>
            <a:prstGeom prst="rect">
              <a:avLst/>
            </a:prstGeom>
            <a:noFill/>
          </p:spPr>
          <p:txBody>
            <a:bodyPr lIns="0" tIns="0" rIns="0" bIns="0">
              <a:spAutoFit/>
            </a:bodyPr>
            <a:lstStyle/>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92" name="Group 91"/>
          <p:cNvGrpSpPr/>
          <p:nvPr/>
        </p:nvGrpSpPr>
        <p:grpSpPr bwMode="auto">
          <a:xfrm>
            <a:off x="657225" y="2255739"/>
            <a:ext cx="1712119" cy="501093"/>
            <a:chOff x="1586753" y="2220559"/>
            <a:chExt cx="2282697" cy="668169"/>
          </a:xfrm>
        </p:grpSpPr>
        <p:sp>
          <p:nvSpPr>
            <p:cNvPr id="93" name="Text Placeholder 2"/>
            <p:cNvSpPr txBox="1"/>
            <p:nvPr/>
          </p:nvSpPr>
          <p:spPr>
            <a:xfrm>
              <a:off x="1856613" y="2220559"/>
              <a:ext cx="2012837" cy="26203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4" name="TextBox 93"/>
            <p:cNvSpPr txBox="1"/>
            <p:nvPr/>
          </p:nvSpPr>
          <p:spPr>
            <a:xfrm>
              <a:off x="1586753" y="2560411"/>
              <a:ext cx="2231900" cy="328317"/>
            </a:xfrm>
            <a:prstGeom prst="rect">
              <a:avLst/>
            </a:prstGeom>
            <a:noFill/>
          </p:spPr>
          <p:txBody>
            <a:bodyPr lIns="0" tIns="0" rIns="0" bIns="0">
              <a:spAutoFit/>
            </a:bodyPr>
            <a:lstStyle/>
            <a:p>
              <a:pPr algn="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95" name="Group 94"/>
          <p:cNvGrpSpPr/>
          <p:nvPr/>
        </p:nvGrpSpPr>
        <p:grpSpPr bwMode="auto">
          <a:xfrm>
            <a:off x="371475" y="3275228"/>
            <a:ext cx="1712119" cy="501094"/>
            <a:chOff x="1586753" y="2220559"/>
            <a:chExt cx="2282697" cy="667127"/>
          </a:xfrm>
        </p:grpSpPr>
        <p:sp>
          <p:nvSpPr>
            <p:cNvPr id="96"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7" name="TextBox 96"/>
            <p:cNvSpPr txBox="1"/>
            <p:nvPr/>
          </p:nvSpPr>
          <p:spPr>
            <a:xfrm>
              <a:off x="1586753" y="2559882"/>
              <a:ext cx="2231900" cy="327804"/>
            </a:xfrm>
            <a:prstGeom prst="rect">
              <a:avLst/>
            </a:prstGeom>
            <a:noFill/>
          </p:spPr>
          <p:txBody>
            <a:bodyPr lIns="0" tIns="0" rIns="0" bIns="0">
              <a:spAutoFit/>
            </a:bodyPr>
            <a:lstStyle/>
            <a:p>
              <a:pPr algn="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1" name="Group 100"/>
          <p:cNvGrpSpPr/>
          <p:nvPr/>
        </p:nvGrpSpPr>
        <p:grpSpPr bwMode="auto">
          <a:xfrm>
            <a:off x="3629025" y="1156456"/>
            <a:ext cx="1884760" cy="551741"/>
            <a:chOff x="5268627" y="2933595"/>
            <a:chExt cx="2512412" cy="735220"/>
          </a:xfrm>
        </p:grpSpPr>
        <p:sp>
          <p:nvSpPr>
            <p:cNvPr id="102" name="TextBox 101"/>
            <p:cNvSpPr txBox="1"/>
            <p:nvPr/>
          </p:nvSpPr>
          <p:spPr>
            <a:xfrm>
              <a:off x="5757725" y="2933595"/>
              <a:ext cx="1476974" cy="369114"/>
            </a:xfrm>
            <a:prstGeom prst="rect">
              <a:avLst/>
            </a:prstGeom>
            <a:noFill/>
          </p:spPr>
          <p:txBody>
            <a:bodyPr wrap="none">
              <a:spAutoFit/>
            </a:bodyPr>
            <a:lstStyle/>
            <a:p>
              <a:pPr algn="ct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03" name="Rectangle 102"/>
            <p:cNvSpPr/>
            <p:nvPr/>
          </p:nvSpPr>
          <p:spPr>
            <a:xfrm>
              <a:off x="5268627" y="3217676"/>
              <a:ext cx="2512412" cy="45113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8" name="Group 7"/>
          <p:cNvGrpSpPr/>
          <p:nvPr/>
        </p:nvGrpSpPr>
        <p:grpSpPr>
          <a:xfrm>
            <a:off x="3579162" y="2517397"/>
            <a:ext cx="1972592" cy="1985584"/>
            <a:chOff x="4772216" y="3355494"/>
            <a:chExt cx="2630122" cy="2646628"/>
          </a:xfrm>
          <a:solidFill>
            <a:schemeClr val="accent5">
              <a:lumMod val="75000"/>
            </a:schemeClr>
          </a:solidFill>
        </p:grpSpPr>
        <p:sp>
          <p:nvSpPr>
            <p:cNvPr id="55" name="Oval 54"/>
            <p:cNvSpPr/>
            <p:nvPr/>
          </p:nvSpPr>
          <p:spPr>
            <a:xfrm>
              <a:off x="4772216" y="3355494"/>
              <a:ext cx="2630122" cy="264662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8800">
                <a:solidFill>
                  <a:schemeClr val="bg1"/>
                </a:solidFill>
              </a:endParaRPr>
            </a:p>
          </p:txBody>
        </p:sp>
        <p:sp>
          <p:nvSpPr>
            <p:cNvPr id="41" name="Freeform 61"/>
            <p:cNvSpPr>
              <a:spLocks noEditPoints="1"/>
            </p:cNvSpPr>
            <p:nvPr/>
          </p:nvSpPr>
          <p:spPr bwMode="auto">
            <a:xfrm>
              <a:off x="5515976" y="4224229"/>
              <a:ext cx="1160047" cy="910474"/>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a:lstStyle/>
            <a:p>
              <a:pPr defTabSz="685800">
                <a:defRPr/>
              </a:pPr>
              <a:endParaRPr lang="en-US">
                <a:latin typeface="+mn-lt"/>
              </a:endParaRPr>
            </a:p>
          </p:txBody>
        </p:sp>
      </p:grpSp>
      <p:grpSp>
        <p:nvGrpSpPr>
          <p:cNvPr id="51" name="组合 50"/>
          <p:cNvGrpSpPr/>
          <p:nvPr/>
        </p:nvGrpSpPr>
        <p:grpSpPr>
          <a:xfrm>
            <a:off x="2713964" y="340296"/>
            <a:ext cx="6141063" cy="129844"/>
            <a:chOff x="2713964" y="340296"/>
            <a:chExt cx="6141063" cy="129844"/>
          </a:xfrm>
        </p:grpSpPr>
        <p:cxnSp>
          <p:nvCxnSpPr>
            <p:cNvPr id="52" name="直接连接符 51"/>
            <p:cNvCxnSpPr>
              <a:endCxn id="5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43" name="矩形 42"/>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500"/>
                                        <p:tgtEl>
                                          <p:spTgt spid="7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right)">
                                      <p:cBhvr>
                                        <p:cTn id="25" dur="500"/>
                                        <p:tgtEl>
                                          <p:spTgt spid="7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500"/>
                                        <p:tgtEl>
                                          <p:spTgt spid="86"/>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left)">
                                      <p:cBhvr>
                                        <p:cTn id="45" dur="500"/>
                                        <p:tgtEl>
                                          <p:spTgt spid="83"/>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609600" y="1817911"/>
            <a:ext cx="2810271" cy="538609"/>
          </a:xfrm>
          <a:prstGeom prst="rect">
            <a:avLst/>
          </a:prstGeom>
          <a:noFill/>
          <a:ln w="9525">
            <a:noFill/>
            <a:miter lim="800000"/>
          </a:ln>
        </p:spPr>
        <p:txBody>
          <a:bodyPr wrap="square" lIns="45720" tIns="22860" rIns="45720" bIns="22860" anchor="ctr">
            <a:spAutoFit/>
          </a:bodyPr>
          <a:lstStyle/>
          <a:p>
            <a:pPr defTabSz="1088390">
              <a:defRPr/>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点击就可以更改成您需要的文字内容的的高端幻灯片</a:t>
            </a: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TextBox 27"/>
          <p:cNvSpPr txBox="1"/>
          <p:nvPr/>
        </p:nvSpPr>
        <p:spPr>
          <a:xfrm>
            <a:off x="600076" y="1473259"/>
            <a:ext cx="2031206" cy="346249"/>
          </a:xfrm>
          <a:prstGeom prst="rect">
            <a:avLst/>
          </a:prstGeom>
          <a:noFill/>
        </p:spPr>
        <p:txBody>
          <a:bodyPr lIns="68580" tIns="34290" rIns="68580" bIns="34290">
            <a:spAutoFit/>
          </a:bodyPr>
          <a:lstStyle/>
          <a:p>
            <a:pPr defTabSz="685800">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Group 42"/>
          <p:cNvGrpSpPr/>
          <p:nvPr/>
        </p:nvGrpSpPr>
        <p:grpSpPr bwMode="auto">
          <a:xfrm>
            <a:off x="1247775" y="3339544"/>
            <a:ext cx="2455069" cy="648653"/>
            <a:chOff x="8689521" y="2412324"/>
            <a:chExt cx="3274212" cy="865261"/>
          </a:xfrm>
        </p:grpSpPr>
        <p:sp>
          <p:nvSpPr>
            <p:cNvPr id="44" name="TextBox 43"/>
            <p:cNvSpPr txBox="1"/>
            <p:nvPr/>
          </p:nvSpPr>
          <p:spPr>
            <a:xfrm>
              <a:off x="8689521" y="2412324"/>
              <a:ext cx="1272448" cy="328443"/>
            </a:xfrm>
            <a:prstGeom prst="rect">
              <a:avLst/>
            </a:prstGeom>
            <a:noFill/>
          </p:spPr>
          <p:txBody>
            <a:bodyPr wrap="none">
              <a:spAutoFit/>
            </a:bodyPr>
            <a:lstStyle/>
            <a:p>
              <a:pPr defTabSz="685800">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44"/>
            <p:cNvSpPr/>
            <p:nvPr/>
          </p:nvSpPr>
          <p:spPr>
            <a:xfrm>
              <a:off x="8689521" y="2661753"/>
              <a:ext cx="3274212" cy="615832"/>
            </a:xfrm>
            <a:prstGeom prst="rect">
              <a:avLst/>
            </a:prstGeom>
          </p:spPr>
          <p:txBody>
            <a:bodyPr>
              <a:spAutoFit/>
            </a:bodyPr>
            <a:lstStyle/>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6" name="Group 45"/>
          <p:cNvGrpSpPr/>
          <p:nvPr/>
        </p:nvGrpSpPr>
        <p:grpSpPr bwMode="auto">
          <a:xfrm>
            <a:off x="1247775" y="4132745"/>
            <a:ext cx="2455069" cy="648653"/>
            <a:chOff x="8689521" y="2412324"/>
            <a:chExt cx="3274212" cy="865261"/>
          </a:xfrm>
        </p:grpSpPr>
        <p:sp>
          <p:nvSpPr>
            <p:cNvPr id="47" name="TextBox 46"/>
            <p:cNvSpPr txBox="1"/>
            <p:nvPr/>
          </p:nvSpPr>
          <p:spPr>
            <a:xfrm>
              <a:off x="8689521" y="2412324"/>
              <a:ext cx="1272448" cy="328443"/>
            </a:xfrm>
            <a:prstGeom prst="rect">
              <a:avLst/>
            </a:prstGeom>
            <a:noFill/>
          </p:spPr>
          <p:txBody>
            <a:bodyPr wrap="none">
              <a:spAutoFit/>
            </a:bodyPr>
            <a:lstStyle/>
            <a:p>
              <a:pPr defTabSz="685800">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Rectangle 47"/>
            <p:cNvSpPr/>
            <p:nvPr/>
          </p:nvSpPr>
          <p:spPr>
            <a:xfrm>
              <a:off x="8689521" y="2661753"/>
              <a:ext cx="3274212" cy="615832"/>
            </a:xfrm>
            <a:prstGeom prst="rect">
              <a:avLst/>
            </a:prstGeom>
          </p:spPr>
          <p:txBody>
            <a:bodyPr>
              <a:spAutoFit/>
            </a:bodyPr>
            <a:lstStyle/>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9" name="Group 48"/>
          <p:cNvGrpSpPr/>
          <p:nvPr/>
        </p:nvGrpSpPr>
        <p:grpSpPr bwMode="auto">
          <a:xfrm>
            <a:off x="1247775" y="2535625"/>
            <a:ext cx="2455069" cy="648651"/>
            <a:chOff x="8689521" y="2412324"/>
            <a:chExt cx="3274212" cy="865258"/>
          </a:xfrm>
        </p:grpSpPr>
        <p:sp>
          <p:nvSpPr>
            <p:cNvPr id="50" name="TextBox 49"/>
            <p:cNvSpPr txBox="1"/>
            <p:nvPr/>
          </p:nvSpPr>
          <p:spPr>
            <a:xfrm>
              <a:off x="8689521" y="2412324"/>
              <a:ext cx="1272448" cy="328443"/>
            </a:xfrm>
            <a:prstGeom prst="rect">
              <a:avLst/>
            </a:prstGeom>
            <a:noFill/>
          </p:spPr>
          <p:txBody>
            <a:bodyPr wrap="none">
              <a:spAutoFit/>
            </a:bodyPr>
            <a:lstStyle/>
            <a:p>
              <a:pPr defTabSz="685800">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Rectangle 50"/>
            <p:cNvSpPr/>
            <p:nvPr/>
          </p:nvSpPr>
          <p:spPr>
            <a:xfrm>
              <a:off x="8689521" y="2661751"/>
              <a:ext cx="3274212" cy="615831"/>
            </a:xfrm>
            <a:prstGeom prst="rect">
              <a:avLst/>
            </a:prstGeom>
          </p:spPr>
          <p:txBody>
            <a:bodyPr>
              <a:spAutoFit/>
            </a:bodyPr>
            <a:lstStyle/>
            <a:p>
              <a:pPr defTabSz="1088390">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648891" y="4114880"/>
            <a:ext cx="533400" cy="537137"/>
            <a:chOff x="865882" y="5484912"/>
            <a:chExt cx="711213" cy="715677"/>
          </a:xfrm>
        </p:grpSpPr>
        <p:sp>
          <p:nvSpPr>
            <p:cNvPr id="20" name="Oval 19"/>
            <p:cNvSpPr/>
            <p:nvPr/>
          </p:nvSpPr>
          <p:spPr>
            <a:xfrm>
              <a:off x="865882" y="5484912"/>
              <a:ext cx="711213" cy="715677"/>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grpSp>
          <p:nvGrpSpPr>
            <p:cNvPr id="24" name="Group 23"/>
            <p:cNvGrpSpPr/>
            <p:nvPr/>
          </p:nvGrpSpPr>
          <p:grpSpPr>
            <a:xfrm>
              <a:off x="1049262" y="5673031"/>
              <a:ext cx="397627" cy="339438"/>
              <a:chOff x="3440113" y="1050925"/>
              <a:chExt cx="390525" cy="333376"/>
            </a:xfrm>
            <a:solidFill>
              <a:schemeClr val="bg1"/>
            </a:solidFill>
          </p:grpSpPr>
          <p:sp>
            <p:nvSpPr>
              <p:cNvPr id="2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3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31"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32"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33"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34"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grpSp>
      <p:grpSp>
        <p:nvGrpSpPr>
          <p:cNvPr id="4" name="Group 3"/>
          <p:cNvGrpSpPr/>
          <p:nvPr/>
        </p:nvGrpSpPr>
        <p:grpSpPr bwMode="auto">
          <a:xfrm>
            <a:off x="648891" y="3321679"/>
            <a:ext cx="533400" cy="537137"/>
            <a:chOff x="865882" y="4427420"/>
            <a:chExt cx="711213" cy="715677"/>
          </a:xfrm>
        </p:grpSpPr>
        <p:sp>
          <p:nvSpPr>
            <p:cNvPr id="17" name="Oval 16"/>
            <p:cNvSpPr/>
            <p:nvPr/>
          </p:nvSpPr>
          <p:spPr>
            <a:xfrm>
              <a:off x="865882" y="4427420"/>
              <a:ext cx="711213" cy="71567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grpSp>
          <p:nvGrpSpPr>
            <p:cNvPr id="35" name="Group 34"/>
            <p:cNvGrpSpPr/>
            <p:nvPr/>
          </p:nvGrpSpPr>
          <p:grpSpPr>
            <a:xfrm>
              <a:off x="1042347" y="4589330"/>
              <a:ext cx="369512" cy="371872"/>
              <a:chOff x="3886200" y="3605213"/>
              <a:chExt cx="1243013" cy="1250950"/>
            </a:xfrm>
            <a:solidFill>
              <a:schemeClr val="bg1"/>
            </a:solidFill>
          </p:grpSpPr>
          <p:sp>
            <p:nvSpPr>
              <p:cNvPr id="36"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37"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38"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39"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40"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41"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42"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52"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53"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54"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55"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56"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57"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58"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grpSp>
      </p:grpSp>
      <p:grpSp>
        <p:nvGrpSpPr>
          <p:cNvPr id="7" name="Group 6"/>
          <p:cNvGrpSpPr/>
          <p:nvPr/>
        </p:nvGrpSpPr>
        <p:grpSpPr bwMode="auto">
          <a:xfrm>
            <a:off x="648891" y="2528478"/>
            <a:ext cx="533400" cy="537137"/>
            <a:chOff x="865882" y="3369928"/>
            <a:chExt cx="711213" cy="715677"/>
          </a:xfrm>
        </p:grpSpPr>
        <p:sp>
          <p:nvSpPr>
            <p:cNvPr id="11" name="Oval 10"/>
            <p:cNvSpPr/>
            <p:nvPr/>
          </p:nvSpPr>
          <p:spPr>
            <a:xfrm>
              <a:off x="865882" y="3369928"/>
              <a:ext cx="711213" cy="715677"/>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grpSp>
          <p:nvGrpSpPr>
            <p:cNvPr id="63" name="Group 82"/>
            <p:cNvGrpSpPr/>
            <p:nvPr/>
          </p:nvGrpSpPr>
          <p:grpSpPr>
            <a:xfrm>
              <a:off x="1060072" y="3534491"/>
              <a:ext cx="366179" cy="377109"/>
              <a:chOff x="3681413" y="3632200"/>
              <a:chExt cx="638175" cy="657225"/>
            </a:xfrm>
            <a:solidFill>
              <a:schemeClr val="bg1"/>
            </a:solidFill>
          </p:grpSpPr>
          <p:sp>
            <p:nvSpPr>
              <p:cNvPr id="64"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a:lstStyle/>
              <a:p>
                <a:pPr defTabSz="685800">
                  <a:defRPr/>
                </a:pPr>
                <a:endParaRPr lang="en-US">
                  <a:latin typeface="+mn-lt"/>
                </a:endParaRPr>
              </a:p>
            </p:txBody>
          </p:sp>
          <p:sp>
            <p:nvSpPr>
              <p:cNvPr id="65"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a:lstStyle/>
              <a:p>
                <a:pPr defTabSz="685800">
                  <a:defRPr/>
                </a:pPr>
                <a:endParaRPr lang="en-US">
                  <a:latin typeface="+mn-lt"/>
                </a:endParaRPr>
              </a:p>
            </p:txBody>
          </p:sp>
          <p:sp>
            <p:nvSpPr>
              <p:cNvPr id="66"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a:lstStyle/>
              <a:p>
                <a:pPr defTabSz="685800">
                  <a:defRPr/>
                </a:pPr>
                <a:endParaRPr lang="en-US">
                  <a:latin typeface="+mn-lt"/>
                </a:endParaRPr>
              </a:p>
            </p:txBody>
          </p:sp>
          <p:sp>
            <p:nvSpPr>
              <p:cNvPr id="67"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a:lstStyle/>
              <a:p>
                <a:pPr defTabSz="685800">
                  <a:defRPr/>
                </a:pPr>
                <a:endParaRPr lang="en-US">
                  <a:latin typeface="+mn-lt"/>
                </a:endParaRPr>
              </a:p>
            </p:txBody>
          </p:sp>
          <p:sp>
            <p:nvSpPr>
              <p:cNvPr id="68"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a:lstStyle/>
              <a:p>
                <a:pPr defTabSz="685800">
                  <a:defRPr/>
                </a:pPr>
                <a:endParaRPr lang="en-US">
                  <a:latin typeface="+mn-lt"/>
                </a:endParaRPr>
              </a:p>
            </p:txBody>
          </p:sp>
          <p:sp>
            <p:nvSpPr>
              <p:cNvPr id="69"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a:lstStyle/>
              <a:p>
                <a:pPr defTabSz="685800">
                  <a:defRPr/>
                </a:pPr>
                <a:endParaRPr lang="en-US">
                  <a:latin typeface="+mn-lt"/>
                </a:endParaRPr>
              </a:p>
            </p:txBody>
          </p:sp>
          <p:sp>
            <p:nvSpPr>
              <p:cNvPr id="70"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a:lstStyle/>
              <a:p>
                <a:pPr defTabSz="685800">
                  <a:defRPr/>
                </a:pPr>
                <a:endParaRPr lang="en-US">
                  <a:latin typeface="+mn-lt"/>
                </a:endParaRPr>
              </a:p>
            </p:txBody>
          </p:sp>
          <p:sp>
            <p:nvSpPr>
              <p:cNvPr id="71" name="Rectangle 21"/>
              <p:cNvSpPr>
                <a:spLocks noChangeArrowheads="1"/>
              </p:cNvSpPr>
              <p:nvPr/>
            </p:nvSpPr>
            <p:spPr bwMode="auto">
              <a:xfrm>
                <a:off x="3681413" y="4222750"/>
                <a:ext cx="542925" cy="66675"/>
              </a:xfrm>
              <a:prstGeom prst="rect">
                <a:avLst/>
              </a:prstGeom>
              <a:grpFill/>
              <a:ln w="9525">
                <a:noFill/>
                <a:miter lim="800000"/>
              </a:ln>
            </p:spPr>
            <p:txBody>
              <a:bodyPr/>
              <a:lstStyle/>
              <a:p>
                <a:pPr defTabSz="685800">
                  <a:defRPr/>
                </a:pPr>
                <a:endParaRPr lang="en-US">
                  <a:latin typeface="+mn-lt"/>
                </a:endParaRPr>
              </a:p>
            </p:txBody>
          </p:sp>
          <p:sp>
            <p:nvSpPr>
              <p:cNvPr id="72"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a:lstStyle/>
              <a:p>
                <a:pPr defTabSz="685800">
                  <a:defRPr/>
                </a:pPr>
                <a:endParaRPr lang="en-US">
                  <a:latin typeface="+mn-lt"/>
                </a:endParaRPr>
              </a:p>
            </p:txBody>
          </p:sp>
        </p:grpSp>
      </p:grpSp>
      <p:pic>
        <p:nvPicPr>
          <p:cNvPr id="1028"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895724" y="1452283"/>
            <a:ext cx="4785937" cy="3134684"/>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组合 80"/>
          <p:cNvGrpSpPr/>
          <p:nvPr/>
        </p:nvGrpSpPr>
        <p:grpSpPr>
          <a:xfrm>
            <a:off x="2713964" y="340296"/>
            <a:ext cx="6141063" cy="129844"/>
            <a:chOff x="2713964" y="340296"/>
            <a:chExt cx="6141063" cy="129844"/>
          </a:xfrm>
        </p:grpSpPr>
        <p:cxnSp>
          <p:nvCxnSpPr>
            <p:cNvPr id="82" name="直接连接符 81"/>
            <p:cNvCxnSpPr>
              <a:endCxn id="8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59" name="矩形 58"/>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5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fill="hold"/>
                                        <p:tgtEl>
                                          <p:spTgt spid="7"/>
                                        </p:tgtEl>
                                        <p:attrNameLst>
                                          <p:attrName>ppt_w</p:attrName>
                                        </p:attrNameLst>
                                      </p:cBhvr>
                                      <p:tavLst>
                                        <p:tav tm="0">
                                          <p:val>
                                            <p:fltVal val="0"/>
                                          </p:val>
                                        </p:tav>
                                        <p:tav tm="100000">
                                          <p:val>
                                            <p:strVal val="#ppt_w"/>
                                          </p:val>
                                        </p:tav>
                                      </p:tavLst>
                                    </p:anim>
                                    <p:anim calcmode="lin" valueType="num">
                                      <p:cBhvr>
                                        <p:cTn id="20" dur="25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250"/>
                                        <p:tgtEl>
                                          <p:spTgt spid="49"/>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50" fill="hold"/>
                                        <p:tgtEl>
                                          <p:spTgt spid="4"/>
                                        </p:tgtEl>
                                        <p:attrNameLst>
                                          <p:attrName>ppt_w</p:attrName>
                                        </p:attrNameLst>
                                      </p:cBhvr>
                                      <p:tavLst>
                                        <p:tav tm="0">
                                          <p:val>
                                            <p:fltVal val="0"/>
                                          </p:val>
                                        </p:tav>
                                        <p:tav tm="100000">
                                          <p:val>
                                            <p:strVal val="#ppt_w"/>
                                          </p:val>
                                        </p:tav>
                                      </p:tavLst>
                                    </p:anim>
                                    <p:anim calcmode="lin" valueType="num">
                                      <p:cBhvr>
                                        <p:cTn id="29" dur="250" fill="hold"/>
                                        <p:tgtEl>
                                          <p:spTgt spid="4"/>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250"/>
                                        <p:tgtEl>
                                          <p:spTgt spid="43"/>
                                        </p:tgtEl>
                                      </p:cBhvr>
                                    </p:animEffect>
                                  </p:childTnLst>
                                </p:cTn>
                              </p:par>
                            </p:childTnLst>
                          </p:cTn>
                        </p:par>
                        <p:par>
                          <p:cTn id="34" fill="hold">
                            <p:stCondLst>
                              <p:cond delay="3500"/>
                            </p:stCondLst>
                            <p:childTnLst>
                              <p:par>
                                <p:cTn id="35" presetID="17" presetClass="entr" presetSubtype="1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250" fill="hold"/>
                                        <p:tgtEl>
                                          <p:spTgt spid="2"/>
                                        </p:tgtEl>
                                        <p:attrNameLst>
                                          <p:attrName>ppt_w</p:attrName>
                                        </p:attrNameLst>
                                      </p:cBhvr>
                                      <p:tavLst>
                                        <p:tav tm="0">
                                          <p:val>
                                            <p:fltVal val="0"/>
                                          </p:val>
                                        </p:tav>
                                        <p:tav tm="100000">
                                          <p:val>
                                            <p:strVal val="#ppt_w"/>
                                          </p:val>
                                        </p:tav>
                                      </p:tavLst>
                                    </p:anim>
                                    <p:anim calcmode="lin" valueType="num">
                                      <p:cBhvr>
                                        <p:cTn id="38" dur="250" fill="hold"/>
                                        <p:tgtEl>
                                          <p:spTgt spid="2"/>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820341" y="1352968"/>
            <a:ext cx="236934" cy="237008"/>
            <a:chOff x="1066800" y="2209799"/>
            <a:chExt cx="315279" cy="315280"/>
          </a:xfrm>
        </p:grpSpPr>
        <p:sp>
          <p:nvSpPr>
            <p:cNvPr id="3" name="Shape 796"/>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800" tIns="50800" rIns="50800" bIns="50800" anchor="ctr"/>
            <a:lstStyle/>
            <a:p>
              <a:pPr defTabSz="685800">
                <a:defRPr/>
              </a:pPr>
              <a:endParaRPr>
                <a:latin typeface="+mn-lt"/>
              </a:endParaRPr>
            </a:p>
          </p:txBody>
        </p:sp>
        <p:sp>
          <p:nvSpPr>
            <p:cNvPr id="19516" name="Shape 797"/>
            <p:cNvSpPr/>
            <p:nvPr/>
          </p:nvSpPr>
          <p:spPr bwMode="auto">
            <a:xfrm>
              <a:off x="1139147"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5" name="Group 4"/>
          <p:cNvGrpSpPr/>
          <p:nvPr/>
        </p:nvGrpSpPr>
        <p:grpSpPr bwMode="auto">
          <a:xfrm>
            <a:off x="3504010" y="1352968"/>
            <a:ext cx="236934" cy="237008"/>
            <a:chOff x="4645616" y="2209799"/>
            <a:chExt cx="315279" cy="315280"/>
          </a:xfrm>
        </p:grpSpPr>
        <p:sp>
          <p:nvSpPr>
            <p:cNvPr id="6" name="Shape 801"/>
            <p:cNvSpPr/>
            <p:nvPr/>
          </p:nvSpPr>
          <p:spPr>
            <a:xfrm>
              <a:off x="4645616"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lIns="50800" tIns="50800" rIns="50800" bIns="50800" anchor="ctr"/>
            <a:lstStyle/>
            <a:p>
              <a:pPr defTabSz="685800">
                <a:defRPr/>
              </a:pPr>
              <a:endParaRPr>
                <a:latin typeface="+mn-lt"/>
              </a:endParaRPr>
            </a:p>
          </p:txBody>
        </p:sp>
        <p:sp>
          <p:nvSpPr>
            <p:cNvPr id="19514" name="Shape 802"/>
            <p:cNvSpPr/>
            <p:nvPr/>
          </p:nvSpPr>
          <p:spPr bwMode="auto">
            <a:xfrm>
              <a:off x="4717963"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8" name="Group 7"/>
          <p:cNvGrpSpPr/>
          <p:nvPr/>
        </p:nvGrpSpPr>
        <p:grpSpPr bwMode="auto">
          <a:xfrm>
            <a:off x="6209110" y="1352968"/>
            <a:ext cx="236934" cy="237008"/>
            <a:chOff x="8251931" y="2209799"/>
            <a:chExt cx="315279" cy="315280"/>
          </a:xfrm>
        </p:grpSpPr>
        <p:sp>
          <p:nvSpPr>
            <p:cNvPr id="9" name="Shape 806"/>
            <p:cNvSpPr/>
            <p:nvPr/>
          </p:nvSpPr>
          <p:spPr>
            <a:xfrm>
              <a:off x="8251931"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lIns="50800" tIns="50800" rIns="50800" bIns="50800" anchor="ctr"/>
            <a:lstStyle/>
            <a:p>
              <a:pPr defTabSz="685800">
                <a:defRPr/>
              </a:pPr>
              <a:endParaRPr>
                <a:latin typeface="+mn-lt"/>
              </a:endParaRPr>
            </a:p>
          </p:txBody>
        </p:sp>
        <p:sp>
          <p:nvSpPr>
            <p:cNvPr id="19512" name="Shape 807"/>
            <p:cNvSpPr/>
            <p:nvPr/>
          </p:nvSpPr>
          <p:spPr bwMode="auto">
            <a:xfrm>
              <a:off x="8324278"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11" name="Group 10"/>
          <p:cNvGrpSpPr/>
          <p:nvPr/>
        </p:nvGrpSpPr>
        <p:grpSpPr bwMode="auto">
          <a:xfrm>
            <a:off x="820341" y="2442726"/>
            <a:ext cx="236934" cy="237007"/>
            <a:chOff x="1066800" y="3675945"/>
            <a:chExt cx="315279" cy="315279"/>
          </a:xfrm>
        </p:grpSpPr>
        <p:sp>
          <p:nvSpPr>
            <p:cNvPr id="12" name="Shape 811"/>
            <p:cNvSpPr/>
            <p:nvPr/>
          </p:nvSpPr>
          <p:spPr>
            <a:xfrm>
              <a:off x="1066800"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lIns="50800" tIns="50800" rIns="50800" bIns="50800" anchor="ctr"/>
            <a:lstStyle/>
            <a:p>
              <a:pPr defTabSz="685800">
                <a:defRPr/>
              </a:pPr>
              <a:endParaRPr>
                <a:latin typeface="+mn-lt"/>
              </a:endParaRPr>
            </a:p>
          </p:txBody>
        </p:sp>
        <p:sp>
          <p:nvSpPr>
            <p:cNvPr id="19510" name="Shape 812"/>
            <p:cNvSpPr/>
            <p:nvPr/>
          </p:nvSpPr>
          <p:spPr bwMode="auto">
            <a:xfrm>
              <a:off x="1139147"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14" name="Group 13"/>
          <p:cNvGrpSpPr/>
          <p:nvPr/>
        </p:nvGrpSpPr>
        <p:grpSpPr bwMode="auto">
          <a:xfrm>
            <a:off x="3504010" y="2442726"/>
            <a:ext cx="236934" cy="237007"/>
            <a:chOff x="4645616" y="3675945"/>
            <a:chExt cx="315279" cy="315279"/>
          </a:xfrm>
        </p:grpSpPr>
        <p:sp>
          <p:nvSpPr>
            <p:cNvPr id="15" name="Shape 816"/>
            <p:cNvSpPr/>
            <p:nvPr/>
          </p:nvSpPr>
          <p:spPr>
            <a:xfrm>
              <a:off x="4645616"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800" tIns="50800" rIns="50800" bIns="50800" anchor="ctr"/>
            <a:lstStyle/>
            <a:p>
              <a:pPr defTabSz="685800">
                <a:defRPr/>
              </a:pPr>
              <a:endParaRPr>
                <a:latin typeface="+mn-lt"/>
              </a:endParaRPr>
            </a:p>
          </p:txBody>
        </p:sp>
        <p:sp>
          <p:nvSpPr>
            <p:cNvPr id="19508" name="Shape 817"/>
            <p:cNvSpPr/>
            <p:nvPr/>
          </p:nvSpPr>
          <p:spPr bwMode="auto">
            <a:xfrm>
              <a:off x="4717963"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17" name="Group 16"/>
          <p:cNvGrpSpPr/>
          <p:nvPr/>
        </p:nvGrpSpPr>
        <p:grpSpPr bwMode="auto">
          <a:xfrm>
            <a:off x="6209110" y="2442726"/>
            <a:ext cx="236934" cy="237007"/>
            <a:chOff x="8251931" y="3675945"/>
            <a:chExt cx="315279" cy="315279"/>
          </a:xfrm>
        </p:grpSpPr>
        <p:sp>
          <p:nvSpPr>
            <p:cNvPr id="18" name="Shape 821"/>
            <p:cNvSpPr/>
            <p:nvPr/>
          </p:nvSpPr>
          <p:spPr>
            <a:xfrm>
              <a:off x="8251931"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lIns="50800" tIns="50800" rIns="50800" bIns="50800" anchor="ctr"/>
            <a:lstStyle/>
            <a:p>
              <a:pPr defTabSz="685800">
                <a:defRPr/>
              </a:pPr>
              <a:endParaRPr>
                <a:latin typeface="+mn-lt"/>
              </a:endParaRPr>
            </a:p>
          </p:txBody>
        </p:sp>
        <p:sp>
          <p:nvSpPr>
            <p:cNvPr id="19506" name="Shape 822"/>
            <p:cNvSpPr/>
            <p:nvPr/>
          </p:nvSpPr>
          <p:spPr bwMode="auto">
            <a:xfrm>
              <a:off x="8324278" y="3761629"/>
              <a:ext cx="170584" cy="143910"/>
            </a:xfrm>
            <a:custGeom>
              <a:avLst/>
              <a:gdLst>
                <a:gd name="T0" fmla="*/ 85292 w 21600"/>
                <a:gd name="T1" fmla="*/ 71955 h 21600"/>
                <a:gd name="T2" fmla="*/ 85292 w 21600"/>
                <a:gd name="T3" fmla="*/ 71955 h 21600"/>
                <a:gd name="T4" fmla="*/ 85292 w 21600"/>
                <a:gd name="T5" fmla="*/ 71955 h 21600"/>
                <a:gd name="T6" fmla="*/ 85292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20" name="Group 19"/>
          <p:cNvGrpSpPr/>
          <p:nvPr/>
        </p:nvGrpSpPr>
        <p:grpSpPr bwMode="auto">
          <a:xfrm>
            <a:off x="820341" y="3589652"/>
            <a:ext cx="236934" cy="237008"/>
            <a:chOff x="1066800" y="5218290"/>
            <a:chExt cx="315279" cy="315280"/>
          </a:xfrm>
        </p:grpSpPr>
        <p:sp>
          <p:nvSpPr>
            <p:cNvPr id="21" name="Shape 826"/>
            <p:cNvSpPr/>
            <p:nvPr/>
          </p:nvSpPr>
          <p:spPr>
            <a:xfrm>
              <a:off x="1066800" y="5218290"/>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lIns="50800" tIns="50800" rIns="50800" bIns="50800" anchor="ctr"/>
            <a:lstStyle/>
            <a:p>
              <a:pPr defTabSz="685800">
                <a:defRPr/>
              </a:pPr>
              <a:endParaRPr>
                <a:latin typeface="+mn-lt"/>
              </a:endParaRPr>
            </a:p>
          </p:txBody>
        </p:sp>
        <p:sp>
          <p:nvSpPr>
            <p:cNvPr id="19504" name="Shape 827"/>
            <p:cNvSpPr/>
            <p:nvPr/>
          </p:nvSpPr>
          <p:spPr bwMode="auto">
            <a:xfrm>
              <a:off x="1139147" y="5303975"/>
              <a:ext cx="170585" cy="143909"/>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23" name="Group 22"/>
          <p:cNvGrpSpPr/>
          <p:nvPr/>
        </p:nvGrpSpPr>
        <p:grpSpPr bwMode="auto">
          <a:xfrm>
            <a:off x="3504010" y="3589652"/>
            <a:ext cx="236934" cy="237008"/>
            <a:chOff x="4645616" y="5218290"/>
            <a:chExt cx="315279" cy="315280"/>
          </a:xfrm>
        </p:grpSpPr>
        <p:sp>
          <p:nvSpPr>
            <p:cNvPr id="24" name="Shape 831"/>
            <p:cNvSpPr/>
            <p:nvPr/>
          </p:nvSpPr>
          <p:spPr>
            <a:xfrm>
              <a:off x="4645616" y="5218290"/>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800" tIns="50800" rIns="50800" bIns="50800" anchor="ctr"/>
            <a:lstStyle/>
            <a:p>
              <a:pPr defTabSz="685800">
                <a:defRPr/>
              </a:pPr>
              <a:endParaRPr>
                <a:latin typeface="+mn-lt"/>
              </a:endParaRPr>
            </a:p>
          </p:txBody>
        </p:sp>
        <p:sp>
          <p:nvSpPr>
            <p:cNvPr id="19502" name="Shape 832"/>
            <p:cNvSpPr/>
            <p:nvPr/>
          </p:nvSpPr>
          <p:spPr bwMode="auto">
            <a:xfrm>
              <a:off x="4717963" y="5303975"/>
              <a:ext cx="170585" cy="143909"/>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26" name="Group 25"/>
          <p:cNvGrpSpPr/>
          <p:nvPr/>
        </p:nvGrpSpPr>
        <p:grpSpPr bwMode="auto">
          <a:xfrm>
            <a:off x="6209110" y="3589652"/>
            <a:ext cx="236934" cy="237008"/>
            <a:chOff x="8251931" y="5218290"/>
            <a:chExt cx="315279" cy="315280"/>
          </a:xfrm>
        </p:grpSpPr>
        <p:sp>
          <p:nvSpPr>
            <p:cNvPr id="27" name="Shape 836"/>
            <p:cNvSpPr/>
            <p:nvPr/>
          </p:nvSpPr>
          <p:spPr>
            <a:xfrm>
              <a:off x="8251931" y="5218290"/>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accent2"/>
              </a:solidFill>
              <a:miter lim="400000"/>
            </a:ln>
            <a:effectLst/>
          </p:spPr>
          <p:txBody>
            <a:bodyPr lIns="50800" tIns="50800" rIns="50800" bIns="50800" anchor="ctr"/>
            <a:lstStyle/>
            <a:p>
              <a:pPr defTabSz="685800">
                <a:defRPr/>
              </a:pPr>
              <a:endParaRPr>
                <a:latin typeface="+mn-lt"/>
              </a:endParaRPr>
            </a:p>
          </p:txBody>
        </p:sp>
        <p:sp>
          <p:nvSpPr>
            <p:cNvPr id="19500" name="Shape 837"/>
            <p:cNvSpPr/>
            <p:nvPr/>
          </p:nvSpPr>
          <p:spPr bwMode="auto">
            <a:xfrm>
              <a:off x="8324278" y="5303975"/>
              <a:ext cx="170584" cy="143909"/>
            </a:xfrm>
            <a:custGeom>
              <a:avLst/>
              <a:gdLst>
                <a:gd name="T0" fmla="*/ 85292 w 21600"/>
                <a:gd name="T1" fmla="*/ 71955 h 21600"/>
                <a:gd name="T2" fmla="*/ 85292 w 21600"/>
                <a:gd name="T3" fmla="*/ 71955 h 21600"/>
                <a:gd name="T4" fmla="*/ 85292 w 21600"/>
                <a:gd name="T5" fmla="*/ 71955 h 21600"/>
                <a:gd name="T6" fmla="*/ 85292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47" name="Group 46"/>
          <p:cNvGrpSpPr/>
          <p:nvPr/>
        </p:nvGrpSpPr>
        <p:grpSpPr bwMode="auto">
          <a:xfrm>
            <a:off x="1122760" y="1358923"/>
            <a:ext cx="2060972" cy="664574"/>
            <a:chOff x="1497673" y="1811884"/>
            <a:chExt cx="2746668" cy="884673"/>
          </a:xfrm>
        </p:grpSpPr>
        <p:sp>
          <p:nvSpPr>
            <p:cNvPr id="29" name="Text Placeholder 8"/>
            <p:cNvSpPr txBox="1"/>
            <p:nvPr/>
          </p:nvSpPr>
          <p:spPr>
            <a:xfrm>
              <a:off x="1497673" y="1811884"/>
              <a:ext cx="1891409" cy="271109"/>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 Placeholder 1"/>
            <p:cNvSpPr txBox="1"/>
            <p:nvPr/>
          </p:nvSpPr>
          <p:spPr>
            <a:xfrm>
              <a:off x="1592878" y="2082993"/>
              <a:ext cx="2651463" cy="613564"/>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8" name="Group 47"/>
          <p:cNvGrpSpPr/>
          <p:nvPr/>
        </p:nvGrpSpPr>
        <p:grpSpPr bwMode="auto">
          <a:xfrm>
            <a:off x="3806429" y="1358923"/>
            <a:ext cx="2059781" cy="664574"/>
            <a:chOff x="5075151" y="1811883"/>
            <a:chExt cx="2746667" cy="884674"/>
          </a:xfrm>
        </p:grpSpPr>
        <p:sp>
          <p:nvSpPr>
            <p:cNvPr id="31" name="Text Placeholder 8"/>
            <p:cNvSpPr txBox="1"/>
            <p:nvPr/>
          </p:nvSpPr>
          <p:spPr>
            <a:xfrm>
              <a:off x="5075151" y="1811883"/>
              <a:ext cx="1605133" cy="28696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 Placeholder 1"/>
            <p:cNvSpPr txBox="1"/>
            <p:nvPr/>
          </p:nvSpPr>
          <p:spPr>
            <a:xfrm>
              <a:off x="5170411" y="2082992"/>
              <a:ext cx="2651407" cy="613565"/>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9" name="Group 48"/>
          <p:cNvGrpSpPr/>
          <p:nvPr/>
        </p:nvGrpSpPr>
        <p:grpSpPr bwMode="auto">
          <a:xfrm>
            <a:off x="6496050" y="1354159"/>
            <a:ext cx="2072879" cy="664574"/>
            <a:chOff x="8661238" y="1805533"/>
            <a:chExt cx="2763812" cy="884674"/>
          </a:xfrm>
        </p:grpSpPr>
        <p:sp>
          <p:nvSpPr>
            <p:cNvPr id="33" name="Text Placeholder 8"/>
            <p:cNvSpPr txBox="1"/>
            <p:nvPr/>
          </p:nvSpPr>
          <p:spPr>
            <a:xfrm>
              <a:off x="8661238" y="1805533"/>
              <a:ext cx="1597010" cy="239401"/>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 Placeholder 1"/>
            <p:cNvSpPr txBox="1"/>
            <p:nvPr/>
          </p:nvSpPr>
          <p:spPr>
            <a:xfrm>
              <a:off x="8773950" y="2076642"/>
              <a:ext cx="2651100" cy="613565"/>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Group 56"/>
          <p:cNvGrpSpPr/>
          <p:nvPr/>
        </p:nvGrpSpPr>
        <p:grpSpPr bwMode="auto">
          <a:xfrm>
            <a:off x="1128713" y="2432007"/>
            <a:ext cx="2059781" cy="686012"/>
            <a:chOff x="1505293" y="3242448"/>
            <a:chExt cx="2746668" cy="913701"/>
          </a:xfrm>
        </p:grpSpPr>
        <p:sp>
          <p:nvSpPr>
            <p:cNvPr id="35" name="Text Placeholder 8"/>
            <p:cNvSpPr txBox="1"/>
            <p:nvPr/>
          </p:nvSpPr>
          <p:spPr>
            <a:xfrm>
              <a:off x="1505293" y="3242448"/>
              <a:ext cx="1868687" cy="34581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 Placeholder 1"/>
            <p:cNvSpPr txBox="1"/>
            <p:nvPr/>
          </p:nvSpPr>
          <p:spPr>
            <a:xfrm>
              <a:off x="1600553" y="3542257"/>
              <a:ext cx="2651408" cy="613892"/>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1" name="Group 50"/>
          <p:cNvGrpSpPr/>
          <p:nvPr/>
        </p:nvGrpSpPr>
        <p:grpSpPr bwMode="auto">
          <a:xfrm>
            <a:off x="3812382" y="2421289"/>
            <a:ext cx="2059781" cy="696730"/>
            <a:chOff x="5082771" y="3227933"/>
            <a:chExt cx="2746667" cy="928216"/>
          </a:xfrm>
        </p:grpSpPr>
        <p:sp>
          <p:nvSpPr>
            <p:cNvPr id="37" name="Text Placeholder 8"/>
            <p:cNvSpPr txBox="1"/>
            <p:nvPr/>
          </p:nvSpPr>
          <p:spPr>
            <a:xfrm>
              <a:off x="5082771" y="3227933"/>
              <a:ext cx="1597195" cy="37287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 Placeholder 1"/>
            <p:cNvSpPr txBox="1"/>
            <p:nvPr/>
          </p:nvSpPr>
          <p:spPr>
            <a:xfrm>
              <a:off x="5178031" y="3542099"/>
              <a:ext cx="2651407" cy="614050"/>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0" name="Group 49"/>
          <p:cNvGrpSpPr/>
          <p:nvPr/>
        </p:nvGrpSpPr>
        <p:grpSpPr bwMode="auto">
          <a:xfrm>
            <a:off x="6506767" y="2449873"/>
            <a:ext cx="2068115" cy="663382"/>
            <a:chOff x="8676478" y="3265126"/>
            <a:chExt cx="2756192" cy="884673"/>
          </a:xfrm>
        </p:grpSpPr>
        <p:sp>
          <p:nvSpPr>
            <p:cNvPr id="39" name="Text Placeholder 8"/>
            <p:cNvSpPr txBox="1"/>
            <p:nvPr/>
          </p:nvSpPr>
          <p:spPr>
            <a:xfrm>
              <a:off x="8676478" y="3265126"/>
              <a:ext cx="1589928" cy="220771"/>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 Placeholder 1"/>
            <p:cNvSpPr txBox="1"/>
            <p:nvPr/>
          </p:nvSpPr>
          <p:spPr>
            <a:xfrm>
              <a:off x="8781204" y="3536722"/>
              <a:ext cx="2651466" cy="61307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8" name="Group 57"/>
          <p:cNvGrpSpPr/>
          <p:nvPr/>
        </p:nvGrpSpPr>
        <p:grpSpPr bwMode="auto">
          <a:xfrm>
            <a:off x="1109663" y="3605136"/>
            <a:ext cx="2066925" cy="663382"/>
            <a:chOff x="1479894" y="4804867"/>
            <a:chExt cx="2756192" cy="884673"/>
          </a:xfrm>
        </p:grpSpPr>
        <p:sp>
          <p:nvSpPr>
            <p:cNvPr id="41" name="Text Placeholder 8"/>
            <p:cNvSpPr txBox="1"/>
            <p:nvPr/>
          </p:nvSpPr>
          <p:spPr>
            <a:xfrm>
              <a:off x="1479894" y="4804867"/>
              <a:ext cx="1709919" cy="252536"/>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 Placeholder 1"/>
            <p:cNvSpPr txBox="1"/>
            <p:nvPr/>
          </p:nvSpPr>
          <p:spPr>
            <a:xfrm>
              <a:off x="1584680" y="5076463"/>
              <a:ext cx="2651406" cy="61307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9" name="Group 58"/>
          <p:cNvGrpSpPr/>
          <p:nvPr/>
        </p:nvGrpSpPr>
        <p:grpSpPr bwMode="auto">
          <a:xfrm>
            <a:off x="3807619" y="3605136"/>
            <a:ext cx="2052638" cy="663382"/>
            <a:chOff x="5076421" y="4804867"/>
            <a:chExt cx="2737142" cy="884673"/>
          </a:xfrm>
        </p:grpSpPr>
        <p:sp>
          <p:nvSpPr>
            <p:cNvPr id="43" name="Text Placeholder 8"/>
            <p:cNvSpPr txBox="1"/>
            <p:nvPr/>
          </p:nvSpPr>
          <p:spPr>
            <a:xfrm>
              <a:off x="5076421" y="4804867"/>
              <a:ext cx="1613072" cy="244596"/>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 Placeholder 1"/>
            <p:cNvSpPr txBox="1"/>
            <p:nvPr/>
          </p:nvSpPr>
          <p:spPr>
            <a:xfrm>
              <a:off x="5162155" y="5076463"/>
              <a:ext cx="2651408" cy="61307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0" name="Group 59"/>
          <p:cNvGrpSpPr/>
          <p:nvPr/>
        </p:nvGrpSpPr>
        <p:grpSpPr bwMode="auto">
          <a:xfrm>
            <a:off x="6504385" y="3600372"/>
            <a:ext cx="2058590" cy="663382"/>
            <a:chOff x="8672033" y="4798517"/>
            <a:chExt cx="2744762" cy="884673"/>
          </a:xfrm>
        </p:grpSpPr>
        <p:sp>
          <p:nvSpPr>
            <p:cNvPr id="45" name="Text Placeholder 8"/>
            <p:cNvSpPr txBox="1"/>
            <p:nvPr/>
          </p:nvSpPr>
          <p:spPr>
            <a:xfrm>
              <a:off x="8672033" y="4798517"/>
              <a:ext cx="1604947" cy="214418"/>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 Placeholder 1"/>
            <p:cNvSpPr txBox="1"/>
            <p:nvPr/>
          </p:nvSpPr>
          <p:spPr>
            <a:xfrm>
              <a:off x="8765694" y="5070113"/>
              <a:ext cx="2651101" cy="61307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2" name="组合 71"/>
          <p:cNvGrpSpPr/>
          <p:nvPr/>
        </p:nvGrpSpPr>
        <p:grpSpPr>
          <a:xfrm>
            <a:off x="2713964" y="340296"/>
            <a:ext cx="6141063" cy="129844"/>
            <a:chOff x="2713964" y="340296"/>
            <a:chExt cx="6141063" cy="129844"/>
          </a:xfrm>
        </p:grpSpPr>
        <p:cxnSp>
          <p:nvCxnSpPr>
            <p:cNvPr id="73" name="直接连接符 72"/>
            <p:cNvCxnSpPr>
              <a:endCxn id="74"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1" name="矩形 60"/>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500"/>
                                        <p:tgtEl>
                                          <p:spTgt spid="5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left)">
                                      <p:cBhvr>
                                        <p:cTn id="67" dur="500"/>
                                        <p:tgtEl>
                                          <p:spTgt spid="59"/>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left)">
                                      <p:cBhvr>
                                        <p:cTn id="7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p:cNvSpPr>
            <a:spLocks noEditPoints="1"/>
          </p:cNvSpPr>
          <p:nvPr/>
        </p:nvSpPr>
        <p:spPr bwMode="auto">
          <a:xfrm rot="20049179">
            <a:off x="1666575" y="1865095"/>
            <a:ext cx="1220390" cy="28190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tx1">
              <a:lumMod val="50000"/>
              <a:lumOff val="50000"/>
            </a:schemeClr>
          </a:solidFill>
          <a:ln w="9525">
            <a:noFill/>
            <a:round/>
          </a:ln>
        </p:spPr>
        <p:txBody>
          <a:bodyPr lIns="68580" tIns="34290" rIns="68580" bIns="34290"/>
          <a:lstStyle/>
          <a:p>
            <a:pPr defTabSz="685800">
              <a:defRPr/>
            </a:pPr>
            <a:endParaRPr lang="en-US">
              <a:latin typeface="+mn-lt"/>
            </a:endParaRPr>
          </a:p>
        </p:txBody>
      </p:sp>
      <p:grpSp>
        <p:nvGrpSpPr>
          <p:cNvPr id="6" name="Group 17"/>
          <p:cNvGrpSpPr/>
          <p:nvPr/>
        </p:nvGrpSpPr>
        <p:grpSpPr bwMode="auto">
          <a:xfrm rot="1568449">
            <a:off x="1851979" y="2742537"/>
            <a:ext cx="2619492" cy="749134"/>
            <a:chOff x="3047999" y="2196748"/>
            <a:chExt cx="2626886" cy="751437"/>
          </a:xfrm>
        </p:grpSpPr>
        <p:sp>
          <p:nvSpPr>
            <p:cNvPr id="8" name="Rounded Rectangle 7"/>
            <p:cNvSpPr/>
            <p:nvPr/>
          </p:nvSpPr>
          <p:spPr bwMode="auto">
            <a:xfrm>
              <a:off x="3580633" y="2196748"/>
              <a:ext cx="2094252" cy="751437"/>
            </a:xfrm>
            <a:prstGeom prst="roundRect">
              <a:avLst/>
            </a:prstGeom>
            <a:solidFill>
              <a:schemeClr val="accent2"/>
            </a:solidFill>
            <a:ln w="9525">
              <a:noFill/>
              <a:round/>
            </a:ln>
          </p:spPr>
          <p:txBody>
            <a:bodyPr anchor="ctr"/>
            <a:lstStyle/>
            <a:p>
              <a:pPr algn="r" defTabSz="685800">
                <a:defRPr/>
              </a:pPr>
              <a:r>
                <a:rPr lang="zh-CN" altLang="en-US"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27693" name="Group 22"/>
            <p:cNvGrpSpPr/>
            <p:nvPr/>
          </p:nvGrpSpPr>
          <p:grpSpPr bwMode="auto">
            <a:xfrm rot="-5400000">
              <a:off x="3369279" y="2174269"/>
              <a:ext cx="195640" cy="838200"/>
              <a:chOff x="3686186" y="1166322"/>
              <a:chExt cx="152400" cy="652944"/>
            </a:xfrm>
          </p:grpSpPr>
          <p:sp>
            <p:nvSpPr>
              <p:cNvPr id="10" name="Oval 9"/>
              <p:cNvSpPr/>
              <p:nvPr/>
            </p:nvSpPr>
            <p:spPr>
              <a:xfrm>
                <a:off x="3686869" y="1665402"/>
                <a:ext cx="151690" cy="1525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sp>
            <p:nvSpPr>
              <p:cNvPr id="11" name="Rounded Rectangle 10"/>
              <p:cNvSpPr/>
              <p:nvPr/>
            </p:nvSpPr>
            <p:spPr>
              <a:xfrm>
                <a:off x="3737770" y="1165339"/>
                <a:ext cx="49323" cy="611072"/>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grpSp>
      </p:grpSp>
      <p:grpSp>
        <p:nvGrpSpPr>
          <p:cNvPr id="12" name="Group 18"/>
          <p:cNvGrpSpPr/>
          <p:nvPr/>
        </p:nvGrpSpPr>
        <p:grpSpPr bwMode="auto">
          <a:xfrm rot="140878">
            <a:off x="2117526" y="2157906"/>
            <a:ext cx="2621084" cy="750325"/>
            <a:chOff x="3047997" y="2195590"/>
            <a:chExt cx="2627731" cy="751192"/>
          </a:xfrm>
        </p:grpSpPr>
        <p:sp>
          <p:nvSpPr>
            <p:cNvPr id="14" name="Rounded Rectangle 13"/>
            <p:cNvSpPr/>
            <p:nvPr/>
          </p:nvSpPr>
          <p:spPr bwMode="auto">
            <a:xfrm>
              <a:off x="3580882" y="2195590"/>
              <a:ext cx="2094846" cy="751192"/>
            </a:xfrm>
            <a:prstGeom prst="roundRect">
              <a:avLst/>
            </a:prstGeom>
            <a:solidFill>
              <a:schemeClr val="accent3"/>
            </a:solidFill>
            <a:ln w="9525">
              <a:noFill/>
              <a:round/>
            </a:ln>
          </p:spPr>
          <p:txBody>
            <a:bodyPr anchor="ctr"/>
            <a:lstStyle/>
            <a:p>
              <a:pPr algn="r" defTabSz="685800">
                <a:defRPr/>
              </a:pPr>
              <a:r>
                <a:rPr lang="zh-CN" altLang="en-US"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27688" name="Group 22"/>
            <p:cNvGrpSpPr/>
            <p:nvPr/>
          </p:nvGrpSpPr>
          <p:grpSpPr bwMode="auto">
            <a:xfrm rot="-5400000">
              <a:off x="3369277" y="2174270"/>
              <a:ext cx="195640" cy="838199"/>
              <a:chOff x="3686186" y="1166322"/>
              <a:chExt cx="152400" cy="652944"/>
            </a:xfrm>
          </p:grpSpPr>
          <p:sp>
            <p:nvSpPr>
              <p:cNvPr id="16" name="Oval 15"/>
              <p:cNvSpPr/>
              <p:nvPr/>
            </p:nvSpPr>
            <p:spPr>
              <a:xfrm>
                <a:off x="3686865" y="1665247"/>
                <a:ext cx="152329" cy="152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sp>
            <p:nvSpPr>
              <p:cNvPr id="17" name="Rounded Rectangle 16"/>
              <p:cNvSpPr/>
              <p:nvPr/>
            </p:nvSpPr>
            <p:spPr>
              <a:xfrm>
                <a:off x="3738962" y="1165698"/>
                <a:ext cx="48299" cy="610898"/>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grpSp>
      </p:grpSp>
      <p:grpSp>
        <p:nvGrpSpPr>
          <p:cNvPr id="18" name="Group 28"/>
          <p:cNvGrpSpPr/>
          <p:nvPr/>
        </p:nvGrpSpPr>
        <p:grpSpPr bwMode="auto">
          <a:xfrm rot="-1053712">
            <a:off x="1986166" y="1596451"/>
            <a:ext cx="2621748" cy="749134"/>
            <a:chOff x="3047997" y="2196180"/>
            <a:chExt cx="2628114" cy="750636"/>
          </a:xfrm>
        </p:grpSpPr>
        <p:sp>
          <p:nvSpPr>
            <p:cNvPr id="20" name="Rounded Rectangle 19"/>
            <p:cNvSpPr/>
            <p:nvPr/>
          </p:nvSpPr>
          <p:spPr bwMode="auto">
            <a:xfrm>
              <a:off x="3581490" y="2196180"/>
              <a:ext cx="2094621" cy="750636"/>
            </a:xfrm>
            <a:prstGeom prst="roundRect">
              <a:avLst/>
            </a:prstGeom>
            <a:solidFill>
              <a:schemeClr val="accent4"/>
            </a:solidFill>
            <a:ln w="9525">
              <a:noFill/>
              <a:round/>
            </a:ln>
          </p:spPr>
          <p:txBody>
            <a:bodyPr anchor="ctr"/>
            <a:lstStyle/>
            <a:p>
              <a:pPr algn="r" defTabSz="685800">
                <a:defRPr/>
              </a:pPr>
              <a:r>
                <a:rPr lang="zh-CN" altLang="en-US"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27683" name="Group 22"/>
            <p:cNvGrpSpPr/>
            <p:nvPr/>
          </p:nvGrpSpPr>
          <p:grpSpPr bwMode="auto">
            <a:xfrm rot="-5400000">
              <a:off x="3369277" y="2174271"/>
              <a:ext cx="195640" cy="838199"/>
              <a:chOff x="3686186" y="1166322"/>
              <a:chExt cx="152400" cy="652944"/>
            </a:xfrm>
          </p:grpSpPr>
          <p:sp>
            <p:nvSpPr>
              <p:cNvPr id="22" name="Oval 21"/>
              <p:cNvSpPr/>
              <p:nvPr/>
            </p:nvSpPr>
            <p:spPr>
              <a:xfrm>
                <a:off x="3686744" y="1666339"/>
                <a:ext cx="152458" cy="152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sp>
            <p:nvSpPr>
              <p:cNvPr id="23" name="Rounded Rectangle 22"/>
              <p:cNvSpPr/>
              <p:nvPr/>
            </p:nvSpPr>
            <p:spPr>
              <a:xfrm>
                <a:off x="3738648" y="1166499"/>
                <a:ext cx="48340" cy="610833"/>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grpSp>
      </p:grpSp>
      <p:grpSp>
        <p:nvGrpSpPr>
          <p:cNvPr id="49" name="Group 17"/>
          <p:cNvGrpSpPr/>
          <p:nvPr/>
        </p:nvGrpSpPr>
        <p:grpSpPr bwMode="auto">
          <a:xfrm rot="18174686" flipH="1">
            <a:off x="-171675" y="3183410"/>
            <a:ext cx="2622749" cy="750094"/>
            <a:chOff x="3047999" y="2195672"/>
            <a:chExt cx="2628163" cy="751505"/>
          </a:xfrm>
        </p:grpSpPr>
        <p:sp>
          <p:nvSpPr>
            <p:cNvPr id="51" name="Rounded Rectangle 50"/>
            <p:cNvSpPr/>
            <p:nvPr/>
          </p:nvSpPr>
          <p:spPr bwMode="auto">
            <a:xfrm>
              <a:off x="3581655" y="2195672"/>
              <a:ext cx="2094507" cy="751505"/>
            </a:xfrm>
            <a:prstGeom prst="roundRect">
              <a:avLst/>
            </a:prstGeom>
            <a:solidFill>
              <a:schemeClr val="accent1"/>
            </a:solidFill>
            <a:ln w="9525">
              <a:noFill/>
              <a:round/>
            </a:ln>
          </p:spPr>
          <p:txBody>
            <a:bodyPr anchor="ctr"/>
            <a:lstStyle/>
            <a:p>
              <a:pPr defTabSz="685800">
                <a:defRPr/>
              </a:pPr>
              <a:r>
                <a:rPr lang="zh-CN" altLang="en-US"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27678" name="Group 22"/>
            <p:cNvGrpSpPr/>
            <p:nvPr/>
          </p:nvGrpSpPr>
          <p:grpSpPr bwMode="auto">
            <a:xfrm rot="-5400000">
              <a:off x="3369279" y="2174269"/>
              <a:ext cx="195640" cy="838200"/>
              <a:chOff x="3686186" y="1166322"/>
              <a:chExt cx="152400" cy="652944"/>
            </a:xfrm>
          </p:grpSpPr>
          <p:sp>
            <p:nvSpPr>
              <p:cNvPr id="53" name="Oval 52"/>
              <p:cNvSpPr/>
              <p:nvPr/>
            </p:nvSpPr>
            <p:spPr>
              <a:xfrm>
                <a:off x="3687178" y="1667206"/>
                <a:ext cx="152392" cy="1524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sp>
            <p:nvSpPr>
              <p:cNvPr id="54" name="Rounded Rectangle 53"/>
              <p:cNvSpPr/>
              <p:nvPr/>
            </p:nvSpPr>
            <p:spPr>
              <a:xfrm>
                <a:off x="3739404" y="1167403"/>
                <a:ext cx="48320" cy="610798"/>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rgbClr val="FFFFFF"/>
                  </a:solidFill>
                </a:endParaRPr>
              </a:p>
            </p:txBody>
          </p:sp>
        </p:grpSp>
      </p:grpSp>
      <p:sp>
        <p:nvSpPr>
          <p:cNvPr id="56" name="Text Placeholder 1"/>
          <p:cNvSpPr txBox="1"/>
          <p:nvPr/>
        </p:nvSpPr>
        <p:spPr>
          <a:xfrm>
            <a:off x="5860257" y="1567347"/>
            <a:ext cx="2216944" cy="459723"/>
          </a:xfrm>
          <a:prstGeom prst="rect">
            <a:avLst/>
          </a:prstGeom>
        </p:spPr>
        <p:txBody>
          <a:bodyPr lIns="0" tIns="34290" rIns="68580" bIns="3429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 Placeholder 1"/>
          <p:cNvSpPr txBox="1"/>
          <p:nvPr/>
        </p:nvSpPr>
        <p:spPr>
          <a:xfrm>
            <a:off x="5860257" y="2351020"/>
            <a:ext cx="2216944" cy="460915"/>
          </a:xfrm>
          <a:prstGeom prst="rect">
            <a:avLst/>
          </a:prstGeom>
        </p:spPr>
        <p:txBody>
          <a:bodyPr lIns="0" tIns="34290" rIns="68580" bIns="3429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 Placeholder 1"/>
          <p:cNvSpPr txBox="1"/>
          <p:nvPr/>
        </p:nvSpPr>
        <p:spPr>
          <a:xfrm>
            <a:off x="5860257" y="3110873"/>
            <a:ext cx="2216944" cy="460915"/>
          </a:xfrm>
          <a:prstGeom prst="rect">
            <a:avLst/>
          </a:prstGeom>
        </p:spPr>
        <p:txBody>
          <a:bodyPr lIns="0" tIns="34290" rIns="68580" bIns="3429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点击即可编辑点击即可编辑点击即可编辑</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2" name="Text Placeholder 1"/>
          <p:cNvSpPr txBox="1"/>
          <p:nvPr/>
        </p:nvSpPr>
        <p:spPr>
          <a:xfrm>
            <a:off x="5860257" y="3876682"/>
            <a:ext cx="2216944" cy="459723"/>
          </a:xfrm>
          <a:prstGeom prst="rect">
            <a:avLst/>
          </a:prstGeom>
        </p:spPr>
        <p:txBody>
          <a:bodyPr lIns="0" tIns="34290" rIns="68580" bIns="3429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4" name="Group 23"/>
          <p:cNvGrpSpPr/>
          <p:nvPr/>
        </p:nvGrpSpPr>
        <p:grpSpPr bwMode="auto">
          <a:xfrm>
            <a:off x="5200651" y="1567347"/>
            <a:ext cx="478631" cy="478779"/>
            <a:chOff x="6934860" y="2089070"/>
            <a:chExt cx="638053" cy="638053"/>
          </a:xfrm>
        </p:grpSpPr>
        <p:sp>
          <p:nvSpPr>
            <p:cNvPr id="55" name="Oval 54"/>
            <p:cNvSpPr/>
            <p:nvPr/>
          </p:nvSpPr>
          <p:spPr>
            <a:xfrm>
              <a:off x="6934860" y="2089070"/>
              <a:ext cx="638053" cy="638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nvGrpSpPr>
            <p:cNvPr id="40" name="Group 39"/>
            <p:cNvGrpSpPr/>
            <p:nvPr/>
          </p:nvGrpSpPr>
          <p:grpSpPr>
            <a:xfrm>
              <a:off x="7042160" y="2192530"/>
              <a:ext cx="398052" cy="357720"/>
              <a:chOff x="5583238" y="3892551"/>
              <a:chExt cx="360363" cy="323850"/>
            </a:xfrm>
            <a:solidFill>
              <a:schemeClr val="bg1"/>
            </a:solidFill>
          </p:grpSpPr>
          <p:sp>
            <p:nvSpPr>
              <p:cNvPr id="41"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42"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48"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2" name="Group 1"/>
          <p:cNvGrpSpPr/>
          <p:nvPr/>
        </p:nvGrpSpPr>
        <p:grpSpPr bwMode="auto">
          <a:xfrm>
            <a:off x="5200651" y="2330773"/>
            <a:ext cx="478631" cy="478779"/>
            <a:chOff x="6934860" y="3107039"/>
            <a:chExt cx="638053" cy="638053"/>
          </a:xfrm>
        </p:grpSpPr>
        <p:sp>
          <p:nvSpPr>
            <p:cNvPr id="57" name="Oval 56"/>
            <p:cNvSpPr/>
            <p:nvPr/>
          </p:nvSpPr>
          <p:spPr>
            <a:xfrm>
              <a:off x="6934860" y="3107039"/>
              <a:ext cx="638053" cy="638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7673" name="Freeform 11"/>
            <p:cNvSpPr>
              <a:spLocks noEditPoints="1"/>
            </p:cNvSpPr>
            <p:nvPr/>
          </p:nvSpPr>
          <p:spPr bwMode="auto">
            <a:xfrm>
              <a:off x="7038273" y="3215545"/>
              <a:ext cx="455291" cy="376862"/>
            </a:xfrm>
            <a:custGeom>
              <a:avLst/>
              <a:gdLst>
                <a:gd name="T0" fmla="*/ 412459 w 287"/>
                <a:gd name="T1" fmla="*/ 124031 h 237"/>
                <a:gd name="T2" fmla="*/ 387077 w 287"/>
                <a:gd name="T3" fmla="*/ 149473 h 237"/>
                <a:gd name="T4" fmla="*/ 412459 w 287"/>
                <a:gd name="T5" fmla="*/ 176505 h 237"/>
                <a:gd name="T6" fmla="*/ 439427 w 287"/>
                <a:gd name="T7" fmla="*/ 149473 h 237"/>
                <a:gd name="T8" fmla="*/ 412459 w 287"/>
                <a:gd name="T9" fmla="*/ 124031 h 237"/>
                <a:gd name="T10" fmla="*/ 42832 w 287"/>
                <a:gd name="T11" fmla="*/ 124031 h 237"/>
                <a:gd name="T12" fmla="*/ 17450 w 287"/>
                <a:gd name="T13" fmla="*/ 149473 h 237"/>
                <a:gd name="T14" fmla="*/ 42832 w 287"/>
                <a:gd name="T15" fmla="*/ 176505 h 237"/>
                <a:gd name="T16" fmla="*/ 68214 w 287"/>
                <a:gd name="T17" fmla="*/ 149473 h 237"/>
                <a:gd name="T18" fmla="*/ 42832 w 287"/>
                <a:gd name="T19" fmla="*/ 124031 h 237"/>
                <a:gd name="T20" fmla="*/ 336313 w 287"/>
                <a:gd name="T21" fmla="*/ 77917 h 237"/>
                <a:gd name="T22" fmla="*/ 298239 w 287"/>
                <a:gd name="T23" fmla="*/ 116080 h 237"/>
                <a:gd name="T24" fmla="*/ 336313 w 287"/>
                <a:gd name="T25" fmla="*/ 154243 h 237"/>
                <a:gd name="T26" fmla="*/ 374386 w 287"/>
                <a:gd name="T27" fmla="*/ 116080 h 237"/>
                <a:gd name="T28" fmla="*/ 336313 w 287"/>
                <a:gd name="T29" fmla="*/ 77917 h 237"/>
                <a:gd name="T30" fmla="*/ 455291 w 287"/>
                <a:gd name="T31" fmla="*/ 311666 h 237"/>
                <a:gd name="T32" fmla="*/ 410872 w 287"/>
                <a:gd name="T33" fmla="*/ 311666 h 237"/>
                <a:gd name="T34" fmla="*/ 410872 w 287"/>
                <a:gd name="T35" fmla="*/ 230570 h 237"/>
                <a:gd name="T36" fmla="*/ 401354 w 287"/>
                <a:gd name="T37" fmla="*/ 192406 h 237"/>
                <a:gd name="T38" fmla="*/ 412459 w 287"/>
                <a:gd name="T39" fmla="*/ 190816 h 237"/>
                <a:gd name="T40" fmla="*/ 455291 w 287"/>
                <a:gd name="T41" fmla="*/ 233750 h 237"/>
                <a:gd name="T42" fmla="*/ 455291 w 287"/>
                <a:gd name="T43" fmla="*/ 311666 h 237"/>
                <a:gd name="T44" fmla="*/ 118978 w 287"/>
                <a:gd name="T45" fmla="*/ 77917 h 237"/>
                <a:gd name="T46" fmla="*/ 80905 w 287"/>
                <a:gd name="T47" fmla="*/ 116080 h 237"/>
                <a:gd name="T48" fmla="*/ 118978 w 287"/>
                <a:gd name="T49" fmla="*/ 154243 h 237"/>
                <a:gd name="T50" fmla="*/ 157052 w 287"/>
                <a:gd name="T51" fmla="*/ 116080 h 237"/>
                <a:gd name="T52" fmla="*/ 118978 w 287"/>
                <a:gd name="T53" fmla="*/ 77917 h 237"/>
                <a:gd name="T54" fmla="*/ 42832 w 287"/>
                <a:gd name="T55" fmla="*/ 190816 h 237"/>
                <a:gd name="T56" fmla="*/ 53937 w 287"/>
                <a:gd name="T57" fmla="*/ 192406 h 237"/>
                <a:gd name="T58" fmla="*/ 44419 w 287"/>
                <a:gd name="T59" fmla="*/ 230570 h 237"/>
                <a:gd name="T60" fmla="*/ 44419 w 287"/>
                <a:gd name="T61" fmla="*/ 311666 h 237"/>
                <a:gd name="T62" fmla="*/ 0 w 287"/>
                <a:gd name="T63" fmla="*/ 311666 h 237"/>
                <a:gd name="T64" fmla="*/ 0 w 287"/>
                <a:gd name="T65" fmla="*/ 233750 h 237"/>
                <a:gd name="T66" fmla="*/ 42832 w 287"/>
                <a:gd name="T67" fmla="*/ 190816 h 237"/>
                <a:gd name="T68" fmla="*/ 228439 w 287"/>
                <a:gd name="T69" fmla="*/ 0 h 237"/>
                <a:gd name="T70" fmla="*/ 171329 w 287"/>
                <a:gd name="T71" fmla="*/ 57245 h 237"/>
                <a:gd name="T72" fmla="*/ 228439 w 287"/>
                <a:gd name="T73" fmla="*/ 114490 h 237"/>
                <a:gd name="T74" fmla="*/ 283962 w 287"/>
                <a:gd name="T75" fmla="*/ 57245 h 237"/>
                <a:gd name="T76" fmla="*/ 228439 w 287"/>
                <a:gd name="T77" fmla="*/ 0 h 237"/>
                <a:gd name="T78" fmla="*/ 398181 w 287"/>
                <a:gd name="T79" fmla="*/ 340289 h 237"/>
                <a:gd name="T80" fmla="*/ 329967 w 287"/>
                <a:gd name="T81" fmla="*/ 340289 h 237"/>
                <a:gd name="T82" fmla="*/ 329967 w 287"/>
                <a:gd name="T83" fmla="*/ 217848 h 237"/>
                <a:gd name="T84" fmla="*/ 318862 w 287"/>
                <a:gd name="T85" fmla="*/ 171735 h 237"/>
                <a:gd name="T86" fmla="*/ 336313 w 287"/>
                <a:gd name="T87" fmla="*/ 168554 h 237"/>
                <a:gd name="T88" fmla="*/ 398181 w 287"/>
                <a:gd name="T89" fmla="*/ 230570 h 237"/>
                <a:gd name="T90" fmla="*/ 398181 w 287"/>
                <a:gd name="T91" fmla="*/ 340289 h 237"/>
                <a:gd name="T92" fmla="*/ 125324 w 287"/>
                <a:gd name="T93" fmla="*/ 217848 h 237"/>
                <a:gd name="T94" fmla="*/ 125324 w 287"/>
                <a:gd name="T95" fmla="*/ 340289 h 237"/>
                <a:gd name="T96" fmla="*/ 58696 w 287"/>
                <a:gd name="T97" fmla="*/ 340289 h 237"/>
                <a:gd name="T98" fmla="*/ 58696 w 287"/>
                <a:gd name="T99" fmla="*/ 230570 h 237"/>
                <a:gd name="T100" fmla="*/ 118978 w 287"/>
                <a:gd name="T101" fmla="*/ 168554 h 237"/>
                <a:gd name="T102" fmla="*/ 136429 w 287"/>
                <a:gd name="T103" fmla="*/ 171735 h 237"/>
                <a:gd name="T104" fmla="*/ 125324 w 287"/>
                <a:gd name="T105" fmla="*/ 217848 h 237"/>
                <a:gd name="T106" fmla="*/ 139601 w 287"/>
                <a:gd name="T107" fmla="*/ 376862 h 237"/>
                <a:gd name="T108" fmla="*/ 317276 w 287"/>
                <a:gd name="T109" fmla="*/ 376862 h 237"/>
                <a:gd name="T110" fmla="*/ 317276 w 287"/>
                <a:gd name="T111" fmla="*/ 217848 h 237"/>
                <a:gd name="T112" fmla="*/ 228439 w 287"/>
                <a:gd name="T113" fmla="*/ 128801 h 237"/>
                <a:gd name="T114" fmla="*/ 139601 w 287"/>
                <a:gd name="T115" fmla="*/ 217848 h 237"/>
                <a:gd name="T116" fmla="*/ 139601 w 287"/>
                <a:gd name="T117" fmla="*/ 376862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Group 2"/>
          <p:cNvGrpSpPr/>
          <p:nvPr/>
        </p:nvGrpSpPr>
        <p:grpSpPr bwMode="auto">
          <a:xfrm>
            <a:off x="5200651" y="3101345"/>
            <a:ext cx="478631" cy="478779"/>
            <a:chOff x="6934860" y="4133813"/>
            <a:chExt cx="638053" cy="638053"/>
          </a:xfrm>
        </p:grpSpPr>
        <p:sp>
          <p:nvSpPr>
            <p:cNvPr id="59" name="Oval 58"/>
            <p:cNvSpPr/>
            <p:nvPr/>
          </p:nvSpPr>
          <p:spPr>
            <a:xfrm>
              <a:off x="6934860" y="4133813"/>
              <a:ext cx="638053" cy="6380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7671" name="Freeform 5"/>
            <p:cNvSpPr>
              <a:spLocks noEditPoints="1"/>
            </p:cNvSpPr>
            <p:nvPr/>
          </p:nvSpPr>
          <p:spPr bwMode="auto">
            <a:xfrm>
              <a:off x="7074861" y="4312770"/>
              <a:ext cx="348205" cy="274671"/>
            </a:xfrm>
            <a:custGeom>
              <a:avLst/>
              <a:gdLst>
                <a:gd name="T0" fmla="*/ 347358 w 411"/>
                <a:gd name="T1" fmla="*/ 261955 h 324"/>
                <a:gd name="T2" fmla="*/ 347358 w 411"/>
                <a:gd name="T3" fmla="*/ 38997 h 324"/>
                <a:gd name="T4" fmla="*/ 334650 w 411"/>
                <a:gd name="T5" fmla="*/ 27128 h 324"/>
                <a:gd name="T6" fmla="*/ 177915 w 411"/>
                <a:gd name="T7" fmla="*/ 27128 h 324"/>
                <a:gd name="T8" fmla="*/ 169443 w 411"/>
                <a:gd name="T9" fmla="*/ 14412 h 324"/>
                <a:gd name="T10" fmla="*/ 169443 w 411"/>
                <a:gd name="T11" fmla="*/ 12716 h 324"/>
                <a:gd name="T12" fmla="*/ 155887 w 411"/>
                <a:gd name="T13" fmla="*/ 0 h 324"/>
                <a:gd name="T14" fmla="*/ 72860 w 411"/>
                <a:gd name="T15" fmla="*/ 0 h 324"/>
                <a:gd name="T16" fmla="*/ 59305 w 411"/>
                <a:gd name="T17" fmla="*/ 12716 h 324"/>
                <a:gd name="T18" fmla="*/ 59305 w 411"/>
                <a:gd name="T19" fmla="*/ 14412 h 324"/>
                <a:gd name="T20" fmla="*/ 50833 w 411"/>
                <a:gd name="T21" fmla="*/ 27128 h 324"/>
                <a:gd name="T22" fmla="*/ 50833 w 411"/>
                <a:gd name="T23" fmla="*/ 27128 h 324"/>
                <a:gd name="T24" fmla="*/ 38972 w 411"/>
                <a:gd name="T25" fmla="*/ 38997 h 324"/>
                <a:gd name="T26" fmla="*/ 38972 w 411"/>
                <a:gd name="T27" fmla="*/ 103426 h 324"/>
                <a:gd name="T28" fmla="*/ 11861 w 411"/>
                <a:gd name="T29" fmla="*/ 103426 h 324"/>
                <a:gd name="T30" fmla="*/ 4236 w 411"/>
                <a:gd name="T31" fmla="*/ 116990 h 324"/>
                <a:gd name="T32" fmla="*/ 32194 w 411"/>
                <a:gd name="T33" fmla="*/ 261955 h 324"/>
                <a:gd name="T34" fmla="*/ 44902 w 411"/>
                <a:gd name="T35" fmla="*/ 274671 h 324"/>
                <a:gd name="T36" fmla="*/ 341427 w 411"/>
                <a:gd name="T37" fmla="*/ 274671 h 324"/>
                <a:gd name="T38" fmla="*/ 347358 w 411"/>
                <a:gd name="T39" fmla="*/ 261955 h 324"/>
                <a:gd name="T40" fmla="*/ 332108 w 411"/>
                <a:gd name="T41" fmla="*/ 122076 h 324"/>
                <a:gd name="T42" fmla="*/ 332108 w 411"/>
                <a:gd name="T43" fmla="*/ 267889 h 324"/>
                <a:gd name="T44" fmla="*/ 304150 w 411"/>
                <a:gd name="T45" fmla="*/ 111903 h 324"/>
                <a:gd name="T46" fmla="*/ 292289 w 411"/>
                <a:gd name="T47" fmla="*/ 104273 h 324"/>
                <a:gd name="T48" fmla="*/ 54222 w 411"/>
                <a:gd name="T49" fmla="*/ 104273 h 324"/>
                <a:gd name="T50" fmla="*/ 54222 w 411"/>
                <a:gd name="T51" fmla="*/ 54256 h 324"/>
                <a:gd name="T52" fmla="*/ 332108 w 411"/>
                <a:gd name="T53" fmla="*/ 54256 h 324"/>
                <a:gd name="T54" fmla="*/ 332108 w 411"/>
                <a:gd name="T55" fmla="*/ 1220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4" name="Group 3"/>
          <p:cNvGrpSpPr/>
          <p:nvPr/>
        </p:nvGrpSpPr>
        <p:grpSpPr bwMode="auto">
          <a:xfrm>
            <a:off x="5200651" y="3867154"/>
            <a:ext cx="478631" cy="478779"/>
            <a:chOff x="6934860" y="5154023"/>
            <a:chExt cx="638053" cy="638053"/>
          </a:xfrm>
        </p:grpSpPr>
        <p:sp>
          <p:nvSpPr>
            <p:cNvPr id="61" name="Oval 60"/>
            <p:cNvSpPr/>
            <p:nvPr/>
          </p:nvSpPr>
          <p:spPr>
            <a:xfrm>
              <a:off x="6934860" y="5154023"/>
              <a:ext cx="638053" cy="6380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nvGrpSpPr>
            <p:cNvPr id="65" name="Group 64"/>
            <p:cNvGrpSpPr/>
            <p:nvPr/>
          </p:nvGrpSpPr>
          <p:grpSpPr>
            <a:xfrm>
              <a:off x="7068630" y="5308964"/>
              <a:ext cx="379377" cy="326661"/>
              <a:chOff x="5888038" y="5661025"/>
              <a:chExt cx="1393826" cy="1200151"/>
            </a:xfrm>
            <a:solidFill>
              <a:schemeClr val="bg1"/>
            </a:solidFill>
          </p:grpSpPr>
          <p:sp>
            <p:nvSpPr>
              <p:cNvPr id="66" name="Oval 65"/>
              <p:cNvSpPr>
                <a:spLocks noChangeArrowheads="1"/>
              </p:cNvSpPr>
              <p:nvPr/>
            </p:nvSpPr>
            <p:spPr bwMode="auto">
              <a:xfrm>
                <a:off x="6192838" y="5859463"/>
                <a:ext cx="13335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7" name="Oval 66"/>
              <p:cNvSpPr>
                <a:spLocks noChangeArrowheads="1"/>
              </p:cNvSpPr>
              <p:nvPr/>
            </p:nvSpPr>
            <p:spPr bwMode="auto">
              <a:xfrm>
                <a:off x="6454776" y="5661025"/>
                <a:ext cx="230188" cy="211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8" name="Oval 67"/>
              <p:cNvSpPr>
                <a:spLocks noChangeArrowheads="1"/>
              </p:cNvSpPr>
              <p:nvPr/>
            </p:nvSpPr>
            <p:spPr bwMode="auto">
              <a:xfrm>
                <a:off x="6837363" y="5862638"/>
                <a:ext cx="1365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69" name="Rectangle 68"/>
              <p:cNvSpPr>
                <a:spLocks noChangeArrowheads="1"/>
              </p:cNvSpPr>
              <p:nvPr/>
            </p:nvSpPr>
            <p:spPr bwMode="auto">
              <a:xfrm>
                <a:off x="6149976" y="6653213"/>
                <a:ext cx="839788" cy="207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a:p>
            </p:txBody>
          </p:sp>
          <p:sp>
            <p:nvSpPr>
              <p:cNvPr id="70" name="Oval 69"/>
              <p:cNvSpPr>
                <a:spLocks noChangeArrowheads="1"/>
              </p:cNvSpPr>
              <p:nvPr/>
            </p:nvSpPr>
            <p:spPr bwMode="auto">
              <a:xfrm>
                <a:off x="7048501" y="5797550"/>
                <a:ext cx="233363" cy="207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1" name="Oval 70"/>
              <p:cNvSpPr>
                <a:spLocks noChangeArrowheads="1"/>
              </p:cNvSpPr>
              <p:nvPr/>
            </p:nvSpPr>
            <p:spPr bwMode="auto">
              <a:xfrm>
                <a:off x="5888038" y="5800725"/>
                <a:ext cx="233363" cy="211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72" name="Freeform 71"/>
              <p:cNvSpPr/>
              <p:nvPr/>
            </p:nvSpPr>
            <p:spPr bwMode="auto">
              <a:xfrm>
                <a:off x="6049963" y="5907088"/>
                <a:ext cx="1076325" cy="704850"/>
              </a:xfrm>
              <a:custGeom>
                <a:avLst/>
                <a:gdLst>
                  <a:gd name="T0" fmla="*/ 316 w 346"/>
                  <a:gd name="T1" fmla="*/ 39 h 227"/>
                  <a:gd name="T2" fmla="*/ 265 w 346"/>
                  <a:gd name="T3" fmla="*/ 85 h 227"/>
                  <a:gd name="T4" fmla="*/ 269 w 346"/>
                  <a:gd name="T5" fmla="*/ 38 h 227"/>
                  <a:gd name="T6" fmla="*/ 253 w 346"/>
                  <a:gd name="T7" fmla="*/ 36 h 227"/>
                  <a:gd name="T8" fmla="*/ 222 w 346"/>
                  <a:gd name="T9" fmla="*/ 75 h 227"/>
                  <a:gd name="T10" fmla="*/ 182 w 346"/>
                  <a:gd name="T11" fmla="*/ 12 h 227"/>
                  <a:gd name="T12" fmla="*/ 152 w 346"/>
                  <a:gd name="T13" fmla="*/ 12 h 227"/>
                  <a:gd name="T14" fmla="*/ 113 w 346"/>
                  <a:gd name="T15" fmla="*/ 74 h 227"/>
                  <a:gd name="T16" fmla="*/ 86 w 346"/>
                  <a:gd name="T17" fmla="*/ 36 h 227"/>
                  <a:gd name="T18" fmla="*/ 71 w 346"/>
                  <a:gd name="T19" fmla="*/ 36 h 227"/>
                  <a:gd name="T20" fmla="*/ 73 w 346"/>
                  <a:gd name="T21" fmla="*/ 88 h 227"/>
                  <a:gd name="T22" fmla="*/ 23 w 346"/>
                  <a:gd name="T23" fmla="*/ 39 h 227"/>
                  <a:gd name="T24" fmla="*/ 0 w 346"/>
                  <a:gd name="T25" fmla="*/ 47 h 227"/>
                  <a:gd name="T26" fmla="*/ 32 w 346"/>
                  <a:gd name="T27" fmla="*/ 227 h 227"/>
                  <a:gd name="T28" fmla="*/ 301 w 346"/>
                  <a:gd name="T29" fmla="*/ 227 h 227"/>
                  <a:gd name="T30" fmla="*/ 346 w 346"/>
                  <a:gd name="T31" fmla="*/ 52 h 227"/>
                  <a:gd name="T32" fmla="*/ 316 w 346"/>
                  <a:gd name="T33" fmla="*/ 3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227">
                    <a:moveTo>
                      <a:pt x="316" y="39"/>
                    </a:moveTo>
                    <a:cubicBezTo>
                      <a:pt x="265" y="85"/>
                      <a:pt x="265" y="85"/>
                      <a:pt x="265" y="85"/>
                    </a:cubicBezTo>
                    <a:cubicBezTo>
                      <a:pt x="269" y="38"/>
                      <a:pt x="269" y="38"/>
                      <a:pt x="269" y="38"/>
                    </a:cubicBezTo>
                    <a:cubicBezTo>
                      <a:pt x="269" y="38"/>
                      <a:pt x="262" y="27"/>
                      <a:pt x="253" y="36"/>
                    </a:cubicBezTo>
                    <a:cubicBezTo>
                      <a:pt x="222" y="75"/>
                      <a:pt x="222" y="75"/>
                      <a:pt x="222" y="75"/>
                    </a:cubicBezTo>
                    <a:cubicBezTo>
                      <a:pt x="182" y="12"/>
                      <a:pt x="182" y="12"/>
                      <a:pt x="182" y="12"/>
                    </a:cubicBezTo>
                    <a:cubicBezTo>
                      <a:pt x="182" y="12"/>
                      <a:pt x="171" y="0"/>
                      <a:pt x="152" y="12"/>
                    </a:cubicBezTo>
                    <a:cubicBezTo>
                      <a:pt x="113" y="74"/>
                      <a:pt x="113" y="74"/>
                      <a:pt x="113" y="74"/>
                    </a:cubicBezTo>
                    <a:cubicBezTo>
                      <a:pt x="86" y="36"/>
                      <a:pt x="86" y="36"/>
                      <a:pt x="86" y="36"/>
                    </a:cubicBezTo>
                    <a:cubicBezTo>
                      <a:pt x="86" y="36"/>
                      <a:pt x="79" y="25"/>
                      <a:pt x="71" y="36"/>
                    </a:cubicBezTo>
                    <a:cubicBezTo>
                      <a:pt x="73" y="88"/>
                      <a:pt x="73" y="88"/>
                      <a:pt x="73" y="88"/>
                    </a:cubicBezTo>
                    <a:cubicBezTo>
                      <a:pt x="23" y="39"/>
                      <a:pt x="23" y="39"/>
                      <a:pt x="23" y="39"/>
                    </a:cubicBezTo>
                    <a:cubicBezTo>
                      <a:pt x="23" y="39"/>
                      <a:pt x="7" y="32"/>
                      <a:pt x="0" y="47"/>
                    </a:cubicBezTo>
                    <a:cubicBezTo>
                      <a:pt x="32" y="227"/>
                      <a:pt x="32" y="227"/>
                      <a:pt x="32" y="227"/>
                    </a:cubicBezTo>
                    <a:cubicBezTo>
                      <a:pt x="301" y="227"/>
                      <a:pt x="301" y="227"/>
                      <a:pt x="301" y="227"/>
                    </a:cubicBezTo>
                    <a:cubicBezTo>
                      <a:pt x="346" y="52"/>
                      <a:pt x="346" y="52"/>
                      <a:pt x="346" y="52"/>
                    </a:cubicBezTo>
                    <a:cubicBezTo>
                      <a:pt x="346" y="52"/>
                      <a:pt x="341" y="29"/>
                      <a:pt x="3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grpSp>
      <p:grpSp>
        <p:nvGrpSpPr>
          <p:cNvPr id="82" name="组合 81"/>
          <p:cNvGrpSpPr/>
          <p:nvPr/>
        </p:nvGrpSpPr>
        <p:grpSpPr>
          <a:xfrm>
            <a:off x="2713964" y="340296"/>
            <a:ext cx="6141063" cy="129844"/>
            <a:chOff x="2713964" y="340296"/>
            <a:chExt cx="6141063" cy="129844"/>
          </a:xfrm>
        </p:grpSpPr>
        <p:cxnSp>
          <p:nvCxnSpPr>
            <p:cNvPr id="83" name="直接连接符 82"/>
            <p:cNvCxnSpPr>
              <a:endCxn id="84"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3" name="矩形 62"/>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60" grpId="0"/>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1988344" y="1900824"/>
            <a:ext cx="348854" cy="238527"/>
          </a:xfrm>
          <a:prstGeom prst="rect">
            <a:avLst/>
          </a:prstGeom>
          <a:noFill/>
        </p:spPr>
        <p:txBody>
          <a:bodyPr lIns="68580" tIns="34290" rIns="68580" bIns="34290">
            <a:spAutoFit/>
          </a:bodyPr>
          <a:lstStyle/>
          <a:p>
            <a:pPr algn="ctr" defTabSz="685800">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70%</a:t>
            </a:r>
            <a:endPar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65"/>
          <p:cNvSpPr txBox="1"/>
          <p:nvPr/>
        </p:nvSpPr>
        <p:spPr>
          <a:xfrm>
            <a:off x="2924175" y="2347447"/>
            <a:ext cx="347663" cy="238527"/>
          </a:xfrm>
          <a:prstGeom prst="rect">
            <a:avLst/>
          </a:prstGeom>
          <a:noFill/>
        </p:spPr>
        <p:txBody>
          <a:bodyPr lIns="68580" tIns="34290" rIns="68580" bIns="34290">
            <a:spAutoFit/>
          </a:bodyPr>
          <a:lstStyle/>
          <a:p>
            <a:pPr algn="ctr" defTabSz="685800">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50%</a:t>
            </a:r>
            <a:endPar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p:cNvSpPr txBox="1"/>
          <p:nvPr/>
        </p:nvSpPr>
        <p:spPr>
          <a:xfrm>
            <a:off x="3913585" y="1585212"/>
            <a:ext cx="347663" cy="238527"/>
          </a:xfrm>
          <a:prstGeom prst="rect">
            <a:avLst/>
          </a:prstGeom>
          <a:noFill/>
        </p:spPr>
        <p:txBody>
          <a:bodyPr lIns="68580" tIns="34290" rIns="68580" bIns="34290">
            <a:spAutoFit/>
          </a:bodyPr>
          <a:lstStyle/>
          <a:p>
            <a:pPr algn="ctr" defTabSz="685800">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80%</a:t>
            </a:r>
            <a:endPar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TextBox 67"/>
          <p:cNvSpPr txBox="1"/>
          <p:nvPr/>
        </p:nvSpPr>
        <p:spPr>
          <a:xfrm>
            <a:off x="4851798" y="2042553"/>
            <a:ext cx="348853" cy="238527"/>
          </a:xfrm>
          <a:prstGeom prst="rect">
            <a:avLst/>
          </a:prstGeom>
          <a:noFill/>
        </p:spPr>
        <p:txBody>
          <a:bodyPr lIns="68580" tIns="34290" rIns="68580" bIns="34290">
            <a:spAutoFit/>
          </a:bodyPr>
          <a:lstStyle/>
          <a:p>
            <a:pPr algn="ctr" defTabSz="685800">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60%</a:t>
            </a:r>
            <a:endPar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p:cNvSpPr txBox="1"/>
          <p:nvPr/>
        </p:nvSpPr>
        <p:spPr>
          <a:xfrm>
            <a:off x="5791200" y="1214813"/>
            <a:ext cx="408385" cy="407804"/>
          </a:xfrm>
          <a:prstGeom prst="rect">
            <a:avLst/>
          </a:prstGeom>
          <a:noFill/>
        </p:spPr>
        <p:txBody>
          <a:bodyPr lIns="68580" tIns="34290" rIns="68580" bIns="34290">
            <a:spAutoFit/>
          </a:bodyPr>
          <a:lstStyle/>
          <a:p>
            <a:pPr algn="ctr" defTabSz="685800">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100%</a:t>
            </a:r>
            <a:endPar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TextBox 69"/>
          <p:cNvSpPr txBox="1"/>
          <p:nvPr/>
        </p:nvSpPr>
        <p:spPr>
          <a:xfrm>
            <a:off x="6781800" y="1455393"/>
            <a:ext cx="347663" cy="238527"/>
          </a:xfrm>
          <a:prstGeom prst="rect">
            <a:avLst/>
          </a:prstGeom>
          <a:noFill/>
        </p:spPr>
        <p:txBody>
          <a:bodyPr lIns="68580" tIns="34290" rIns="68580" bIns="34290">
            <a:spAutoFit/>
          </a:bodyPr>
          <a:lstStyle/>
          <a:p>
            <a:pPr algn="ctr" defTabSz="685800">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90%</a:t>
            </a:r>
            <a:endPar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3" name="Group 72"/>
          <p:cNvGrpSpPr/>
          <p:nvPr/>
        </p:nvGrpSpPr>
        <p:grpSpPr bwMode="auto">
          <a:xfrm>
            <a:off x="6584146" y="3857626"/>
            <a:ext cx="748923" cy="416439"/>
            <a:chOff x="9023058" y="5192039"/>
            <a:chExt cx="998585" cy="554413"/>
          </a:xfrm>
        </p:grpSpPr>
        <p:sp>
          <p:nvSpPr>
            <p:cNvPr id="71" name="TextBox 70"/>
            <p:cNvSpPr txBox="1"/>
            <p:nvPr/>
          </p:nvSpPr>
          <p:spPr>
            <a:xfrm>
              <a:off x="9236183" y="5192039"/>
              <a:ext cx="588208" cy="307311"/>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900" b="1">
                  <a:solidFill>
                    <a:srgbClr val="595959"/>
                  </a:solidFill>
                  <a:latin typeface="Open Sans Light" pitchFamily="34" charset="0"/>
                </a:rPr>
                <a:t>2015</a:t>
              </a:r>
              <a:endParaRPr lang="id-ID" altLang="zh-CN" sz="900" b="1">
                <a:solidFill>
                  <a:srgbClr val="595959"/>
                </a:solidFill>
                <a:latin typeface="Open Sans Light" pitchFamily="34" charset="0"/>
                <a:ea typeface="Open Sans Light" pitchFamily="34" charset="0"/>
                <a:cs typeface="Open Sans Light" pitchFamily="34" charset="0"/>
              </a:endParaRPr>
            </a:p>
          </p:txBody>
        </p:sp>
        <p:sp>
          <p:nvSpPr>
            <p:cNvPr id="72" name="Rectangle 71"/>
            <p:cNvSpPr/>
            <p:nvPr/>
          </p:nvSpPr>
          <p:spPr>
            <a:xfrm>
              <a:off x="9023058" y="5398166"/>
              <a:ext cx="998585" cy="348286"/>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100" b="1">
                  <a:solidFill>
                    <a:srgbClr val="595959"/>
                  </a:solidFill>
                  <a:latin typeface="Open Sans" panose="020B0606030504020204" pitchFamily="34" charset="0"/>
                </a:rPr>
                <a:t>$910.000</a:t>
              </a:r>
              <a:endParaRPr lang="id-ID" altLang="zh-CN" sz="1100" b="1">
                <a:solidFill>
                  <a:srgbClr val="595959"/>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4" name="Group 73"/>
          <p:cNvGrpSpPr/>
          <p:nvPr/>
        </p:nvGrpSpPr>
        <p:grpSpPr bwMode="auto">
          <a:xfrm>
            <a:off x="5628077" y="3857626"/>
            <a:ext cx="748923" cy="416439"/>
            <a:chOff x="9023057" y="5192039"/>
            <a:chExt cx="998585" cy="554413"/>
          </a:xfrm>
        </p:grpSpPr>
        <p:sp>
          <p:nvSpPr>
            <p:cNvPr id="75" name="TextBox 74"/>
            <p:cNvSpPr txBox="1"/>
            <p:nvPr/>
          </p:nvSpPr>
          <p:spPr>
            <a:xfrm>
              <a:off x="9230625" y="5192039"/>
              <a:ext cx="588209" cy="307311"/>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900" b="1">
                  <a:solidFill>
                    <a:srgbClr val="595959"/>
                  </a:solidFill>
                  <a:latin typeface="Open Sans Light" pitchFamily="34" charset="0"/>
                </a:rPr>
                <a:t>2014</a:t>
              </a:r>
              <a:endParaRPr lang="id-ID" altLang="zh-CN" sz="900" b="1">
                <a:solidFill>
                  <a:srgbClr val="595959"/>
                </a:solidFill>
                <a:latin typeface="Open Sans Light" pitchFamily="34" charset="0"/>
                <a:ea typeface="Open Sans Light" pitchFamily="34" charset="0"/>
                <a:cs typeface="Open Sans Light" pitchFamily="34" charset="0"/>
              </a:endParaRPr>
            </a:p>
          </p:txBody>
        </p:sp>
        <p:sp>
          <p:nvSpPr>
            <p:cNvPr id="76" name="Rectangle 75"/>
            <p:cNvSpPr/>
            <p:nvPr/>
          </p:nvSpPr>
          <p:spPr>
            <a:xfrm>
              <a:off x="9023057" y="5398166"/>
              <a:ext cx="998585" cy="348286"/>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100" b="1">
                  <a:solidFill>
                    <a:srgbClr val="595959"/>
                  </a:solidFill>
                  <a:latin typeface="Open Sans" panose="020B0606030504020204" pitchFamily="34" charset="0"/>
                </a:rPr>
                <a:t>$980.000</a:t>
              </a:r>
              <a:endParaRPr lang="id-ID" altLang="zh-CN" sz="1100" b="1">
                <a:solidFill>
                  <a:srgbClr val="595959"/>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7" name="Group 76"/>
          <p:cNvGrpSpPr/>
          <p:nvPr/>
        </p:nvGrpSpPr>
        <p:grpSpPr bwMode="auto">
          <a:xfrm>
            <a:off x="4645809" y="3857626"/>
            <a:ext cx="748923" cy="416439"/>
            <a:chOff x="9023059" y="5192039"/>
            <a:chExt cx="998584" cy="554413"/>
          </a:xfrm>
        </p:grpSpPr>
        <p:sp>
          <p:nvSpPr>
            <p:cNvPr id="78" name="TextBox 77"/>
            <p:cNvSpPr txBox="1"/>
            <p:nvPr/>
          </p:nvSpPr>
          <p:spPr>
            <a:xfrm>
              <a:off x="9225865" y="5192039"/>
              <a:ext cx="588208" cy="307311"/>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900" b="1">
                  <a:solidFill>
                    <a:srgbClr val="595959"/>
                  </a:solidFill>
                  <a:latin typeface="Open Sans Light" pitchFamily="34" charset="0"/>
                </a:rPr>
                <a:t>2013</a:t>
              </a:r>
              <a:endParaRPr lang="id-ID" altLang="zh-CN" sz="900" b="1">
                <a:solidFill>
                  <a:srgbClr val="595959"/>
                </a:solidFill>
                <a:latin typeface="Open Sans Light" pitchFamily="34" charset="0"/>
                <a:ea typeface="Open Sans Light" pitchFamily="34" charset="0"/>
                <a:cs typeface="Open Sans Light" pitchFamily="34" charset="0"/>
              </a:endParaRPr>
            </a:p>
          </p:txBody>
        </p:sp>
        <p:sp>
          <p:nvSpPr>
            <p:cNvPr id="79" name="Rectangle 78"/>
            <p:cNvSpPr/>
            <p:nvPr/>
          </p:nvSpPr>
          <p:spPr>
            <a:xfrm>
              <a:off x="9023059" y="5398166"/>
              <a:ext cx="998584" cy="348286"/>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100" b="1">
                  <a:solidFill>
                    <a:srgbClr val="595959"/>
                  </a:solidFill>
                  <a:latin typeface="Open Sans" panose="020B0606030504020204" pitchFamily="34" charset="0"/>
                </a:rPr>
                <a:t>$710.000</a:t>
              </a:r>
              <a:endParaRPr lang="id-ID" altLang="zh-CN" sz="1100" b="1">
                <a:solidFill>
                  <a:srgbClr val="595959"/>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0" name="Group 79"/>
          <p:cNvGrpSpPr/>
          <p:nvPr/>
        </p:nvGrpSpPr>
        <p:grpSpPr bwMode="auto">
          <a:xfrm>
            <a:off x="3711171" y="3857626"/>
            <a:ext cx="748923" cy="416439"/>
            <a:chOff x="9023057" y="5192039"/>
            <a:chExt cx="998586" cy="554413"/>
          </a:xfrm>
        </p:grpSpPr>
        <p:sp>
          <p:nvSpPr>
            <p:cNvPr id="81" name="TextBox 80"/>
            <p:cNvSpPr txBox="1"/>
            <p:nvPr/>
          </p:nvSpPr>
          <p:spPr>
            <a:xfrm>
              <a:off x="9221101" y="5192039"/>
              <a:ext cx="588209" cy="307311"/>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900" b="1">
                  <a:solidFill>
                    <a:srgbClr val="595959"/>
                  </a:solidFill>
                  <a:latin typeface="Open Sans Light" pitchFamily="34" charset="0"/>
                </a:rPr>
                <a:t>2012</a:t>
              </a:r>
              <a:endParaRPr lang="id-ID" altLang="zh-CN" sz="900" b="1">
                <a:solidFill>
                  <a:srgbClr val="595959"/>
                </a:solidFill>
                <a:latin typeface="Open Sans Light" pitchFamily="34" charset="0"/>
                <a:ea typeface="Open Sans Light" pitchFamily="34" charset="0"/>
                <a:cs typeface="Open Sans Light" pitchFamily="34" charset="0"/>
              </a:endParaRPr>
            </a:p>
          </p:txBody>
        </p:sp>
        <p:sp>
          <p:nvSpPr>
            <p:cNvPr id="82" name="Rectangle 81"/>
            <p:cNvSpPr/>
            <p:nvPr/>
          </p:nvSpPr>
          <p:spPr>
            <a:xfrm>
              <a:off x="9023057" y="5398166"/>
              <a:ext cx="998586" cy="348286"/>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100" b="1">
                  <a:solidFill>
                    <a:srgbClr val="595959"/>
                  </a:solidFill>
                  <a:latin typeface="Open Sans" panose="020B0606030504020204" pitchFamily="34" charset="0"/>
                </a:rPr>
                <a:t>$850.000</a:t>
              </a:r>
              <a:endParaRPr lang="id-ID" altLang="zh-CN" sz="1100" b="1">
                <a:solidFill>
                  <a:srgbClr val="595959"/>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3" name="Group 82"/>
          <p:cNvGrpSpPr/>
          <p:nvPr/>
        </p:nvGrpSpPr>
        <p:grpSpPr bwMode="auto">
          <a:xfrm>
            <a:off x="2721759" y="3857626"/>
            <a:ext cx="748923" cy="416439"/>
            <a:chOff x="9023058" y="5192039"/>
            <a:chExt cx="998585" cy="554413"/>
          </a:xfrm>
        </p:grpSpPr>
        <p:sp>
          <p:nvSpPr>
            <p:cNvPr id="84" name="TextBox 83"/>
            <p:cNvSpPr txBox="1"/>
            <p:nvPr/>
          </p:nvSpPr>
          <p:spPr>
            <a:xfrm>
              <a:off x="9225864" y="5192039"/>
              <a:ext cx="588208" cy="307311"/>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900" b="1">
                  <a:solidFill>
                    <a:srgbClr val="595959"/>
                  </a:solidFill>
                  <a:latin typeface="Open Sans Light" pitchFamily="34" charset="0"/>
                </a:rPr>
                <a:t>2011</a:t>
              </a:r>
              <a:endParaRPr lang="id-ID" altLang="zh-CN" sz="900" b="1">
                <a:solidFill>
                  <a:srgbClr val="595959"/>
                </a:solidFill>
                <a:latin typeface="Open Sans Light" pitchFamily="34" charset="0"/>
                <a:ea typeface="Open Sans Light" pitchFamily="34" charset="0"/>
                <a:cs typeface="Open Sans Light" pitchFamily="34" charset="0"/>
              </a:endParaRPr>
            </a:p>
          </p:txBody>
        </p:sp>
        <p:sp>
          <p:nvSpPr>
            <p:cNvPr id="85" name="Rectangle 84"/>
            <p:cNvSpPr/>
            <p:nvPr/>
          </p:nvSpPr>
          <p:spPr>
            <a:xfrm>
              <a:off x="9023058" y="5398166"/>
              <a:ext cx="998585" cy="348286"/>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100" b="1">
                  <a:solidFill>
                    <a:srgbClr val="595959"/>
                  </a:solidFill>
                  <a:latin typeface="Open Sans" panose="020B0606030504020204" pitchFamily="34" charset="0"/>
                </a:rPr>
                <a:t>$380.000</a:t>
              </a:r>
              <a:endParaRPr lang="id-ID" altLang="zh-CN" sz="1100" b="1">
                <a:solidFill>
                  <a:srgbClr val="595959"/>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 name="Group 85"/>
          <p:cNvGrpSpPr/>
          <p:nvPr/>
        </p:nvGrpSpPr>
        <p:grpSpPr bwMode="auto">
          <a:xfrm>
            <a:off x="1781165" y="3857626"/>
            <a:ext cx="748923" cy="416439"/>
            <a:chOff x="9023059" y="5192039"/>
            <a:chExt cx="998584" cy="554413"/>
          </a:xfrm>
        </p:grpSpPr>
        <p:sp>
          <p:nvSpPr>
            <p:cNvPr id="87" name="TextBox 86"/>
            <p:cNvSpPr txBox="1"/>
            <p:nvPr/>
          </p:nvSpPr>
          <p:spPr>
            <a:xfrm>
              <a:off x="9225865" y="5192039"/>
              <a:ext cx="588208" cy="307311"/>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900" b="1">
                  <a:solidFill>
                    <a:srgbClr val="595959"/>
                  </a:solidFill>
                  <a:latin typeface="Open Sans Light" pitchFamily="34" charset="0"/>
                </a:rPr>
                <a:t>2010</a:t>
              </a:r>
              <a:endParaRPr lang="id-ID" altLang="zh-CN" sz="900" b="1">
                <a:solidFill>
                  <a:srgbClr val="595959"/>
                </a:solidFill>
                <a:latin typeface="Open Sans Light" pitchFamily="34" charset="0"/>
                <a:ea typeface="Open Sans Light" pitchFamily="34" charset="0"/>
                <a:cs typeface="Open Sans Light" pitchFamily="34" charset="0"/>
              </a:endParaRPr>
            </a:p>
          </p:txBody>
        </p:sp>
        <p:sp>
          <p:nvSpPr>
            <p:cNvPr id="88" name="Rectangle 87"/>
            <p:cNvSpPr/>
            <p:nvPr/>
          </p:nvSpPr>
          <p:spPr>
            <a:xfrm>
              <a:off x="9023059" y="5398166"/>
              <a:ext cx="998584" cy="348286"/>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100" b="1">
                  <a:solidFill>
                    <a:srgbClr val="595959"/>
                  </a:solidFill>
                  <a:latin typeface="Open Sans" panose="020B0606030504020204" pitchFamily="34" charset="0"/>
                </a:rPr>
                <a:t>$790.000</a:t>
              </a:r>
              <a:endParaRPr lang="id-ID" altLang="zh-CN" sz="1100" b="1">
                <a:solidFill>
                  <a:srgbClr val="595959"/>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 name="Group 1"/>
          <p:cNvGrpSpPr/>
          <p:nvPr/>
        </p:nvGrpSpPr>
        <p:grpSpPr bwMode="auto">
          <a:xfrm>
            <a:off x="1569244" y="2316481"/>
            <a:ext cx="1172766" cy="1444002"/>
            <a:chOff x="2092875" y="3087209"/>
            <a:chExt cx="1562961" cy="1925118"/>
          </a:xfrm>
        </p:grpSpPr>
        <p:grpSp>
          <p:nvGrpSpPr>
            <p:cNvPr id="28718" name="Group 15"/>
            <p:cNvGrpSpPr/>
            <p:nvPr/>
          </p:nvGrpSpPr>
          <p:grpSpPr bwMode="auto">
            <a:xfrm>
              <a:off x="2092875" y="3087209"/>
              <a:ext cx="1562961" cy="1914899"/>
              <a:chOff x="2558934" y="1581150"/>
              <a:chExt cx="1172221" cy="1891074"/>
            </a:xfrm>
          </p:grpSpPr>
          <p:sp>
            <p:nvSpPr>
              <p:cNvPr id="19" name="Freeform 5"/>
              <p:cNvSpPr/>
              <p:nvPr/>
            </p:nvSpPr>
            <p:spPr bwMode="auto">
              <a:xfrm>
                <a:off x="2558934" y="1581150"/>
                <a:ext cx="1172221" cy="1891074"/>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chemeClr val="accent1">
                  <a:alpha val="59000"/>
                </a:schemeClr>
              </a:solidFill>
              <a:ln w="9525">
                <a:noFill/>
                <a:round/>
              </a:ln>
            </p:spPr>
            <p:txBody>
              <a:bodyPr lIns="121920" tIns="60960" rIns="121920" bIns="60960"/>
              <a:lstStyle/>
              <a:p>
                <a:pPr defTabSz="685800">
                  <a:defRPr/>
                </a:pPr>
                <a:endParaRPr lang="en-US"/>
              </a:p>
            </p:txBody>
          </p:sp>
          <p:sp>
            <p:nvSpPr>
              <p:cNvPr id="20" name="Freeform 6"/>
              <p:cNvSpPr/>
              <p:nvPr/>
            </p:nvSpPr>
            <p:spPr bwMode="auto">
              <a:xfrm>
                <a:off x="2920716" y="1581150"/>
                <a:ext cx="448657" cy="909472"/>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chemeClr val="accent1"/>
              </a:solidFill>
              <a:ln w="9525">
                <a:noFill/>
                <a:round/>
              </a:ln>
            </p:spPr>
            <p:txBody>
              <a:bodyPr lIns="121920" tIns="60960" rIns="121920" bIns="60960"/>
              <a:lstStyle/>
              <a:p>
                <a:pPr defTabSz="685800">
                  <a:defRPr/>
                </a:pPr>
                <a:endParaRPr lang="en-US"/>
              </a:p>
            </p:txBody>
          </p:sp>
        </p:grpSp>
        <p:sp>
          <p:nvSpPr>
            <p:cNvPr id="28719" name="TextBox 88"/>
            <p:cNvSpPr txBox="1">
              <a:spLocks noChangeArrowheads="1"/>
            </p:cNvSpPr>
            <p:nvPr/>
          </p:nvSpPr>
          <p:spPr bwMode="auto">
            <a:xfrm>
              <a:off x="2397960" y="4663553"/>
              <a:ext cx="998100" cy="34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85800">
                <a:defRPr/>
              </a:pPr>
              <a:r>
                <a:rPr lang="zh-CN" altLang="en-US" sz="1100" dirty="0" smtClean="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标题</a:t>
              </a:r>
              <a:r>
                <a:rPr lang="zh-CN" altLang="en-US"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文字</a:t>
              </a:r>
              <a:endParaRPr lang="en-GB" altLang="zh-CN"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3" name="Group 2"/>
          <p:cNvGrpSpPr/>
          <p:nvPr/>
        </p:nvGrpSpPr>
        <p:grpSpPr bwMode="auto">
          <a:xfrm>
            <a:off x="2513410" y="2771440"/>
            <a:ext cx="1172765" cy="989046"/>
            <a:chOff x="3351987" y="3693741"/>
            <a:chExt cx="1562961" cy="1318589"/>
          </a:xfrm>
        </p:grpSpPr>
        <p:grpSp>
          <p:nvGrpSpPr>
            <p:cNvPr id="28714" name="Group 21"/>
            <p:cNvGrpSpPr/>
            <p:nvPr/>
          </p:nvGrpSpPr>
          <p:grpSpPr bwMode="auto">
            <a:xfrm>
              <a:off x="3351987" y="3693741"/>
              <a:ext cx="1562961" cy="1308366"/>
              <a:chOff x="3535104" y="1581150"/>
              <a:chExt cx="1172221" cy="1891074"/>
            </a:xfrm>
          </p:grpSpPr>
          <p:sp>
            <p:nvSpPr>
              <p:cNvPr id="25" name="Freeform 5"/>
              <p:cNvSpPr/>
              <p:nvPr/>
            </p:nvSpPr>
            <p:spPr bwMode="auto">
              <a:xfrm>
                <a:off x="3535104" y="1581150"/>
                <a:ext cx="1172221" cy="1891074"/>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chemeClr val="accent2">
                  <a:alpha val="66000"/>
                </a:schemeClr>
              </a:solidFill>
              <a:ln w="9525">
                <a:noFill/>
                <a:round/>
              </a:ln>
            </p:spPr>
            <p:txBody>
              <a:bodyPr lIns="121920" tIns="60960" rIns="121920" bIns="60960"/>
              <a:lstStyle/>
              <a:p>
                <a:pPr defTabSz="685800">
                  <a:defRPr/>
                </a:pPr>
                <a:endParaRPr lang="en-US"/>
              </a:p>
            </p:txBody>
          </p:sp>
          <p:sp>
            <p:nvSpPr>
              <p:cNvPr id="26" name="Freeform 6"/>
              <p:cNvSpPr/>
              <p:nvPr/>
            </p:nvSpPr>
            <p:spPr bwMode="auto">
              <a:xfrm>
                <a:off x="3896886" y="1581150"/>
                <a:ext cx="448657" cy="908817"/>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chemeClr val="accent2"/>
              </a:solidFill>
              <a:ln w="9525">
                <a:noFill/>
                <a:round/>
              </a:ln>
            </p:spPr>
            <p:txBody>
              <a:bodyPr lIns="121920" tIns="60960" rIns="121920" bIns="60960"/>
              <a:lstStyle/>
              <a:p>
                <a:pPr defTabSz="685800">
                  <a:defRPr/>
                </a:pPr>
                <a:endParaRPr lang="en-US"/>
              </a:p>
            </p:txBody>
          </p:sp>
        </p:grpSp>
        <p:sp>
          <p:nvSpPr>
            <p:cNvPr id="28715" name="TextBox 89"/>
            <p:cNvSpPr txBox="1">
              <a:spLocks noChangeArrowheads="1"/>
            </p:cNvSpPr>
            <p:nvPr/>
          </p:nvSpPr>
          <p:spPr bwMode="auto">
            <a:xfrm>
              <a:off x="3683884" y="4663553"/>
              <a:ext cx="998101" cy="34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85800">
                <a:defRPr/>
              </a:pPr>
              <a:r>
                <a:rPr lang="zh-CN" altLang="en-US"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标题文字</a:t>
              </a:r>
              <a:endParaRPr lang="en-GB" altLang="zh-CN"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4" name="Group 3"/>
          <p:cNvGrpSpPr/>
          <p:nvPr/>
        </p:nvGrpSpPr>
        <p:grpSpPr bwMode="auto">
          <a:xfrm>
            <a:off x="3502819" y="1987767"/>
            <a:ext cx="1172766" cy="1772603"/>
            <a:chOff x="4670967" y="2650014"/>
            <a:chExt cx="1562961" cy="2362159"/>
          </a:xfrm>
        </p:grpSpPr>
        <p:grpSp>
          <p:nvGrpSpPr>
            <p:cNvPr id="28710" name="Group 27"/>
            <p:cNvGrpSpPr/>
            <p:nvPr/>
          </p:nvGrpSpPr>
          <p:grpSpPr bwMode="auto">
            <a:xfrm>
              <a:off x="4670967" y="2650014"/>
              <a:ext cx="1562961" cy="2352095"/>
              <a:chOff x="4489950" y="1581150"/>
              <a:chExt cx="1172221" cy="1891074"/>
            </a:xfrm>
          </p:grpSpPr>
          <p:sp>
            <p:nvSpPr>
              <p:cNvPr id="31" name="Freeform 5"/>
              <p:cNvSpPr/>
              <p:nvPr/>
            </p:nvSpPr>
            <p:spPr bwMode="auto">
              <a:xfrm>
                <a:off x="4489950" y="1581150"/>
                <a:ext cx="1172221" cy="1891074"/>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chemeClr val="accent3">
                  <a:alpha val="59000"/>
                </a:schemeClr>
              </a:solidFill>
              <a:ln w="9525">
                <a:noFill/>
                <a:round/>
              </a:ln>
            </p:spPr>
            <p:txBody>
              <a:bodyPr lIns="121920" tIns="60960" rIns="121920" bIns="60960"/>
              <a:lstStyle/>
              <a:p>
                <a:pPr defTabSz="685800">
                  <a:defRPr/>
                </a:pPr>
                <a:endParaRPr lang="en-US"/>
              </a:p>
            </p:txBody>
          </p:sp>
          <p:sp>
            <p:nvSpPr>
              <p:cNvPr id="32" name="Freeform 6"/>
              <p:cNvSpPr/>
              <p:nvPr/>
            </p:nvSpPr>
            <p:spPr bwMode="auto">
              <a:xfrm>
                <a:off x="4851732" y="1581150"/>
                <a:ext cx="448657" cy="909808"/>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chemeClr val="accent3"/>
              </a:solidFill>
              <a:ln w="9525">
                <a:noFill/>
                <a:round/>
              </a:ln>
            </p:spPr>
            <p:txBody>
              <a:bodyPr lIns="121920" tIns="60960" rIns="121920" bIns="60960"/>
              <a:lstStyle/>
              <a:p>
                <a:pPr defTabSz="685800">
                  <a:defRPr/>
                </a:pPr>
                <a:endParaRPr lang="en-US"/>
              </a:p>
            </p:txBody>
          </p:sp>
        </p:grpSp>
        <p:sp>
          <p:nvSpPr>
            <p:cNvPr id="28711" name="TextBox 90"/>
            <p:cNvSpPr txBox="1">
              <a:spLocks noChangeArrowheads="1"/>
            </p:cNvSpPr>
            <p:nvPr/>
          </p:nvSpPr>
          <p:spPr bwMode="auto">
            <a:xfrm>
              <a:off x="5002865" y="4663553"/>
              <a:ext cx="998100" cy="34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85800">
                <a:defRPr/>
              </a:pPr>
              <a:r>
                <a:rPr lang="zh-CN" altLang="en-US"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标题文字</a:t>
              </a:r>
              <a:endParaRPr lang="en-GB" altLang="zh-CN"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5" name="Group 4"/>
          <p:cNvGrpSpPr/>
          <p:nvPr/>
        </p:nvGrpSpPr>
        <p:grpSpPr bwMode="auto">
          <a:xfrm>
            <a:off x="4432698" y="2467736"/>
            <a:ext cx="1172765" cy="1292638"/>
            <a:chOff x="5911019" y="3289584"/>
            <a:chExt cx="1562961" cy="1722596"/>
          </a:xfrm>
        </p:grpSpPr>
        <p:grpSp>
          <p:nvGrpSpPr>
            <p:cNvPr id="28706" name="Group 33"/>
            <p:cNvGrpSpPr/>
            <p:nvPr/>
          </p:nvGrpSpPr>
          <p:grpSpPr bwMode="auto">
            <a:xfrm>
              <a:off x="5911019" y="3289584"/>
              <a:ext cx="1562961" cy="1712525"/>
              <a:chOff x="5437529" y="1581150"/>
              <a:chExt cx="1172221" cy="1891074"/>
            </a:xfrm>
          </p:grpSpPr>
          <p:sp>
            <p:nvSpPr>
              <p:cNvPr id="37" name="Freeform 5"/>
              <p:cNvSpPr/>
              <p:nvPr/>
            </p:nvSpPr>
            <p:spPr bwMode="auto">
              <a:xfrm>
                <a:off x="5437529" y="1581150"/>
                <a:ext cx="1172221" cy="1891074"/>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chemeClr val="accent4">
                  <a:alpha val="66000"/>
                </a:schemeClr>
              </a:solidFill>
              <a:ln w="9525">
                <a:noFill/>
                <a:round/>
              </a:ln>
            </p:spPr>
            <p:txBody>
              <a:bodyPr lIns="121920" tIns="60960" rIns="121920" bIns="60960"/>
              <a:lstStyle/>
              <a:p>
                <a:pPr defTabSz="685800">
                  <a:defRPr/>
                </a:pPr>
                <a:endParaRPr lang="en-US"/>
              </a:p>
            </p:txBody>
          </p:sp>
          <p:sp>
            <p:nvSpPr>
              <p:cNvPr id="38" name="Freeform 6"/>
              <p:cNvSpPr/>
              <p:nvPr/>
            </p:nvSpPr>
            <p:spPr bwMode="auto">
              <a:xfrm>
                <a:off x="5799311" y="1581150"/>
                <a:ext cx="448657" cy="909609"/>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chemeClr val="accent4"/>
              </a:solidFill>
              <a:ln w="9525">
                <a:noFill/>
                <a:round/>
              </a:ln>
            </p:spPr>
            <p:txBody>
              <a:bodyPr lIns="121920" tIns="60960" rIns="121920" bIns="60960"/>
              <a:lstStyle/>
              <a:p>
                <a:pPr defTabSz="685800">
                  <a:defRPr/>
                </a:pPr>
                <a:endParaRPr lang="en-US"/>
              </a:p>
            </p:txBody>
          </p:sp>
        </p:grpSp>
        <p:sp>
          <p:nvSpPr>
            <p:cNvPr id="28707" name="TextBox 91"/>
            <p:cNvSpPr txBox="1">
              <a:spLocks noChangeArrowheads="1"/>
            </p:cNvSpPr>
            <p:nvPr/>
          </p:nvSpPr>
          <p:spPr bwMode="auto">
            <a:xfrm>
              <a:off x="6252165" y="4663553"/>
              <a:ext cx="998101" cy="34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85800">
                <a:defRPr/>
              </a:pPr>
              <a:r>
                <a:rPr lang="zh-CN" altLang="en-US"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标题文字</a:t>
              </a:r>
              <a:endParaRPr lang="en-GB" altLang="zh-CN"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6" name="Group 5"/>
          <p:cNvGrpSpPr/>
          <p:nvPr/>
        </p:nvGrpSpPr>
        <p:grpSpPr bwMode="auto">
          <a:xfrm>
            <a:off x="5411391" y="1581638"/>
            <a:ext cx="1171575" cy="2178785"/>
            <a:chOff x="7214867" y="2108200"/>
            <a:chExt cx="1562961" cy="2904045"/>
          </a:xfrm>
        </p:grpSpPr>
        <p:grpSp>
          <p:nvGrpSpPr>
            <p:cNvPr id="28702" name="Group 39"/>
            <p:cNvGrpSpPr/>
            <p:nvPr/>
          </p:nvGrpSpPr>
          <p:grpSpPr bwMode="auto">
            <a:xfrm>
              <a:off x="7214867" y="2108200"/>
              <a:ext cx="1562961" cy="2893909"/>
              <a:chOff x="6386010" y="1581150"/>
              <a:chExt cx="1172221" cy="1891074"/>
            </a:xfrm>
          </p:grpSpPr>
          <p:sp>
            <p:nvSpPr>
              <p:cNvPr id="43" name="Freeform 5"/>
              <p:cNvSpPr/>
              <p:nvPr/>
            </p:nvSpPr>
            <p:spPr bwMode="auto">
              <a:xfrm>
                <a:off x="6386010" y="1581150"/>
                <a:ext cx="1172221" cy="1891074"/>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chemeClr val="accent1">
                  <a:alpha val="59000"/>
                </a:schemeClr>
              </a:solidFill>
              <a:ln w="9525">
                <a:noFill/>
                <a:round/>
              </a:ln>
            </p:spPr>
            <p:txBody>
              <a:bodyPr lIns="121920" tIns="60960" rIns="121920" bIns="60960"/>
              <a:lstStyle/>
              <a:p>
                <a:pPr defTabSz="685800">
                  <a:defRPr/>
                </a:pPr>
                <a:endParaRPr lang="en-US"/>
              </a:p>
            </p:txBody>
          </p:sp>
          <p:sp>
            <p:nvSpPr>
              <p:cNvPr id="44" name="Freeform 6"/>
              <p:cNvSpPr/>
              <p:nvPr/>
            </p:nvSpPr>
            <p:spPr bwMode="auto">
              <a:xfrm>
                <a:off x="6746968" y="1581150"/>
                <a:ext cx="450304" cy="909749"/>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chemeClr val="accent1"/>
              </a:solidFill>
              <a:ln w="9525">
                <a:noFill/>
                <a:round/>
              </a:ln>
            </p:spPr>
            <p:txBody>
              <a:bodyPr lIns="121920" tIns="60960" rIns="121920" bIns="60960"/>
              <a:lstStyle/>
              <a:p>
                <a:pPr defTabSz="685800">
                  <a:defRPr/>
                </a:pPr>
                <a:endParaRPr lang="en-US"/>
              </a:p>
            </p:txBody>
          </p:sp>
        </p:grpSp>
        <p:sp>
          <p:nvSpPr>
            <p:cNvPr id="28703" name="TextBox 92"/>
            <p:cNvSpPr txBox="1">
              <a:spLocks noChangeArrowheads="1"/>
            </p:cNvSpPr>
            <p:nvPr/>
          </p:nvSpPr>
          <p:spPr bwMode="auto">
            <a:xfrm>
              <a:off x="7547162" y="4663552"/>
              <a:ext cx="999114" cy="3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85800">
                <a:defRPr/>
              </a:pPr>
              <a:r>
                <a:rPr lang="zh-CN" altLang="en-US"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标题文字</a:t>
              </a:r>
              <a:endParaRPr lang="en-GB" altLang="zh-CN"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7" name="Group 6"/>
          <p:cNvGrpSpPr/>
          <p:nvPr/>
        </p:nvGrpSpPr>
        <p:grpSpPr bwMode="auto">
          <a:xfrm>
            <a:off x="6371035" y="1861522"/>
            <a:ext cx="1171575" cy="1898959"/>
            <a:chOff x="8494170" y="2480678"/>
            <a:chExt cx="1562961" cy="2531647"/>
          </a:xfrm>
        </p:grpSpPr>
        <p:grpSp>
          <p:nvGrpSpPr>
            <p:cNvPr id="28698" name="Group 45"/>
            <p:cNvGrpSpPr/>
            <p:nvPr/>
          </p:nvGrpSpPr>
          <p:grpSpPr bwMode="auto">
            <a:xfrm>
              <a:off x="8494170" y="2480678"/>
              <a:ext cx="1562961" cy="2521431"/>
              <a:chOff x="7362179" y="1581150"/>
              <a:chExt cx="1172221" cy="1891074"/>
            </a:xfrm>
          </p:grpSpPr>
          <p:sp>
            <p:nvSpPr>
              <p:cNvPr id="49" name="Freeform 5"/>
              <p:cNvSpPr/>
              <p:nvPr/>
            </p:nvSpPr>
            <p:spPr bwMode="auto">
              <a:xfrm>
                <a:off x="7362179" y="1581150"/>
                <a:ext cx="1172221" cy="1891074"/>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chemeClr val="accent2">
                  <a:alpha val="66000"/>
                </a:schemeClr>
              </a:solidFill>
              <a:ln w="9525">
                <a:noFill/>
                <a:round/>
              </a:ln>
            </p:spPr>
            <p:txBody>
              <a:bodyPr lIns="121920" tIns="60960" rIns="121920" bIns="60960"/>
              <a:lstStyle/>
              <a:p>
                <a:pPr defTabSz="685800">
                  <a:defRPr/>
                </a:pPr>
                <a:endParaRPr lang="en-US"/>
              </a:p>
            </p:txBody>
          </p:sp>
          <p:sp>
            <p:nvSpPr>
              <p:cNvPr id="50" name="Freeform 6"/>
              <p:cNvSpPr/>
              <p:nvPr/>
            </p:nvSpPr>
            <p:spPr bwMode="auto">
              <a:xfrm>
                <a:off x="7723137" y="1581150"/>
                <a:ext cx="450304" cy="909811"/>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chemeClr val="accent2"/>
              </a:solidFill>
              <a:ln w="9525">
                <a:noFill/>
                <a:round/>
              </a:ln>
            </p:spPr>
            <p:txBody>
              <a:bodyPr lIns="121920" tIns="60960" rIns="121920" bIns="60960"/>
              <a:lstStyle/>
              <a:p>
                <a:pPr defTabSz="685800">
                  <a:defRPr/>
                </a:pPr>
                <a:endParaRPr lang="en-US"/>
              </a:p>
            </p:txBody>
          </p:sp>
        </p:grpSp>
        <p:sp>
          <p:nvSpPr>
            <p:cNvPr id="28699" name="TextBox 93"/>
            <p:cNvSpPr txBox="1">
              <a:spLocks noChangeArrowheads="1"/>
            </p:cNvSpPr>
            <p:nvPr/>
          </p:nvSpPr>
          <p:spPr bwMode="auto">
            <a:xfrm>
              <a:off x="8851009" y="4663553"/>
              <a:ext cx="999114" cy="3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85800">
                <a:defRPr/>
              </a:pPr>
              <a:r>
                <a:rPr lang="zh-CN" altLang="en-US"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标题文字</a:t>
              </a:r>
              <a:endParaRPr lang="en-GB" altLang="zh-CN" sz="11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sp>
        <p:nvSpPr>
          <p:cNvPr id="55" name="Shape 1834"/>
          <p:cNvSpPr/>
          <p:nvPr/>
        </p:nvSpPr>
        <p:spPr>
          <a:xfrm>
            <a:off x="1569244" y="3750436"/>
            <a:ext cx="5973366" cy="45258"/>
          </a:xfrm>
          <a:prstGeom prst="rect">
            <a:avLst/>
          </a:prstGeom>
          <a:solidFill>
            <a:schemeClr val="tx1">
              <a:lumMod val="65000"/>
              <a:lumOff val="35000"/>
            </a:schemeClr>
          </a:solidFill>
          <a:ln w="12700">
            <a:miter lim="400000"/>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2400">
              <a:solidFill>
                <a:srgbClr val="FFFFFF"/>
              </a:solidFill>
              <a:latin typeface="Helvetica Light"/>
              <a:ea typeface="Helvetica Light"/>
              <a:cs typeface="Helvetica Light"/>
              <a:sym typeface="Helvetica Light"/>
            </a:endParaRPr>
          </a:p>
        </p:txBody>
      </p:sp>
      <p:grpSp>
        <p:nvGrpSpPr>
          <p:cNvPr id="92" name="组合 91"/>
          <p:cNvGrpSpPr/>
          <p:nvPr/>
        </p:nvGrpSpPr>
        <p:grpSpPr>
          <a:xfrm>
            <a:off x="2713964" y="340296"/>
            <a:ext cx="6141063" cy="129844"/>
            <a:chOff x="2713964" y="340296"/>
            <a:chExt cx="6141063" cy="129844"/>
          </a:xfrm>
        </p:grpSpPr>
        <p:cxnSp>
          <p:nvCxnSpPr>
            <p:cNvPr id="93" name="直接连接符 92"/>
            <p:cNvCxnSpPr>
              <a:endCxn id="94"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1" name="矩形 60"/>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cBhvr>
                                        <p:cTn id="23" dur="500"/>
                                        <p:tgtEl>
                                          <p:spTgt spid="8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up)">
                                      <p:cBhvr>
                                        <p:cTn id="35" dur="500"/>
                                        <p:tgtEl>
                                          <p:spTgt spid="8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up)">
                                      <p:cBhvr>
                                        <p:cTn id="47" dur="500"/>
                                        <p:tgtEl>
                                          <p:spTgt spid="77"/>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up)">
                                      <p:cBhvr>
                                        <p:cTn id="59" dur="500"/>
                                        <p:tgtEl>
                                          <p:spTgt spid="74"/>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00"/>
                                        <p:tgtEl>
                                          <p:spTgt spid="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1709738" y="1818646"/>
            <a:ext cx="2464594" cy="484734"/>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00">
                <a:solidFill>
                  <a:srgbClr val="595959"/>
                </a:solidFill>
                <a:latin typeface="Open Sans" panose="020B0606030504020204" pitchFamily="34" charset="0"/>
              </a:rPr>
              <a:t>Lorem Ipms dolor sita sla por adus  but volup dam cintakuan dalam enjadi kasebu</a:t>
            </a:r>
            <a:endParaRPr lang="en-US" altLang="zh-CN" sz="900">
              <a:solidFill>
                <a:srgbClr val="595959"/>
              </a:solidFill>
              <a:latin typeface="Open Sans" panose="020B0606030504020204" pitchFamily="34" charset="0"/>
            </a:endParaRPr>
          </a:p>
          <a:p>
            <a:pPr eaLnBrk="1" hangingPunct="1"/>
            <a:r>
              <a:rPr lang="en-US" altLang="zh-CN" sz="900">
                <a:solidFill>
                  <a:srgbClr val="595959"/>
                </a:solidFill>
                <a:latin typeface="Open Sans" panose="020B0606030504020204" pitchFamily="34" charset="0"/>
              </a:rPr>
              <a:t>ande inteman rina dan aq.</a:t>
            </a:r>
            <a:endParaRPr lang="en-US" altLang="zh-CN" sz="900" b="1">
              <a:solidFill>
                <a:srgbClr val="595959"/>
              </a:solidFill>
              <a:latin typeface="Open Sans" panose="020B0606030504020204" pitchFamily="34" charset="0"/>
            </a:endParaRPr>
          </a:p>
        </p:txBody>
      </p:sp>
      <p:sp>
        <p:nvSpPr>
          <p:cNvPr id="31" name="TextBox 30"/>
          <p:cNvSpPr txBox="1"/>
          <p:nvPr/>
        </p:nvSpPr>
        <p:spPr bwMode="auto">
          <a:xfrm>
            <a:off x="6082904" y="1818646"/>
            <a:ext cx="2464594" cy="484734"/>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00">
                <a:solidFill>
                  <a:srgbClr val="595959"/>
                </a:solidFill>
                <a:latin typeface="Open Sans" panose="020B0606030504020204" pitchFamily="34" charset="0"/>
              </a:rPr>
              <a:t>Lorem Ipms dolor sita sla por adus  but volup dam cintakuan dalam enjadi kasebu</a:t>
            </a:r>
            <a:endParaRPr lang="en-US" altLang="zh-CN" sz="900">
              <a:solidFill>
                <a:srgbClr val="595959"/>
              </a:solidFill>
              <a:latin typeface="Open Sans" panose="020B0606030504020204" pitchFamily="34" charset="0"/>
            </a:endParaRPr>
          </a:p>
          <a:p>
            <a:pPr eaLnBrk="1" hangingPunct="1"/>
            <a:r>
              <a:rPr lang="en-US" altLang="zh-CN" sz="900">
                <a:solidFill>
                  <a:srgbClr val="595959"/>
                </a:solidFill>
                <a:latin typeface="Open Sans" panose="020B0606030504020204" pitchFamily="34" charset="0"/>
              </a:rPr>
              <a:t>ande inteman rina dan aq.</a:t>
            </a:r>
            <a:endParaRPr lang="en-US" altLang="zh-CN" sz="900" b="1">
              <a:solidFill>
                <a:srgbClr val="595959"/>
              </a:solidFill>
              <a:latin typeface="Open Sans" panose="020B0606030504020204" pitchFamily="34" charset="0"/>
            </a:endParaRPr>
          </a:p>
        </p:txBody>
      </p:sp>
      <p:sp>
        <p:nvSpPr>
          <p:cNvPr id="32" name="TextBox 31"/>
          <p:cNvSpPr txBox="1"/>
          <p:nvPr/>
        </p:nvSpPr>
        <p:spPr bwMode="auto">
          <a:xfrm>
            <a:off x="1709738" y="3645629"/>
            <a:ext cx="2464594" cy="207010"/>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r>
              <a:rPr lang="zh-CN" altLang="en-US" sz="900" dirty="0" smtClean="0">
                <a:solidFill>
                  <a:srgbClr val="595959"/>
                </a:solidFill>
                <a:latin typeface="Open Sans" panose="020B0606030504020204" pitchFamily="34" charset="0"/>
              </a:rPr>
              <a:t>点击即可编辑点击即可编辑点击即可编辑</a:t>
            </a:r>
            <a:endParaRPr lang="en-US" altLang="zh-CN" sz="900" b="1" dirty="0">
              <a:solidFill>
                <a:srgbClr val="595959"/>
              </a:solidFill>
              <a:latin typeface="Open Sans" panose="020B0606030504020204" pitchFamily="34" charset="0"/>
            </a:endParaRPr>
          </a:p>
        </p:txBody>
      </p:sp>
      <p:sp>
        <p:nvSpPr>
          <p:cNvPr id="33" name="TextBox 32"/>
          <p:cNvSpPr txBox="1"/>
          <p:nvPr/>
        </p:nvSpPr>
        <p:spPr bwMode="auto">
          <a:xfrm>
            <a:off x="6035279" y="3645629"/>
            <a:ext cx="2464594" cy="484734"/>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00">
                <a:solidFill>
                  <a:srgbClr val="595959"/>
                </a:solidFill>
                <a:latin typeface="Open Sans" panose="020B0606030504020204" pitchFamily="34" charset="0"/>
              </a:rPr>
              <a:t>Lorem Ipms dolor sita sla por adus  but volup dam cintakuan dalam enjadi kasebu</a:t>
            </a:r>
            <a:endParaRPr lang="en-US" altLang="zh-CN" sz="900">
              <a:solidFill>
                <a:srgbClr val="595959"/>
              </a:solidFill>
              <a:latin typeface="Open Sans" panose="020B0606030504020204" pitchFamily="34" charset="0"/>
            </a:endParaRPr>
          </a:p>
          <a:p>
            <a:pPr eaLnBrk="1" hangingPunct="1"/>
            <a:r>
              <a:rPr lang="en-US" altLang="zh-CN" sz="900">
                <a:solidFill>
                  <a:srgbClr val="595959"/>
                </a:solidFill>
                <a:latin typeface="Open Sans" panose="020B0606030504020204" pitchFamily="34" charset="0"/>
              </a:rPr>
              <a:t>ande inteman rina dan aq.</a:t>
            </a:r>
            <a:endParaRPr lang="en-US" altLang="zh-CN" sz="900" b="1">
              <a:solidFill>
                <a:srgbClr val="595959"/>
              </a:solidFill>
              <a:latin typeface="Open Sans" panose="020B0606030504020204" pitchFamily="34" charset="0"/>
            </a:endParaRPr>
          </a:p>
        </p:txBody>
      </p:sp>
      <p:grpSp>
        <p:nvGrpSpPr>
          <p:cNvPr id="8" name="Group 7"/>
          <p:cNvGrpSpPr/>
          <p:nvPr/>
        </p:nvGrpSpPr>
        <p:grpSpPr bwMode="auto">
          <a:xfrm>
            <a:off x="4827985" y="1310092"/>
            <a:ext cx="3824288" cy="1268680"/>
            <a:chOff x="3798640" y="2664087"/>
            <a:chExt cx="5609728" cy="1859929"/>
          </a:xfrm>
        </p:grpSpPr>
        <p:sp>
          <p:nvSpPr>
            <p:cNvPr id="9" name="圆角矩形 6"/>
            <p:cNvSpPr/>
            <p:nvPr/>
          </p:nvSpPr>
          <p:spPr>
            <a:xfrm>
              <a:off x="3798640" y="2664087"/>
              <a:ext cx="5609728" cy="1760005"/>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800">
                <a:defRPr/>
              </a:pPr>
              <a:endParaRPr lang="zh-CN" altLang="en-US" kern="0">
                <a:solidFill>
                  <a:sysClr val="window" lastClr="FFFFFF"/>
                </a:solidFill>
                <a:latin typeface="Calibri" panose="020F0502020204030204"/>
              </a:endParaRPr>
            </a:p>
          </p:txBody>
        </p:sp>
        <p:sp>
          <p:nvSpPr>
            <p:cNvPr id="10" name="燕尾形 23"/>
            <p:cNvSpPr/>
            <p:nvPr/>
          </p:nvSpPr>
          <p:spPr>
            <a:xfrm>
              <a:off x="4921633" y="3200121"/>
              <a:ext cx="323101" cy="326508"/>
            </a:xfrm>
            <a:prstGeom prst="chevron">
              <a:avLst/>
            </a:pr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1" name="燕尾形 24"/>
            <p:cNvSpPr/>
            <p:nvPr/>
          </p:nvSpPr>
          <p:spPr>
            <a:xfrm>
              <a:off x="5167889" y="3200121"/>
              <a:ext cx="323100" cy="326508"/>
            </a:xfrm>
            <a:prstGeom prst="chevron">
              <a:avLst/>
            </a:prstGeom>
            <a:solidFill>
              <a:schemeClr val="accent2"/>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2" name="TextBox 11"/>
            <p:cNvSpPr txBox="1"/>
            <p:nvPr/>
          </p:nvSpPr>
          <p:spPr>
            <a:xfrm>
              <a:off x="4051882" y="3332819"/>
              <a:ext cx="964063" cy="1191197"/>
            </a:xfrm>
            <a:prstGeom prst="rect">
              <a:avLst/>
            </a:prstGeom>
            <a:noFill/>
          </p:spPr>
          <p:txBody>
            <a:bodyPr>
              <a:spAutoFit/>
            </a:bodyPr>
            <a:lstStyle/>
            <a:p>
              <a:pPr algn="ctr" defTabSz="685800">
                <a:lnSpc>
                  <a:spcPct val="130000"/>
                </a:lnSpc>
                <a:defRPr/>
              </a:pPr>
              <a:r>
                <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rPr>
                <a:t>W</a:t>
              </a:r>
              <a:endPar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grpSp>
        <p:nvGrpSpPr>
          <p:cNvPr id="14" name="Group 13"/>
          <p:cNvGrpSpPr/>
          <p:nvPr/>
        </p:nvGrpSpPr>
        <p:grpSpPr bwMode="auto">
          <a:xfrm>
            <a:off x="452437" y="3133501"/>
            <a:ext cx="3825479" cy="1261534"/>
            <a:chOff x="3798640" y="4694042"/>
            <a:chExt cx="5609728" cy="1849802"/>
          </a:xfrm>
        </p:grpSpPr>
        <p:sp>
          <p:nvSpPr>
            <p:cNvPr id="15" name="圆角矩形 6"/>
            <p:cNvSpPr/>
            <p:nvPr/>
          </p:nvSpPr>
          <p:spPr>
            <a:xfrm>
              <a:off x="3798640" y="4694042"/>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800">
                <a:defRPr/>
              </a:pPr>
              <a:endParaRPr lang="zh-CN" altLang="en-US" kern="0">
                <a:solidFill>
                  <a:sysClr val="window" lastClr="FFFFFF"/>
                </a:solidFill>
                <a:latin typeface="Calibri" panose="020F0502020204030204"/>
              </a:endParaRPr>
            </a:p>
          </p:txBody>
        </p:sp>
        <p:sp>
          <p:nvSpPr>
            <p:cNvPr id="16" name="燕尾形 26"/>
            <p:cNvSpPr/>
            <p:nvPr/>
          </p:nvSpPr>
          <p:spPr>
            <a:xfrm>
              <a:off x="4921284" y="5230176"/>
              <a:ext cx="323000" cy="326571"/>
            </a:xfrm>
            <a:prstGeom prst="chevron">
              <a:avLst/>
            </a:pr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7" name="燕尾形 27"/>
            <p:cNvSpPr/>
            <p:nvPr/>
          </p:nvSpPr>
          <p:spPr>
            <a:xfrm>
              <a:off x="5167462" y="5230176"/>
              <a:ext cx="323001" cy="326571"/>
            </a:xfrm>
            <a:prstGeom prst="chevron">
              <a:avLst/>
            </a:prstGeom>
            <a:solidFill>
              <a:schemeClr val="accent3"/>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18" name="TextBox 17"/>
            <p:cNvSpPr txBox="1"/>
            <p:nvPr/>
          </p:nvSpPr>
          <p:spPr>
            <a:xfrm>
              <a:off x="4123386" y="5352422"/>
              <a:ext cx="963763" cy="1191422"/>
            </a:xfrm>
            <a:prstGeom prst="rect">
              <a:avLst/>
            </a:prstGeom>
            <a:noFill/>
          </p:spPr>
          <p:txBody>
            <a:bodyPr>
              <a:spAutoFit/>
            </a:bodyPr>
            <a:lstStyle/>
            <a:p>
              <a:pPr algn="ctr" defTabSz="685800">
                <a:lnSpc>
                  <a:spcPct val="130000"/>
                </a:lnSpc>
                <a:defRPr/>
              </a:pPr>
              <a:r>
                <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rPr>
                <a:t>O</a:t>
              </a:r>
              <a:endPar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grpSp>
        <p:nvGrpSpPr>
          <p:cNvPr id="20" name="Group 19"/>
          <p:cNvGrpSpPr/>
          <p:nvPr/>
        </p:nvGrpSpPr>
        <p:grpSpPr bwMode="auto">
          <a:xfrm>
            <a:off x="4826793" y="3133501"/>
            <a:ext cx="3825479" cy="1261534"/>
            <a:chOff x="3798640" y="4694042"/>
            <a:chExt cx="5609728" cy="1849802"/>
          </a:xfrm>
        </p:grpSpPr>
        <p:sp>
          <p:nvSpPr>
            <p:cNvPr id="21" name="圆角矩形 6"/>
            <p:cNvSpPr/>
            <p:nvPr/>
          </p:nvSpPr>
          <p:spPr>
            <a:xfrm>
              <a:off x="3798640" y="4694042"/>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800">
                <a:defRPr/>
              </a:pPr>
              <a:endParaRPr lang="zh-CN" altLang="en-US" kern="0">
                <a:solidFill>
                  <a:sysClr val="window" lastClr="FFFFFF"/>
                </a:solidFill>
                <a:latin typeface="Calibri" panose="020F0502020204030204"/>
              </a:endParaRPr>
            </a:p>
          </p:txBody>
        </p:sp>
        <p:sp>
          <p:nvSpPr>
            <p:cNvPr id="22" name="燕尾形 26"/>
            <p:cNvSpPr/>
            <p:nvPr/>
          </p:nvSpPr>
          <p:spPr>
            <a:xfrm>
              <a:off x="4921284" y="5230176"/>
              <a:ext cx="323000"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23" name="燕尾形 27"/>
            <p:cNvSpPr/>
            <p:nvPr/>
          </p:nvSpPr>
          <p:spPr>
            <a:xfrm>
              <a:off x="5167462" y="5230176"/>
              <a:ext cx="323001"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24" name="TextBox 23"/>
            <p:cNvSpPr txBox="1"/>
            <p:nvPr/>
          </p:nvSpPr>
          <p:spPr>
            <a:xfrm>
              <a:off x="4123386" y="5352422"/>
              <a:ext cx="963763" cy="1191422"/>
            </a:xfrm>
            <a:prstGeom prst="rect">
              <a:avLst/>
            </a:prstGeom>
            <a:noFill/>
          </p:spPr>
          <p:txBody>
            <a:bodyPr>
              <a:spAutoFit/>
            </a:bodyPr>
            <a:lstStyle/>
            <a:p>
              <a:pPr algn="ctr" defTabSz="685800">
                <a:lnSpc>
                  <a:spcPct val="130000"/>
                </a:lnSpc>
                <a:defRPr/>
              </a:pPr>
              <a:r>
                <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rPr>
                <a:t>T</a:t>
              </a:r>
              <a:endPar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sp>
        <p:nvSpPr>
          <p:cNvPr id="34" name="TextBox 33"/>
          <p:cNvSpPr txBox="1"/>
          <p:nvPr/>
        </p:nvSpPr>
        <p:spPr>
          <a:xfrm>
            <a:off x="2257706" y="1542336"/>
            <a:ext cx="1061829" cy="253916"/>
          </a:xfrm>
          <a:prstGeom prst="rect">
            <a:avLst/>
          </a:prstGeom>
          <a:noFill/>
        </p:spPr>
        <p:txBody>
          <a:bodyPr wrap="none" lIns="68580" tIns="34290" rIns="68580" bIns="34290">
            <a:spAutoFit/>
          </a:bodyPr>
          <a:lstStyle/>
          <a:p>
            <a:pPr algn="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5" name="TextBox 34"/>
          <p:cNvSpPr txBox="1"/>
          <p:nvPr/>
        </p:nvSpPr>
        <p:spPr>
          <a:xfrm>
            <a:off x="2443655" y="3372891"/>
            <a:ext cx="1061829" cy="253916"/>
          </a:xfrm>
          <a:prstGeom prst="rect">
            <a:avLst/>
          </a:prstGeom>
          <a:noFill/>
        </p:spPr>
        <p:txBody>
          <a:bodyPr wrap="none" lIns="68580" tIns="34290" rIns="68580" bIns="34290">
            <a:spAutoFit/>
          </a:bodyPr>
          <a:lstStyle/>
          <a:p>
            <a:pPr algn="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6" name="TextBox 35"/>
          <p:cNvSpPr txBox="1"/>
          <p:nvPr/>
        </p:nvSpPr>
        <p:spPr>
          <a:xfrm>
            <a:off x="6329592" y="3372891"/>
            <a:ext cx="1061829" cy="253916"/>
          </a:xfrm>
          <a:prstGeom prst="rect">
            <a:avLst/>
          </a:prstGeom>
          <a:noFill/>
        </p:spPr>
        <p:txBody>
          <a:bodyPr wrap="none" lIns="68580" tIns="34290" rIns="68580" bIns="34290">
            <a:spAutoFit/>
          </a:bodyPr>
          <a:lstStyle/>
          <a:p>
            <a:pPr algn="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7" name="TextBox 36"/>
          <p:cNvSpPr txBox="1"/>
          <p:nvPr/>
        </p:nvSpPr>
        <p:spPr>
          <a:xfrm>
            <a:off x="6469053" y="1514943"/>
            <a:ext cx="1061829" cy="253916"/>
          </a:xfrm>
          <a:prstGeom prst="rect">
            <a:avLst/>
          </a:prstGeom>
          <a:noFill/>
        </p:spPr>
        <p:txBody>
          <a:bodyPr wrap="none" lIns="68580" tIns="34290" rIns="68580" bIns="34290">
            <a:spAutoFit/>
          </a:bodyPr>
          <a:lstStyle/>
          <a:p>
            <a:pPr algn="r" defTabSz="68580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13" name="Group 12"/>
          <p:cNvGrpSpPr/>
          <p:nvPr/>
        </p:nvGrpSpPr>
        <p:grpSpPr bwMode="auto">
          <a:xfrm>
            <a:off x="452437" y="1310092"/>
            <a:ext cx="3825479" cy="1268680"/>
            <a:chOff x="603607" y="1746900"/>
            <a:chExt cx="5100205" cy="1690513"/>
          </a:xfrm>
        </p:grpSpPr>
        <p:grpSp>
          <p:nvGrpSpPr>
            <p:cNvPr id="30739" name="Group 1"/>
            <p:cNvGrpSpPr/>
            <p:nvPr/>
          </p:nvGrpSpPr>
          <p:grpSpPr bwMode="auto">
            <a:xfrm>
              <a:off x="603607" y="1746900"/>
              <a:ext cx="5100205" cy="1690513"/>
              <a:chOff x="603607" y="1746900"/>
              <a:chExt cx="5100205" cy="1690513"/>
            </a:xfrm>
          </p:grpSpPr>
          <p:sp>
            <p:nvSpPr>
              <p:cNvPr id="3"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800">
                  <a:defRPr/>
                </a:pPr>
                <a:endParaRPr lang="zh-CN" altLang="en-US" kern="0">
                  <a:solidFill>
                    <a:sysClr val="window" lastClr="FFFFFF"/>
                  </a:solidFill>
                  <a:latin typeface="Calibri" panose="020F0502020204030204"/>
                </a:endParaRPr>
              </a:p>
            </p:txBody>
          </p:sp>
          <p:sp>
            <p:nvSpPr>
              <p:cNvPr id="6" name="TextBox 5"/>
              <p:cNvSpPr txBox="1"/>
              <p:nvPr/>
            </p:nvSpPr>
            <p:spPr bwMode="auto">
              <a:xfrm>
                <a:off x="863936" y="2354719"/>
                <a:ext cx="876225" cy="1082694"/>
              </a:xfrm>
              <a:prstGeom prst="rect">
                <a:avLst/>
              </a:prstGeom>
              <a:noFill/>
            </p:spPr>
            <p:txBody>
              <a:bodyPr>
                <a:spAutoFit/>
              </a:bodyPr>
              <a:lstStyle/>
              <a:p>
                <a:pPr algn="ctr" defTabSz="685800">
                  <a:lnSpc>
                    <a:spcPct val="130000"/>
                  </a:lnSpc>
                  <a:defRPr/>
                </a:pPr>
                <a:r>
                  <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rPr>
                  <a:t>S</a:t>
                </a:r>
                <a:endPar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sp>
          <p:nvSpPr>
            <p:cNvPr id="4" name="燕尾形 20"/>
            <p:cNvSpPr/>
            <p:nvPr/>
          </p:nvSpPr>
          <p:spPr bwMode="auto">
            <a:xfrm>
              <a:off x="1624283"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5" name="燕尾形 21"/>
            <p:cNvSpPr/>
            <p:nvPr/>
          </p:nvSpPr>
          <p:spPr bwMode="auto">
            <a:xfrm>
              <a:off x="1848101"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grpSp>
        <p:nvGrpSpPr>
          <p:cNvPr id="49" name="组合 48"/>
          <p:cNvGrpSpPr/>
          <p:nvPr/>
        </p:nvGrpSpPr>
        <p:grpSpPr>
          <a:xfrm>
            <a:off x="2713964" y="340296"/>
            <a:ext cx="6141063" cy="129844"/>
            <a:chOff x="2713964" y="340296"/>
            <a:chExt cx="6141063" cy="129844"/>
          </a:xfrm>
        </p:grpSpPr>
        <p:cxnSp>
          <p:nvCxnSpPr>
            <p:cNvPr id="50" name="直接连接符 49"/>
            <p:cNvCxnSpPr>
              <a:endCxn id="5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38" name="矩形 37"/>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32" grpId="0"/>
      <p:bldP spid="33" grpId="0"/>
      <p:bldP spid="34" grpId="0"/>
      <p:bldP spid="35" grpId="0"/>
      <p:bldP spid="36"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bwMode="auto">
          <a:xfrm>
            <a:off x="1635919" y="1092141"/>
            <a:ext cx="2461022" cy="1707883"/>
            <a:chOff x="612" y="709"/>
            <a:chExt cx="2268" cy="1678"/>
          </a:xfrm>
        </p:grpSpPr>
        <p:sp>
          <p:nvSpPr>
            <p:cNvPr id="13" name="Freeform 5"/>
            <p:cNvSpPr/>
            <p:nvPr/>
          </p:nvSpPr>
          <p:spPr bwMode="auto">
            <a:xfrm rot="10800000">
              <a:off x="612"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a:latin typeface="+mn-lt"/>
              </a:endParaRPr>
            </a:p>
          </p:txBody>
        </p:sp>
        <p:sp>
          <p:nvSpPr>
            <p:cNvPr id="14" name="Text Box 6"/>
            <p:cNvSpPr txBox="1">
              <a:spLocks noChangeArrowheads="1"/>
            </p:cNvSpPr>
            <p:nvPr/>
          </p:nvSpPr>
          <p:spPr bwMode="auto">
            <a:xfrm>
              <a:off x="889" y="709"/>
              <a:ext cx="489"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defRPr/>
              </a:pPr>
              <a:r>
                <a:rPr lang="en-US" altLang="zh-CN" sz="4500" b="1" dirty="0">
                  <a:solidFill>
                    <a:schemeClr val="accent1"/>
                  </a:solidFill>
                  <a:latin typeface="Fira Sans Medium Italic" panose="00000600000000000000" pitchFamily="50" charset="0"/>
                  <a:ea typeface="Fira Sans Medium Italic" panose="00000600000000000000" pitchFamily="50" charset="0"/>
                </a:rPr>
                <a:t>A</a:t>
              </a:r>
              <a:endParaRPr lang="en-US" altLang="zh-CN" sz="4500" b="1" dirty="0">
                <a:solidFill>
                  <a:schemeClr val="accent1"/>
                </a:solidFill>
                <a:latin typeface="Fira Sans Medium Italic" panose="00000600000000000000" pitchFamily="50" charset="0"/>
                <a:ea typeface="Fira Sans Medium Italic" panose="00000600000000000000" pitchFamily="50" charset="0"/>
              </a:endParaRPr>
            </a:p>
          </p:txBody>
        </p:sp>
      </p:grpSp>
      <p:sp>
        <p:nvSpPr>
          <p:cNvPr id="32771" name="Text Box 19"/>
          <p:cNvSpPr txBox="1">
            <a:spLocks noChangeArrowheads="1"/>
          </p:cNvSpPr>
          <p:nvPr/>
        </p:nvSpPr>
        <p:spPr bwMode="auto">
          <a:xfrm>
            <a:off x="2467111" y="1742423"/>
            <a:ext cx="1557338" cy="83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p:txBody>
      </p:sp>
      <p:grpSp>
        <p:nvGrpSpPr>
          <p:cNvPr id="17" name="Group 8"/>
          <p:cNvGrpSpPr/>
          <p:nvPr/>
        </p:nvGrpSpPr>
        <p:grpSpPr bwMode="auto">
          <a:xfrm>
            <a:off x="4872038" y="1094523"/>
            <a:ext cx="2461022" cy="1707883"/>
            <a:chOff x="2880" y="709"/>
            <a:chExt cx="2268" cy="1678"/>
          </a:xfrm>
        </p:grpSpPr>
        <p:sp>
          <p:nvSpPr>
            <p:cNvPr id="32" name="Freeform 9"/>
            <p:cNvSpPr/>
            <p:nvPr/>
          </p:nvSpPr>
          <p:spPr bwMode="auto">
            <a:xfrm rot="10800000">
              <a:off x="2880"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a:latin typeface="+mn-lt"/>
              </a:endParaRPr>
            </a:p>
          </p:txBody>
        </p:sp>
        <p:sp>
          <p:nvSpPr>
            <p:cNvPr id="33" name="Text Box 10"/>
            <p:cNvSpPr txBox="1">
              <a:spLocks noChangeArrowheads="1"/>
            </p:cNvSpPr>
            <p:nvPr/>
          </p:nvSpPr>
          <p:spPr bwMode="auto">
            <a:xfrm>
              <a:off x="3188" y="709"/>
              <a:ext cx="489"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defRPr/>
              </a:pPr>
              <a:r>
                <a:rPr lang="en-US" altLang="zh-CN" sz="4500" b="1" dirty="0">
                  <a:solidFill>
                    <a:schemeClr val="accent2"/>
                  </a:solidFill>
                  <a:latin typeface="Fira Sans Medium Italic" panose="00000600000000000000" pitchFamily="50" charset="0"/>
                  <a:ea typeface="Fira Sans Medium Italic" panose="00000600000000000000" pitchFamily="50" charset="0"/>
                </a:rPr>
                <a:t>I</a:t>
              </a:r>
              <a:endParaRPr lang="en-US" altLang="zh-CN" sz="4500" b="1" dirty="0">
                <a:solidFill>
                  <a:schemeClr val="accent2"/>
                </a:solidFill>
                <a:latin typeface="Fira Sans Medium Italic" panose="00000600000000000000" pitchFamily="50" charset="0"/>
                <a:ea typeface="Fira Sans Medium Italic" panose="00000600000000000000" pitchFamily="50" charset="0"/>
              </a:endParaRPr>
            </a:p>
          </p:txBody>
        </p:sp>
      </p:grpSp>
      <p:sp>
        <p:nvSpPr>
          <p:cNvPr id="32778" name="Text Box 19"/>
          <p:cNvSpPr txBox="1">
            <a:spLocks noChangeArrowheads="1"/>
          </p:cNvSpPr>
          <p:nvPr/>
        </p:nvSpPr>
        <p:spPr bwMode="auto">
          <a:xfrm>
            <a:off x="5696086" y="1742423"/>
            <a:ext cx="1556147" cy="83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p:txBody>
      </p:sp>
      <p:grpSp>
        <p:nvGrpSpPr>
          <p:cNvPr id="2" name="Group 1"/>
          <p:cNvGrpSpPr/>
          <p:nvPr/>
        </p:nvGrpSpPr>
        <p:grpSpPr bwMode="auto">
          <a:xfrm>
            <a:off x="1635919" y="2920314"/>
            <a:ext cx="2461022" cy="1707883"/>
            <a:chOff x="2181625" y="3892474"/>
            <a:chExt cx="3280873" cy="2277080"/>
          </a:xfrm>
        </p:grpSpPr>
        <p:sp>
          <p:nvSpPr>
            <p:cNvPr id="68" name="Freeform 5"/>
            <p:cNvSpPr/>
            <p:nvPr/>
          </p:nvSpPr>
          <p:spPr bwMode="auto">
            <a:xfrm rot="10800000">
              <a:off x="2181625" y="4076673"/>
              <a:ext cx="3280873" cy="2092881"/>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a:latin typeface="+mn-lt"/>
              </a:endParaRPr>
            </a:p>
          </p:txBody>
        </p:sp>
        <p:sp>
          <p:nvSpPr>
            <p:cNvPr id="69" name="Text Box 6"/>
            <p:cNvSpPr txBox="1">
              <a:spLocks noChangeArrowheads="1"/>
            </p:cNvSpPr>
            <p:nvPr/>
          </p:nvSpPr>
          <p:spPr bwMode="auto">
            <a:xfrm>
              <a:off x="2648279" y="3892474"/>
              <a:ext cx="707781" cy="10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defRPr/>
              </a:pPr>
              <a:r>
                <a:rPr lang="en-US" altLang="zh-CN" sz="4500" b="1" dirty="0">
                  <a:solidFill>
                    <a:schemeClr val="accent4"/>
                  </a:solidFill>
                  <a:latin typeface="Fira Sans Medium Italic" panose="00000600000000000000" pitchFamily="50" charset="0"/>
                  <a:ea typeface="Fira Sans Medium Italic" panose="00000600000000000000" pitchFamily="50" charset="0"/>
                </a:rPr>
                <a:t>D</a:t>
              </a:r>
              <a:endParaRPr lang="en-US" altLang="zh-CN" sz="4500" b="1" dirty="0">
                <a:solidFill>
                  <a:schemeClr val="accent4"/>
                </a:solidFill>
                <a:latin typeface="Fira Sans Medium Italic" panose="00000600000000000000" pitchFamily="50" charset="0"/>
                <a:ea typeface="Fira Sans Medium Italic" panose="00000600000000000000" pitchFamily="50" charset="0"/>
              </a:endParaRPr>
            </a:p>
          </p:txBody>
        </p:sp>
      </p:grpSp>
      <p:sp>
        <p:nvSpPr>
          <p:cNvPr id="32780" name="Text Box 19"/>
          <p:cNvSpPr txBox="1">
            <a:spLocks noChangeArrowheads="1"/>
          </p:cNvSpPr>
          <p:nvPr/>
        </p:nvSpPr>
        <p:spPr bwMode="auto">
          <a:xfrm>
            <a:off x="2467111" y="3570596"/>
            <a:ext cx="1557338" cy="83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Font typeface="Wingdings" panose="05000000000000000000" pitchFamily="2" charset="2"/>
              <a:buChar char="ü"/>
            </a:pPr>
            <a:r>
              <a:rPr lang="en-US" altLang="zh-CN" sz="800" dirty="0" err="1">
                <a:solidFill>
                  <a:schemeClr val="bg1">
                    <a:lumMod val="20000"/>
                    <a:lumOff val="80000"/>
                  </a:schemeClr>
                </a:solidFill>
                <a:latin typeface="Open Sans" panose="020B0606030504020204" pitchFamily="34" charset="0"/>
              </a:rPr>
              <a:t>Dalam</a:t>
            </a:r>
            <a:r>
              <a:rPr lang="en-US" altLang="zh-CN" sz="800" dirty="0">
                <a:solidFill>
                  <a:schemeClr val="bg1">
                    <a:lumMod val="20000"/>
                    <a:lumOff val="80000"/>
                  </a:schemeClr>
                </a:solidFill>
                <a:latin typeface="Open Sans" panose="020B0606030504020204" pitchFamily="34" charset="0"/>
              </a:rPr>
              <a:t> </a:t>
            </a:r>
            <a:r>
              <a:rPr lang="en-US" altLang="zh-CN" sz="800" dirty="0" err="1">
                <a:solidFill>
                  <a:schemeClr val="bg1">
                    <a:lumMod val="20000"/>
                    <a:lumOff val="80000"/>
                  </a:schemeClr>
                </a:solidFill>
                <a:latin typeface="Open Sans" panose="020B0606030504020204" pitchFamily="34" charset="0"/>
              </a:rPr>
              <a:t>encari</a:t>
            </a:r>
            <a:r>
              <a:rPr lang="en-US" altLang="zh-CN" sz="800" dirty="0">
                <a:solidFill>
                  <a:schemeClr val="bg1">
                    <a:lumMod val="20000"/>
                    <a:lumOff val="80000"/>
                  </a:schemeClr>
                </a:solidFill>
                <a:latin typeface="Open Sans" panose="020B0606030504020204" pitchFamily="34" charset="0"/>
              </a:rPr>
              <a:t> dolor ipsum</a:t>
            </a:r>
            <a:endParaRPr lang="en-US" altLang="zh-CN" sz="800" dirty="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dirty="0" err="1">
                <a:solidFill>
                  <a:schemeClr val="bg1">
                    <a:lumMod val="20000"/>
                    <a:lumOff val="80000"/>
                  </a:schemeClr>
                </a:solidFill>
                <a:latin typeface="Open Sans" panose="020B0606030504020204" pitchFamily="34" charset="0"/>
              </a:rPr>
              <a:t>Dalam</a:t>
            </a:r>
            <a:r>
              <a:rPr lang="en-US" altLang="zh-CN" sz="800" dirty="0">
                <a:solidFill>
                  <a:schemeClr val="bg1">
                    <a:lumMod val="20000"/>
                    <a:lumOff val="80000"/>
                  </a:schemeClr>
                </a:solidFill>
                <a:latin typeface="Open Sans" panose="020B0606030504020204" pitchFamily="34" charset="0"/>
              </a:rPr>
              <a:t> </a:t>
            </a:r>
            <a:r>
              <a:rPr lang="en-US" altLang="zh-CN" sz="800" dirty="0" err="1">
                <a:solidFill>
                  <a:schemeClr val="bg1">
                    <a:lumMod val="20000"/>
                    <a:lumOff val="80000"/>
                  </a:schemeClr>
                </a:solidFill>
                <a:latin typeface="Open Sans" panose="020B0606030504020204" pitchFamily="34" charset="0"/>
              </a:rPr>
              <a:t>encari</a:t>
            </a:r>
            <a:r>
              <a:rPr lang="en-US" altLang="zh-CN" sz="800" dirty="0">
                <a:solidFill>
                  <a:schemeClr val="bg1">
                    <a:lumMod val="20000"/>
                    <a:lumOff val="80000"/>
                  </a:schemeClr>
                </a:solidFill>
                <a:latin typeface="Open Sans" panose="020B0606030504020204" pitchFamily="34" charset="0"/>
              </a:rPr>
              <a:t> dolor ipsum</a:t>
            </a:r>
            <a:endParaRPr lang="en-US" altLang="zh-CN" sz="800" dirty="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dirty="0" err="1">
                <a:solidFill>
                  <a:schemeClr val="bg1">
                    <a:lumMod val="20000"/>
                    <a:lumOff val="80000"/>
                  </a:schemeClr>
                </a:solidFill>
                <a:latin typeface="Open Sans" panose="020B0606030504020204" pitchFamily="34" charset="0"/>
              </a:rPr>
              <a:t>Dalam</a:t>
            </a:r>
            <a:r>
              <a:rPr lang="en-US" altLang="zh-CN" sz="800" dirty="0">
                <a:solidFill>
                  <a:schemeClr val="bg1">
                    <a:lumMod val="20000"/>
                    <a:lumOff val="80000"/>
                  </a:schemeClr>
                </a:solidFill>
                <a:latin typeface="Open Sans" panose="020B0606030504020204" pitchFamily="34" charset="0"/>
              </a:rPr>
              <a:t> </a:t>
            </a:r>
            <a:r>
              <a:rPr lang="en-US" altLang="zh-CN" sz="800" dirty="0" err="1">
                <a:solidFill>
                  <a:schemeClr val="bg1">
                    <a:lumMod val="20000"/>
                    <a:lumOff val="80000"/>
                  </a:schemeClr>
                </a:solidFill>
                <a:latin typeface="Open Sans" panose="020B0606030504020204" pitchFamily="34" charset="0"/>
              </a:rPr>
              <a:t>encari</a:t>
            </a:r>
            <a:r>
              <a:rPr lang="en-US" altLang="zh-CN" sz="800" dirty="0">
                <a:solidFill>
                  <a:schemeClr val="bg1">
                    <a:lumMod val="20000"/>
                    <a:lumOff val="80000"/>
                  </a:schemeClr>
                </a:solidFill>
                <a:latin typeface="Open Sans" panose="020B0606030504020204" pitchFamily="34" charset="0"/>
              </a:rPr>
              <a:t> dolor ipsum</a:t>
            </a:r>
            <a:endParaRPr lang="en-US" altLang="zh-CN" sz="800" dirty="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dirty="0" err="1">
                <a:solidFill>
                  <a:schemeClr val="bg1">
                    <a:lumMod val="20000"/>
                    <a:lumOff val="80000"/>
                  </a:schemeClr>
                </a:solidFill>
                <a:latin typeface="Open Sans" panose="020B0606030504020204" pitchFamily="34" charset="0"/>
              </a:rPr>
              <a:t>Dalam</a:t>
            </a:r>
            <a:r>
              <a:rPr lang="en-US" altLang="zh-CN" sz="800" dirty="0">
                <a:solidFill>
                  <a:schemeClr val="bg1">
                    <a:lumMod val="20000"/>
                    <a:lumOff val="80000"/>
                  </a:schemeClr>
                </a:solidFill>
                <a:latin typeface="Open Sans" panose="020B0606030504020204" pitchFamily="34" charset="0"/>
              </a:rPr>
              <a:t> </a:t>
            </a:r>
            <a:r>
              <a:rPr lang="en-US" altLang="zh-CN" sz="800" dirty="0" err="1">
                <a:solidFill>
                  <a:schemeClr val="bg1">
                    <a:lumMod val="20000"/>
                    <a:lumOff val="80000"/>
                  </a:schemeClr>
                </a:solidFill>
                <a:latin typeface="Open Sans" panose="020B0606030504020204" pitchFamily="34" charset="0"/>
              </a:rPr>
              <a:t>encari</a:t>
            </a:r>
            <a:r>
              <a:rPr lang="en-US" altLang="zh-CN" sz="800" dirty="0">
                <a:solidFill>
                  <a:schemeClr val="bg1">
                    <a:lumMod val="20000"/>
                    <a:lumOff val="80000"/>
                  </a:schemeClr>
                </a:solidFill>
                <a:latin typeface="Open Sans" panose="020B0606030504020204" pitchFamily="34" charset="0"/>
              </a:rPr>
              <a:t> dolor ipsum</a:t>
            </a:r>
            <a:endParaRPr lang="en-US" altLang="zh-CN" sz="800" dirty="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dirty="0" err="1">
                <a:solidFill>
                  <a:schemeClr val="bg1">
                    <a:lumMod val="20000"/>
                    <a:lumOff val="80000"/>
                  </a:schemeClr>
                </a:solidFill>
                <a:latin typeface="Open Sans" panose="020B0606030504020204" pitchFamily="34" charset="0"/>
              </a:rPr>
              <a:t>Dalam</a:t>
            </a:r>
            <a:r>
              <a:rPr lang="en-US" altLang="zh-CN" sz="800" dirty="0">
                <a:solidFill>
                  <a:schemeClr val="bg1">
                    <a:lumMod val="20000"/>
                    <a:lumOff val="80000"/>
                  </a:schemeClr>
                </a:solidFill>
                <a:latin typeface="Open Sans" panose="020B0606030504020204" pitchFamily="34" charset="0"/>
              </a:rPr>
              <a:t> </a:t>
            </a:r>
            <a:r>
              <a:rPr lang="en-US" altLang="zh-CN" sz="800" dirty="0" err="1">
                <a:solidFill>
                  <a:schemeClr val="bg1">
                    <a:lumMod val="20000"/>
                    <a:lumOff val="80000"/>
                  </a:schemeClr>
                </a:solidFill>
                <a:latin typeface="Open Sans" panose="020B0606030504020204" pitchFamily="34" charset="0"/>
              </a:rPr>
              <a:t>encari</a:t>
            </a:r>
            <a:r>
              <a:rPr lang="en-US" altLang="zh-CN" sz="800" dirty="0">
                <a:solidFill>
                  <a:schemeClr val="bg1">
                    <a:lumMod val="20000"/>
                    <a:lumOff val="80000"/>
                  </a:schemeClr>
                </a:solidFill>
                <a:latin typeface="Open Sans" panose="020B0606030504020204" pitchFamily="34" charset="0"/>
              </a:rPr>
              <a:t> dolor ipsum</a:t>
            </a:r>
            <a:endParaRPr lang="en-US" altLang="zh-CN" sz="800" dirty="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dirty="0" err="1">
                <a:solidFill>
                  <a:schemeClr val="bg1">
                    <a:lumMod val="20000"/>
                    <a:lumOff val="80000"/>
                  </a:schemeClr>
                </a:solidFill>
                <a:latin typeface="Open Sans" panose="020B0606030504020204" pitchFamily="34" charset="0"/>
              </a:rPr>
              <a:t>Dalam</a:t>
            </a:r>
            <a:r>
              <a:rPr lang="en-US" altLang="zh-CN" sz="800" dirty="0">
                <a:solidFill>
                  <a:schemeClr val="bg1">
                    <a:lumMod val="20000"/>
                    <a:lumOff val="80000"/>
                  </a:schemeClr>
                </a:solidFill>
                <a:latin typeface="Open Sans" panose="020B0606030504020204" pitchFamily="34" charset="0"/>
              </a:rPr>
              <a:t> </a:t>
            </a:r>
            <a:r>
              <a:rPr lang="en-US" altLang="zh-CN" sz="800" dirty="0" err="1">
                <a:solidFill>
                  <a:schemeClr val="bg1">
                    <a:lumMod val="20000"/>
                    <a:lumOff val="80000"/>
                  </a:schemeClr>
                </a:solidFill>
                <a:latin typeface="Open Sans" panose="020B0606030504020204" pitchFamily="34" charset="0"/>
              </a:rPr>
              <a:t>encari</a:t>
            </a:r>
            <a:r>
              <a:rPr lang="en-US" altLang="zh-CN" sz="800" dirty="0">
                <a:solidFill>
                  <a:schemeClr val="bg1">
                    <a:lumMod val="20000"/>
                    <a:lumOff val="80000"/>
                  </a:schemeClr>
                </a:solidFill>
                <a:latin typeface="Open Sans" panose="020B0606030504020204" pitchFamily="34" charset="0"/>
              </a:rPr>
              <a:t> dolor ipsum</a:t>
            </a:r>
            <a:endParaRPr lang="en-US" altLang="zh-CN" sz="800" dirty="0">
              <a:solidFill>
                <a:schemeClr val="bg1">
                  <a:lumMod val="20000"/>
                  <a:lumOff val="80000"/>
                </a:schemeClr>
              </a:solidFill>
              <a:latin typeface="Open Sans" panose="020B0606030504020204" pitchFamily="34" charset="0"/>
            </a:endParaRPr>
          </a:p>
        </p:txBody>
      </p:sp>
      <p:grpSp>
        <p:nvGrpSpPr>
          <p:cNvPr id="81" name="Group 8"/>
          <p:cNvGrpSpPr/>
          <p:nvPr/>
        </p:nvGrpSpPr>
        <p:grpSpPr bwMode="auto">
          <a:xfrm>
            <a:off x="4872038" y="2922696"/>
            <a:ext cx="2461022" cy="1707883"/>
            <a:chOff x="2880" y="709"/>
            <a:chExt cx="2268" cy="1678"/>
          </a:xfrm>
        </p:grpSpPr>
        <p:sp>
          <p:nvSpPr>
            <p:cNvPr id="95" name="Freeform 9"/>
            <p:cNvSpPr/>
            <p:nvPr/>
          </p:nvSpPr>
          <p:spPr bwMode="auto">
            <a:xfrm rot="10800000">
              <a:off x="2880"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a:latin typeface="+mn-lt"/>
              </a:endParaRPr>
            </a:p>
          </p:txBody>
        </p:sp>
        <p:sp>
          <p:nvSpPr>
            <p:cNvPr id="96" name="Text Box 10"/>
            <p:cNvSpPr txBox="1">
              <a:spLocks noChangeArrowheads="1"/>
            </p:cNvSpPr>
            <p:nvPr/>
          </p:nvSpPr>
          <p:spPr bwMode="auto">
            <a:xfrm>
              <a:off x="3211" y="709"/>
              <a:ext cx="489"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defRPr/>
              </a:pPr>
              <a:r>
                <a:rPr lang="en-US" altLang="zh-CN" sz="4500" b="1" dirty="0">
                  <a:solidFill>
                    <a:schemeClr val="accent3"/>
                  </a:solidFill>
                  <a:latin typeface="Fira Sans Medium Italic" panose="00000600000000000000" pitchFamily="50" charset="0"/>
                  <a:ea typeface="Fira Sans Medium Italic" panose="00000600000000000000" pitchFamily="50" charset="0"/>
                </a:rPr>
                <a:t>A</a:t>
              </a:r>
              <a:endParaRPr lang="en-US" altLang="zh-CN" sz="4500" b="1" dirty="0">
                <a:solidFill>
                  <a:schemeClr val="accent3"/>
                </a:solidFill>
                <a:latin typeface="Fira Sans Medium Italic" panose="00000600000000000000" pitchFamily="50" charset="0"/>
                <a:ea typeface="Fira Sans Medium Italic" panose="00000600000000000000" pitchFamily="50" charset="0"/>
              </a:endParaRPr>
            </a:p>
          </p:txBody>
        </p:sp>
      </p:grpSp>
      <p:sp>
        <p:nvSpPr>
          <p:cNvPr id="32782" name="Text Box 19"/>
          <p:cNvSpPr txBox="1">
            <a:spLocks noChangeArrowheads="1"/>
          </p:cNvSpPr>
          <p:nvPr/>
        </p:nvSpPr>
        <p:spPr bwMode="auto">
          <a:xfrm>
            <a:off x="5696086" y="3570596"/>
            <a:ext cx="1556147" cy="83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174625" indent="-1746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a:p>
            <a:pPr defTabSz="685800">
              <a:lnSpc>
                <a:spcPct val="100000"/>
              </a:lnSpc>
              <a:spcBef>
                <a:spcPct val="0"/>
              </a:spcBef>
              <a:buFont typeface="Wingdings" panose="05000000000000000000" pitchFamily="2" charset="2"/>
              <a:buChar char="ü"/>
            </a:pPr>
            <a:r>
              <a:rPr lang="en-US" altLang="zh-CN" sz="800">
                <a:solidFill>
                  <a:schemeClr val="bg1">
                    <a:lumMod val="20000"/>
                    <a:lumOff val="80000"/>
                  </a:schemeClr>
                </a:solidFill>
                <a:latin typeface="Open Sans" panose="020B0606030504020204" pitchFamily="34" charset="0"/>
              </a:rPr>
              <a:t>Dalam encari dolor ipsum</a:t>
            </a:r>
            <a:endParaRPr lang="en-US" altLang="zh-CN" sz="800">
              <a:solidFill>
                <a:schemeClr val="bg1">
                  <a:lumMod val="20000"/>
                  <a:lumOff val="80000"/>
                </a:schemeClr>
              </a:solidFill>
              <a:latin typeface="Open Sans" panose="020B0606030504020204" pitchFamily="34" charset="0"/>
            </a:endParaRPr>
          </a:p>
        </p:txBody>
      </p:sp>
      <p:sp>
        <p:nvSpPr>
          <p:cNvPr id="32783" name="TextBox 21"/>
          <p:cNvSpPr txBox="1">
            <a:spLocks noChangeArrowheads="1"/>
          </p:cNvSpPr>
          <p:nvPr/>
        </p:nvSpPr>
        <p:spPr bwMode="auto">
          <a:xfrm>
            <a:off x="2893129" y="1402990"/>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4" name="TextBox 22"/>
          <p:cNvSpPr txBox="1">
            <a:spLocks noChangeArrowheads="1"/>
          </p:cNvSpPr>
          <p:nvPr/>
        </p:nvSpPr>
        <p:spPr bwMode="auto">
          <a:xfrm>
            <a:off x="6102459" y="1402990"/>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5" name="TextBox 23"/>
          <p:cNvSpPr txBox="1">
            <a:spLocks noChangeArrowheads="1"/>
          </p:cNvSpPr>
          <p:nvPr/>
        </p:nvSpPr>
        <p:spPr bwMode="auto">
          <a:xfrm>
            <a:off x="2816185" y="3216872"/>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6" name="TextBox 24"/>
          <p:cNvSpPr txBox="1">
            <a:spLocks noChangeArrowheads="1"/>
          </p:cNvSpPr>
          <p:nvPr/>
        </p:nvSpPr>
        <p:spPr bwMode="auto">
          <a:xfrm>
            <a:off x="6037421" y="3216872"/>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685800">
              <a:defRPr/>
            </a:pPr>
            <a:r>
              <a:rPr lang="zh-CN" altLang="en-US"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200" dirty="0">
              <a:solidFill>
                <a:schemeClr val="bg1">
                  <a:lumMod val="20000"/>
                  <a:lumOff val="8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787" name="Shape 2102"/>
          <p:cNvSpPr/>
          <p:nvPr/>
        </p:nvSpPr>
        <p:spPr bwMode="auto">
          <a:xfrm>
            <a:off x="1902619" y="2021115"/>
            <a:ext cx="535781" cy="427566"/>
          </a:xfrm>
          <a:custGeom>
            <a:avLst/>
            <a:gdLst>
              <a:gd name="T0" fmla="*/ 356653 w 21600"/>
              <a:gd name="T1" fmla="*/ 285311 h 21600"/>
              <a:gd name="T2" fmla="*/ 356653 w 21600"/>
              <a:gd name="T3" fmla="*/ 285311 h 21600"/>
              <a:gd name="T4" fmla="*/ 356653 w 21600"/>
              <a:gd name="T5" fmla="*/ 285311 h 21600"/>
              <a:gd name="T6" fmla="*/ 356653 w 21600"/>
              <a:gd name="T7" fmla="*/ 28531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p:spPr>
        <p:txBody>
          <a:bodyPr lIns="28575" tIns="28575" rIns="28575" bIns="28575" anchor="ctr"/>
          <a:lstStyle/>
          <a:p>
            <a:endParaRPr lang="zh-CN" altLang="en-US"/>
          </a:p>
        </p:txBody>
      </p:sp>
      <p:sp>
        <p:nvSpPr>
          <p:cNvPr id="32788" name="Shape 3659"/>
          <p:cNvSpPr/>
          <p:nvPr/>
        </p:nvSpPr>
        <p:spPr bwMode="auto">
          <a:xfrm>
            <a:off x="5126831" y="3851670"/>
            <a:ext cx="495300" cy="464487"/>
          </a:xfrm>
          <a:custGeom>
            <a:avLst/>
            <a:gdLst>
              <a:gd name="T0" fmla="*/ 330544 w 20993"/>
              <a:gd name="T1" fmla="*/ 309898 h 21440"/>
              <a:gd name="T2" fmla="*/ 330544 w 20993"/>
              <a:gd name="T3" fmla="*/ 309898 h 21440"/>
              <a:gd name="T4" fmla="*/ 330544 w 20993"/>
              <a:gd name="T5" fmla="*/ 309898 h 21440"/>
              <a:gd name="T6" fmla="*/ 330544 w 20993"/>
              <a:gd name="T7" fmla="*/ 309898 h 2144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FFFFFF"/>
          </a:solidFill>
          <a:ln>
            <a:noFill/>
          </a:ln>
        </p:spPr>
        <p:txBody>
          <a:bodyPr lIns="28575" tIns="28575" rIns="28575" bIns="28575" anchor="ctr"/>
          <a:lstStyle/>
          <a:p>
            <a:endParaRPr lang="zh-CN" altLang="en-US"/>
          </a:p>
        </p:txBody>
      </p:sp>
      <p:sp>
        <p:nvSpPr>
          <p:cNvPr id="32789" name="Freeform 51"/>
          <p:cNvSpPr>
            <a:spLocks noEditPoints="1"/>
          </p:cNvSpPr>
          <p:nvPr/>
        </p:nvSpPr>
        <p:spPr bwMode="auto">
          <a:xfrm>
            <a:off x="1934767" y="3905265"/>
            <a:ext cx="497681" cy="410892"/>
          </a:xfrm>
          <a:custGeom>
            <a:avLst/>
            <a:gdLst>
              <a:gd name="T0" fmla="*/ 514441 w 107"/>
              <a:gd name="T1" fmla="*/ 392216 h 88"/>
              <a:gd name="T2" fmla="*/ 514441 w 107"/>
              <a:gd name="T3" fmla="*/ 43580 h 88"/>
              <a:gd name="T4" fmla="*/ 514441 w 107"/>
              <a:gd name="T5" fmla="*/ 18677 h 88"/>
              <a:gd name="T6" fmla="*/ 526837 w 107"/>
              <a:gd name="T7" fmla="*/ 0 h 88"/>
              <a:gd name="T8" fmla="*/ 539233 w 107"/>
              <a:gd name="T9" fmla="*/ 0 h 88"/>
              <a:gd name="T10" fmla="*/ 551629 w 107"/>
              <a:gd name="T11" fmla="*/ 0 h 88"/>
              <a:gd name="T12" fmla="*/ 551629 w 107"/>
              <a:gd name="T13" fmla="*/ 429570 h 88"/>
              <a:gd name="T14" fmla="*/ 539233 w 107"/>
              <a:gd name="T15" fmla="*/ 435795 h 88"/>
              <a:gd name="T16" fmla="*/ 526837 w 107"/>
              <a:gd name="T17" fmla="*/ 429570 h 88"/>
              <a:gd name="T18" fmla="*/ 514441 w 107"/>
              <a:gd name="T19" fmla="*/ 417118 h 88"/>
              <a:gd name="T20" fmla="*/ 514441 w 107"/>
              <a:gd name="T21" fmla="*/ 392216 h 88"/>
              <a:gd name="T22" fmla="*/ 148754 w 107"/>
              <a:gd name="T23" fmla="*/ 392216 h 88"/>
              <a:gd name="T24" fmla="*/ 148754 w 107"/>
              <a:gd name="T25" fmla="*/ 43580 h 88"/>
              <a:gd name="T26" fmla="*/ 148754 w 107"/>
              <a:gd name="T27" fmla="*/ 18677 h 88"/>
              <a:gd name="T28" fmla="*/ 136358 w 107"/>
              <a:gd name="T29" fmla="*/ 0 h 88"/>
              <a:gd name="T30" fmla="*/ 123962 w 107"/>
              <a:gd name="T31" fmla="*/ 0 h 88"/>
              <a:gd name="T32" fmla="*/ 111566 w 107"/>
              <a:gd name="T33" fmla="*/ 0 h 88"/>
              <a:gd name="T34" fmla="*/ 111566 w 107"/>
              <a:gd name="T35" fmla="*/ 429570 h 88"/>
              <a:gd name="T36" fmla="*/ 123962 w 107"/>
              <a:gd name="T37" fmla="*/ 435795 h 88"/>
              <a:gd name="T38" fmla="*/ 136358 w 107"/>
              <a:gd name="T39" fmla="*/ 429570 h 88"/>
              <a:gd name="T40" fmla="*/ 148754 w 107"/>
              <a:gd name="T41" fmla="*/ 417118 h 88"/>
              <a:gd name="T42" fmla="*/ 148754 w 107"/>
              <a:gd name="T43" fmla="*/ 392216 h 88"/>
              <a:gd name="T44" fmla="*/ 223131 w 107"/>
              <a:gd name="T45" fmla="*/ 317508 h 88"/>
              <a:gd name="T46" fmla="*/ 223131 w 107"/>
              <a:gd name="T47" fmla="*/ 342411 h 88"/>
              <a:gd name="T48" fmla="*/ 204537 w 107"/>
              <a:gd name="T49" fmla="*/ 361088 h 88"/>
              <a:gd name="T50" fmla="*/ 192141 w 107"/>
              <a:gd name="T51" fmla="*/ 367313 h 88"/>
              <a:gd name="T52" fmla="*/ 179744 w 107"/>
              <a:gd name="T53" fmla="*/ 361088 h 88"/>
              <a:gd name="T54" fmla="*/ 179744 w 107"/>
              <a:gd name="T55" fmla="*/ 74708 h 88"/>
              <a:gd name="T56" fmla="*/ 192141 w 107"/>
              <a:gd name="T57" fmla="*/ 68482 h 88"/>
              <a:gd name="T58" fmla="*/ 204537 w 107"/>
              <a:gd name="T59" fmla="*/ 74708 h 88"/>
              <a:gd name="T60" fmla="*/ 223131 w 107"/>
              <a:gd name="T61" fmla="*/ 87159 h 88"/>
              <a:gd name="T62" fmla="*/ 223131 w 107"/>
              <a:gd name="T63" fmla="*/ 112062 h 88"/>
              <a:gd name="T64" fmla="*/ 223131 w 107"/>
              <a:gd name="T65" fmla="*/ 317508 h 88"/>
              <a:gd name="T66" fmla="*/ 378083 w 107"/>
              <a:gd name="T67" fmla="*/ 498052 h 88"/>
              <a:gd name="T68" fmla="*/ 334697 w 107"/>
              <a:gd name="T69" fmla="*/ 547857 h 88"/>
              <a:gd name="T70" fmla="*/ 285112 w 107"/>
              <a:gd name="T71" fmla="*/ 498052 h 88"/>
              <a:gd name="T72" fmla="*/ 285112 w 107"/>
              <a:gd name="T73" fmla="*/ 149416 h 88"/>
              <a:gd name="T74" fmla="*/ 334697 w 107"/>
              <a:gd name="T75" fmla="*/ 99610 h 88"/>
              <a:gd name="T76" fmla="*/ 378083 w 107"/>
              <a:gd name="T77" fmla="*/ 149416 h 88"/>
              <a:gd name="T78" fmla="*/ 378083 w 107"/>
              <a:gd name="T79" fmla="*/ 498052 h 88"/>
              <a:gd name="T80" fmla="*/ 440064 w 107"/>
              <a:gd name="T81" fmla="*/ 317508 h 88"/>
              <a:gd name="T82" fmla="*/ 440064 w 107"/>
              <a:gd name="T83" fmla="*/ 342411 h 88"/>
              <a:gd name="T84" fmla="*/ 458658 w 107"/>
              <a:gd name="T85" fmla="*/ 361088 h 88"/>
              <a:gd name="T86" fmla="*/ 471054 w 107"/>
              <a:gd name="T87" fmla="*/ 367313 h 88"/>
              <a:gd name="T88" fmla="*/ 483451 w 107"/>
              <a:gd name="T89" fmla="*/ 361088 h 88"/>
              <a:gd name="T90" fmla="*/ 483451 w 107"/>
              <a:gd name="T91" fmla="*/ 74708 h 88"/>
              <a:gd name="T92" fmla="*/ 471054 w 107"/>
              <a:gd name="T93" fmla="*/ 68482 h 88"/>
              <a:gd name="T94" fmla="*/ 458658 w 107"/>
              <a:gd name="T95" fmla="*/ 74708 h 88"/>
              <a:gd name="T96" fmla="*/ 440064 w 107"/>
              <a:gd name="T97" fmla="*/ 87159 h 88"/>
              <a:gd name="T98" fmla="*/ 440064 w 107"/>
              <a:gd name="T99" fmla="*/ 112062 h 88"/>
              <a:gd name="T100" fmla="*/ 440064 w 107"/>
              <a:gd name="T101" fmla="*/ 317508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rgbClr val="FFFFFF"/>
          </a:solidFill>
          <a:ln>
            <a:noFill/>
          </a:ln>
        </p:spPr>
        <p:txBody>
          <a:bodyPr lIns="68580" tIns="34290" rIns="68580" bIns="34290"/>
          <a:lstStyle/>
          <a:p>
            <a:endParaRPr lang="zh-CN" altLang="en-US"/>
          </a:p>
        </p:txBody>
      </p:sp>
      <p:sp>
        <p:nvSpPr>
          <p:cNvPr id="32790" name="Freeform 61"/>
          <p:cNvSpPr>
            <a:spLocks noEditPoints="1"/>
          </p:cNvSpPr>
          <p:nvPr/>
        </p:nvSpPr>
        <p:spPr bwMode="auto">
          <a:xfrm>
            <a:off x="5114925" y="2065181"/>
            <a:ext cx="514350" cy="403747"/>
          </a:xfrm>
          <a:custGeom>
            <a:avLst/>
            <a:gdLst>
              <a:gd name="T0" fmla="*/ 323128 w 106"/>
              <a:gd name="T1" fmla="*/ 71255 h 83"/>
              <a:gd name="T2" fmla="*/ 329590 w 106"/>
              <a:gd name="T3" fmla="*/ 71255 h 83"/>
              <a:gd name="T4" fmla="*/ 329590 w 106"/>
              <a:gd name="T5" fmla="*/ 278543 h 83"/>
              <a:gd name="T6" fmla="*/ 122789 w 106"/>
              <a:gd name="T7" fmla="*/ 174899 h 83"/>
              <a:gd name="T8" fmla="*/ 122789 w 106"/>
              <a:gd name="T9" fmla="*/ 168421 h 83"/>
              <a:gd name="T10" fmla="*/ 355441 w 106"/>
              <a:gd name="T11" fmla="*/ 272065 h 83"/>
              <a:gd name="T12" fmla="*/ 361903 w 106"/>
              <a:gd name="T13" fmla="*/ 278543 h 83"/>
              <a:gd name="T14" fmla="*/ 562242 w 106"/>
              <a:gd name="T15" fmla="*/ 174899 h 83"/>
              <a:gd name="T16" fmla="*/ 361903 w 106"/>
              <a:gd name="T17" fmla="*/ 71255 h 83"/>
              <a:gd name="T18" fmla="*/ 355441 w 106"/>
              <a:gd name="T19" fmla="*/ 71255 h 83"/>
              <a:gd name="T20" fmla="*/ 96938 w 106"/>
              <a:gd name="T21" fmla="*/ 187854 h 83"/>
              <a:gd name="T22" fmla="*/ 6463 w 106"/>
              <a:gd name="T23" fmla="*/ 226721 h 83"/>
              <a:gd name="T24" fmla="*/ 6463 w 106"/>
              <a:gd name="T25" fmla="*/ 239676 h 83"/>
              <a:gd name="T26" fmla="*/ 219727 w 106"/>
              <a:gd name="T27" fmla="*/ 343320 h 83"/>
              <a:gd name="T28" fmla="*/ 310203 w 106"/>
              <a:gd name="T29" fmla="*/ 297976 h 83"/>
              <a:gd name="T30" fmla="*/ 678568 w 106"/>
              <a:gd name="T31" fmla="*/ 103644 h 83"/>
              <a:gd name="T32" fmla="*/ 678568 w 106"/>
              <a:gd name="T33" fmla="*/ 116599 h 83"/>
              <a:gd name="T34" fmla="*/ 588093 w 106"/>
              <a:gd name="T35" fmla="*/ 161943 h 83"/>
              <a:gd name="T36" fmla="*/ 374828 w 106"/>
              <a:gd name="T37" fmla="*/ 51822 h 83"/>
              <a:gd name="T38" fmla="*/ 465304 w 106"/>
              <a:gd name="T39" fmla="*/ 0 h 83"/>
              <a:gd name="T40" fmla="*/ 678568 w 106"/>
              <a:gd name="T41" fmla="*/ 103644 h 83"/>
              <a:gd name="T42" fmla="*/ 685031 w 106"/>
              <a:gd name="T43" fmla="*/ 233198 h 83"/>
              <a:gd name="T44" fmla="*/ 465304 w 106"/>
              <a:gd name="T45" fmla="*/ 343320 h 83"/>
              <a:gd name="T46" fmla="*/ 374828 w 106"/>
              <a:gd name="T47" fmla="*/ 304454 h 83"/>
              <a:gd name="T48" fmla="*/ 374828 w 106"/>
              <a:gd name="T49" fmla="*/ 291498 h 83"/>
              <a:gd name="T50" fmla="*/ 594555 w 106"/>
              <a:gd name="T51" fmla="*/ 187854 h 83"/>
              <a:gd name="T52" fmla="*/ 310203 w 106"/>
              <a:gd name="T53" fmla="*/ 45344 h 83"/>
              <a:gd name="T54" fmla="*/ 213264 w 106"/>
              <a:gd name="T55" fmla="*/ 0 h 83"/>
              <a:gd name="T56" fmla="*/ 0 w 106"/>
              <a:gd name="T57" fmla="*/ 110121 h 83"/>
              <a:gd name="T58" fmla="*/ 90476 w 106"/>
              <a:gd name="T59" fmla="*/ 161943 h 83"/>
              <a:gd name="T60" fmla="*/ 310203 w 106"/>
              <a:gd name="T61" fmla="*/ 58300 h 83"/>
              <a:gd name="T62" fmla="*/ 310203 w 106"/>
              <a:gd name="T63" fmla="*/ 45344 h 83"/>
              <a:gd name="T64" fmla="*/ 355441 w 106"/>
              <a:gd name="T65" fmla="*/ 531174 h 83"/>
              <a:gd name="T66" fmla="*/ 361903 w 106"/>
              <a:gd name="T67" fmla="*/ 537652 h 83"/>
              <a:gd name="T68" fmla="*/ 581630 w 106"/>
              <a:gd name="T69" fmla="*/ 421053 h 83"/>
              <a:gd name="T70" fmla="*/ 575168 w 106"/>
              <a:gd name="T71" fmla="*/ 317409 h 83"/>
              <a:gd name="T72" fmla="*/ 471767 w 106"/>
              <a:gd name="T73" fmla="*/ 369231 h 83"/>
              <a:gd name="T74" fmla="*/ 465304 w 106"/>
              <a:gd name="T75" fmla="*/ 369231 h 83"/>
              <a:gd name="T76" fmla="*/ 361903 w 106"/>
              <a:gd name="T77" fmla="*/ 317409 h 83"/>
              <a:gd name="T78" fmla="*/ 355441 w 106"/>
              <a:gd name="T79" fmla="*/ 323887 h 83"/>
              <a:gd name="T80" fmla="*/ 109863 w 106"/>
              <a:gd name="T81" fmla="*/ 317409 h 83"/>
              <a:gd name="T82" fmla="*/ 213264 w 106"/>
              <a:gd name="T83" fmla="*/ 369231 h 83"/>
              <a:gd name="T84" fmla="*/ 323128 w 106"/>
              <a:gd name="T85" fmla="*/ 317409 h 83"/>
              <a:gd name="T86" fmla="*/ 329590 w 106"/>
              <a:gd name="T87" fmla="*/ 323887 h 83"/>
              <a:gd name="T88" fmla="*/ 329590 w 106"/>
              <a:gd name="T89" fmla="*/ 537652 h 83"/>
              <a:gd name="T90" fmla="*/ 109863 w 106"/>
              <a:gd name="T91" fmla="*/ 427531 h 83"/>
              <a:gd name="T92" fmla="*/ 103401 w 106"/>
              <a:gd name="T93" fmla="*/ 32388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FFFFFF"/>
          </a:solidFill>
          <a:ln>
            <a:noFill/>
          </a:ln>
        </p:spPr>
        <p:txBody>
          <a:bodyPr lIns="68580" tIns="34290" rIns="68580" bIns="34290"/>
          <a:lstStyle/>
          <a:p>
            <a:endParaRPr lang="zh-CN" altLang="en-US"/>
          </a:p>
        </p:txBody>
      </p:sp>
      <p:grpSp>
        <p:nvGrpSpPr>
          <p:cNvPr id="39" name="组合 38"/>
          <p:cNvGrpSpPr/>
          <p:nvPr/>
        </p:nvGrpSpPr>
        <p:grpSpPr>
          <a:xfrm>
            <a:off x="2713964" y="340296"/>
            <a:ext cx="6141063" cy="129844"/>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30" name="矩形 29"/>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bwMode="auto">
          <a:xfrm>
            <a:off x="5448853" y="3016785"/>
            <a:ext cx="1207383" cy="323950"/>
            <a:chOff x="7264628" y="4021246"/>
            <a:chExt cx="1610950" cy="432000"/>
          </a:xfrm>
        </p:grpSpPr>
        <p:sp>
          <p:nvSpPr>
            <p:cNvPr id="13" name="AutoShape 5"/>
            <p:cNvSpPr>
              <a:spLocks noChangeArrowheads="1"/>
            </p:cNvSpPr>
            <p:nvPr/>
          </p:nvSpPr>
          <p:spPr bwMode="auto">
            <a:xfrm flipV="1">
              <a:off x="7322671" y="4021246"/>
              <a:ext cx="1496453" cy="432000"/>
            </a:xfrm>
            <a:prstGeom prst="roundRect">
              <a:avLst>
                <a:gd name="adj" fmla="val 50000"/>
              </a:avLst>
            </a:prstGeom>
            <a:solidFill>
              <a:schemeClr val="accent4"/>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15" name="Rektangel 161"/>
            <p:cNvSpPr>
              <a:spLocks noChangeArrowheads="1"/>
            </p:cNvSpPr>
            <p:nvPr/>
          </p:nvSpPr>
          <p:spPr bwMode="auto">
            <a:xfrm>
              <a:off x="7264628" y="4067304"/>
              <a:ext cx="1610950"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Development</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6" name="Group 55"/>
          <p:cNvGrpSpPr/>
          <p:nvPr/>
        </p:nvGrpSpPr>
        <p:grpSpPr bwMode="auto">
          <a:xfrm>
            <a:off x="2424113" y="3021549"/>
            <a:ext cx="1122760" cy="323950"/>
            <a:chOff x="3232198" y="4026773"/>
            <a:chExt cx="1496453" cy="432000"/>
          </a:xfrm>
        </p:grpSpPr>
        <p:sp>
          <p:nvSpPr>
            <p:cNvPr id="17" name="AutoShape 5"/>
            <p:cNvSpPr>
              <a:spLocks noChangeArrowheads="1"/>
            </p:cNvSpPr>
            <p:nvPr/>
          </p:nvSpPr>
          <p:spPr bwMode="auto">
            <a:xfrm flipV="1">
              <a:off x="3232198" y="4026773"/>
              <a:ext cx="1496453" cy="432000"/>
            </a:xfrm>
            <a:prstGeom prst="roundRect">
              <a:avLst>
                <a:gd name="adj" fmla="val 50000"/>
              </a:avLst>
            </a:prstGeom>
            <a:solidFill>
              <a:schemeClr val="accent2"/>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19" name="Rektangel 161"/>
            <p:cNvSpPr>
              <a:spLocks noChangeArrowheads="1"/>
            </p:cNvSpPr>
            <p:nvPr/>
          </p:nvSpPr>
          <p:spPr bwMode="auto">
            <a:xfrm>
              <a:off x="3426818" y="4066478"/>
              <a:ext cx="1113563"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Cheking</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7" name="Group 56"/>
          <p:cNvGrpSpPr/>
          <p:nvPr/>
        </p:nvGrpSpPr>
        <p:grpSpPr bwMode="auto">
          <a:xfrm>
            <a:off x="3954066" y="3016785"/>
            <a:ext cx="1122759" cy="323950"/>
            <a:chOff x="5272747" y="4021246"/>
            <a:chExt cx="1496453" cy="432000"/>
          </a:xfrm>
        </p:grpSpPr>
        <p:sp>
          <p:nvSpPr>
            <p:cNvPr id="21" name="AutoShape 5"/>
            <p:cNvSpPr>
              <a:spLocks noChangeArrowheads="1"/>
            </p:cNvSpPr>
            <p:nvPr/>
          </p:nvSpPr>
          <p:spPr bwMode="auto">
            <a:xfrm flipV="1">
              <a:off x="5272747" y="4021246"/>
              <a:ext cx="1496453" cy="432000"/>
            </a:xfrm>
            <a:prstGeom prst="roundRect">
              <a:avLst>
                <a:gd name="adj" fmla="val 50000"/>
              </a:avLst>
            </a:prstGeom>
            <a:solidFill>
              <a:schemeClr val="accent3"/>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23" name="Rektangel 161"/>
            <p:cNvSpPr>
              <a:spLocks noChangeArrowheads="1"/>
            </p:cNvSpPr>
            <p:nvPr/>
          </p:nvSpPr>
          <p:spPr bwMode="auto">
            <a:xfrm>
              <a:off x="5549955" y="4067304"/>
              <a:ext cx="989645"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Action</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9" name="Group 58"/>
          <p:cNvGrpSpPr/>
          <p:nvPr/>
        </p:nvGrpSpPr>
        <p:grpSpPr bwMode="auto">
          <a:xfrm>
            <a:off x="6900765" y="3016785"/>
            <a:ext cx="1300357" cy="323950"/>
            <a:chOff x="9200833" y="4021246"/>
            <a:chExt cx="1733162" cy="432000"/>
          </a:xfrm>
        </p:grpSpPr>
        <p:sp>
          <p:nvSpPr>
            <p:cNvPr id="25" name="AutoShape 5"/>
            <p:cNvSpPr>
              <a:spLocks noChangeArrowheads="1"/>
            </p:cNvSpPr>
            <p:nvPr/>
          </p:nvSpPr>
          <p:spPr bwMode="auto">
            <a:xfrm flipV="1">
              <a:off x="9323155" y="4021246"/>
              <a:ext cx="1496453" cy="432000"/>
            </a:xfrm>
            <a:prstGeom prst="roundRect">
              <a:avLst>
                <a:gd name="adj" fmla="val 50000"/>
              </a:avLst>
            </a:prstGeom>
            <a:solidFill>
              <a:schemeClr val="accent1"/>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27" name="Rektangel 161"/>
            <p:cNvSpPr>
              <a:spLocks noChangeArrowheads="1"/>
            </p:cNvSpPr>
            <p:nvPr/>
          </p:nvSpPr>
          <p:spPr bwMode="auto">
            <a:xfrm>
              <a:off x="9200833" y="4067304"/>
              <a:ext cx="1733162"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Full Support</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sp>
        <p:nvSpPr>
          <p:cNvPr id="49" name="Rectangle 48"/>
          <p:cNvSpPr/>
          <p:nvPr/>
        </p:nvSpPr>
        <p:spPr>
          <a:xfrm>
            <a:off x="731044" y="3390756"/>
            <a:ext cx="1439466" cy="484748"/>
          </a:xfrm>
          <a:prstGeom prst="rect">
            <a:avLst/>
          </a:prstGeom>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Rectangle 50"/>
          <p:cNvSpPr/>
          <p:nvPr/>
        </p:nvSpPr>
        <p:spPr>
          <a:xfrm>
            <a:off x="2263379" y="3390756"/>
            <a:ext cx="1439465" cy="484748"/>
          </a:xfrm>
          <a:prstGeom prst="rect">
            <a:avLst/>
          </a:prstGeom>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Rectangle 51"/>
          <p:cNvSpPr/>
          <p:nvPr/>
        </p:nvSpPr>
        <p:spPr>
          <a:xfrm>
            <a:off x="3814763" y="3390756"/>
            <a:ext cx="1439466" cy="484748"/>
          </a:xfrm>
          <a:prstGeom prst="rect">
            <a:avLst/>
          </a:prstGeom>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Rectangle 52"/>
          <p:cNvSpPr/>
          <p:nvPr/>
        </p:nvSpPr>
        <p:spPr>
          <a:xfrm>
            <a:off x="5336381" y="3390756"/>
            <a:ext cx="1438275" cy="484748"/>
          </a:xfrm>
          <a:prstGeom prst="rect">
            <a:avLst/>
          </a:prstGeom>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Rectangle 53"/>
          <p:cNvSpPr/>
          <p:nvPr/>
        </p:nvSpPr>
        <p:spPr>
          <a:xfrm>
            <a:off x="6830617" y="3390756"/>
            <a:ext cx="1439465" cy="484748"/>
          </a:xfrm>
          <a:prstGeom prst="rect">
            <a:avLst/>
          </a:prstGeom>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2" name="Group 41"/>
          <p:cNvGrpSpPr/>
          <p:nvPr/>
        </p:nvGrpSpPr>
        <p:grpSpPr bwMode="auto">
          <a:xfrm>
            <a:off x="884635" y="3008447"/>
            <a:ext cx="1122759" cy="323950"/>
            <a:chOff x="1180135" y="4010334"/>
            <a:chExt cx="1496453" cy="432000"/>
          </a:xfrm>
        </p:grpSpPr>
        <p:sp>
          <p:nvSpPr>
            <p:cNvPr id="9" name="AutoShape 5"/>
            <p:cNvSpPr>
              <a:spLocks noChangeArrowheads="1"/>
            </p:cNvSpPr>
            <p:nvPr/>
          </p:nvSpPr>
          <p:spPr bwMode="auto">
            <a:xfrm flipV="1">
              <a:off x="1180135" y="4010334"/>
              <a:ext cx="1496453" cy="432000"/>
            </a:xfrm>
            <a:prstGeom prst="roundRect">
              <a:avLst>
                <a:gd name="adj" fmla="val 50000"/>
              </a:avLst>
            </a:prstGeom>
            <a:solidFill>
              <a:schemeClr val="accent1"/>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11" name="Rektangel 161"/>
            <p:cNvSpPr>
              <a:spLocks noChangeArrowheads="1"/>
            </p:cNvSpPr>
            <p:nvPr/>
          </p:nvSpPr>
          <p:spPr bwMode="auto">
            <a:xfrm>
              <a:off x="1476386" y="4067509"/>
              <a:ext cx="989646"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Review</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33" name="Group 32"/>
          <p:cNvGrpSpPr/>
          <p:nvPr/>
        </p:nvGrpSpPr>
        <p:grpSpPr bwMode="auto">
          <a:xfrm>
            <a:off x="708422" y="1376788"/>
            <a:ext cx="1675209" cy="1647143"/>
            <a:chOff x="944095" y="1835838"/>
            <a:chExt cx="2234654" cy="2194358"/>
          </a:xfrm>
        </p:grpSpPr>
        <p:sp>
          <p:nvSpPr>
            <p:cNvPr id="10" name="Line 33"/>
            <p:cNvSpPr>
              <a:spLocks noChangeShapeType="1"/>
            </p:cNvSpPr>
            <p:nvPr/>
          </p:nvSpPr>
          <p:spPr bwMode="auto">
            <a:xfrm flipV="1">
              <a:off x="1588921" y="3428850"/>
              <a:ext cx="0" cy="6013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a:lstStyle/>
            <a:p>
              <a:pPr defTabSz="685800">
                <a:defRPr/>
              </a:pPr>
              <a:endParaRPr lang="da-DK" kern="0">
                <a:solidFill>
                  <a:sysClr val="windowText" lastClr="000000"/>
                </a:solidFill>
              </a:endParaRPr>
            </a:p>
          </p:txBody>
        </p:sp>
        <p:grpSp>
          <p:nvGrpSpPr>
            <p:cNvPr id="88103" name="Group 1"/>
            <p:cNvGrpSpPr/>
            <p:nvPr/>
          </p:nvGrpSpPr>
          <p:grpSpPr bwMode="auto">
            <a:xfrm>
              <a:off x="944095" y="1835838"/>
              <a:ext cx="2234654" cy="1434898"/>
              <a:chOff x="944095" y="1835838"/>
              <a:chExt cx="2234654" cy="1434898"/>
            </a:xfrm>
          </p:grpSpPr>
          <p:sp>
            <p:nvSpPr>
              <p:cNvPr id="3" name="Freeform 2"/>
              <p:cNvSpPr/>
              <p:nvPr/>
            </p:nvSpPr>
            <p:spPr>
              <a:xfrm>
                <a:off x="944095"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1"/>
              </a:solidFill>
              <a:ln w="25400">
                <a:solidFill>
                  <a:schemeClr val="bg1">
                    <a:lumMod val="9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56032" tIns="85344" rIns="85344" bIns="85344" spcCol="1270" anchor="ctr"/>
              <a:lstStyle/>
              <a:p>
                <a:pPr algn="ctr" defTabSz="2133600">
                  <a:lnSpc>
                    <a:spcPct val="90000"/>
                  </a:lnSpc>
                  <a:spcAft>
                    <a:spcPct val="35000"/>
                  </a:spcAft>
                  <a:defRPr/>
                </a:pPr>
                <a:endParaRPr lang="id-ID" sz="4800" dirty="0"/>
              </a:p>
            </p:txBody>
          </p:sp>
          <p:sp>
            <p:nvSpPr>
              <p:cNvPr id="88105" name="Freeform 36"/>
              <p:cNvSpPr>
                <a:spLocks noEditPoints="1"/>
              </p:cNvSpPr>
              <p:nvPr/>
            </p:nvSpPr>
            <p:spPr bwMode="auto">
              <a:xfrm>
                <a:off x="1718974" y="2225380"/>
                <a:ext cx="527434" cy="593800"/>
              </a:xfrm>
              <a:custGeom>
                <a:avLst/>
                <a:gdLst>
                  <a:gd name="T0" fmla="*/ 494469 w 320"/>
                  <a:gd name="T1" fmla="*/ 0 h 360"/>
                  <a:gd name="T2" fmla="*/ 421947 w 320"/>
                  <a:gd name="T3" fmla="*/ 0 h 360"/>
                  <a:gd name="T4" fmla="*/ 395576 w 320"/>
                  <a:gd name="T5" fmla="*/ 32989 h 360"/>
                  <a:gd name="T6" fmla="*/ 395576 w 320"/>
                  <a:gd name="T7" fmla="*/ 593800 h 360"/>
                  <a:gd name="T8" fmla="*/ 527434 w 320"/>
                  <a:gd name="T9" fmla="*/ 593800 h 360"/>
                  <a:gd name="T10" fmla="*/ 527434 w 320"/>
                  <a:gd name="T11" fmla="*/ 32989 h 360"/>
                  <a:gd name="T12" fmla="*/ 494469 w 320"/>
                  <a:gd name="T13" fmla="*/ 0 h 360"/>
                  <a:gd name="T14" fmla="*/ 296682 w 320"/>
                  <a:gd name="T15" fmla="*/ 197933 h 360"/>
                  <a:gd name="T16" fmla="*/ 224159 w 320"/>
                  <a:gd name="T17" fmla="*/ 197933 h 360"/>
                  <a:gd name="T18" fmla="*/ 197788 w 320"/>
                  <a:gd name="T19" fmla="*/ 230922 h 360"/>
                  <a:gd name="T20" fmla="*/ 197788 w 320"/>
                  <a:gd name="T21" fmla="*/ 593800 h 360"/>
                  <a:gd name="T22" fmla="*/ 329646 w 320"/>
                  <a:gd name="T23" fmla="*/ 593800 h 360"/>
                  <a:gd name="T24" fmla="*/ 329646 w 320"/>
                  <a:gd name="T25" fmla="*/ 230922 h 360"/>
                  <a:gd name="T26" fmla="*/ 296682 w 320"/>
                  <a:gd name="T27" fmla="*/ 197933 h 360"/>
                  <a:gd name="T28" fmla="*/ 98894 w 320"/>
                  <a:gd name="T29" fmla="*/ 395867 h 360"/>
                  <a:gd name="T30" fmla="*/ 26372 w 320"/>
                  <a:gd name="T31" fmla="*/ 395867 h 360"/>
                  <a:gd name="T32" fmla="*/ 0 w 320"/>
                  <a:gd name="T33" fmla="*/ 428856 h 360"/>
                  <a:gd name="T34" fmla="*/ 0 w 320"/>
                  <a:gd name="T35" fmla="*/ 593800 h 360"/>
                  <a:gd name="T36" fmla="*/ 131859 w 320"/>
                  <a:gd name="T37" fmla="*/ 593800 h 360"/>
                  <a:gd name="T38" fmla="*/ 131859 w 320"/>
                  <a:gd name="T39" fmla="*/ 428856 h 360"/>
                  <a:gd name="T40" fmla="*/ 98894 w 320"/>
                  <a:gd name="T41" fmla="*/ 395867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4" name="Group 33"/>
          <p:cNvGrpSpPr/>
          <p:nvPr/>
        </p:nvGrpSpPr>
        <p:grpSpPr bwMode="auto">
          <a:xfrm>
            <a:off x="2216944" y="1376788"/>
            <a:ext cx="1675210" cy="1631660"/>
            <a:chOff x="2955284" y="1835838"/>
            <a:chExt cx="2234654" cy="2174496"/>
          </a:xfrm>
        </p:grpSpPr>
        <p:sp>
          <p:nvSpPr>
            <p:cNvPr id="18" name="Line 33"/>
            <p:cNvSpPr>
              <a:spLocks noChangeShapeType="1"/>
            </p:cNvSpPr>
            <p:nvPr/>
          </p:nvSpPr>
          <p:spPr bwMode="auto">
            <a:xfrm flipV="1">
              <a:off x="3603286" y="3411951"/>
              <a:ext cx="0" cy="598383"/>
            </a:xfrm>
            <a:prstGeom prst="line">
              <a:avLst/>
            </a:prstGeom>
            <a:ln>
              <a:solidFill>
                <a:schemeClr val="accent2"/>
              </a:solidFill>
            </a:ln>
          </p:spPr>
          <p:style>
            <a:lnRef idx="2">
              <a:schemeClr val="accent6"/>
            </a:lnRef>
            <a:fillRef idx="0">
              <a:schemeClr val="accent6"/>
            </a:fillRef>
            <a:effectRef idx="1">
              <a:schemeClr val="accent6"/>
            </a:effectRef>
            <a:fontRef idx="minor">
              <a:schemeClr val="tx1"/>
            </a:fontRef>
          </p:style>
          <p:txBody>
            <a:bodyPr/>
            <a:lstStyle/>
            <a:p>
              <a:pPr defTabSz="685800">
                <a:defRPr/>
              </a:pPr>
              <a:endParaRPr lang="da-DK" kern="0">
                <a:solidFill>
                  <a:sysClr val="windowText" lastClr="000000"/>
                </a:solidFill>
              </a:endParaRPr>
            </a:p>
          </p:txBody>
        </p:sp>
        <p:grpSp>
          <p:nvGrpSpPr>
            <p:cNvPr id="88099" name="Group 27"/>
            <p:cNvGrpSpPr/>
            <p:nvPr/>
          </p:nvGrpSpPr>
          <p:grpSpPr bwMode="auto">
            <a:xfrm>
              <a:off x="2955284" y="1835838"/>
              <a:ext cx="2234654" cy="1434898"/>
              <a:chOff x="2955284" y="1835838"/>
              <a:chExt cx="2234654" cy="1434898"/>
            </a:xfrm>
          </p:grpSpPr>
          <p:sp>
            <p:nvSpPr>
              <p:cNvPr id="4" name="Freeform 3"/>
              <p:cNvSpPr/>
              <p:nvPr/>
            </p:nvSpPr>
            <p:spPr>
              <a:xfrm>
                <a:off x="2955284"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2"/>
              </a:solidFill>
              <a:ln w="25400">
                <a:solidFill>
                  <a:schemeClr val="bg1">
                    <a:lumMod val="95000"/>
                  </a:schemeClr>
                </a:solidFill>
              </a:ln>
            </p:spPr>
            <p:style>
              <a:lnRef idx="2">
                <a:schemeClr val="lt1">
                  <a:hueOff val="0"/>
                  <a:satOff val="0"/>
                  <a:lumOff val="0"/>
                  <a:alphaOff val="0"/>
                </a:schemeClr>
              </a:lnRef>
              <a:fillRef idx="1">
                <a:schemeClr val="accent5">
                  <a:hueOff val="-1438237"/>
                  <a:satOff val="14549"/>
                  <a:lumOff val="-2548"/>
                  <a:alphaOff val="0"/>
                </a:schemeClr>
              </a:fillRef>
              <a:effectRef idx="0">
                <a:schemeClr val="accent5">
                  <a:hueOff val="-1438237"/>
                  <a:satOff val="14549"/>
                  <a:lumOff val="-2548"/>
                  <a:alphaOff val="0"/>
                </a:schemeClr>
              </a:effectRef>
              <a:fontRef idx="minor">
                <a:schemeClr val="lt1"/>
              </a:fontRef>
            </p:style>
            <p:txBody>
              <a:bodyPr lIns="256032" tIns="85344" rIns="85344" bIns="85344" spcCol="1270" anchor="ctr"/>
              <a:lstStyle/>
              <a:p>
                <a:pPr algn="ctr" defTabSz="2133600">
                  <a:lnSpc>
                    <a:spcPct val="90000"/>
                  </a:lnSpc>
                  <a:spcAft>
                    <a:spcPct val="35000"/>
                  </a:spcAft>
                  <a:defRPr/>
                </a:pPr>
                <a:endParaRPr lang="id-ID" sz="4800"/>
              </a:p>
            </p:txBody>
          </p:sp>
          <p:grpSp>
            <p:nvGrpSpPr>
              <p:cNvPr id="39" name="Group 38"/>
              <p:cNvGrpSpPr/>
              <p:nvPr/>
            </p:nvGrpSpPr>
            <p:grpSpPr>
              <a:xfrm>
                <a:off x="3753497" y="2263857"/>
                <a:ext cx="528935" cy="525686"/>
                <a:chOff x="4389021" y="3475038"/>
                <a:chExt cx="268350" cy="266701"/>
              </a:xfrm>
              <a:solidFill>
                <a:schemeClr val="bg1"/>
              </a:solidFill>
            </p:grpSpPr>
            <p:sp>
              <p:nvSpPr>
                <p:cNvPr id="40" name="Freeform 105"/>
                <p:cNvSpPr/>
                <p:nvPr/>
              </p:nvSpPr>
              <p:spPr bwMode="auto">
                <a:xfrm>
                  <a:off x="4389021"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41" name="Freeform 106"/>
                <p:cNvSpPr>
                  <a:spLocks noEditPoints="1"/>
                </p:cNvSpPr>
                <p:nvPr/>
              </p:nvSpPr>
              <p:spPr bwMode="auto">
                <a:xfrm>
                  <a:off x="4409721"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grpSp>
        <p:nvGrpSpPr>
          <p:cNvPr id="35" name="Group 34"/>
          <p:cNvGrpSpPr/>
          <p:nvPr/>
        </p:nvGrpSpPr>
        <p:grpSpPr bwMode="auto">
          <a:xfrm>
            <a:off x="3724275" y="1376788"/>
            <a:ext cx="1676400" cy="1647143"/>
            <a:chOff x="4966473" y="1835838"/>
            <a:chExt cx="2234654" cy="2194358"/>
          </a:xfrm>
        </p:grpSpPr>
        <p:sp>
          <p:nvSpPr>
            <p:cNvPr id="22" name="Line 33"/>
            <p:cNvSpPr>
              <a:spLocks noChangeShapeType="1"/>
            </p:cNvSpPr>
            <p:nvPr/>
          </p:nvSpPr>
          <p:spPr bwMode="auto">
            <a:xfrm flipV="1">
              <a:off x="5615602" y="3428850"/>
              <a:ext cx="0" cy="601346"/>
            </a:xfrm>
            <a:prstGeom prst="line">
              <a:avLst/>
            </a:prstGeom>
            <a:ln>
              <a:solidFill>
                <a:schemeClr val="accent3"/>
              </a:solidFill>
            </a:ln>
          </p:spPr>
          <p:style>
            <a:lnRef idx="2">
              <a:schemeClr val="accent4"/>
            </a:lnRef>
            <a:fillRef idx="0">
              <a:schemeClr val="accent4"/>
            </a:fillRef>
            <a:effectRef idx="1">
              <a:schemeClr val="accent4"/>
            </a:effectRef>
            <a:fontRef idx="minor">
              <a:schemeClr val="tx1"/>
            </a:fontRef>
          </p:style>
          <p:txBody>
            <a:bodyPr/>
            <a:lstStyle/>
            <a:p>
              <a:pPr defTabSz="685800">
                <a:defRPr/>
              </a:pPr>
              <a:endParaRPr lang="da-DK" kern="0">
                <a:solidFill>
                  <a:sysClr val="windowText" lastClr="000000"/>
                </a:solidFill>
              </a:endParaRPr>
            </a:p>
          </p:txBody>
        </p:sp>
        <p:grpSp>
          <p:nvGrpSpPr>
            <p:cNvPr id="88095" name="Group 28"/>
            <p:cNvGrpSpPr/>
            <p:nvPr/>
          </p:nvGrpSpPr>
          <p:grpSpPr bwMode="auto">
            <a:xfrm>
              <a:off x="4966473" y="1835838"/>
              <a:ext cx="2234654" cy="1434898"/>
              <a:chOff x="4966473" y="1835838"/>
              <a:chExt cx="2234654" cy="1434898"/>
            </a:xfrm>
          </p:grpSpPr>
          <p:sp>
            <p:nvSpPr>
              <p:cNvPr id="5" name="Freeform 4"/>
              <p:cNvSpPr/>
              <p:nvPr/>
            </p:nvSpPr>
            <p:spPr>
              <a:xfrm>
                <a:off x="4966473"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3"/>
              </a:solidFill>
              <a:ln w="25400">
                <a:solidFill>
                  <a:schemeClr val="bg1">
                    <a:lumMod val="95000"/>
                  </a:schemeClr>
                </a:solidFill>
              </a:ln>
            </p:spPr>
            <p:style>
              <a:lnRef idx="2">
                <a:schemeClr val="lt1">
                  <a:hueOff val="0"/>
                  <a:satOff val="0"/>
                  <a:lumOff val="0"/>
                  <a:alphaOff val="0"/>
                </a:schemeClr>
              </a:lnRef>
              <a:fillRef idx="1">
                <a:schemeClr val="accent5">
                  <a:hueOff val="-2876473"/>
                  <a:satOff val="29098"/>
                  <a:lumOff val="-5097"/>
                  <a:alphaOff val="0"/>
                </a:schemeClr>
              </a:fillRef>
              <a:effectRef idx="0">
                <a:schemeClr val="accent5">
                  <a:hueOff val="-2876473"/>
                  <a:satOff val="29098"/>
                  <a:lumOff val="-5097"/>
                  <a:alphaOff val="0"/>
                </a:schemeClr>
              </a:effectRef>
              <a:fontRef idx="minor">
                <a:schemeClr val="lt1"/>
              </a:fontRef>
            </p:style>
            <p:txBody>
              <a:bodyPr lIns="256032" tIns="85344" rIns="85344" bIns="85344" spcCol="1270" anchor="ctr"/>
              <a:lstStyle/>
              <a:p>
                <a:pPr algn="ctr" defTabSz="2133600">
                  <a:lnSpc>
                    <a:spcPct val="90000"/>
                  </a:lnSpc>
                  <a:spcAft>
                    <a:spcPct val="35000"/>
                  </a:spcAft>
                  <a:defRPr/>
                </a:pPr>
                <a:endParaRPr lang="id-ID" sz="4800"/>
              </a:p>
            </p:txBody>
          </p:sp>
          <p:sp>
            <p:nvSpPr>
              <p:cNvPr id="88097" name="Freeform 101"/>
              <p:cNvSpPr>
                <a:spLocks noEditPoints="1"/>
              </p:cNvSpPr>
              <p:nvPr/>
            </p:nvSpPr>
            <p:spPr bwMode="auto">
              <a:xfrm>
                <a:off x="5685803" y="2285747"/>
                <a:ext cx="609379" cy="563777"/>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6" name="Group 35"/>
          <p:cNvGrpSpPr/>
          <p:nvPr/>
        </p:nvGrpSpPr>
        <p:grpSpPr bwMode="auto">
          <a:xfrm>
            <a:off x="5232797" y="1376788"/>
            <a:ext cx="1676400" cy="1631660"/>
            <a:chOff x="6977662" y="1835838"/>
            <a:chExt cx="2234654" cy="2174496"/>
          </a:xfrm>
        </p:grpSpPr>
        <p:sp>
          <p:nvSpPr>
            <p:cNvPr id="14" name="Line 33"/>
            <p:cNvSpPr>
              <a:spLocks noChangeShapeType="1"/>
            </p:cNvSpPr>
            <p:nvPr/>
          </p:nvSpPr>
          <p:spPr bwMode="auto">
            <a:xfrm flipV="1">
              <a:off x="7622030" y="3411951"/>
              <a:ext cx="0" cy="598383"/>
            </a:xfrm>
            <a:prstGeom prst="line">
              <a:avLst/>
            </a:prstGeom>
            <a:ln w="12700">
              <a:solidFill>
                <a:schemeClr val="accent4"/>
              </a:solidFill>
            </a:ln>
          </p:spPr>
          <p:style>
            <a:lnRef idx="3">
              <a:schemeClr val="accent3"/>
            </a:lnRef>
            <a:fillRef idx="0">
              <a:schemeClr val="accent3"/>
            </a:fillRef>
            <a:effectRef idx="2">
              <a:schemeClr val="accent3"/>
            </a:effectRef>
            <a:fontRef idx="minor">
              <a:schemeClr val="tx1"/>
            </a:fontRef>
          </p:style>
          <p:txBody>
            <a:bodyPr/>
            <a:lstStyle/>
            <a:p>
              <a:pPr defTabSz="685800">
                <a:defRPr/>
              </a:pPr>
              <a:endParaRPr lang="da-DK" kern="0">
                <a:solidFill>
                  <a:sysClr val="windowText" lastClr="000000"/>
                </a:solidFill>
              </a:endParaRPr>
            </a:p>
          </p:txBody>
        </p:sp>
        <p:grpSp>
          <p:nvGrpSpPr>
            <p:cNvPr id="88091" name="Group 29"/>
            <p:cNvGrpSpPr/>
            <p:nvPr/>
          </p:nvGrpSpPr>
          <p:grpSpPr bwMode="auto">
            <a:xfrm>
              <a:off x="6977662" y="1835838"/>
              <a:ext cx="2234654" cy="1434898"/>
              <a:chOff x="6977662" y="1835838"/>
              <a:chExt cx="2234654" cy="1434898"/>
            </a:xfrm>
          </p:grpSpPr>
          <p:sp>
            <p:nvSpPr>
              <p:cNvPr id="6" name="Freeform 5"/>
              <p:cNvSpPr/>
              <p:nvPr/>
            </p:nvSpPr>
            <p:spPr>
              <a:xfrm>
                <a:off x="6977662"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4"/>
              </a:solidFill>
              <a:ln w="25400">
                <a:solidFill>
                  <a:schemeClr val="bg1">
                    <a:lumMod val="95000"/>
                  </a:schemeClr>
                </a:solidFill>
              </a:ln>
            </p:spPr>
            <p:style>
              <a:lnRef idx="2">
                <a:schemeClr val="lt1">
                  <a:hueOff val="0"/>
                  <a:satOff val="0"/>
                  <a:lumOff val="0"/>
                  <a:alphaOff val="0"/>
                </a:schemeClr>
              </a:lnRef>
              <a:fillRef idx="1">
                <a:schemeClr val="accent5">
                  <a:hueOff val="-4314710"/>
                  <a:satOff val="43647"/>
                  <a:lumOff val="-7646"/>
                  <a:alphaOff val="0"/>
                </a:schemeClr>
              </a:fillRef>
              <a:effectRef idx="0">
                <a:schemeClr val="accent5">
                  <a:hueOff val="-4314710"/>
                  <a:satOff val="43647"/>
                  <a:lumOff val="-7646"/>
                  <a:alphaOff val="0"/>
                </a:schemeClr>
              </a:effectRef>
              <a:fontRef idx="minor">
                <a:schemeClr val="lt1"/>
              </a:fontRef>
            </p:style>
            <p:txBody>
              <a:bodyPr lIns="256032" tIns="85344" rIns="85344" bIns="85344" spcCol="1270" anchor="ctr"/>
              <a:lstStyle/>
              <a:p>
                <a:pPr algn="ctr" defTabSz="2133600">
                  <a:lnSpc>
                    <a:spcPct val="90000"/>
                  </a:lnSpc>
                  <a:spcAft>
                    <a:spcPct val="35000"/>
                  </a:spcAft>
                  <a:defRPr/>
                </a:pPr>
                <a:endParaRPr lang="id-ID" sz="4800"/>
              </a:p>
            </p:txBody>
          </p:sp>
          <p:sp>
            <p:nvSpPr>
              <p:cNvPr id="88093" name="Freeform 51"/>
              <p:cNvSpPr>
                <a:spLocks noEditPoints="1"/>
              </p:cNvSpPr>
              <p:nvPr/>
            </p:nvSpPr>
            <p:spPr bwMode="auto">
              <a:xfrm>
                <a:off x="7678394" y="2346939"/>
                <a:ext cx="589944" cy="487345"/>
              </a:xfrm>
              <a:custGeom>
                <a:avLst/>
                <a:gdLst>
                  <a:gd name="T0" fmla="*/ 457620 w 107"/>
                  <a:gd name="T1" fmla="*/ 348895 h 88"/>
                  <a:gd name="T2" fmla="*/ 457620 w 107"/>
                  <a:gd name="T3" fmla="*/ 38766 h 88"/>
                  <a:gd name="T4" fmla="*/ 457620 w 107"/>
                  <a:gd name="T5" fmla="*/ 16614 h 88"/>
                  <a:gd name="T6" fmla="*/ 468647 w 107"/>
                  <a:gd name="T7" fmla="*/ 0 h 88"/>
                  <a:gd name="T8" fmla="*/ 479674 w 107"/>
                  <a:gd name="T9" fmla="*/ 0 h 88"/>
                  <a:gd name="T10" fmla="*/ 490701 w 107"/>
                  <a:gd name="T11" fmla="*/ 0 h 88"/>
                  <a:gd name="T12" fmla="*/ 490701 w 107"/>
                  <a:gd name="T13" fmla="*/ 382123 h 88"/>
                  <a:gd name="T14" fmla="*/ 479674 w 107"/>
                  <a:gd name="T15" fmla="*/ 387661 h 88"/>
                  <a:gd name="T16" fmla="*/ 468647 w 107"/>
                  <a:gd name="T17" fmla="*/ 382123 h 88"/>
                  <a:gd name="T18" fmla="*/ 457620 w 107"/>
                  <a:gd name="T19" fmla="*/ 371047 h 88"/>
                  <a:gd name="T20" fmla="*/ 457620 w 107"/>
                  <a:gd name="T21" fmla="*/ 348895 h 88"/>
                  <a:gd name="T22" fmla="*/ 132324 w 107"/>
                  <a:gd name="T23" fmla="*/ 348895 h 88"/>
                  <a:gd name="T24" fmla="*/ 132324 w 107"/>
                  <a:gd name="T25" fmla="*/ 38766 h 88"/>
                  <a:gd name="T26" fmla="*/ 132324 w 107"/>
                  <a:gd name="T27" fmla="*/ 16614 h 88"/>
                  <a:gd name="T28" fmla="*/ 121297 w 107"/>
                  <a:gd name="T29" fmla="*/ 0 h 88"/>
                  <a:gd name="T30" fmla="*/ 110270 w 107"/>
                  <a:gd name="T31" fmla="*/ 0 h 88"/>
                  <a:gd name="T32" fmla="*/ 99243 w 107"/>
                  <a:gd name="T33" fmla="*/ 0 h 88"/>
                  <a:gd name="T34" fmla="*/ 99243 w 107"/>
                  <a:gd name="T35" fmla="*/ 382123 h 88"/>
                  <a:gd name="T36" fmla="*/ 110270 w 107"/>
                  <a:gd name="T37" fmla="*/ 387661 h 88"/>
                  <a:gd name="T38" fmla="*/ 121297 w 107"/>
                  <a:gd name="T39" fmla="*/ 382123 h 88"/>
                  <a:gd name="T40" fmla="*/ 132324 w 107"/>
                  <a:gd name="T41" fmla="*/ 371047 h 88"/>
                  <a:gd name="T42" fmla="*/ 132324 w 107"/>
                  <a:gd name="T43" fmla="*/ 348895 h 88"/>
                  <a:gd name="T44" fmla="*/ 198486 w 107"/>
                  <a:gd name="T45" fmla="*/ 282439 h 88"/>
                  <a:gd name="T46" fmla="*/ 198486 w 107"/>
                  <a:gd name="T47" fmla="*/ 304591 h 88"/>
                  <a:gd name="T48" fmla="*/ 181945 w 107"/>
                  <a:gd name="T49" fmla="*/ 321205 h 88"/>
                  <a:gd name="T50" fmla="*/ 170918 w 107"/>
                  <a:gd name="T51" fmla="*/ 326743 h 88"/>
                  <a:gd name="T52" fmla="*/ 159891 w 107"/>
                  <a:gd name="T53" fmla="*/ 321205 h 88"/>
                  <a:gd name="T54" fmla="*/ 159891 w 107"/>
                  <a:gd name="T55" fmla="*/ 66456 h 88"/>
                  <a:gd name="T56" fmla="*/ 170918 w 107"/>
                  <a:gd name="T57" fmla="*/ 60918 h 88"/>
                  <a:gd name="T58" fmla="*/ 181945 w 107"/>
                  <a:gd name="T59" fmla="*/ 66456 h 88"/>
                  <a:gd name="T60" fmla="*/ 198486 w 107"/>
                  <a:gd name="T61" fmla="*/ 77532 h 88"/>
                  <a:gd name="T62" fmla="*/ 198486 w 107"/>
                  <a:gd name="T63" fmla="*/ 99684 h 88"/>
                  <a:gd name="T64" fmla="*/ 198486 w 107"/>
                  <a:gd name="T65" fmla="*/ 282439 h 88"/>
                  <a:gd name="T66" fmla="*/ 336323 w 107"/>
                  <a:gd name="T67" fmla="*/ 443041 h 88"/>
                  <a:gd name="T68" fmla="*/ 297729 w 107"/>
                  <a:gd name="T69" fmla="*/ 487345 h 88"/>
                  <a:gd name="T70" fmla="*/ 253621 w 107"/>
                  <a:gd name="T71" fmla="*/ 443041 h 88"/>
                  <a:gd name="T72" fmla="*/ 253621 w 107"/>
                  <a:gd name="T73" fmla="*/ 132912 h 88"/>
                  <a:gd name="T74" fmla="*/ 297729 w 107"/>
                  <a:gd name="T75" fmla="*/ 88608 h 88"/>
                  <a:gd name="T76" fmla="*/ 336323 w 107"/>
                  <a:gd name="T77" fmla="*/ 132912 h 88"/>
                  <a:gd name="T78" fmla="*/ 336323 w 107"/>
                  <a:gd name="T79" fmla="*/ 443041 h 88"/>
                  <a:gd name="T80" fmla="*/ 391458 w 107"/>
                  <a:gd name="T81" fmla="*/ 282439 h 88"/>
                  <a:gd name="T82" fmla="*/ 391458 w 107"/>
                  <a:gd name="T83" fmla="*/ 304591 h 88"/>
                  <a:gd name="T84" fmla="*/ 407999 w 107"/>
                  <a:gd name="T85" fmla="*/ 321205 h 88"/>
                  <a:gd name="T86" fmla="*/ 419026 w 107"/>
                  <a:gd name="T87" fmla="*/ 326743 h 88"/>
                  <a:gd name="T88" fmla="*/ 430053 w 107"/>
                  <a:gd name="T89" fmla="*/ 321205 h 88"/>
                  <a:gd name="T90" fmla="*/ 430053 w 107"/>
                  <a:gd name="T91" fmla="*/ 66456 h 88"/>
                  <a:gd name="T92" fmla="*/ 419026 w 107"/>
                  <a:gd name="T93" fmla="*/ 60918 h 88"/>
                  <a:gd name="T94" fmla="*/ 407999 w 107"/>
                  <a:gd name="T95" fmla="*/ 66456 h 88"/>
                  <a:gd name="T96" fmla="*/ 391458 w 107"/>
                  <a:gd name="T97" fmla="*/ 77532 h 88"/>
                  <a:gd name="T98" fmla="*/ 391458 w 107"/>
                  <a:gd name="T99" fmla="*/ 99684 h 88"/>
                  <a:gd name="T100" fmla="*/ 391458 w 107"/>
                  <a:gd name="T101" fmla="*/ 282439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8" name="Group 37"/>
          <p:cNvGrpSpPr/>
          <p:nvPr/>
        </p:nvGrpSpPr>
        <p:grpSpPr bwMode="auto">
          <a:xfrm>
            <a:off x="6741319" y="1376788"/>
            <a:ext cx="1676400" cy="1647143"/>
            <a:chOff x="8988850" y="1835838"/>
            <a:chExt cx="2234654" cy="2194358"/>
          </a:xfrm>
        </p:grpSpPr>
        <p:sp>
          <p:nvSpPr>
            <p:cNvPr id="26" name="Line 33"/>
            <p:cNvSpPr>
              <a:spLocks noChangeShapeType="1"/>
            </p:cNvSpPr>
            <p:nvPr/>
          </p:nvSpPr>
          <p:spPr bwMode="auto">
            <a:xfrm flipV="1">
              <a:off x="9639566" y="3428850"/>
              <a:ext cx="0" cy="601346"/>
            </a:xfrm>
            <a:prstGeom prst="line">
              <a:avLst/>
            </a:prstGeom>
            <a:ln>
              <a:solidFill>
                <a:schemeClr val="accent1"/>
              </a:solidFill>
            </a:ln>
          </p:spPr>
          <p:style>
            <a:lnRef idx="2">
              <a:schemeClr val="accent5"/>
            </a:lnRef>
            <a:fillRef idx="0">
              <a:schemeClr val="accent5"/>
            </a:fillRef>
            <a:effectRef idx="1">
              <a:schemeClr val="accent5"/>
            </a:effectRef>
            <a:fontRef idx="minor">
              <a:schemeClr val="tx1"/>
            </a:fontRef>
          </p:style>
          <p:txBody>
            <a:bodyPr/>
            <a:lstStyle/>
            <a:p>
              <a:pPr defTabSz="685800">
                <a:defRPr/>
              </a:pPr>
              <a:endParaRPr lang="da-DK" kern="0">
                <a:solidFill>
                  <a:sysClr val="windowText" lastClr="000000"/>
                </a:solidFill>
              </a:endParaRPr>
            </a:p>
          </p:txBody>
        </p:sp>
        <p:grpSp>
          <p:nvGrpSpPr>
            <p:cNvPr id="88087" name="Group 30"/>
            <p:cNvGrpSpPr/>
            <p:nvPr/>
          </p:nvGrpSpPr>
          <p:grpSpPr bwMode="auto">
            <a:xfrm>
              <a:off x="8988850" y="1835838"/>
              <a:ext cx="2234654" cy="1434898"/>
              <a:chOff x="8988850" y="1835838"/>
              <a:chExt cx="2234654" cy="1434898"/>
            </a:xfrm>
          </p:grpSpPr>
          <p:sp>
            <p:nvSpPr>
              <p:cNvPr id="7" name="Freeform 6"/>
              <p:cNvSpPr/>
              <p:nvPr/>
            </p:nvSpPr>
            <p:spPr>
              <a:xfrm>
                <a:off x="8988850"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1"/>
              </a:solidFill>
              <a:ln w="25400">
                <a:solidFill>
                  <a:schemeClr val="bg1">
                    <a:lumMod val="95000"/>
                  </a:schemeClr>
                </a:solidFill>
              </a:ln>
            </p:spPr>
            <p:style>
              <a:lnRef idx="2">
                <a:schemeClr val="lt1">
                  <a:hueOff val="0"/>
                  <a:satOff val="0"/>
                  <a:lumOff val="0"/>
                  <a:alphaOff val="0"/>
                </a:schemeClr>
              </a:lnRef>
              <a:fillRef idx="1">
                <a:schemeClr val="accent5">
                  <a:hueOff val="-5752947"/>
                  <a:satOff val="58196"/>
                  <a:lumOff val="-10195"/>
                  <a:alphaOff val="0"/>
                </a:schemeClr>
              </a:fillRef>
              <a:effectRef idx="0">
                <a:schemeClr val="accent5">
                  <a:hueOff val="-5752947"/>
                  <a:satOff val="58196"/>
                  <a:lumOff val="-10195"/>
                  <a:alphaOff val="0"/>
                </a:schemeClr>
              </a:effectRef>
              <a:fontRef idx="minor">
                <a:schemeClr val="lt1"/>
              </a:fontRef>
            </p:style>
            <p:txBody>
              <a:bodyPr lIns="256032" tIns="85344" rIns="85344" bIns="85344" spcCol="1270" anchor="ctr"/>
              <a:lstStyle/>
              <a:p>
                <a:pPr algn="ctr" defTabSz="2133600">
                  <a:lnSpc>
                    <a:spcPct val="90000"/>
                  </a:lnSpc>
                  <a:spcAft>
                    <a:spcPct val="35000"/>
                  </a:spcAft>
                  <a:defRPr/>
                </a:pPr>
                <a:endParaRPr lang="id-ID" sz="4800" dirty="0"/>
              </a:p>
            </p:txBody>
          </p:sp>
          <p:sp>
            <p:nvSpPr>
              <p:cNvPr id="88089" name="Freeform 11"/>
              <p:cNvSpPr>
                <a:spLocks noEditPoints="1"/>
              </p:cNvSpPr>
              <p:nvPr/>
            </p:nvSpPr>
            <p:spPr bwMode="auto">
              <a:xfrm>
                <a:off x="9808569" y="2329962"/>
                <a:ext cx="571924" cy="508150"/>
              </a:xfrm>
              <a:custGeom>
                <a:avLst/>
                <a:gdLst>
                  <a:gd name="T0" fmla="*/ 567656 w 134"/>
                  <a:gd name="T1" fmla="*/ 68323 h 119"/>
                  <a:gd name="T2" fmla="*/ 516439 w 134"/>
                  <a:gd name="T3" fmla="*/ 21351 h 119"/>
                  <a:gd name="T4" fmla="*/ 490830 w 134"/>
                  <a:gd name="T5" fmla="*/ 21351 h 119"/>
                  <a:gd name="T6" fmla="*/ 486562 w 134"/>
                  <a:gd name="T7" fmla="*/ 34161 h 119"/>
                  <a:gd name="T8" fmla="*/ 473758 w 134"/>
                  <a:gd name="T9" fmla="*/ 38432 h 119"/>
                  <a:gd name="T10" fmla="*/ 473758 w 134"/>
                  <a:gd name="T11" fmla="*/ 38432 h 119"/>
                  <a:gd name="T12" fmla="*/ 345715 w 134"/>
                  <a:gd name="T13" fmla="*/ 166537 h 119"/>
                  <a:gd name="T14" fmla="*/ 337179 w 134"/>
                  <a:gd name="T15" fmla="*/ 200698 h 119"/>
                  <a:gd name="T16" fmla="*/ 349983 w 134"/>
                  <a:gd name="T17" fmla="*/ 213508 h 119"/>
                  <a:gd name="T18" fmla="*/ 349983 w 134"/>
                  <a:gd name="T19" fmla="*/ 213508 h 119"/>
                  <a:gd name="T20" fmla="*/ 354251 w 134"/>
                  <a:gd name="T21" fmla="*/ 217779 h 119"/>
                  <a:gd name="T22" fmla="*/ 324375 w 134"/>
                  <a:gd name="T23" fmla="*/ 243400 h 119"/>
                  <a:gd name="T24" fmla="*/ 230477 w 134"/>
                  <a:gd name="T25" fmla="*/ 149456 h 119"/>
                  <a:gd name="T26" fmla="*/ 200600 w 134"/>
                  <a:gd name="T27" fmla="*/ 42702 h 119"/>
                  <a:gd name="T28" fmla="*/ 89630 w 134"/>
                  <a:gd name="T29" fmla="*/ 12811 h 119"/>
                  <a:gd name="T30" fmla="*/ 153651 w 134"/>
                  <a:gd name="T31" fmla="*/ 76863 h 119"/>
                  <a:gd name="T32" fmla="*/ 136579 w 134"/>
                  <a:gd name="T33" fmla="*/ 136645 h 119"/>
                  <a:gd name="T34" fmla="*/ 76826 w 134"/>
                  <a:gd name="T35" fmla="*/ 153726 h 119"/>
                  <a:gd name="T36" fmla="*/ 12804 w 134"/>
                  <a:gd name="T37" fmla="*/ 89674 h 119"/>
                  <a:gd name="T38" fmla="*/ 42681 w 134"/>
                  <a:gd name="T39" fmla="*/ 200698 h 119"/>
                  <a:gd name="T40" fmla="*/ 153651 w 134"/>
                  <a:gd name="T41" fmla="*/ 226319 h 119"/>
                  <a:gd name="T42" fmla="*/ 157919 w 134"/>
                  <a:gd name="T43" fmla="*/ 226319 h 119"/>
                  <a:gd name="T44" fmla="*/ 247549 w 134"/>
                  <a:gd name="T45" fmla="*/ 320263 h 119"/>
                  <a:gd name="T46" fmla="*/ 162187 w 134"/>
                  <a:gd name="T47" fmla="*/ 409936 h 119"/>
                  <a:gd name="T48" fmla="*/ 153651 w 134"/>
                  <a:gd name="T49" fmla="*/ 405666 h 119"/>
                  <a:gd name="T50" fmla="*/ 132311 w 134"/>
                  <a:gd name="T51" fmla="*/ 422747 h 119"/>
                  <a:gd name="T52" fmla="*/ 89630 w 134"/>
                  <a:gd name="T53" fmla="*/ 491069 h 119"/>
                  <a:gd name="T54" fmla="*/ 98166 w 134"/>
                  <a:gd name="T55" fmla="*/ 499610 h 119"/>
                  <a:gd name="T56" fmla="*/ 166455 w 134"/>
                  <a:gd name="T57" fmla="*/ 456908 h 119"/>
                  <a:gd name="T58" fmla="*/ 183528 w 134"/>
                  <a:gd name="T59" fmla="*/ 431287 h 119"/>
                  <a:gd name="T60" fmla="*/ 179260 w 134"/>
                  <a:gd name="T61" fmla="*/ 427017 h 119"/>
                  <a:gd name="T62" fmla="*/ 268890 w 134"/>
                  <a:gd name="T63" fmla="*/ 341613 h 119"/>
                  <a:gd name="T64" fmla="*/ 418273 w 134"/>
                  <a:gd name="T65" fmla="*/ 491069 h 119"/>
                  <a:gd name="T66" fmla="*/ 456686 w 134"/>
                  <a:gd name="T67" fmla="*/ 508150 h 119"/>
                  <a:gd name="T68" fmla="*/ 495098 w 134"/>
                  <a:gd name="T69" fmla="*/ 491069 h 119"/>
                  <a:gd name="T70" fmla="*/ 495098 w 134"/>
                  <a:gd name="T71" fmla="*/ 414206 h 119"/>
                  <a:gd name="T72" fmla="*/ 345715 w 134"/>
                  <a:gd name="T73" fmla="*/ 264750 h 119"/>
                  <a:gd name="T74" fmla="*/ 371324 w 134"/>
                  <a:gd name="T75" fmla="*/ 239129 h 119"/>
                  <a:gd name="T76" fmla="*/ 384128 w 134"/>
                  <a:gd name="T77" fmla="*/ 251940 h 119"/>
                  <a:gd name="T78" fmla="*/ 418273 w 134"/>
                  <a:gd name="T79" fmla="*/ 243400 h 119"/>
                  <a:gd name="T80" fmla="*/ 546315 w 134"/>
                  <a:gd name="T81" fmla="*/ 111024 h 119"/>
                  <a:gd name="T82" fmla="*/ 546315 w 134"/>
                  <a:gd name="T83" fmla="*/ 111024 h 119"/>
                  <a:gd name="T84" fmla="*/ 546315 w 134"/>
                  <a:gd name="T85" fmla="*/ 111024 h 119"/>
                  <a:gd name="T86" fmla="*/ 550584 w 134"/>
                  <a:gd name="T87" fmla="*/ 98214 h 119"/>
                  <a:gd name="T88" fmla="*/ 567656 w 134"/>
                  <a:gd name="T89" fmla="*/ 93944 h 119"/>
                  <a:gd name="T90" fmla="*/ 567656 w 134"/>
                  <a:gd name="T91" fmla="*/ 68323 h 119"/>
                  <a:gd name="T92" fmla="*/ 460954 w 134"/>
                  <a:gd name="T93" fmla="*/ 439827 h 119"/>
                  <a:gd name="T94" fmla="*/ 482294 w 134"/>
                  <a:gd name="T95" fmla="*/ 461178 h 119"/>
                  <a:gd name="T96" fmla="*/ 460954 w 134"/>
                  <a:gd name="T97" fmla="*/ 482529 h 119"/>
                  <a:gd name="T98" fmla="*/ 439613 w 134"/>
                  <a:gd name="T99" fmla="*/ 461178 h 119"/>
                  <a:gd name="T100" fmla="*/ 460954 w 134"/>
                  <a:gd name="T101" fmla="*/ 439827 h 119"/>
                  <a:gd name="T102" fmla="*/ 388396 w 134"/>
                  <a:gd name="T103" fmla="*/ 175077 h 119"/>
                  <a:gd name="T104" fmla="*/ 379860 w 134"/>
                  <a:gd name="T105" fmla="*/ 166537 h 119"/>
                  <a:gd name="T106" fmla="*/ 478026 w 134"/>
                  <a:gd name="T107" fmla="*/ 72593 h 119"/>
                  <a:gd name="T108" fmla="*/ 486562 w 134"/>
                  <a:gd name="T109" fmla="*/ 81133 h 119"/>
                  <a:gd name="T110" fmla="*/ 388396 w 134"/>
                  <a:gd name="T111" fmla="*/ 175077 h 119"/>
                  <a:gd name="T112" fmla="*/ 418273 w 134"/>
                  <a:gd name="T113" fmla="*/ 204968 h 119"/>
                  <a:gd name="T114" fmla="*/ 409737 w 134"/>
                  <a:gd name="T115" fmla="*/ 200698 h 119"/>
                  <a:gd name="T116" fmla="*/ 507903 w 134"/>
                  <a:gd name="T117" fmla="*/ 102484 h 119"/>
                  <a:gd name="T118" fmla="*/ 516439 w 134"/>
                  <a:gd name="T119" fmla="*/ 111024 h 119"/>
                  <a:gd name="T120" fmla="*/ 418273 w 134"/>
                  <a:gd name="T121" fmla="*/ 204968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grpSp>
        <p:nvGrpSpPr>
          <p:cNvPr id="69" name="组合 68"/>
          <p:cNvGrpSpPr/>
          <p:nvPr/>
        </p:nvGrpSpPr>
        <p:grpSpPr>
          <a:xfrm>
            <a:off x="2713964" y="340296"/>
            <a:ext cx="6141063" cy="129844"/>
            <a:chOff x="2713964" y="340296"/>
            <a:chExt cx="6141063" cy="129844"/>
          </a:xfrm>
        </p:grpSpPr>
        <p:cxnSp>
          <p:nvCxnSpPr>
            <p:cNvPr id="70" name="直接连接符 69"/>
            <p:cNvCxnSpPr>
              <a:endCxn id="7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55" name="矩形 54"/>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500"/>
                                        <p:tgtEl>
                                          <p:spTgt spid="5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outVertical)">
                                      <p:cBhvr>
                                        <p:cTn id="35" dur="500"/>
                                        <p:tgtEl>
                                          <p:spTgt spid="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par>
                          <p:cTn id="44" fill="hold">
                            <p:stCondLst>
                              <p:cond delay="5000"/>
                            </p:stCondLst>
                            <p:childTnLst>
                              <p:par>
                                <p:cTn id="45" presetID="16" presetClass="entr" presetSubtype="37"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outVertical)">
                                      <p:cBhvr>
                                        <p:cTn id="47" dur="500"/>
                                        <p:tgtEl>
                                          <p:spTgt spid="5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16" presetClass="entr" presetSubtype="37"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arn(outVertical)">
                                      <p:cBhvr>
                                        <p:cTn id="59" dur="500"/>
                                        <p:tgtEl>
                                          <p:spTgt spid="5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168"/>
          <p:cNvGrpSpPr/>
          <p:nvPr/>
        </p:nvGrpSpPr>
        <p:grpSpPr bwMode="auto">
          <a:xfrm>
            <a:off x="7559279" y="2242640"/>
            <a:ext cx="664369" cy="664574"/>
            <a:chOff x="10436024" y="1937451"/>
            <a:chExt cx="885961" cy="885961"/>
          </a:xfrm>
        </p:grpSpPr>
        <p:sp>
          <p:nvSpPr>
            <p:cNvPr id="170" name="Oval 169"/>
            <p:cNvSpPr/>
            <p:nvPr/>
          </p:nvSpPr>
          <p:spPr>
            <a:xfrm>
              <a:off x="10436024" y="1937451"/>
              <a:ext cx="885961" cy="8859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478" name="TextBox 170"/>
            <p:cNvSpPr txBox="1">
              <a:spLocks noChangeArrowheads="1"/>
            </p:cNvSpPr>
            <p:nvPr/>
          </p:nvSpPr>
          <p:spPr bwMode="auto">
            <a:xfrm>
              <a:off x="10492234" y="2279591"/>
              <a:ext cx="815856"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70000"/>
                </a:lnSpc>
              </a:pPr>
              <a:r>
                <a:rPr lang="en-US" altLang="zh-CN" sz="1500" b="1">
                  <a:solidFill>
                    <a:schemeClr val="bg1"/>
                  </a:solidFill>
                  <a:latin typeface="Fira Sans SemiBold" pitchFamily="50" charset="0"/>
                  <a:ea typeface="Fira Sans SemiBold" pitchFamily="50" charset="0"/>
                  <a:cs typeface="Clear Sans Light" pitchFamily="34" charset="0"/>
                </a:rPr>
                <a:t>100</a:t>
              </a:r>
              <a:r>
                <a:rPr lang="id-ID" altLang="zh-CN" sz="1500" b="1">
                  <a:solidFill>
                    <a:schemeClr val="bg1"/>
                  </a:solidFill>
                  <a:latin typeface="Fira Sans SemiBold" pitchFamily="50" charset="0"/>
                  <a:ea typeface="Fira Sans SemiBold" pitchFamily="50" charset="0"/>
                  <a:cs typeface="Clear Sans Light" pitchFamily="34" charset="0"/>
                </a:rPr>
                <a:t>%</a:t>
              </a:r>
              <a:endParaRPr lang="id-ID" altLang="zh-CN" sz="1500" b="1">
                <a:solidFill>
                  <a:schemeClr val="bg1"/>
                </a:solidFill>
                <a:latin typeface="Fira Sans SemiBold" pitchFamily="50" charset="0"/>
                <a:ea typeface="Fira Sans SemiBold" pitchFamily="50" charset="0"/>
                <a:cs typeface="Clear Sans Light" pitchFamily="34" charset="0"/>
              </a:endParaRPr>
            </a:p>
          </p:txBody>
        </p:sp>
      </p:grpSp>
      <p:grpSp>
        <p:nvGrpSpPr>
          <p:cNvPr id="172" name="Group 171"/>
          <p:cNvGrpSpPr/>
          <p:nvPr/>
        </p:nvGrpSpPr>
        <p:grpSpPr bwMode="auto">
          <a:xfrm>
            <a:off x="7559279" y="3172805"/>
            <a:ext cx="664369" cy="664574"/>
            <a:chOff x="10436024" y="1937451"/>
            <a:chExt cx="885961" cy="885961"/>
          </a:xfrm>
        </p:grpSpPr>
        <p:sp>
          <p:nvSpPr>
            <p:cNvPr id="173" name="Oval 172"/>
            <p:cNvSpPr/>
            <p:nvPr/>
          </p:nvSpPr>
          <p:spPr>
            <a:xfrm>
              <a:off x="10436024" y="1937451"/>
              <a:ext cx="885961" cy="8859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476" name="TextBox 173"/>
            <p:cNvSpPr txBox="1">
              <a:spLocks noChangeArrowheads="1"/>
            </p:cNvSpPr>
            <p:nvPr/>
          </p:nvSpPr>
          <p:spPr bwMode="auto">
            <a:xfrm>
              <a:off x="10530334" y="2279591"/>
              <a:ext cx="716388"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70000"/>
                </a:lnSpc>
              </a:pPr>
              <a:r>
                <a:rPr lang="en-US" altLang="zh-CN" sz="1500" b="1">
                  <a:solidFill>
                    <a:schemeClr val="bg1"/>
                  </a:solidFill>
                  <a:latin typeface="Fira Sans SemiBold" pitchFamily="50" charset="0"/>
                  <a:ea typeface="Fira Sans SemiBold" pitchFamily="50" charset="0"/>
                  <a:cs typeface="Clear Sans Light" pitchFamily="34" charset="0"/>
                </a:rPr>
                <a:t>90</a:t>
              </a:r>
              <a:r>
                <a:rPr lang="id-ID" altLang="zh-CN" sz="1500" b="1">
                  <a:solidFill>
                    <a:schemeClr val="bg1"/>
                  </a:solidFill>
                  <a:latin typeface="Fira Sans SemiBold" pitchFamily="50" charset="0"/>
                  <a:ea typeface="Fira Sans SemiBold" pitchFamily="50" charset="0"/>
                  <a:cs typeface="Clear Sans Light" pitchFamily="34" charset="0"/>
                </a:rPr>
                <a:t>%</a:t>
              </a:r>
              <a:endParaRPr lang="id-ID" altLang="zh-CN" sz="1500" b="1">
                <a:solidFill>
                  <a:schemeClr val="bg1"/>
                </a:solidFill>
                <a:latin typeface="Fira Sans SemiBold" pitchFamily="50" charset="0"/>
                <a:ea typeface="Fira Sans SemiBold" pitchFamily="50" charset="0"/>
                <a:cs typeface="Clear Sans Light" pitchFamily="34" charset="0"/>
              </a:endParaRPr>
            </a:p>
          </p:txBody>
        </p:sp>
      </p:grpSp>
      <p:grpSp>
        <p:nvGrpSpPr>
          <p:cNvPr id="4" name="Group 3"/>
          <p:cNvGrpSpPr/>
          <p:nvPr/>
        </p:nvGrpSpPr>
        <p:grpSpPr bwMode="auto">
          <a:xfrm>
            <a:off x="923925" y="2221201"/>
            <a:ext cx="6438900" cy="573192"/>
            <a:chOff x="1232629" y="2960211"/>
            <a:chExt cx="8584487" cy="764395"/>
          </a:xfrm>
        </p:grpSpPr>
        <p:grpSp>
          <p:nvGrpSpPr>
            <p:cNvPr id="16451" name="Group 119"/>
            <p:cNvGrpSpPr/>
            <p:nvPr/>
          </p:nvGrpSpPr>
          <p:grpSpPr bwMode="auto">
            <a:xfrm>
              <a:off x="3943367" y="3045155"/>
              <a:ext cx="5873749" cy="679451"/>
              <a:chOff x="4157687" y="3273763"/>
              <a:chExt cx="5873749" cy="679451"/>
            </a:xfrm>
          </p:grpSpPr>
          <p:sp>
            <p:nvSpPr>
              <p:cNvPr id="30" name="Freeform 5"/>
              <p:cNvSpPr>
                <a:spLocks noEditPoints="1"/>
              </p:cNvSpPr>
              <p:nvPr/>
            </p:nvSpPr>
            <p:spPr bwMode="auto">
              <a:xfrm>
                <a:off x="4158174" y="3272998"/>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1" name="Freeform 6"/>
              <p:cNvSpPr>
                <a:spLocks noEditPoints="1"/>
              </p:cNvSpPr>
              <p:nvPr/>
            </p:nvSpPr>
            <p:spPr bwMode="auto">
              <a:xfrm>
                <a:off x="7090043" y="3272998"/>
                <a:ext cx="274614"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2" name="Freeform 7"/>
              <p:cNvSpPr>
                <a:spLocks noEditPoints="1"/>
              </p:cNvSpPr>
              <p:nvPr/>
            </p:nvSpPr>
            <p:spPr bwMode="auto">
              <a:xfrm>
                <a:off x="5328065" y="3272998"/>
                <a:ext cx="277789"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3" name="Freeform 9"/>
              <p:cNvSpPr>
                <a:spLocks noEditPoints="1"/>
              </p:cNvSpPr>
              <p:nvPr/>
            </p:nvSpPr>
            <p:spPr bwMode="auto">
              <a:xfrm>
                <a:off x="4747088" y="3272998"/>
                <a:ext cx="274614"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4" name="Freeform 10"/>
              <p:cNvSpPr>
                <a:spLocks noEditPoints="1"/>
              </p:cNvSpPr>
              <p:nvPr/>
            </p:nvSpPr>
            <p:spPr bwMode="auto">
              <a:xfrm>
                <a:off x="7675782" y="3272998"/>
                <a:ext cx="277790"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5" name="Freeform 11"/>
              <p:cNvSpPr>
                <a:spLocks noEditPoints="1"/>
              </p:cNvSpPr>
              <p:nvPr/>
            </p:nvSpPr>
            <p:spPr bwMode="auto">
              <a:xfrm>
                <a:off x="5915391" y="3272998"/>
                <a:ext cx="279377"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6" name="Freeform 13"/>
              <p:cNvSpPr>
                <a:spLocks noEditPoints="1"/>
              </p:cNvSpPr>
              <p:nvPr/>
            </p:nvSpPr>
            <p:spPr bwMode="auto">
              <a:xfrm>
                <a:off x="6501129" y="3272998"/>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7" name="Freeform 15"/>
              <p:cNvSpPr>
                <a:spLocks noEditPoints="1"/>
              </p:cNvSpPr>
              <p:nvPr/>
            </p:nvSpPr>
            <p:spPr bwMode="auto">
              <a:xfrm>
                <a:off x="4455012" y="3272998"/>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8" name="Freeform 16"/>
              <p:cNvSpPr>
                <a:spLocks noEditPoints="1"/>
              </p:cNvSpPr>
              <p:nvPr/>
            </p:nvSpPr>
            <p:spPr bwMode="auto">
              <a:xfrm>
                <a:off x="7385294" y="3272998"/>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39" name="Freeform 17"/>
              <p:cNvSpPr>
                <a:spLocks noEditPoints="1"/>
              </p:cNvSpPr>
              <p:nvPr/>
            </p:nvSpPr>
            <p:spPr bwMode="auto">
              <a:xfrm>
                <a:off x="5626490" y="3272998"/>
                <a:ext cx="276202"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0" name="Freeform 19"/>
              <p:cNvSpPr>
                <a:spLocks noEditPoints="1"/>
              </p:cNvSpPr>
              <p:nvPr/>
            </p:nvSpPr>
            <p:spPr bwMode="auto">
              <a:xfrm>
                <a:off x="5042339" y="3272998"/>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1" name="Freeform 20"/>
              <p:cNvSpPr>
                <a:spLocks noEditPoints="1"/>
              </p:cNvSpPr>
              <p:nvPr/>
            </p:nvSpPr>
            <p:spPr bwMode="auto">
              <a:xfrm>
                <a:off x="7972620" y="3272998"/>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2" name="Freeform 21"/>
              <p:cNvSpPr>
                <a:spLocks noEditPoints="1"/>
              </p:cNvSpPr>
              <p:nvPr/>
            </p:nvSpPr>
            <p:spPr bwMode="auto">
              <a:xfrm>
                <a:off x="6213816" y="3272998"/>
                <a:ext cx="276202"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3" name="Freeform 23"/>
              <p:cNvSpPr>
                <a:spLocks noEditPoints="1"/>
              </p:cNvSpPr>
              <p:nvPr/>
            </p:nvSpPr>
            <p:spPr bwMode="auto">
              <a:xfrm>
                <a:off x="6799555" y="3272998"/>
                <a:ext cx="277790"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4" name="Freeform 5"/>
              <p:cNvSpPr>
                <a:spLocks noEditPoints="1"/>
              </p:cNvSpPr>
              <p:nvPr/>
            </p:nvSpPr>
            <p:spPr bwMode="auto">
              <a:xfrm>
                <a:off x="8286919" y="3272998"/>
                <a:ext cx="277789"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5" name="Freeform 7"/>
              <p:cNvSpPr>
                <a:spLocks noEditPoints="1"/>
              </p:cNvSpPr>
              <p:nvPr/>
            </p:nvSpPr>
            <p:spPr bwMode="auto">
              <a:xfrm>
                <a:off x="9458397" y="3272998"/>
                <a:ext cx="276202"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6" name="Freeform 9"/>
              <p:cNvSpPr>
                <a:spLocks noEditPoints="1"/>
              </p:cNvSpPr>
              <p:nvPr/>
            </p:nvSpPr>
            <p:spPr bwMode="auto">
              <a:xfrm>
                <a:off x="8875832" y="3272998"/>
                <a:ext cx="274615"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7" name="Freeform 15"/>
              <p:cNvSpPr>
                <a:spLocks noEditPoints="1"/>
              </p:cNvSpPr>
              <p:nvPr/>
            </p:nvSpPr>
            <p:spPr bwMode="auto">
              <a:xfrm>
                <a:off x="8583756" y="3272998"/>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8" name="Freeform 17"/>
              <p:cNvSpPr>
                <a:spLocks noEditPoints="1"/>
              </p:cNvSpPr>
              <p:nvPr/>
            </p:nvSpPr>
            <p:spPr bwMode="auto">
              <a:xfrm>
                <a:off x="9756822" y="3272998"/>
                <a:ext cx="274614"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49" name="Freeform 19"/>
              <p:cNvSpPr>
                <a:spLocks noEditPoints="1"/>
              </p:cNvSpPr>
              <p:nvPr/>
            </p:nvSpPr>
            <p:spPr bwMode="auto">
              <a:xfrm>
                <a:off x="9172670" y="3272998"/>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grpSp>
        <p:grpSp>
          <p:nvGrpSpPr>
            <p:cNvPr id="16452" name="Group 86"/>
            <p:cNvGrpSpPr/>
            <p:nvPr/>
          </p:nvGrpSpPr>
          <p:grpSpPr bwMode="auto">
            <a:xfrm>
              <a:off x="1232629" y="2960211"/>
              <a:ext cx="2530265" cy="664819"/>
              <a:chOff x="1603804" y="2220559"/>
              <a:chExt cx="2530265" cy="664819"/>
            </a:xfrm>
          </p:grpSpPr>
          <p:sp>
            <p:nvSpPr>
              <p:cNvPr id="88" name="Text Placeholder 2"/>
              <p:cNvSpPr txBox="1"/>
              <p:nvPr/>
            </p:nvSpPr>
            <p:spPr>
              <a:xfrm>
                <a:off x="1603804" y="2220559"/>
                <a:ext cx="2014371" cy="26206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1679998" y="2515979"/>
                <a:ext cx="2454071" cy="369399"/>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 name="Group 4"/>
          <p:cNvGrpSpPr/>
          <p:nvPr/>
        </p:nvGrpSpPr>
        <p:grpSpPr bwMode="auto">
          <a:xfrm>
            <a:off x="923925" y="3177570"/>
            <a:ext cx="6438900" cy="550113"/>
            <a:chOff x="1232629" y="4235182"/>
            <a:chExt cx="8584487" cy="733617"/>
          </a:xfrm>
        </p:grpSpPr>
        <p:grpSp>
          <p:nvGrpSpPr>
            <p:cNvPr id="16427" name="Group 142"/>
            <p:cNvGrpSpPr/>
            <p:nvPr/>
          </p:nvGrpSpPr>
          <p:grpSpPr bwMode="auto">
            <a:xfrm>
              <a:off x="3943367" y="4289348"/>
              <a:ext cx="5873749" cy="679451"/>
              <a:chOff x="4157687" y="4517956"/>
              <a:chExt cx="5873749" cy="679451"/>
            </a:xfrm>
          </p:grpSpPr>
          <p:sp>
            <p:nvSpPr>
              <p:cNvPr id="54" name="Freeform 5"/>
              <p:cNvSpPr>
                <a:spLocks noEditPoints="1"/>
              </p:cNvSpPr>
              <p:nvPr/>
            </p:nvSpPr>
            <p:spPr bwMode="auto">
              <a:xfrm>
                <a:off x="4158174" y="4517792"/>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55" name="Freeform 6"/>
              <p:cNvSpPr>
                <a:spLocks noEditPoints="1"/>
              </p:cNvSpPr>
              <p:nvPr/>
            </p:nvSpPr>
            <p:spPr bwMode="auto">
              <a:xfrm>
                <a:off x="7090043" y="4517792"/>
                <a:ext cx="274614"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56" name="Freeform 7"/>
              <p:cNvSpPr>
                <a:spLocks noEditPoints="1"/>
              </p:cNvSpPr>
              <p:nvPr/>
            </p:nvSpPr>
            <p:spPr bwMode="auto">
              <a:xfrm>
                <a:off x="5328065" y="4517792"/>
                <a:ext cx="277789"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57" name="Freeform 9"/>
              <p:cNvSpPr>
                <a:spLocks noEditPoints="1"/>
              </p:cNvSpPr>
              <p:nvPr/>
            </p:nvSpPr>
            <p:spPr bwMode="auto">
              <a:xfrm>
                <a:off x="4747088" y="4517792"/>
                <a:ext cx="274614"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58" name="Freeform 10"/>
              <p:cNvSpPr>
                <a:spLocks noEditPoints="1"/>
              </p:cNvSpPr>
              <p:nvPr/>
            </p:nvSpPr>
            <p:spPr bwMode="auto">
              <a:xfrm>
                <a:off x="7675782" y="4517792"/>
                <a:ext cx="277790"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59" name="Freeform 11"/>
              <p:cNvSpPr>
                <a:spLocks noEditPoints="1"/>
              </p:cNvSpPr>
              <p:nvPr/>
            </p:nvSpPr>
            <p:spPr bwMode="auto">
              <a:xfrm>
                <a:off x="5915391" y="4517792"/>
                <a:ext cx="279377"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0" name="Freeform 13"/>
              <p:cNvSpPr>
                <a:spLocks noEditPoints="1"/>
              </p:cNvSpPr>
              <p:nvPr/>
            </p:nvSpPr>
            <p:spPr bwMode="auto">
              <a:xfrm>
                <a:off x="6501129" y="4517792"/>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1" name="Freeform 15"/>
              <p:cNvSpPr>
                <a:spLocks noEditPoints="1"/>
              </p:cNvSpPr>
              <p:nvPr/>
            </p:nvSpPr>
            <p:spPr bwMode="auto">
              <a:xfrm>
                <a:off x="4455012" y="4517792"/>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2" name="Freeform 16"/>
              <p:cNvSpPr>
                <a:spLocks noEditPoints="1"/>
              </p:cNvSpPr>
              <p:nvPr/>
            </p:nvSpPr>
            <p:spPr bwMode="auto">
              <a:xfrm>
                <a:off x="7385294" y="4517792"/>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3" name="Freeform 17"/>
              <p:cNvSpPr>
                <a:spLocks noEditPoints="1"/>
              </p:cNvSpPr>
              <p:nvPr/>
            </p:nvSpPr>
            <p:spPr bwMode="auto">
              <a:xfrm>
                <a:off x="5626490" y="4517792"/>
                <a:ext cx="276202"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4" name="Freeform 19"/>
              <p:cNvSpPr>
                <a:spLocks noEditPoints="1"/>
              </p:cNvSpPr>
              <p:nvPr/>
            </p:nvSpPr>
            <p:spPr bwMode="auto">
              <a:xfrm>
                <a:off x="5042339" y="4517792"/>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5" name="Freeform 20"/>
              <p:cNvSpPr>
                <a:spLocks noEditPoints="1"/>
              </p:cNvSpPr>
              <p:nvPr/>
            </p:nvSpPr>
            <p:spPr bwMode="auto">
              <a:xfrm>
                <a:off x="7972620" y="4517792"/>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6" name="Freeform 21"/>
              <p:cNvSpPr>
                <a:spLocks noEditPoints="1"/>
              </p:cNvSpPr>
              <p:nvPr/>
            </p:nvSpPr>
            <p:spPr bwMode="auto">
              <a:xfrm>
                <a:off x="6213816" y="4517792"/>
                <a:ext cx="276202"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7" name="Freeform 23"/>
              <p:cNvSpPr>
                <a:spLocks noEditPoints="1"/>
              </p:cNvSpPr>
              <p:nvPr/>
            </p:nvSpPr>
            <p:spPr bwMode="auto">
              <a:xfrm>
                <a:off x="6799555" y="4517792"/>
                <a:ext cx="277790"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8" name="Freeform 5"/>
              <p:cNvSpPr>
                <a:spLocks noEditPoints="1"/>
              </p:cNvSpPr>
              <p:nvPr/>
            </p:nvSpPr>
            <p:spPr bwMode="auto">
              <a:xfrm>
                <a:off x="8286919" y="4517792"/>
                <a:ext cx="277789"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69" name="Freeform 7"/>
              <p:cNvSpPr>
                <a:spLocks noEditPoints="1"/>
              </p:cNvSpPr>
              <p:nvPr/>
            </p:nvSpPr>
            <p:spPr bwMode="auto">
              <a:xfrm>
                <a:off x="9458397" y="4517792"/>
                <a:ext cx="276202"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70" name="Freeform 9"/>
              <p:cNvSpPr>
                <a:spLocks noEditPoints="1"/>
              </p:cNvSpPr>
              <p:nvPr/>
            </p:nvSpPr>
            <p:spPr bwMode="auto">
              <a:xfrm>
                <a:off x="8875832" y="4517792"/>
                <a:ext cx="274615"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71" name="Freeform 15"/>
              <p:cNvSpPr>
                <a:spLocks noEditPoints="1"/>
              </p:cNvSpPr>
              <p:nvPr/>
            </p:nvSpPr>
            <p:spPr bwMode="auto">
              <a:xfrm>
                <a:off x="8583756" y="4517792"/>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72" name="Freeform 17"/>
              <p:cNvSpPr>
                <a:spLocks noEditPoints="1"/>
              </p:cNvSpPr>
              <p:nvPr/>
            </p:nvSpPr>
            <p:spPr bwMode="auto">
              <a:xfrm>
                <a:off x="9756822" y="4517792"/>
                <a:ext cx="274614"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73" name="Freeform 19"/>
              <p:cNvSpPr>
                <a:spLocks noEditPoints="1"/>
              </p:cNvSpPr>
              <p:nvPr/>
            </p:nvSpPr>
            <p:spPr bwMode="auto">
              <a:xfrm>
                <a:off x="9172670" y="4517792"/>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grpSp>
        <p:grpSp>
          <p:nvGrpSpPr>
            <p:cNvPr id="16428" name="Group 89"/>
            <p:cNvGrpSpPr/>
            <p:nvPr/>
          </p:nvGrpSpPr>
          <p:grpSpPr bwMode="auto">
            <a:xfrm>
              <a:off x="1232629" y="4235182"/>
              <a:ext cx="2530265" cy="664819"/>
              <a:chOff x="1603804" y="2220559"/>
              <a:chExt cx="2530265" cy="664819"/>
            </a:xfrm>
          </p:grpSpPr>
          <p:sp>
            <p:nvSpPr>
              <p:cNvPr id="91" name="Text Placeholder 2"/>
              <p:cNvSpPr txBox="1"/>
              <p:nvPr/>
            </p:nvSpPr>
            <p:spPr>
              <a:xfrm>
                <a:off x="1603804" y="2220559"/>
                <a:ext cx="2014371" cy="26206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1679998" y="2515979"/>
                <a:ext cx="2454071" cy="369399"/>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2" name="Group 1"/>
          <p:cNvGrpSpPr/>
          <p:nvPr/>
        </p:nvGrpSpPr>
        <p:grpSpPr bwMode="auto">
          <a:xfrm>
            <a:off x="923925" y="1301754"/>
            <a:ext cx="6438900" cy="560043"/>
            <a:chOff x="1232629" y="1734564"/>
            <a:chExt cx="8584487" cy="746860"/>
          </a:xfrm>
        </p:grpSpPr>
        <p:grpSp>
          <p:nvGrpSpPr>
            <p:cNvPr id="16403" name="Group 96"/>
            <p:cNvGrpSpPr/>
            <p:nvPr/>
          </p:nvGrpSpPr>
          <p:grpSpPr bwMode="auto">
            <a:xfrm>
              <a:off x="3943367" y="1801972"/>
              <a:ext cx="5873749" cy="679452"/>
              <a:chOff x="4157687" y="2030580"/>
              <a:chExt cx="5873749" cy="679452"/>
            </a:xfrm>
          </p:grpSpPr>
          <p:sp>
            <p:nvSpPr>
              <p:cNvPr id="6" name="Freeform 5"/>
              <p:cNvSpPr>
                <a:spLocks noEditPoints="1"/>
              </p:cNvSpPr>
              <p:nvPr/>
            </p:nvSpPr>
            <p:spPr bwMode="auto">
              <a:xfrm>
                <a:off x="4158174" y="2029880"/>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7" name="Freeform 6"/>
              <p:cNvSpPr>
                <a:spLocks noEditPoints="1"/>
              </p:cNvSpPr>
              <p:nvPr/>
            </p:nvSpPr>
            <p:spPr bwMode="auto">
              <a:xfrm>
                <a:off x="7090043" y="2029880"/>
                <a:ext cx="274614"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8" name="Freeform 7"/>
              <p:cNvSpPr>
                <a:spLocks noEditPoints="1"/>
              </p:cNvSpPr>
              <p:nvPr/>
            </p:nvSpPr>
            <p:spPr bwMode="auto">
              <a:xfrm>
                <a:off x="5328065" y="2029880"/>
                <a:ext cx="277789"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9" name="Freeform 9"/>
              <p:cNvSpPr>
                <a:spLocks noEditPoints="1"/>
              </p:cNvSpPr>
              <p:nvPr/>
            </p:nvSpPr>
            <p:spPr bwMode="auto">
              <a:xfrm>
                <a:off x="4747088" y="2029880"/>
                <a:ext cx="274614"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0" name="Freeform 10"/>
              <p:cNvSpPr>
                <a:spLocks noEditPoints="1"/>
              </p:cNvSpPr>
              <p:nvPr/>
            </p:nvSpPr>
            <p:spPr bwMode="auto">
              <a:xfrm>
                <a:off x="7675782" y="2029880"/>
                <a:ext cx="277790"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1" name="Freeform 11"/>
              <p:cNvSpPr>
                <a:spLocks noEditPoints="1"/>
              </p:cNvSpPr>
              <p:nvPr/>
            </p:nvSpPr>
            <p:spPr bwMode="auto">
              <a:xfrm>
                <a:off x="5915391" y="2029880"/>
                <a:ext cx="279377"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2" name="Freeform 13"/>
              <p:cNvSpPr>
                <a:spLocks noEditPoints="1"/>
              </p:cNvSpPr>
              <p:nvPr/>
            </p:nvSpPr>
            <p:spPr bwMode="auto">
              <a:xfrm>
                <a:off x="6501129" y="2029880"/>
                <a:ext cx="277790"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3" name="Freeform 15"/>
              <p:cNvSpPr>
                <a:spLocks noEditPoints="1"/>
              </p:cNvSpPr>
              <p:nvPr/>
            </p:nvSpPr>
            <p:spPr bwMode="auto">
              <a:xfrm>
                <a:off x="4455012" y="2029880"/>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4" name="Freeform 16"/>
              <p:cNvSpPr>
                <a:spLocks noEditPoints="1"/>
              </p:cNvSpPr>
              <p:nvPr/>
            </p:nvSpPr>
            <p:spPr bwMode="auto">
              <a:xfrm>
                <a:off x="7385294" y="2029880"/>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5" name="Freeform 17"/>
              <p:cNvSpPr>
                <a:spLocks noEditPoints="1"/>
              </p:cNvSpPr>
              <p:nvPr/>
            </p:nvSpPr>
            <p:spPr bwMode="auto">
              <a:xfrm>
                <a:off x="5626490" y="2029880"/>
                <a:ext cx="276202"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6" name="Freeform 19"/>
              <p:cNvSpPr>
                <a:spLocks noEditPoints="1"/>
              </p:cNvSpPr>
              <p:nvPr/>
            </p:nvSpPr>
            <p:spPr bwMode="auto">
              <a:xfrm>
                <a:off x="5088372" y="2029880"/>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7" name="Freeform 20"/>
              <p:cNvSpPr>
                <a:spLocks noEditPoints="1"/>
              </p:cNvSpPr>
              <p:nvPr/>
            </p:nvSpPr>
            <p:spPr bwMode="auto">
              <a:xfrm>
                <a:off x="7972620" y="2029880"/>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8" name="Freeform 21"/>
              <p:cNvSpPr>
                <a:spLocks noEditPoints="1"/>
              </p:cNvSpPr>
              <p:nvPr/>
            </p:nvSpPr>
            <p:spPr bwMode="auto">
              <a:xfrm>
                <a:off x="6213816" y="2029880"/>
                <a:ext cx="276202"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19" name="Freeform 23"/>
              <p:cNvSpPr>
                <a:spLocks noEditPoints="1"/>
              </p:cNvSpPr>
              <p:nvPr/>
            </p:nvSpPr>
            <p:spPr bwMode="auto">
              <a:xfrm>
                <a:off x="6799555" y="2029880"/>
                <a:ext cx="277790"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20" name="Freeform 5"/>
              <p:cNvSpPr>
                <a:spLocks noEditPoints="1"/>
              </p:cNvSpPr>
              <p:nvPr/>
            </p:nvSpPr>
            <p:spPr bwMode="auto">
              <a:xfrm>
                <a:off x="8286919" y="2029880"/>
                <a:ext cx="277789" cy="679783"/>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21" name="Freeform 7"/>
              <p:cNvSpPr>
                <a:spLocks noEditPoints="1"/>
              </p:cNvSpPr>
              <p:nvPr/>
            </p:nvSpPr>
            <p:spPr bwMode="auto">
              <a:xfrm>
                <a:off x="9458397" y="2029880"/>
                <a:ext cx="276202" cy="679783"/>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22" name="Freeform 9"/>
              <p:cNvSpPr>
                <a:spLocks noEditPoints="1"/>
              </p:cNvSpPr>
              <p:nvPr/>
            </p:nvSpPr>
            <p:spPr bwMode="auto">
              <a:xfrm>
                <a:off x="8875832" y="2029880"/>
                <a:ext cx="274615" cy="679783"/>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23" name="Freeform 15"/>
              <p:cNvSpPr>
                <a:spLocks noEditPoints="1"/>
              </p:cNvSpPr>
              <p:nvPr/>
            </p:nvSpPr>
            <p:spPr bwMode="auto">
              <a:xfrm>
                <a:off x="8583756" y="2029880"/>
                <a:ext cx="279377" cy="679783"/>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24" name="Freeform 17"/>
              <p:cNvSpPr>
                <a:spLocks noEditPoints="1"/>
              </p:cNvSpPr>
              <p:nvPr/>
            </p:nvSpPr>
            <p:spPr bwMode="auto">
              <a:xfrm>
                <a:off x="9756822" y="2029880"/>
                <a:ext cx="274614" cy="679783"/>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75000"/>
                </a:schemeClr>
              </a:solidFill>
              <a:ln>
                <a:noFill/>
              </a:ln>
            </p:spPr>
            <p:txBody>
              <a:bodyPr lIns="121920" tIns="60960" rIns="121920" bIns="60960"/>
              <a:lstStyle/>
              <a:p>
                <a:pPr defTabSz="685800">
                  <a:defRPr/>
                </a:pPr>
                <a:endParaRPr lang="en-US"/>
              </a:p>
            </p:txBody>
          </p:sp>
          <p:sp>
            <p:nvSpPr>
              <p:cNvPr id="25" name="Freeform 19"/>
              <p:cNvSpPr>
                <a:spLocks noEditPoints="1"/>
              </p:cNvSpPr>
              <p:nvPr/>
            </p:nvSpPr>
            <p:spPr bwMode="auto">
              <a:xfrm>
                <a:off x="9172670" y="2029880"/>
                <a:ext cx="279377" cy="679783"/>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75000"/>
                </a:schemeClr>
              </a:solidFill>
              <a:ln>
                <a:noFill/>
              </a:ln>
            </p:spPr>
            <p:txBody>
              <a:bodyPr lIns="121920" tIns="60960" rIns="121920" bIns="60960"/>
              <a:lstStyle/>
              <a:p>
                <a:pPr defTabSz="685800">
                  <a:defRPr/>
                </a:pPr>
                <a:endParaRPr lang="en-US"/>
              </a:p>
            </p:txBody>
          </p:sp>
        </p:grpSp>
        <p:grpSp>
          <p:nvGrpSpPr>
            <p:cNvPr id="16404" name="Group 92"/>
            <p:cNvGrpSpPr/>
            <p:nvPr/>
          </p:nvGrpSpPr>
          <p:grpSpPr bwMode="auto">
            <a:xfrm>
              <a:off x="1232629" y="1734564"/>
              <a:ext cx="2530265" cy="664821"/>
              <a:chOff x="1603804" y="2220559"/>
              <a:chExt cx="2530265" cy="664821"/>
            </a:xfrm>
          </p:grpSpPr>
          <p:sp>
            <p:nvSpPr>
              <p:cNvPr id="94" name="Text Placeholder 2"/>
              <p:cNvSpPr txBox="1"/>
              <p:nvPr/>
            </p:nvSpPr>
            <p:spPr>
              <a:xfrm>
                <a:off x="1603804" y="2220559"/>
                <a:ext cx="2014371" cy="26206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1679998" y="2515981"/>
                <a:ext cx="2454071" cy="369399"/>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168" name="Group 167"/>
          <p:cNvGrpSpPr/>
          <p:nvPr/>
        </p:nvGrpSpPr>
        <p:grpSpPr bwMode="auto">
          <a:xfrm>
            <a:off x="7559279" y="1281509"/>
            <a:ext cx="664369" cy="665765"/>
            <a:chOff x="10436024" y="1937451"/>
            <a:chExt cx="885961" cy="885961"/>
          </a:xfrm>
        </p:grpSpPr>
        <p:sp>
          <p:nvSpPr>
            <p:cNvPr id="3" name="Oval 2"/>
            <p:cNvSpPr/>
            <p:nvPr/>
          </p:nvSpPr>
          <p:spPr>
            <a:xfrm>
              <a:off x="10436024" y="1937451"/>
              <a:ext cx="885961" cy="885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402" name="TextBox 166"/>
            <p:cNvSpPr txBox="1">
              <a:spLocks noChangeArrowheads="1"/>
            </p:cNvSpPr>
            <p:nvPr/>
          </p:nvSpPr>
          <p:spPr bwMode="auto">
            <a:xfrm>
              <a:off x="10530334" y="2279591"/>
              <a:ext cx="716388" cy="33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70000"/>
                </a:lnSpc>
              </a:pPr>
              <a:r>
                <a:rPr lang="en-US" altLang="zh-CN" sz="1500" b="1">
                  <a:solidFill>
                    <a:schemeClr val="bg1"/>
                  </a:solidFill>
                  <a:latin typeface="Fira Sans SemiBold" pitchFamily="50" charset="0"/>
                  <a:ea typeface="Fira Sans SemiBold" pitchFamily="50" charset="0"/>
                  <a:cs typeface="Clear Sans Light" pitchFamily="34" charset="0"/>
                </a:rPr>
                <a:t>95</a:t>
              </a:r>
              <a:r>
                <a:rPr lang="id-ID" altLang="zh-CN" sz="1500" b="1">
                  <a:solidFill>
                    <a:schemeClr val="bg1"/>
                  </a:solidFill>
                  <a:latin typeface="Fira Sans SemiBold" pitchFamily="50" charset="0"/>
                  <a:ea typeface="Fira Sans SemiBold" pitchFamily="50" charset="0"/>
                  <a:cs typeface="Clear Sans Light" pitchFamily="34" charset="0"/>
                </a:rPr>
                <a:t>%</a:t>
              </a:r>
              <a:endParaRPr lang="id-ID" altLang="zh-CN" sz="1500" b="1">
                <a:solidFill>
                  <a:schemeClr val="bg1"/>
                </a:solidFill>
                <a:latin typeface="Fira Sans SemiBold" pitchFamily="50" charset="0"/>
                <a:ea typeface="Fira Sans SemiBold" pitchFamily="50" charset="0"/>
                <a:cs typeface="Clear Sans Light" pitchFamily="34" charset="0"/>
              </a:endParaRPr>
            </a:p>
          </p:txBody>
        </p:sp>
      </p:grpSp>
      <p:sp>
        <p:nvSpPr>
          <p:cNvPr id="175" name="TextBox 174"/>
          <p:cNvSpPr txBox="1"/>
          <p:nvPr/>
        </p:nvSpPr>
        <p:spPr>
          <a:xfrm>
            <a:off x="1139429" y="4021982"/>
            <a:ext cx="6858000" cy="691515"/>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zh-CN" sz="900" dirty="0">
                <a:solidFill>
                  <a:srgbClr val="7F7F7F"/>
                </a:solidFill>
                <a:latin typeface="Open Sans" panose="020B0606030504020204" pitchFamily="34" charset="0"/>
              </a:rPr>
              <a:t>Lorem stebus danaime lovera donWakamare dimasa quosam santLoirem ipsume koler sit denimaOstebus daname lovera don yakamare dimasa qm santLorem ipsume denimaOstebus daname lovera dono pakama dalaman</a:t>
            </a:r>
            <a:r>
              <a:rPr lang="en-US" altLang="zh-CN" sz="900" dirty="0" smtClean="0">
                <a:solidFill>
                  <a:srgbClr val="7F7F7F"/>
                </a:solidFill>
                <a:latin typeface="Open Sans" panose="020B0606030504020204" pitchFamily="34" charset="0"/>
              </a:rPr>
              <a:t>.</a:t>
            </a:r>
            <a:r>
              <a:rPr lang="zh-CN" altLang="en-US" sz="900" dirty="0" smtClean="0">
                <a:solidFill>
                  <a:srgbClr val="7F7F7F"/>
                </a:solidFill>
                <a:latin typeface="Open Sans" panose="020B0606030504020204" pitchFamily="34" charset="0"/>
              </a:rPr>
              <a:t>点击即可编辑点击即可编辑点击即可编辑</a:t>
            </a:r>
            <a:endParaRPr lang="id-ID" altLang="zh-CN" sz="90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4" name="Group 143"/>
          <p:cNvGrpSpPr/>
          <p:nvPr/>
        </p:nvGrpSpPr>
        <p:grpSpPr>
          <a:xfrm>
            <a:off x="2957525" y="2274971"/>
            <a:ext cx="4405312" cy="509746"/>
            <a:chOff x="4157687" y="3273763"/>
            <a:chExt cx="5873749" cy="679451"/>
          </a:xfrm>
          <a:solidFill>
            <a:schemeClr val="accent2"/>
          </a:solidFill>
        </p:grpSpPr>
        <p:sp>
          <p:nvSpPr>
            <p:cNvPr id="160" name="Freeform 5"/>
            <p:cNvSpPr>
              <a:spLocks noEditPoints="1"/>
            </p:cNvSpPr>
            <p:nvPr/>
          </p:nvSpPr>
          <p:spPr bwMode="auto">
            <a:xfrm>
              <a:off x="415768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63" name="Freeform 6"/>
            <p:cNvSpPr>
              <a:spLocks noEditPoints="1"/>
            </p:cNvSpPr>
            <p:nvPr/>
          </p:nvSpPr>
          <p:spPr bwMode="auto">
            <a:xfrm>
              <a:off x="708927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64" name="Freeform 7"/>
            <p:cNvSpPr>
              <a:spLocks noEditPoints="1"/>
            </p:cNvSpPr>
            <p:nvPr/>
          </p:nvSpPr>
          <p:spPr bwMode="auto">
            <a:xfrm>
              <a:off x="532820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66" name="Freeform 9"/>
            <p:cNvSpPr>
              <a:spLocks noEditPoints="1"/>
            </p:cNvSpPr>
            <p:nvPr/>
          </p:nvSpPr>
          <p:spPr bwMode="auto">
            <a:xfrm>
              <a:off x="474612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76" name="Freeform 10"/>
            <p:cNvSpPr>
              <a:spLocks noEditPoints="1"/>
            </p:cNvSpPr>
            <p:nvPr/>
          </p:nvSpPr>
          <p:spPr bwMode="auto">
            <a:xfrm>
              <a:off x="767558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77" name="Freeform 11"/>
            <p:cNvSpPr>
              <a:spLocks noEditPoints="1"/>
            </p:cNvSpPr>
            <p:nvPr/>
          </p:nvSpPr>
          <p:spPr bwMode="auto">
            <a:xfrm>
              <a:off x="591452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78" name="Freeform 13"/>
            <p:cNvSpPr>
              <a:spLocks noEditPoints="1"/>
            </p:cNvSpPr>
            <p:nvPr/>
          </p:nvSpPr>
          <p:spPr bwMode="auto">
            <a:xfrm>
              <a:off x="650083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79" name="Freeform 15"/>
            <p:cNvSpPr>
              <a:spLocks noEditPoints="1"/>
            </p:cNvSpPr>
            <p:nvPr/>
          </p:nvSpPr>
          <p:spPr bwMode="auto">
            <a:xfrm>
              <a:off x="445402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80" name="Freeform 16"/>
            <p:cNvSpPr>
              <a:spLocks noEditPoints="1"/>
            </p:cNvSpPr>
            <p:nvPr/>
          </p:nvSpPr>
          <p:spPr bwMode="auto">
            <a:xfrm>
              <a:off x="738560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81" name="Freeform 17"/>
            <p:cNvSpPr>
              <a:spLocks noEditPoints="1"/>
            </p:cNvSpPr>
            <p:nvPr/>
          </p:nvSpPr>
          <p:spPr bwMode="auto">
            <a:xfrm>
              <a:off x="562665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82" name="Freeform 19"/>
            <p:cNvSpPr>
              <a:spLocks noEditPoints="1"/>
            </p:cNvSpPr>
            <p:nvPr/>
          </p:nvSpPr>
          <p:spPr bwMode="auto">
            <a:xfrm>
              <a:off x="504245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83" name="Freeform 20"/>
            <p:cNvSpPr>
              <a:spLocks noEditPoints="1"/>
            </p:cNvSpPr>
            <p:nvPr/>
          </p:nvSpPr>
          <p:spPr bwMode="auto">
            <a:xfrm>
              <a:off x="797192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84" name="Freeform 21"/>
            <p:cNvSpPr>
              <a:spLocks noEditPoints="1"/>
            </p:cNvSpPr>
            <p:nvPr/>
          </p:nvSpPr>
          <p:spPr bwMode="auto">
            <a:xfrm>
              <a:off x="621297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85" name="Freeform 23"/>
            <p:cNvSpPr>
              <a:spLocks noEditPoints="1"/>
            </p:cNvSpPr>
            <p:nvPr/>
          </p:nvSpPr>
          <p:spPr bwMode="auto">
            <a:xfrm>
              <a:off x="679928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86" name="Freeform 5"/>
            <p:cNvSpPr>
              <a:spLocks noEditPoints="1"/>
            </p:cNvSpPr>
            <p:nvPr/>
          </p:nvSpPr>
          <p:spPr bwMode="auto">
            <a:xfrm>
              <a:off x="828730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87" name="Freeform 7"/>
            <p:cNvSpPr>
              <a:spLocks noEditPoints="1"/>
            </p:cNvSpPr>
            <p:nvPr/>
          </p:nvSpPr>
          <p:spPr bwMode="auto">
            <a:xfrm>
              <a:off x="945781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88" name="Freeform 9"/>
            <p:cNvSpPr>
              <a:spLocks noEditPoints="1"/>
            </p:cNvSpPr>
            <p:nvPr/>
          </p:nvSpPr>
          <p:spPr bwMode="auto">
            <a:xfrm>
              <a:off x="887573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89" name="Freeform 15"/>
            <p:cNvSpPr>
              <a:spLocks noEditPoints="1"/>
            </p:cNvSpPr>
            <p:nvPr/>
          </p:nvSpPr>
          <p:spPr bwMode="auto">
            <a:xfrm>
              <a:off x="858363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90" name="Freeform 17"/>
            <p:cNvSpPr>
              <a:spLocks noEditPoints="1"/>
            </p:cNvSpPr>
            <p:nvPr/>
          </p:nvSpPr>
          <p:spPr bwMode="auto">
            <a:xfrm>
              <a:off x="975626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91" name="Freeform 19"/>
            <p:cNvSpPr>
              <a:spLocks noEditPoints="1"/>
            </p:cNvSpPr>
            <p:nvPr/>
          </p:nvSpPr>
          <p:spPr bwMode="auto">
            <a:xfrm>
              <a:off x="917206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grpSp>
      <p:grpSp>
        <p:nvGrpSpPr>
          <p:cNvPr id="192" name="Group 191"/>
          <p:cNvGrpSpPr/>
          <p:nvPr/>
        </p:nvGrpSpPr>
        <p:grpSpPr>
          <a:xfrm>
            <a:off x="2957525" y="1349913"/>
            <a:ext cx="4183062" cy="509746"/>
            <a:chOff x="4157687" y="2030580"/>
            <a:chExt cx="5577416" cy="679452"/>
          </a:xfrm>
          <a:solidFill>
            <a:schemeClr val="accent1"/>
          </a:solidFill>
        </p:grpSpPr>
        <p:sp>
          <p:nvSpPr>
            <p:cNvPr id="193" name="Freeform 192"/>
            <p:cNvSpPr>
              <a:spLocks noEditPoints="1"/>
            </p:cNvSpPr>
            <p:nvPr/>
          </p:nvSpPr>
          <p:spPr bwMode="auto">
            <a:xfrm>
              <a:off x="415768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94" name="Freeform 193"/>
            <p:cNvSpPr>
              <a:spLocks noEditPoints="1"/>
            </p:cNvSpPr>
            <p:nvPr/>
          </p:nvSpPr>
          <p:spPr bwMode="auto">
            <a:xfrm>
              <a:off x="708927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95" name="Freeform 194"/>
            <p:cNvSpPr>
              <a:spLocks noEditPoints="1"/>
            </p:cNvSpPr>
            <p:nvPr/>
          </p:nvSpPr>
          <p:spPr bwMode="auto">
            <a:xfrm>
              <a:off x="532820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96" name="Freeform 9"/>
            <p:cNvSpPr>
              <a:spLocks noEditPoints="1"/>
            </p:cNvSpPr>
            <p:nvPr/>
          </p:nvSpPr>
          <p:spPr bwMode="auto">
            <a:xfrm>
              <a:off x="474612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97" name="Freeform 10"/>
            <p:cNvSpPr>
              <a:spLocks noEditPoints="1"/>
            </p:cNvSpPr>
            <p:nvPr/>
          </p:nvSpPr>
          <p:spPr bwMode="auto">
            <a:xfrm>
              <a:off x="767558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198" name="Freeform 11"/>
            <p:cNvSpPr>
              <a:spLocks noEditPoints="1"/>
            </p:cNvSpPr>
            <p:nvPr/>
          </p:nvSpPr>
          <p:spPr bwMode="auto">
            <a:xfrm>
              <a:off x="591452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199" name="Freeform 13"/>
            <p:cNvSpPr>
              <a:spLocks noEditPoints="1"/>
            </p:cNvSpPr>
            <p:nvPr/>
          </p:nvSpPr>
          <p:spPr bwMode="auto">
            <a:xfrm>
              <a:off x="650083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00" name="Freeform 15"/>
            <p:cNvSpPr>
              <a:spLocks noEditPoints="1"/>
            </p:cNvSpPr>
            <p:nvPr/>
          </p:nvSpPr>
          <p:spPr bwMode="auto">
            <a:xfrm>
              <a:off x="445402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01" name="Freeform 16"/>
            <p:cNvSpPr>
              <a:spLocks noEditPoints="1"/>
            </p:cNvSpPr>
            <p:nvPr/>
          </p:nvSpPr>
          <p:spPr bwMode="auto">
            <a:xfrm>
              <a:off x="738560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02" name="Freeform 17"/>
            <p:cNvSpPr>
              <a:spLocks noEditPoints="1"/>
            </p:cNvSpPr>
            <p:nvPr/>
          </p:nvSpPr>
          <p:spPr bwMode="auto">
            <a:xfrm>
              <a:off x="562665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03" name="Freeform 19"/>
            <p:cNvSpPr>
              <a:spLocks noEditPoints="1"/>
            </p:cNvSpPr>
            <p:nvPr/>
          </p:nvSpPr>
          <p:spPr bwMode="auto">
            <a:xfrm>
              <a:off x="5087457" y="2030580"/>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04" name="Freeform 20"/>
            <p:cNvSpPr>
              <a:spLocks noEditPoints="1"/>
            </p:cNvSpPr>
            <p:nvPr/>
          </p:nvSpPr>
          <p:spPr bwMode="auto">
            <a:xfrm>
              <a:off x="797192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05" name="Freeform 21"/>
            <p:cNvSpPr>
              <a:spLocks noEditPoints="1"/>
            </p:cNvSpPr>
            <p:nvPr/>
          </p:nvSpPr>
          <p:spPr bwMode="auto">
            <a:xfrm>
              <a:off x="621297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06" name="Freeform 23"/>
            <p:cNvSpPr>
              <a:spLocks noEditPoints="1"/>
            </p:cNvSpPr>
            <p:nvPr/>
          </p:nvSpPr>
          <p:spPr bwMode="auto">
            <a:xfrm>
              <a:off x="679928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07" name="Freeform 5"/>
            <p:cNvSpPr>
              <a:spLocks noEditPoints="1"/>
            </p:cNvSpPr>
            <p:nvPr/>
          </p:nvSpPr>
          <p:spPr bwMode="auto">
            <a:xfrm>
              <a:off x="828730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08" name="Freeform 7"/>
            <p:cNvSpPr>
              <a:spLocks noEditPoints="1"/>
            </p:cNvSpPr>
            <p:nvPr/>
          </p:nvSpPr>
          <p:spPr bwMode="auto">
            <a:xfrm>
              <a:off x="945781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09" name="Freeform 9"/>
            <p:cNvSpPr>
              <a:spLocks noEditPoints="1"/>
            </p:cNvSpPr>
            <p:nvPr/>
          </p:nvSpPr>
          <p:spPr bwMode="auto">
            <a:xfrm>
              <a:off x="887573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10" name="Freeform 15"/>
            <p:cNvSpPr>
              <a:spLocks noEditPoints="1"/>
            </p:cNvSpPr>
            <p:nvPr/>
          </p:nvSpPr>
          <p:spPr bwMode="auto">
            <a:xfrm>
              <a:off x="858363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12" name="Freeform 19"/>
            <p:cNvSpPr>
              <a:spLocks noEditPoints="1"/>
            </p:cNvSpPr>
            <p:nvPr/>
          </p:nvSpPr>
          <p:spPr bwMode="auto">
            <a:xfrm>
              <a:off x="917206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grpSp>
      <p:grpSp>
        <p:nvGrpSpPr>
          <p:cNvPr id="213" name="Group 212"/>
          <p:cNvGrpSpPr/>
          <p:nvPr/>
        </p:nvGrpSpPr>
        <p:grpSpPr>
          <a:xfrm>
            <a:off x="2957525" y="3223900"/>
            <a:ext cx="3970337" cy="509746"/>
            <a:chOff x="4157687" y="4517956"/>
            <a:chExt cx="5293782" cy="679451"/>
          </a:xfrm>
          <a:solidFill>
            <a:schemeClr val="accent3"/>
          </a:solidFill>
        </p:grpSpPr>
        <p:sp>
          <p:nvSpPr>
            <p:cNvPr id="214" name="Freeform 5"/>
            <p:cNvSpPr>
              <a:spLocks noEditPoints="1"/>
            </p:cNvSpPr>
            <p:nvPr/>
          </p:nvSpPr>
          <p:spPr bwMode="auto">
            <a:xfrm>
              <a:off x="415768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15" name="Freeform 6"/>
            <p:cNvSpPr>
              <a:spLocks noEditPoints="1"/>
            </p:cNvSpPr>
            <p:nvPr/>
          </p:nvSpPr>
          <p:spPr bwMode="auto">
            <a:xfrm>
              <a:off x="708927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16" name="Freeform 7"/>
            <p:cNvSpPr>
              <a:spLocks noEditPoints="1"/>
            </p:cNvSpPr>
            <p:nvPr/>
          </p:nvSpPr>
          <p:spPr bwMode="auto">
            <a:xfrm>
              <a:off x="532820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17" name="Freeform 9"/>
            <p:cNvSpPr>
              <a:spLocks noEditPoints="1"/>
            </p:cNvSpPr>
            <p:nvPr/>
          </p:nvSpPr>
          <p:spPr bwMode="auto">
            <a:xfrm>
              <a:off x="474612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18" name="Freeform 10"/>
            <p:cNvSpPr>
              <a:spLocks noEditPoints="1"/>
            </p:cNvSpPr>
            <p:nvPr/>
          </p:nvSpPr>
          <p:spPr bwMode="auto">
            <a:xfrm>
              <a:off x="767558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19" name="Freeform 11"/>
            <p:cNvSpPr>
              <a:spLocks noEditPoints="1"/>
            </p:cNvSpPr>
            <p:nvPr/>
          </p:nvSpPr>
          <p:spPr bwMode="auto">
            <a:xfrm>
              <a:off x="591452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20" name="Freeform 13"/>
            <p:cNvSpPr>
              <a:spLocks noEditPoints="1"/>
            </p:cNvSpPr>
            <p:nvPr/>
          </p:nvSpPr>
          <p:spPr bwMode="auto">
            <a:xfrm>
              <a:off x="650083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21" name="Freeform 15"/>
            <p:cNvSpPr>
              <a:spLocks noEditPoints="1"/>
            </p:cNvSpPr>
            <p:nvPr/>
          </p:nvSpPr>
          <p:spPr bwMode="auto">
            <a:xfrm>
              <a:off x="445402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22" name="Freeform 16"/>
            <p:cNvSpPr>
              <a:spLocks noEditPoints="1"/>
            </p:cNvSpPr>
            <p:nvPr/>
          </p:nvSpPr>
          <p:spPr bwMode="auto">
            <a:xfrm>
              <a:off x="738560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23" name="Freeform 17"/>
            <p:cNvSpPr>
              <a:spLocks noEditPoints="1"/>
            </p:cNvSpPr>
            <p:nvPr/>
          </p:nvSpPr>
          <p:spPr bwMode="auto">
            <a:xfrm>
              <a:off x="562665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24" name="Freeform 19"/>
            <p:cNvSpPr>
              <a:spLocks noEditPoints="1"/>
            </p:cNvSpPr>
            <p:nvPr/>
          </p:nvSpPr>
          <p:spPr bwMode="auto">
            <a:xfrm>
              <a:off x="504245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25" name="Freeform 20"/>
            <p:cNvSpPr>
              <a:spLocks noEditPoints="1"/>
            </p:cNvSpPr>
            <p:nvPr/>
          </p:nvSpPr>
          <p:spPr bwMode="auto">
            <a:xfrm>
              <a:off x="797192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26" name="Freeform 21"/>
            <p:cNvSpPr>
              <a:spLocks noEditPoints="1"/>
            </p:cNvSpPr>
            <p:nvPr/>
          </p:nvSpPr>
          <p:spPr bwMode="auto">
            <a:xfrm>
              <a:off x="621297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27" name="Freeform 23"/>
            <p:cNvSpPr>
              <a:spLocks noEditPoints="1"/>
            </p:cNvSpPr>
            <p:nvPr/>
          </p:nvSpPr>
          <p:spPr bwMode="auto">
            <a:xfrm>
              <a:off x="679928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28" name="Freeform 5"/>
            <p:cNvSpPr>
              <a:spLocks noEditPoints="1"/>
            </p:cNvSpPr>
            <p:nvPr/>
          </p:nvSpPr>
          <p:spPr bwMode="auto">
            <a:xfrm>
              <a:off x="828730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30" name="Freeform 9"/>
            <p:cNvSpPr>
              <a:spLocks noEditPoints="1"/>
            </p:cNvSpPr>
            <p:nvPr/>
          </p:nvSpPr>
          <p:spPr bwMode="auto">
            <a:xfrm>
              <a:off x="887573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lIns="121920" tIns="60960" rIns="121920" bIns="60960"/>
            <a:lstStyle/>
            <a:p>
              <a:pPr defTabSz="685800">
                <a:defRPr/>
              </a:pPr>
              <a:endParaRPr lang="en-US"/>
            </a:p>
          </p:txBody>
        </p:sp>
        <p:sp>
          <p:nvSpPr>
            <p:cNvPr id="231" name="Freeform 15"/>
            <p:cNvSpPr>
              <a:spLocks noEditPoints="1"/>
            </p:cNvSpPr>
            <p:nvPr/>
          </p:nvSpPr>
          <p:spPr bwMode="auto">
            <a:xfrm>
              <a:off x="858363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sp>
          <p:nvSpPr>
            <p:cNvPr id="233" name="Freeform 19"/>
            <p:cNvSpPr>
              <a:spLocks noEditPoints="1"/>
            </p:cNvSpPr>
            <p:nvPr/>
          </p:nvSpPr>
          <p:spPr bwMode="auto">
            <a:xfrm>
              <a:off x="917206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lIns="121920" tIns="60960" rIns="121920" bIns="60960"/>
            <a:lstStyle/>
            <a:p>
              <a:pPr defTabSz="685800">
                <a:defRPr/>
              </a:pPr>
              <a:endParaRPr lang="en-US"/>
            </a:p>
          </p:txBody>
        </p:sp>
      </p:grpSp>
      <p:grpSp>
        <p:nvGrpSpPr>
          <p:cNvPr id="159" name="组合 158"/>
          <p:cNvGrpSpPr/>
          <p:nvPr/>
        </p:nvGrpSpPr>
        <p:grpSpPr>
          <a:xfrm>
            <a:off x="2713964" y="340296"/>
            <a:ext cx="6141063" cy="129844"/>
            <a:chOff x="2713964" y="340296"/>
            <a:chExt cx="6141063" cy="129844"/>
          </a:xfrm>
        </p:grpSpPr>
        <p:cxnSp>
          <p:nvCxnSpPr>
            <p:cNvPr id="161" name="直接连接符 160"/>
            <p:cNvCxnSpPr>
              <a:endCxn id="162"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2" name="矩形 161"/>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5"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151" name="矩形 150"/>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wipe(left)">
                                      <p:cBhvr>
                                        <p:cTn id="11" dur="500"/>
                                        <p:tgtEl>
                                          <p:spTgt spid="192"/>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168"/>
                                        </p:tgtEl>
                                        <p:attrNameLst>
                                          <p:attrName>style.visibility</p:attrName>
                                        </p:attrNameLst>
                                      </p:cBhvr>
                                      <p:to>
                                        <p:strVal val="visible"/>
                                      </p:to>
                                    </p:set>
                                    <p:anim calcmode="lin" valueType="num">
                                      <p:cBhvr>
                                        <p:cTn id="15" dur="500" fill="hold"/>
                                        <p:tgtEl>
                                          <p:spTgt spid="168"/>
                                        </p:tgtEl>
                                        <p:attrNameLst>
                                          <p:attrName>ppt_w</p:attrName>
                                        </p:attrNameLst>
                                      </p:cBhvr>
                                      <p:tavLst>
                                        <p:tav tm="0">
                                          <p:val>
                                            <p:fltVal val="0"/>
                                          </p:val>
                                        </p:tav>
                                        <p:tav tm="100000">
                                          <p:val>
                                            <p:strVal val="#ppt_w"/>
                                          </p:val>
                                        </p:tav>
                                      </p:tavLst>
                                    </p:anim>
                                    <p:anim calcmode="lin" valueType="num">
                                      <p:cBhvr>
                                        <p:cTn id="16" dur="500" fill="hold"/>
                                        <p:tgtEl>
                                          <p:spTgt spid="168"/>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wipe(left)">
                                      <p:cBhvr>
                                        <p:cTn id="24" dur="500"/>
                                        <p:tgtEl>
                                          <p:spTgt spid="144"/>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69"/>
                                        </p:tgtEl>
                                        <p:attrNameLst>
                                          <p:attrName>style.visibility</p:attrName>
                                        </p:attrNameLst>
                                      </p:cBhvr>
                                      <p:to>
                                        <p:strVal val="visible"/>
                                      </p:to>
                                    </p:set>
                                    <p:anim calcmode="lin" valueType="num">
                                      <p:cBhvr>
                                        <p:cTn id="28" dur="500" fill="hold"/>
                                        <p:tgtEl>
                                          <p:spTgt spid="169"/>
                                        </p:tgtEl>
                                        <p:attrNameLst>
                                          <p:attrName>ppt_w</p:attrName>
                                        </p:attrNameLst>
                                      </p:cBhvr>
                                      <p:tavLst>
                                        <p:tav tm="0">
                                          <p:val>
                                            <p:fltVal val="0"/>
                                          </p:val>
                                        </p:tav>
                                        <p:tav tm="100000">
                                          <p:val>
                                            <p:strVal val="#ppt_w"/>
                                          </p:val>
                                        </p:tav>
                                      </p:tavLst>
                                    </p:anim>
                                    <p:anim calcmode="lin" valueType="num">
                                      <p:cBhvr>
                                        <p:cTn id="29" dur="500" fill="hold"/>
                                        <p:tgtEl>
                                          <p:spTgt spid="169"/>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wipe(left)">
                                      <p:cBhvr>
                                        <p:cTn id="37" dur="500"/>
                                        <p:tgtEl>
                                          <p:spTgt spid="213"/>
                                        </p:tgtEl>
                                      </p:cBhvr>
                                    </p:animEffect>
                                  </p:childTnLst>
                                </p:cTn>
                              </p:par>
                            </p:childTnLst>
                          </p:cTn>
                        </p:par>
                        <p:par>
                          <p:cTn id="38" fill="hold">
                            <p:stCondLst>
                              <p:cond delay="4000"/>
                            </p:stCondLst>
                            <p:childTnLst>
                              <p:par>
                                <p:cTn id="39" presetID="17" presetClass="entr" presetSubtype="10" fill="hold" nodeType="afterEffect">
                                  <p:stCondLst>
                                    <p:cond delay="0"/>
                                  </p:stCondLst>
                                  <p:childTnLst>
                                    <p:set>
                                      <p:cBhvr>
                                        <p:cTn id="40" dur="1" fill="hold">
                                          <p:stCondLst>
                                            <p:cond delay="0"/>
                                          </p:stCondLst>
                                        </p:cTn>
                                        <p:tgtEl>
                                          <p:spTgt spid="172"/>
                                        </p:tgtEl>
                                        <p:attrNameLst>
                                          <p:attrName>style.visibility</p:attrName>
                                        </p:attrNameLst>
                                      </p:cBhvr>
                                      <p:to>
                                        <p:strVal val="visible"/>
                                      </p:to>
                                    </p:set>
                                    <p:anim calcmode="lin" valueType="num">
                                      <p:cBhvr>
                                        <p:cTn id="41" dur="500" fill="hold"/>
                                        <p:tgtEl>
                                          <p:spTgt spid="172"/>
                                        </p:tgtEl>
                                        <p:attrNameLst>
                                          <p:attrName>ppt_w</p:attrName>
                                        </p:attrNameLst>
                                      </p:cBhvr>
                                      <p:tavLst>
                                        <p:tav tm="0">
                                          <p:val>
                                            <p:fltVal val="0"/>
                                          </p:val>
                                        </p:tav>
                                        <p:tav tm="100000">
                                          <p:val>
                                            <p:strVal val="#ppt_w"/>
                                          </p:val>
                                        </p:tav>
                                      </p:tavLst>
                                    </p:anim>
                                    <p:anim calcmode="lin" valueType="num">
                                      <p:cBhvr>
                                        <p:cTn id="42" dur="500" fill="hold"/>
                                        <p:tgtEl>
                                          <p:spTgt spid="172"/>
                                        </p:tgtEl>
                                        <p:attrNameLst>
                                          <p:attrName>ppt_h</p:attrName>
                                        </p:attrNameLst>
                                      </p:cBhvr>
                                      <p:tavLst>
                                        <p:tav tm="0">
                                          <p:val>
                                            <p:strVal val="#ppt_h"/>
                                          </p:val>
                                        </p:tav>
                                        <p:tav tm="100000">
                                          <p:val>
                                            <p:strVal val="#ppt_h"/>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175"/>
                                        </p:tgtEl>
                                        <p:attrNameLst>
                                          <p:attrName>style.visibility</p:attrName>
                                        </p:attrNameLst>
                                      </p:cBhvr>
                                      <p:to>
                                        <p:strVal val="visible"/>
                                      </p:to>
                                    </p:set>
                                    <p:anim calcmode="lin" valueType="num">
                                      <p:cBhvr>
                                        <p:cTn id="46" dur="500" fill="hold"/>
                                        <p:tgtEl>
                                          <p:spTgt spid="175"/>
                                        </p:tgtEl>
                                        <p:attrNameLst>
                                          <p:attrName>ppt_w</p:attrName>
                                        </p:attrNameLst>
                                      </p:cBhvr>
                                      <p:tavLst>
                                        <p:tav tm="0">
                                          <p:val>
                                            <p:fltVal val="0"/>
                                          </p:val>
                                        </p:tav>
                                        <p:tav tm="100000">
                                          <p:val>
                                            <p:strVal val="#ppt_w"/>
                                          </p:val>
                                        </p:tav>
                                      </p:tavLst>
                                    </p:anim>
                                    <p:anim calcmode="lin" valueType="num">
                                      <p:cBhvr>
                                        <p:cTn id="47" dur="500" fill="hold"/>
                                        <p:tgtEl>
                                          <p:spTgt spid="175"/>
                                        </p:tgtEl>
                                        <p:attrNameLst>
                                          <p:attrName>ppt_h</p:attrName>
                                        </p:attrNameLst>
                                      </p:cBhvr>
                                      <p:tavLst>
                                        <p:tav tm="0">
                                          <p:val>
                                            <p:fltVal val="0"/>
                                          </p:val>
                                        </p:tav>
                                        <p:tav tm="100000">
                                          <p:val>
                                            <p:strVal val="#ppt_h"/>
                                          </p:val>
                                        </p:tav>
                                      </p:tavLst>
                                    </p:anim>
                                    <p:animEffect transition="in" filter="fade">
                                      <p:cBhvr>
                                        <p:cTn id="48"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200881375359211_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71" t="53679" r="63941" b="1282"/>
          <a:stretch>
            <a:fillRect/>
          </a:stretch>
        </p:blipFill>
        <p:spPr bwMode="auto">
          <a:xfrm>
            <a:off x="1619672" y="1193374"/>
            <a:ext cx="1824354" cy="162332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Documents and Settings\Administrator\桌面\200881375359211_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8989" t="27481" r="26623" b="27481"/>
          <a:stretch>
            <a:fillRect/>
          </a:stretch>
        </p:blipFill>
        <p:spPr bwMode="auto">
          <a:xfrm>
            <a:off x="5699974" y="1193374"/>
            <a:ext cx="1824354" cy="16233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bwMode="auto">
          <a:xfrm>
            <a:off x="1175147" y="3441969"/>
            <a:ext cx="2605088" cy="1119533"/>
            <a:chOff x="1599036" y="3511306"/>
            <a:chExt cx="3473752" cy="1492623"/>
          </a:xfrm>
        </p:grpSpPr>
        <p:grpSp>
          <p:nvGrpSpPr>
            <p:cNvPr id="8256" name="Group 67"/>
            <p:cNvGrpSpPr/>
            <p:nvPr/>
          </p:nvGrpSpPr>
          <p:grpSpPr bwMode="auto">
            <a:xfrm>
              <a:off x="1900598" y="3511306"/>
              <a:ext cx="3172190" cy="1492623"/>
              <a:chOff x="1900598" y="3578541"/>
              <a:chExt cx="3304598" cy="1492623"/>
            </a:xfrm>
          </p:grpSpPr>
          <p:sp>
            <p:nvSpPr>
              <p:cNvPr id="74" name="Rectangle 73"/>
              <p:cNvSpPr/>
              <p:nvPr/>
            </p:nvSpPr>
            <p:spPr>
              <a:xfrm>
                <a:off x="1900691" y="3578541"/>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75" name="Rectangle 74"/>
              <p:cNvSpPr/>
              <p:nvPr/>
            </p:nvSpPr>
            <p:spPr>
              <a:xfrm>
                <a:off x="1900691" y="3977104"/>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76" name="Rectangle 75"/>
              <p:cNvSpPr/>
              <p:nvPr/>
            </p:nvSpPr>
            <p:spPr>
              <a:xfrm>
                <a:off x="1900691" y="4397896"/>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77" name="Rectangle 76"/>
              <p:cNvSpPr/>
              <p:nvPr/>
            </p:nvSpPr>
            <p:spPr>
              <a:xfrm>
                <a:off x="1900691" y="4802810"/>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nvGrpSpPr>
            <p:cNvPr id="8257" name="Group 68"/>
            <p:cNvGrpSpPr/>
            <p:nvPr/>
          </p:nvGrpSpPr>
          <p:grpSpPr bwMode="auto">
            <a:xfrm>
              <a:off x="1599036" y="3529050"/>
              <a:ext cx="259645" cy="1440512"/>
              <a:chOff x="1599036" y="3529050"/>
              <a:chExt cx="259645" cy="1440512"/>
            </a:xfrm>
          </p:grpSpPr>
          <p:sp>
            <p:nvSpPr>
              <p:cNvPr id="70" name="Shape 2102"/>
              <p:cNvSpPr/>
              <p:nvPr/>
            </p:nvSpPr>
            <p:spPr>
              <a:xfrm>
                <a:off x="1611737" y="4381473"/>
                <a:ext cx="247672" cy="19848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lumMod val="65000"/>
                </a:schemeClr>
              </a:solid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71" name="Freeform 70"/>
              <p:cNvSpPr>
                <a:spLocks noEditPoints="1"/>
              </p:cNvSpPr>
              <p:nvPr/>
            </p:nvSpPr>
            <p:spPr bwMode="auto">
              <a:xfrm>
                <a:off x="1599036" y="3528773"/>
                <a:ext cx="206393" cy="231833"/>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lumMod val="65000"/>
                </a:schemeClr>
              </a:solidFill>
              <a:ln>
                <a:noFill/>
              </a:ln>
            </p:spPr>
            <p:txBody>
              <a:bodyPr/>
              <a:lstStyle/>
              <a:p>
                <a:pPr defTabSz="685800">
                  <a:defRPr/>
                </a:pPr>
                <a:endParaRPr lang="en-US" dirty="0">
                  <a:solidFill>
                    <a:schemeClr val="bg1"/>
                  </a:solidFill>
                  <a:latin typeface="+mn-lt"/>
                </a:endParaRPr>
              </a:p>
            </p:txBody>
          </p:sp>
          <p:sp>
            <p:nvSpPr>
              <p:cNvPr id="72" name="Shape 731"/>
              <p:cNvSpPr/>
              <p:nvPr/>
            </p:nvSpPr>
            <p:spPr>
              <a:xfrm>
                <a:off x="1638727" y="3959092"/>
                <a:ext cx="166703" cy="20801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lumMod val="65000"/>
                </a:schemeClr>
              </a:solidFill>
              <a:ln w="12700" cap="flat">
                <a:noFill/>
                <a:miter lim="400000"/>
              </a:ln>
              <a:effectLst/>
            </p:spPr>
            <p:txBody>
              <a:bodyPr lIns="38100" tIns="38100" rIns="38100" bIns="38100" anchor="ctr"/>
              <a:lstStyle/>
              <a:p>
                <a:pPr defTabSz="685800">
                  <a:defRPr sz="3100" b="1">
                    <a:latin typeface="Kontrapunkt Bob Bold"/>
                    <a:ea typeface="Kontrapunkt Bob Bold"/>
                    <a:cs typeface="Kontrapunkt Bob Bold"/>
                    <a:sym typeface="Kontrapunkt Bob Bold"/>
                  </a:defRPr>
                </a:pPr>
                <a:endParaRPr sz="2300" b="1">
                  <a:latin typeface="Kontrapunkt Bob Bold"/>
                  <a:ea typeface="Kontrapunkt Bob Bold"/>
                  <a:cs typeface="Kontrapunkt Bob Bold"/>
                  <a:sym typeface="Kontrapunkt Bob Bold"/>
                </a:endParaRPr>
              </a:p>
            </p:txBody>
          </p:sp>
          <p:sp>
            <p:nvSpPr>
              <p:cNvPr id="73" name="Freeform 72"/>
              <p:cNvSpPr/>
              <p:nvPr/>
            </p:nvSpPr>
            <p:spPr bwMode="auto">
              <a:xfrm>
                <a:off x="1629201" y="4795915"/>
                <a:ext cx="212744" cy="173080"/>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lumMod val="65000"/>
                </a:schemeClr>
              </a:solidFill>
              <a:ln>
                <a:noFill/>
              </a:ln>
            </p:spPr>
            <p:txBody>
              <a:bodyPr/>
              <a:lstStyle/>
              <a:p>
                <a:pPr defTabSz="685800">
                  <a:defRPr/>
                </a:pPr>
                <a:endParaRPr lang="en-US" dirty="0">
                  <a:latin typeface="+mn-lt"/>
                </a:endParaRPr>
              </a:p>
            </p:txBody>
          </p:sp>
        </p:grpSp>
      </p:grpSp>
      <p:sp>
        <p:nvSpPr>
          <p:cNvPr id="78" name="Rectangle 77"/>
          <p:cNvSpPr/>
          <p:nvPr/>
        </p:nvSpPr>
        <p:spPr>
          <a:xfrm>
            <a:off x="1401366" y="3441968"/>
            <a:ext cx="2100263" cy="200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79" name="Rectangle 78"/>
          <p:cNvSpPr/>
          <p:nvPr/>
        </p:nvSpPr>
        <p:spPr>
          <a:xfrm>
            <a:off x="1401366" y="3740908"/>
            <a:ext cx="2252663" cy="20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0" name="Rectangle 79"/>
          <p:cNvSpPr/>
          <p:nvPr/>
        </p:nvSpPr>
        <p:spPr>
          <a:xfrm>
            <a:off x="1401366" y="4056521"/>
            <a:ext cx="2100263" cy="201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1" name="Rectangle 80"/>
          <p:cNvSpPr/>
          <p:nvPr/>
        </p:nvSpPr>
        <p:spPr>
          <a:xfrm>
            <a:off x="1401366" y="4360225"/>
            <a:ext cx="2003822" cy="20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6" name="Rectangle 95"/>
          <p:cNvSpPr>
            <a:spLocks noChangeArrowheads="1"/>
          </p:cNvSpPr>
          <p:nvPr/>
        </p:nvSpPr>
        <p:spPr bwMode="auto">
          <a:xfrm>
            <a:off x="1550194" y="3486365"/>
            <a:ext cx="47769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Leadership</a:t>
            </a:r>
            <a:endParaRPr lang="en-US" altLang="zh-CN" sz="700" b="1">
              <a:solidFill>
                <a:schemeClr val="bg1"/>
              </a:solidFill>
              <a:latin typeface="Open Sans Light" pitchFamily="34" charset="0"/>
            </a:endParaRPr>
          </a:p>
        </p:txBody>
      </p:sp>
      <p:sp>
        <p:nvSpPr>
          <p:cNvPr id="97" name="Rectangle 96"/>
          <p:cNvSpPr>
            <a:spLocks noChangeArrowheads="1"/>
          </p:cNvSpPr>
          <p:nvPr/>
        </p:nvSpPr>
        <p:spPr bwMode="auto">
          <a:xfrm>
            <a:off x="1550194" y="3791259"/>
            <a:ext cx="48410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Team Work</a:t>
            </a:r>
            <a:endParaRPr lang="en-US" altLang="zh-CN" sz="700" b="1">
              <a:solidFill>
                <a:schemeClr val="bg1"/>
              </a:solidFill>
              <a:latin typeface="Open Sans Light" pitchFamily="34" charset="0"/>
            </a:endParaRPr>
          </a:p>
        </p:txBody>
      </p:sp>
      <p:sp>
        <p:nvSpPr>
          <p:cNvPr id="98" name="Rectangle 97"/>
          <p:cNvSpPr>
            <a:spLocks noChangeArrowheads="1"/>
          </p:cNvSpPr>
          <p:nvPr/>
        </p:nvSpPr>
        <p:spPr bwMode="auto">
          <a:xfrm>
            <a:off x="1550194" y="4103299"/>
            <a:ext cx="54822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Management</a:t>
            </a:r>
            <a:endParaRPr lang="en-US" altLang="zh-CN" sz="700" b="1">
              <a:solidFill>
                <a:schemeClr val="bg1"/>
              </a:solidFill>
              <a:latin typeface="Open Sans Light" pitchFamily="34" charset="0"/>
            </a:endParaRPr>
          </a:p>
        </p:txBody>
      </p:sp>
      <p:sp>
        <p:nvSpPr>
          <p:cNvPr id="99" name="Rectangle 98"/>
          <p:cNvSpPr>
            <a:spLocks noChangeArrowheads="1"/>
          </p:cNvSpPr>
          <p:nvPr/>
        </p:nvSpPr>
        <p:spPr bwMode="auto">
          <a:xfrm>
            <a:off x="1550194" y="4407003"/>
            <a:ext cx="67807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Communication</a:t>
            </a:r>
            <a:endParaRPr lang="en-US" altLang="zh-CN" sz="700" b="1">
              <a:solidFill>
                <a:schemeClr val="bg1"/>
              </a:solidFill>
              <a:latin typeface="Open Sans Light" pitchFamily="34" charset="0"/>
            </a:endParaRPr>
          </a:p>
        </p:txBody>
      </p:sp>
      <p:grpSp>
        <p:nvGrpSpPr>
          <p:cNvPr id="101" name="Group 100"/>
          <p:cNvGrpSpPr/>
          <p:nvPr/>
        </p:nvGrpSpPr>
        <p:grpSpPr bwMode="auto">
          <a:xfrm>
            <a:off x="5220072" y="3441969"/>
            <a:ext cx="2605088" cy="1119533"/>
            <a:chOff x="1599036" y="3511306"/>
            <a:chExt cx="3473752" cy="1492623"/>
          </a:xfrm>
        </p:grpSpPr>
        <p:grpSp>
          <p:nvGrpSpPr>
            <p:cNvPr id="8240" name="Group 101"/>
            <p:cNvGrpSpPr/>
            <p:nvPr/>
          </p:nvGrpSpPr>
          <p:grpSpPr bwMode="auto">
            <a:xfrm>
              <a:off x="1900598" y="3511306"/>
              <a:ext cx="3172190" cy="1492623"/>
              <a:chOff x="1900598" y="3578541"/>
              <a:chExt cx="3304598" cy="1492623"/>
            </a:xfrm>
          </p:grpSpPr>
          <p:sp>
            <p:nvSpPr>
              <p:cNvPr id="108" name="Rectangle 107"/>
              <p:cNvSpPr/>
              <p:nvPr/>
            </p:nvSpPr>
            <p:spPr>
              <a:xfrm>
                <a:off x="1900691" y="3578541"/>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09" name="Rectangle 108"/>
              <p:cNvSpPr/>
              <p:nvPr/>
            </p:nvSpPr>
            <p:spPr>
              <a:xfrm>
                <a:off x="1900691" y="3977104"/>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10" name="Rectangle 109"/>
              <p:cNvSpPr/>
              <p:nvPr/>
            </p:nvSpPr>
            <p:spPr>
              <a:xfrm>
                <a:off x="1900691" y="4397896"/>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11" name="Rectangle 110"/>
              <p:cNvSpPr/>
              <p:nvPr/>
            </p:nvSpPr>
            <p:spPr>
              <a:xfrm>
                <a:off x="1900691" y="4802810"/>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nvGrpSpPr>
            <p:cNvPr id="8241" name="Group 102"/>
            <p:cNvGrpSpPr/>
            <p:nvPr/>
          </p:nvGrpSpPr>
          <p:grpSpPr bwMode="auto">
            <a:xfrm>
              <a:off x="1599036" y="3529050"/>
              <a:ext cx="259645" cy="1440512"/>
              <a:chOff x="1599036" y="3529050"/>
              <a:chExt cx="259645" cy="1440512"/>
            </a:xfrm>
          </p:grpSpPr>
          <p:sp>
            <p:nvSpPr>
              <p:cNvPr id="104" name="Shape 2102"/>
              <p:cNvSpPr/>
              <p:nvPr/>
            </p:nvSpPr>
            <p:spPr>
              <a:xfrm>
                <a:off x="1611737" y="4381473"/>
                <a:ext cx="247672" cy="19848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lumMod val="65000"/>
                </a:schemeClr>
              </a:solid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05" name="Freeform 104"/>
              <p:cNvSpPr>
                <a:spLocks noEditPoints="1"/>
              </p:cNvSpPr>
              <p:nvPr/>
            </p:nvSpPr>
            <p:spPr bwMode="auto">
              <a:xfrm>
                <a:off x="1599036" y="3528773"/>
                <a:ext cx="206393" cy="231833"/>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lumMod val="65000"/>
                </a:schemeClr>
              </a:solidFill>
              <a:ln>
                <a:noFill/>
              </a:ln>
            </p:spPr>
            <p:txBody>
              <a:bodyPr/>
              <a:lstStyle/>
              <a:p>
                <a:pPr defTabSz="685800">
                  <a:defRPr/>
                </a:pPr>
                <a:endParaRPr lang="en-US" dirty="0">
                  <a:solidFill>
                    <a:schemeClr val="bg1"/>
                  </a:solidFill>
                  <a:latin typeface="+mn-lt"/>
                </a:endParaRPr>
              </a:p>
            </p:txBody>
          </p:sp>
          <p:sp>
            <p:nvSpPr>
              <p:cNvPr id="106" name="Shape 731"/>
              <p:cNvSpPr/>
              <p:nvPr/>
            </p:nvSpPr>
            <p:spPr>
              <a:xfrm>
                <a:off x="1638727" y="3959092"/>
                <a:ext cx="166703" cy="20801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lumMod val="65000"/>
                </a:schemeClr>
              </a:solidFill>
              <a:ln w="12700" cap="flat">
                <a:noFill/>
                <a:miter lim="400000"/>
              </a:ln>
              <a:effectLst/>
            </p:spPr>
            <p:txBody>
              <a:bodyPr lIns="38100" tIns="38100" rIns="38100" bIns="38100" anchor="ctr"/>
              <a:lstStyle/>
              <a:p>
                <a:pPr defTabSz="685800">
                  <a:defRPr sz="3100" b="1">
                    <a:latin typeface="Kontrapunkt Bob Bold"/>
                    <a:ea typeface="Kontrapunkt Bob Bold"/>
                    <a:cs typeface="Kontrapunkt Bob Bold"/>
                    <a:sym typeface="Kontrapunkt Bob Bold"/>
                  </a:defRPr>
                </a:pPr>
                <a:endParaRPr sz="2300" b="1">
                  <a:latin typeface="Kontrapunkt Bob Bold"/>
                  <a:ea typeface="Kontrapunkt Bob Bold"/>
                  <a:cs typeface="Kontrapunkt Bob Bold"/>
                  <a:sym typeface="Kontrapunkt Bob Bold"/>
                </a:endParaRPr>
              </a:p>
            </p:txBody>
          </p:sp>
          <p:sp>
            <p:nvSpPr>
              <p:cNvPr id="107" name="Freeform 106"/>
              <p:cNvSpPr/>
              <p:nvPr/>
            </p:nvSpPr>
            <p:spPr bwMode="auto">
              <a:xfrm>
                <a:off x="1629201" y="4795915"/>
                <a:ext cx="212744" cy="173080"/>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lumMod val="65000"/>
                </a:schemeClr>
              </a:solidFill>
              <a:ln>
                <a:noFill/>
              </a:ln>
            </p:spPr>
            <p:txBody>
              <a:bodyPr/>
              <a:lstStyle/>
              <a:p>
                <a:pPr defTabSz="685800">
                  <a:defRPr/>
                </a:pPr>
                <a:endParaRPr lang="en-US" dirty="0">
                  <a:latin typeface="+mn-lt"/>
                </a:endParaRPr>
              </a:p>
            </p:txBody>
          </p:sp>
        </p:grpSp>
      </p:grpSp>
      <p:sp>
        <p:nvSpPr>
          <p:cNvPr id="112" name="Rectangle 111"/>
          <p:cNvSpPr/>
          <p:nvPr/>
        </p:nvSpPr>
        <p:spPr>
          <a:xfrm>
            <a:off x="5446291" y="3441968"/>
            <a:ext cx="2291953" cy="200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13" name="Rectangle 112"/>
          <p:cNvSpPr/>
          <p:nvPr/>
        </p:nvSpPr>
        <p:spPr>
          <a:xfrm>
            <a:off x="5446291" y="3740908"/>
            <a:ext cx="2160984" cy="20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14" name="Rectangle 113"/>
          <p:cNvSpPr/>
          <p:nvPr/>
        </p:nvSpPr>
        <p:spPr>
          <a:xfrm>
            <a:off x="5446291" y="4056521"/>
            <a:ext cx="2160984" cy="201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15" name="Rectangle 114"/>
          <p:cNvSpPr/>
          <p:nvPr/>
        </p:nvSpPr>
        <p:spPr>
          <a:xfrm>
            <a:off x="5446291" y="4360225"/>
            <a:ext cx="1846659" cy="20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27" name="Rectangle 126"/>
          <p:cNvSpPr>
            <a:spLocks noChangeArrowheads="1"/>
          </p:cNvSpPr>
          <p:nvPr/>
        </p:nvSpPr>
        <p:spPr bwMode="auto">
          <a:xfrm>
            <a:off x="5595119" y="3486365"/>
            <a:ext cx="47769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Leadership</a:t>
            </a:r>
            <a:endParaRPr lang="en-US" altLang="zh-CN" sz="700" b="1">
              <a:solidFill>
                <a:schemeClr val="bg1"/>
              </a:solidFill>
              <a:latin typeface="Open Sans Light" pitchFamily="34" charset="0"/>
            </a:endParaRPr>
          </a:p>
        </p:txBody>
      </p:sp>
      <p:sp>
        <p:nvSpPr>
          <p:cNvPr id="128" name="Rectangle 127"/>
          <p:cNvSpPr>
            <a:spLocks noChangeArrowheads="1"/>
          </p:cNvSpPr>
          <p:nvPr/>
        </p:nvSpPr>
        <p:spPr bwMode="auto">
          <a:xfrm>
            <a:off x="5595119" y="3791259"/>
            <a:ext cx="48410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Team Work</a:t>
            </a:r>
            <a:endParaRPr lang="en-US" altLang="zh-CN" sz="700" b="1">
              <a:solidFill>
                <a:schemeClr val="bg1"/>
              </a:solidFill>
              <a:latin typeface="Open Sans Light" pitchFamily="34" charset="0"/>
            </a:endParaRPr>
          </a:p>
        </p:txBody>
      </p:sp>
      <p:sp>
        <p:nvSpPr>
          <p:cNvPr id="129" name="Rectangle 128"/>
          <p:cNvSpPr>
            <a:spLocks noChangeArrowheads="1"/>
          </p:cNvSpPr>
          <p:nvPr/>
        </p:nvSpPr>
        <p:spPr bwMode="auto">
          <a:xfrm>
            <a:off x="5595119" y="4103299"/>
            <a:ext cx="54822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Management</a:t>
            </a:r>
            <a:endParaRPr lang="en-US" altLang="zh-CN" sz="700" b="1">
              <a:solidFill>
                <a:schemeClr val="bg1"/>
              </a:solidFill>
              <a:latin typeface="Open Sans Light" pitchFamily="34" charset="0"/>
            </a:endParaRPr>
          </a:p>
        </p:txBody>
      </p:sp>
      <p:sp>
        <p:nvSpPr>
          <p:cNvPr id="130" name="Rectangle 129"/>
          <p:cNvSpPr>
            <a:spLocks noChangeArrowheads="1"/>
          </p:cNvSpPr>
          <p:nvPr/>
        </p:nvSpPr>
        <p:spPr bwMode="auto">
          <a:xfrm>
            <a:off x="5595119" y="4407003"/>
            <a:ext cx="67807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700" b="1">
                <a:solidFill>
                  <a:schemeClr val="bg1"/>
                </a:solidFill>
                <a:latin typeface="Open Sans Light" pitchFamily="34" charset="0"/>
              </a:rPr>
              <a:t>Communication</a:t>
            </a:r>
            <a:endParaRPr lang="en-US" altLang="zh-CN" sz="700" b="1">
              <a:solidFill>
                <a:schemeClr val="bg1"/>
              </a:solidFill>
              <a:latin typeface="Open Sans Light" pitchFamily="34" charset="0"/>
            </a:endParaRPr>
          </a:p>
        </p:txBody>
      </p:sp>
      <p:grpSp>
        <p:nvGrpSpPr>
          <p:cNvPr id="2" name="Group 1"/>
          <p:cNvGrpSpPr/>
          <p:nvPr/>
        </p:nvGrpSpPr>
        <p:grpSpPr bwMode="auto">
          <a:xfrm>
            <a:off x="1875973" y="2915549"/>
            <a:ext cx="1307306" cy="468632"/>
            <a:chOff x="2620917" y="3885832"/>
            <a:chExt cx="1743075" cy="624720"/>
          </a:xfrm>
        </p:grpSpPr>
        <p:sp>
          <p:nvSpPr>
            <p:cNvPr id="131" name="TextBox 130"/>
            <p:cNvSpPr txBox="1"/>
            <p:nvPr/>
          </p:nvSpPr>
          <p:spPr>
            <a:xfrm>
              <a:off x="2620917" y="4110521"/>
              <a:ext cx="1743075" cy="400031"/>
            </a:xfrm>
            <a:prstGeom prst="rect">
              <a:avLst/>
            </a:prstGeom>
            <a:noFill/>
          </p:spPr>
          <p:txBody>
            <a:bodyPr anchor="ctr">
              <a:spAutoFit/>
            </a:bodyPr>
            <a:lstStyle/>
            <a:p>
              <a:pPr algn="ctr" defTabSz="685800">
                <a:lnSpc>
                  <a:spcPct val="150000"/>
                </a:lnSpc>
                <a:defRPr/>
              </a:pPr>
              <a:r>
                <a:rPr lang="en-US" sz="900" dirty="0">
                  <a:solidFill>
                    <a:schemeClr val="tx1">
                      <a:lumMod val="65000"/>
                      <a:lumOff val="35000"/>
                    </a:schemeClr>
                  </a:solidFill>
                  <a:latin typeface="Open Sans Light" pitchFamily="34" charset="0"/>
                  <a:ea typeface="Open Sans Light" pitchFamily="34" charset="0"/>
                  <a:cs typeface="Open Sans Light" pitchFamily="34" charset="0"/>
                </a:rPr>
                <a:t>Advertising</a:t>
              </a:r>
              <a:endParaRPr lang="en-US" sz="9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132" name="TextBox 131"/>
            <p:cNvSpPr txBox="1"/>
            <p:nvPr/>
          </p:nvSpPr>
          <p:spPr>
            <a:xfrm>
              <a:off x="2737273" y="3885832"/>
              <a:ext cx="1477328" cy="369259"/>
            </a:xfrm>
            <a:prstGeom prst="rect">
              <a:avLst/>
            </a:prstGeom>
            <a:noFill/>
          </p:spPr>
          <p:txBody>
            <a:bodyPr wrap="none">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3" name="Group 132"/>
          <p:cNvGrpSpPr/>
          <p:nvPr/>
        </p:nvGrpSpPr>
        <p:grpSpPr bwMode="auto">
          <a:xfrm>
            <a:off x="5958498" y="2915549"/>
            <a:ext cx="1307306" cy="468632"/>
            <a:chOff x="2620917" y="3885832"/>
            <a:chExt cx="1743075" cy="624720"/>
          </a:xfrm>
        </p:grpSpPr>
        <p:sp>
          <p:nvSpPr>
            <p:cNvPr id="134" name="TextBox 133"/>
            <p:cNvSpPr txBox="1"/>
            <p:nvPr/>
          </p:nvSpPr>
          <p:spPr>
            <a:xfrm>
              <a:off x="2620917" y="4110521"/>
              <a:ext cx="1743075" cy="400031"/>
            </a:xfrm>
            <a:prstGeom prst="rect">
              <a:avLst/>
            </a:prstGeom>
            <a:noFill/>
          </p:spPr>
          <p:txBody>
            <a:bodyPr anchor="ctr">
              <a:spAutoFit/>
            </a:bodyPr>
            <a:lstStyle/>
            <a:p>
              <a:pPr algn="ctr" defTabSz="685800">
                <a:lnSpc>
                  <a:spcPct val="150000"/>
                </a:lnSpc>
                <a:defRPr/>
              </a:pPr>
              <a:r>
                <a:rPr lang="en-US" sz="900" dirty="0">
                  <a:solidFill>
                    <a:schemeClr val="tx1">
                      <a:lumMod val="65000"/>
                      <a:lumOff val="35000"/>
                    </a:schemeClr>
                  </a:solidFill>
                  <a:latin typeface="Open Sans Light" pitchFamily="34" charset="0"/>
                  <a:ea typeface="Open Sans Light" pitchFamily="34" charset="0"/>
                  <a:cs typeface="Open Sans Light" pitchFamily="34" charset="0"/>
                </a:rPr>
                <a:t>Operator</a:t>
              </a:r>
              <a:endParaRPr lang="en-US" sz="9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135" name="TextBox 134"/>
            <p:cNvSpPr txBox="1"/>
            <p:nvPr/>
          </p:nvSpPr>
          <p:spPr>
            <a:xfrm>
              <a:off x="2777324" y="3885832"/>
              <a:ext cx="1477328" cy="369259"/>
            </a:xfrm>
            <a:prstGeom prst="rect">
              <a:avLst/>
            </a:prstGeom>
            <a:noFill/>
          </p:spPr>
          <p:txBody>
            <a:bodyPr wrap="none">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13964" y="340296"/>
            <a:ext cx="6141063" cy="129844"/>
            <a:chOff x="2713964" y="340296"/>
            <a:chExt cx="6141063" cy="129844"/>
          </a:xfrm>
        </p:grpSpPr>
        <p:cxnSp>
          <p:nvCxnSpPr>
            <p:cNvPr id="6" name="直接连接符 5"/>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52" name="矩形 51"/>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ppt_x</p:attrName>
                                        </p:attrNameLst>
                                      </p:cBhvr>
                                      <p:tavLst>
                                        <p:tav tm="0">
                                          <p:val>
                                            <p:strVal val="#ppt_x"/>
                                          </p:val>
                                        </p:tav>
                                        <p:tav tm="100000">
                                          <p:val>
                                            <p:strVal val="#ppt_x"/>
                                          </p:val>
                                        </p:tav>
                                      </p:tavLst>
                                    </p:anim>
                                    <p:anim calcmode="lin" valueType="num">
                                      <p:cBhvr>
                                        <p:cTn id="9" dur="5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500"/>
                                        <p:tgtEl>
                                          <p:spTgt spid="7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left)">
                                      <p:cBhvr>
                                        <p:cTn id="24" dur="500"/>
                                        <p:tgtEl>
                                          <p:spTgt spid="9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500"/>
                                        <p:tgtEl>
                                          <p:spTgt spid="8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wipe(left)">
                                      <p:cBhvr>
                                        <p:cTn id="38" dur="500"/>
                                        <p:tgtEl>
                                          <p:spTgt spid="98"/>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left)">
                                      <p:cBhvr>
                                        <p:cTn id="42" dur="500"/>
                                        <p:tgtEl>
                                          <p:spTgt spid="8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wipe(left)">
                                      <p:cBhvr>
                                        <p:cTn id="45" dur="500"/>
                                        <p:tgtEl>
                                          <p:spTgt spid="99"/>
                                        </p:tgtEl>
                                      </p:cBhvr>
                                    </p:animEffect>
                                  </p:childTnLst>
                                </p:cTn>
                              </p:par>
                              <p:par>
                                <p:cTn id="46" presetID="42" presetClass="entr" presetSubtype="0" fill="hold"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fade">
                                      <p:cBhvr>
                                        <p:cTn id="48" dur="500"/>
                                        <p:tgtEl>
                                          <p:spTgt spid="100"/>
                                        </p:tgtEl>
                                      </p:cBhvr>
                                    </p:animEffect>
                                    <p:anim calcmode="lin" valueType="num">
                                      <p:cBhvr>
                                        <p:cTn id="49" dur="500" fill="hold"/>
                                        <p:tgtEl>
                                          <p:spTgt spid="100"/>
                                        </p:tgtEl>
                                        <p:attrNameLst>
                                          <p:attrName>ppt_x</p:attrName>
                                        </p:attrNameLst>
                                      </p:cBhvr>
                                      <p:tavLst>
                                        <p:tav tm="0">
                                          <p:val>
                                            <p:strVal val="#ppt_x"/>
                                          </p:val>
                                        </p:tav>
                                        <p:tav tm="100000">
                                          <p:val>
                                            <p:strVal val="#ppt_x"/>
                                          </p:val>
                                        </p:tav>
                                      </p:tavLst>
                                    </p:anim>
                                    <p:anim calcmode="lin" valueType="num">
                                      <p:cBhvr>
                                        <p:cTn id="50" dur="500" fill="hold"/>
                                        <p:tgtEl>
                                          <p:spTgt spid="100"/>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wipe(left)">
                                      <p:cBhvr>
                                        <p:cTn id="61" dur="500"/>
                                        <p:tgtEl>
                                          <p:spTgt spid="1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wipe(left)">
                                      <p:cBhvr>
                                        <p:cTn id="64" dur="500"/>
                                        <p:tgtEl>
                                          <p:spTgt spid="127"/>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wipe(left)">
                                      <p:cBhvr>
                                        <p:cTn id="68" dur="500"/>
                                        <p:tgtEl>
                                          <p:spTgt spid="11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wipe(left)">
                                      <p:cBhvr>
                                        <p:cTn id="71" dur="500"/>
                                        <p:tgtEl>
                                          <p:spTgt spid="128"/>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wipe(left)">
                                      <p:cBhvr>
                                        <p:cTn id="75" dur="500"/>
                                        <p:tgtEl>
                                          <p:spTgt spid="11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29"/>
                                        </p:tgtEl>
                                        <p:attrNameLst>
                                          <p:attrName>style.visibility</p:attrName>
                                        </p:attrNameLst>
                                      </p:cBhvr>
                                      <p:to>
                                        <p:strVal val="visible"/>
                                      </p:to>
                                    </p:set>
                                    <p:animEffect transition="in" filter="wipe(left)">
                                      <p:cBhvr>
                                        <p:cTn id="78" dur="500"/>
                                        <p:tgtEl>
                                          <p:spTgt spid="129"/>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30"/>
                                        </p:tgtEl>
                                        <p:attrNameLst>
                                          <p:attrName>style.visibility</p:attrName>
                                        </p:attrNameLst>
                                      </p:cBhvr>
                                      <p:to>
                                        <p:strVal val="visible"/>
                                      </p:to>
                                    </p:set>
                                    <p:animEffect transition="in" filter="wipe(left)">
                                      <p:cBhvr>
                                        <p:cTn id="8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96" grpId="0"/>
      <p:bldP spid="97" grpId="0"/>
      <p:bldP spid="98" grpId="0"/>
      <p:bldP spid="99" grpId="0"/>
      <p:bldP spid="112" grpId="0" animBg="1"/>
      <p:bldP spid="113" grpId="0" animBg="1"/>
      <p:bldP spid="114" grpId="0" animBg="1"/>
      <p:bldP spid="115" grpId="0" animBg="1"/>
      <p:bldP spid="127" grpId="0"/>
      <p:bldP spid="128" grpId="0"/>
      <p:bldP spid="129" grpId="0"/>
      <p:bldP spid="1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13247" y="2548556"/>
            <a:ext cx="1605054" cy="1605625"/>
            <a:chOff x="1213247" y="2548556"/>
            <a:chExt cx="1605054" cy="1605625"/>
          </a:xfrm>
        </p:grpSpPr>
        <p:grpSp>
          <p:nvGrpSpPr>
            <p:cNvPr id="90152" name="Group 1"/>
            <p:cNvGrpSpPr/>
            <p:nvPr/>
          </p:nvGrpSpPr>
          <p:grpSpPr bwMode="auto">
            <a:xfrm>
              <a:off x="1213247" y="2548556"/>
              <a:ext cx="1605054" cy="1605625"/>
              <a:chOff x="1617421" y="3397529"/>
              <a:chExt cx="2139940" cy="2139941"/>
            </a:xfrm>
          </p:grpSpPr>
          <p:sp>
            <p:nvSpPr>
              <p:cNvPr id="4" name="Freeform 9"/>
              <p:cNvSpPr/>
              <p:nvPr/>
            </p:nvSpPr>
            <p:spPr bwMode="auto">
              <a:xfrm rot="13500000">
                <a:off x="1617471" y="3397702"/>
                <a:ext cx="2139718"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a:lstStyle/>
              <a:p>
                <a:pPr defTabSz="685800">
                  <a:defRPr/>
                </a:pPr>
                <a:endParaRPr lang="id-ID">
                  <a:latin typeface="+mn-lt"/>
                </a:endParaRPr>
              </a:p>
            </p:txBody>
          </p:sp>
          <p:sp>
            <p:nvSpPr>
              <p:cNvPr id="101" name="Freeform 63"/>
              <p:cNvSpPr/>
              <p:nvPr/>
            </p:nvSpPr>
            <p:spPr bwMode="auto">
              <a:xfrm>
                <a:off x="2304766" y="4345388"/>
                <a:ext cx="744492" cy="236511"/>
              </a:xfrm>
              <a:custGeom>
                <a:avLst/>
                <a:gdLst>
                  <a:gd name="T0" fmla="*/ 618 w 723"/>
                  <a:gd name="T1" fmla="*/ 132 h 227"/>
                  <a:gd name="T2" fmla="*/ 611 w 723"/>
                  <a:gd name="T3" fmla="*/ 115 h 227"/>
                  <a:gd name="T4" fmla="*/ 560 w 723"/>
                  <a:gd name="T5" fmla="*/ 21 h 227"/>
                  <a:gd name="T6" fmla="*/ 526 w 723"/>
                  <a:gd name="T7" fmla="*/ 1 h 227"/>
                  <a:gd name="T8" fmla="*/ 491 w 723"/>
                  <a:gd name="T9" fmla="*/ 0 h 227"/>
                  <a:gd name="T10" fmla="*/ 456 w 723"/>
                  <a:gd name="T11" fmla="*/ 21 h 227"/>
                  <a:gd name="T12" fmla="*/ 439 w 723"/>
                  <a:gd name="T13" fmla="*/ 52 h 227"/>
                  <a:gd name="T14" fmla="*/ 445 w 723"/>
                  <a:gd name="T15" fmla="*/ 61 h 227"/>
                  <a:gd name="T16" fmla="*/ 464 w 723"/>
                  <a:gd name="T17" fmla="*/ 25 h 227"/>
                  <a:gd name="T18" fmla="*/ 491 w 723"/>
                  <a:gd name="T19" fmla="*/ 8 h 227"/>
                  <a:gd name="T20" fmla="*/ 517 w 723"/>
                  <a:gd name="T21" fmla="*/ 25 h 227"/>
                  <a:gd name="T22" fmla="*/ 568 w 723"/>
                  <a:gd name="T23" fmla="*/ 118 h 227"/>
                  <a:gd name="T24" fmla="*/ 572 w 723"/>
                  <a:gd name="T25" fmla="*/ 156 h 227"/>
                  <a:gd name="T26" fmla="*/ 542 w 723"/>
                  <a:gd name="T27" fmla="*/ 169 h 227"/>
                  <a:gd name="T28" fmla="*/ 457 w 723"/>
                  <a:gd name="T29" fmla="*/ 169 h 227"/>
                  <a:gd name="T30" fmla="*/ 467 w 723"/>
                  <a:gd name="T31" fmla="*/ 159 h 227"/>
                  <a:gd name="T32" fmla="*/ 464 w 723"/>
                  <a:gd name="T33" fmla="*/ 115 h 227"/>
                  <a:gd name="T34" fmla="*/ 428 w 723"/>
                  <a:gd name="T35" fmla="*/ 48 h 227"/>
                  <a:gd name="T36" fmla="*/ 413 w 723"/>
                  <a:gd name="T37" fmla="*/ 21 h 227"/>
                  <a:gd name="T38" fmla="*/ 379 w 723"/>
                  <a:gd name="T39" fmla="*/ 1 h 227"/>
                  <a:gd name="T40" fmla="*/ 344 w 723"/>
                  <a:gd name="T41" fmla="*/ 0 h 227"/>
                  <a:gd name="T42" fmla="*/ 310 w 723"/>
                  <a:gd name="T43" fmla="*/ 21 h 227"/>
                  <a:gd name="T44" fmla="*/ 293 w 723"/>
                  <a:gd name="T45" fmla="*/ 51 h 227"/>
                  <a:gd name="T46" fmla="*/ 298 w 723"/>
                  <a:gd name="T47" fmla="*/ 61 h 227"/>
                  <a:gd name="T48" fmla="*/ 318 w 723"/>
                  <a:gd name="T49" fmla="*/ 25 h 227"/>
                  <a:gd name="T50" fmla="*/ 344 w 723"/>
                  <a:gd name="T51" fmla="*/ 8 h 227"/>
                  <a:gd name="T52" fmla="*/ 371 w 723"/>
                  <a:gd name="T53" fmla="*/ 25 h 227"/>
                  <a:gd name="T54" fmla="*/ 422 w 723"/>
                  <a:gd name="T55" fmla="*/ 118 h 227"/>
                  <a:gd name="T56" fmla="*/ 425 w 723"/>
                  <a:gd name="T57" fmla="*/ 156 h 227"/>
                  <a:gd name="T58" fmla="*/ 395 w 723"/>
                  <a:gd name="T59" fmla="*/ 169 h 227"/>
                  <a:gd name="T60" fmla="*/ 311 w 723"/>
                  <a:gd name="T61" fmla="*/ 169 h 227"/>
                  <a:gd name="T62" fmla="*/ 321 w 723"/>
                  <a:gd name="T63" fmla="*/ 159 h 227"/>
                  <a:gd name="T64" fmla="*/ 317 w 723"/>
                  <a:gd name="T65" fmla="*/ 115 h 227"/>
                  <a:gd name="T66" fmla="*/ 266 w 723"/>
                  <a:gd name="T67" fmla="*/ 21 h 227"/>
                  <a:gd name="T68" fmla="*/ 232 w 723"/>
                  <a:gd name="T69" fmla="*/ 1 h 227"/>
                  <a:gd name="T70" fmla="*/ 198 w 723"/>
                  <a:gd name="T71" fmla="*/ 0 h 227"/>
                  <a:gd name="T72" fmla="*/ 163 w 723"/>
                  <a:gd name="T73" fmla="*/ 21 h 227"/>
                  <a:gd name="T74" fmla="*/ 112 w 723"/>
                  <a:gd name="T75" fmla="*/ 115 h 227"/>
                  <a:gd name="T76" fmla="*/ 108 w 723"/>
                  <a:gd name="T77" fmla="*/ 122 h 227"/>
                  <a:gd name="T78" fmla="*/ 119 w 723"/>
                  <a:gd name="T79" fmla="*/ 120 h 227"/>
                  <a:gd name="T80" fmla="*/ 120 w 723"/>
                  <a:gd name="T81" fmla="*/ 118 h 227"/>
                  <a:gd name="T82" fmla="*/ 171 w 723"/>
                  <a:gd name="T83" fmla="*/ 25 h 227"/>
                  <a:gd name="T84" fmla="*/ 198 w 723"/>
                  <a:gd name="T85" fmla="*/ 8 h 227"/>
                  <a:gd name="T86" fmla="*/ 224 w 723"/>
                  <a:gd name="T87" fmla="*/ 25 h 227"/>
                  <a:gd name="T88" fmla="*/ 275 w 723"/>
                  <a:gd name="T89" fmla="*/ 118 h 227"/>
                  <a:gd name="T90" fmla="*/ 279 w 723"/>
                  <a:gd name="T91" fmla="*/ 156 h 227"/>
                  <a:gd name="T92" fmla="*/ 249 w 723"/>
                  <a:gd name="T93" fmla="*/ 169 h 227"/>
                  <a:gd name="T94" fmla="*/ 147 w 723"/>
                  <a:gd name="T95" fmla="*/ 169 h 227"/>
                  <a:gd name="T96" fmla="*/ 116 w 723"/>
                  <a:gd name="T97" fmla="*/ 156 h 227"/>
                  <a:gd name="T98" fmla="*/ 115 w 723"/>
                  <a:gd name="T99" fmla="*/ 130 h 227"/>
                  <a:gd name="T100" fmla="*/ 105 w 723"/>
                  <a:gd name="T101" fmla="*/ 132 h 227"/>
                  <a:gd name="T102" fmla="*/ 0 w 723"/>
                  <a:gd name="T103" fmla="*/ 177 h 227"/>
                  <a:gd name="T104" fmla="*/ 238 w 723"/>
                  <a:gd name="T105" fmla="*/ 227 h 227"/>
                  <a:gd name="T106" fmla="*/ 485 w 723"/>
                  <a:gd name="T107" fmla="*/ 227 h 227"/>
                  <a:gd name="T108" fmla="*/ 723 w 723"/>
                  <a:gd name="T109" fmla="*/ 177 h 227"/>
                  <a:gd name="T110" fmla="*/ 618 w 723"/>
                  <a:gd name="T111"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accent5">
                  <a:lumMod val="75000"/>
                </a:schemeClr>
              </a:solidFill>
              <a:ln>
                <a:noFill/>
              </a:ln>
            </p:spPr>
            <p:txBody>
              <a:bodyPr/>
              <a:lstStyle/>
              <a:p>
                <a:pPr defTabSz="685800">
                  <a:defRPr/>
                </a:pPr>
                <a:endParaRPr lang="en-US">
                  <a:latin typeface="+mn-lt"/>
                </a:endParaRPr>
              </a:p>
            </p:txBody>
          </p:sp>
        </p:grpSp>
        <p:grpSp>
          <p:nvGrpSpPr>
            <p:cNvPr id="2" name="组合 1"/>
            <p:cNvGrpSpPr/>
            <p:nvPr/>
          </p:nvGrpSpPr>
          <p:grpSpPr>
            <a:xfrm>
              <a:off x="1378744" y="2689261"/>
              <a:ext cx="450056" cy="369208"/>
              <a:chOff x="1378744" y="2689261"/>
              <a:chExt cx="450056" cy="369208"/>
            </a:xfrm>
          </p:grpSpPr>
          <p:sp>
            <p:nvSpPr>
              <p:cNvPr id="8" name="Oval 7"/>
              <p:cNvSpPr/>
              <p:nvPr/>
            </p:nvSpPr>
            <p:spPr bwMode="auto">
              <a:xfrm rot="2700000">
                <a:off x="1414405" y="2689318"/>
                <a:ext cx="369208" cy="369094"/>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4E9F8E"/>
                  </a:solidFill>
                </a:endParaRPr>
              </a:p>
            </p:txBody>
          </p:sp>
          <p:sp>
            <p:nvSpPr>
              <p:cNvPr id="9" name="TextBox 8"/>
              <p:cNvSpPr txBox="1"/>
              <p:nvPr/>
            </p:nvSpPr>
            <p:spPr>
              <a:xfrm>
                <a:off x="1378744" y="2743530"/>
                <a:ext cx="450056" cy="253916"/>
              </a:xfrm>
              <a:prstGeom prst="rect">
                <a:avLst/>
              </a:prstGeom>
              <a:noFill/>
            </p:spPr>
            <p:txBody>
              <a:bodyPr lIns="68580" tIns="34290" rIns="68580" bIns="34290">
                <a:spAutoFit/>
              </a:bodyPr>
              <a:lstStyle/>
              <a:p>
                <a:pPr algn="ctr" defTabSz="685800">
                  <a:defRPr/>
                </a:pPr>
                <a:r>
                  <a:rPr lang="id-ID"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01</a:t>
                </a:r>
                <a:endParaRPr lang="id-ID"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16" name="组合 15"/>
          <p:cNvGrpSpPr/>
          <p:nvPr/>
        </p:nvGrpSpPr>
        <p:grpSpPr>
          <a:xfrm>
            <a:off x="2087166" y="1556628"/>
            <a:ext cx="1604963" cy="1742422"/>
            <a:chOff x="2087166" y="1556628"/>
            <a:chExt cx="1604963" cy="1742422"/>
          </a:xfrm>
        </p:grpSpPr>
        <p:grpSp>
          <p:nvGrpSpPr>
            <p:cNvPr id="90148" name="Group 2"/>
            <p:cNvGrpSpPr/>
            <p:nvPr/>
          </p:nvGrpSpPr>
          <p:grpSpPr bwMode="auto">
            <a:xfrm>
              <a:off x="2087166" y="1693592"/>
              <a:ext cx="1604963" cy="1605458"/>
              <a:chOff x="2782574" y="2258051"/>
              <a:chExt cx="2139819" cy="2139719"/>
            </a:xfrm>
          </p:grpSpPr>
          <p:sp>
            <p:nvSpPr>
              <p:cNvPr id="6" name="Freeform 9"/>
              <p:cNvSpPr/>
              <p:nvPr/>
            </p:nvSpPr>
            <p:spPr bwMode="auto">
              <a:xfrm rot="2700000">
                <a:off x="2782624" y="2258001"/>
                <a:ext cx="2139719"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a:lstStyle/>
              <a:p>
                <a:pPr defTabSz="685800">
                  <a:defRPr/>
                </a:pPr>
                <a:endParaRPr lang="id-ID">
                  <a:latin typeface="+mn-lt"/>
                </a:endParaRPr>
              </a:p>
            </p:txBody>
          </p:sp>
          <p:grpSp>
            <p:nvGrpSpPr>
              <p:cNvPr id="102" name="Group 101"/>
              <p:cNvGrpSpPr/>
              <p:nvPr/>
            </p:nvGrpSpPr>
            <p:grpSpPr>
              <a:xfrm>
                <a:off x="3684643" y="3004461"/>
                <a:ext cx="330596" cy="690583"/>
                <a:chOff x="392948" y="304311"/>
                <a:chExt cx="1589091" cy="3319466"/>
              </a:xfrm>
              <a:solidFill>
                <a:srgbClr val="F23B48"/>
              </a:solidFill>
            </p:grpSpPr>
            <p:sp>
              <p:nvSpPr>
                <p:cNvPr id="103"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nvGrpSpPr>
                <p:cNvPr id="104" name="Group 103"/>
                <p:cNvGrpSpPr/>
                <p:nvPr/>
              </p:nvGrpSpPr>
              <p:grpSpPr>
                <a:xfrm>
                  <a:off x="853323" y="304311"/>
                  <a:ext cx="698501" cy="1446214"/>
                  <a:chOff x="853323" y="304311"/>
                  <a:chExt cx="698501" cy="1446214"/>
                </a:xfrm>
                <a:grpFill/>
              </p:grpSpPr>
              <p:sp>
                <p:nvSpPr>
                  <p:cNvPr id="105"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06"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07"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08"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09"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0"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1"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2"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3"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4"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5"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6"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7"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8"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19"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0"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1"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2"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3"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4"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5"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6"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7"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8"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29"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0"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1"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2"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3"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4"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5"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136"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7"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38"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139"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40"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41"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142"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43"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44"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145"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46"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47"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148"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49"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50"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151"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52"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153"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154"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grpSp>
          </p:grpSp>
        </p:grpSp>
        <p:grpSp>
          <p:nvGrpSpPr>
            <p:cNvPr id="3" name="组合 2"/>
            <p:cNvGrpSpPr/>
            <p:nvPr/>
          </p:nvGrpSpPr>
          <p:grpSpPr>
            <a:xfrm>
              <a:off x="2661048" y="1556628"/>
              <a:ext cx="450056" cy="369208"/>
              <a:chOff x="2661048" y="1556628"/>
              <a:chExt cx="450056" cy="369208"/>
            </a:xfrm>
          </p:grpSpPr>
          <p:sp>
            <p:nvSpPr>
              <p:cNvPr id="11" name="Oval 10"/>
              <p:cNvSpPr/>
              <p:nvPr/>
            </p:nvSpPr>
            <p:spPr bwMode="auto">
              <a:xfrm rot="2700000">
                <a:off x="2705043" y="1556685"/>
                <a:ext cx="369208" cy="369094"/>
              </a:xfrm>
              <a:prstGeom prst="ellipse">
                <a:avLst/>
              </a:prstGeom>
              <a:solidFill>
                <a:schemeClr val="bg1"/>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12" name="TextBox 11"/>
              <p:cNvSpPr txBox="1"/>
              <p:nvPr/>
            </p:nvSpPr>
            <p:spPr>
              <a:xfrm>
                <a:off x="2661048" y="1606131"/>
                <a:ext cx="450056" cy="25391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200">
                    <a:solidFill>
                      <a:schemeClr val="bg1">
                        <a:lumMod val="50000"/>
                      </a:schemeClr>
                    </a:solidFill>
                    <a:latin typeface="微软雅黑" panose="020B0503020204020204" pitchFamily="34" charset="-122"/>
                    <a:ea typeface="微软雅黑" panose="020B0503020204020204" pitchFamily="34" charset="-122"/>
                  </a:rPr>
                  <a:t>02</a:t>
                </a:r>
                <a:endParaRPr lang="id-ID" altLang="zh-CN" sz="120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10" name="组合 9"/>
          <p:cNvGrpSpPr/>
          <p:nvPr/>
        </p:nvGrpSpPr>
        <p:grpSpPr>
          <a:xfrm>
            <a:off x="2965756" y="2548557"/>
            <a:ext cx="1605054" cy="1605625"/>
            <a:chOff x="2965756" y="2548557"/>
            <a:chExt cx="1605054" cy="1605625"/>
          </a:xfrm>
        </p:grpSpPr>
        <p:grpSp>
          <p:nvGrpSpPr>
            <p:cNvPr id="90143" name="Group 16"/>
            <p:cNvGrpSpPr/>
            <p:nvPr/>
          </p:nvGrpSpPr>
          <p:grpSpPr bwMode="auto">
            <a:xfrm>
              <a:off x="2965756" y="2548557"/>
              <a:ext cx="1605054" cy="1605625"/>
              <a:chOff x="3953956" y="3397530"/>
              <a:chExt cx="2139940" cy="2139941"/>
            </a:xfrm>
          </p:grpSpPr>
          <p:grpSp>
            <p:nvGrpSpPr>
              <p:cNvPr id="90144" name="Group 9"/>
              <p:cNvGrpSpPr/>
              <p:nvPr/>
            </p:nvGrpSpPr>
            <p:grpSpPr bwMode="auto">
              <a:xfrm>
                <a:off x="3953956" y="3397530"/>
                <a:ext cx="2139940" cy="2139941"/>
                <a:chOff x="3953956" y="3397530"/>
                <a:chExt cx="2139940" cy="2139941"/>
              </a:xfrm>
            </p:grpSpPr>
            <p:sp>
              <p:nvSpPr>
                <p:cNvPr id="5" name="Freeform 9"/>
                <p:cNvSpPr/>
                <p:nvPr/>
              </p:nvSpPr>
              <p:spPr bwMode="auto">
                <a:xfrm rot="13500000">
                  <a:off x="3954127" y="3397702"/>
                  <a:ext cx="2139718"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a:lstStyle/>
                <a:p>
                  <a:pPr defTabSz="685800">
                    <a:defRPr/>
                  </a:pPr>
                  <a:endParaRPr lang="id-ID">
                    <a:latin typeface="+mn-lt"/>
                  </a:endParaRPr>
                </a:p>
              </p:txBody>
            </p:sp>
            <p:sp>
              <p:nvSpPr>
                <p:cNvPr id="208" name="Shape 1094"/>
                <p:cNvSpPr/>
                <p:nvPr/>
              </p:nvSpPr>
              <p:spPr>
                <a:xfrm>
                  <a:off x="4833498" y="4315229"/>
                  <a:ext cx="414312" cy="296831"/>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1"/>
                </a:solid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grpSp>
          <p:sp>
            <p:nvSpPr>
              <p:cNvPr id="14" name="Oval 13"/>
              <p:cNvSpPr/>
              <p:nvPr/>
            </p:nvSpPr>
            <p:spPr>
              <a:xfrm rot="2700000">
                <a:off x="5358940" y="3596158"/>
                <a:ext cx="492072" cy="492095"/>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grpSp>
        <p:sp>
          <p:nvSpPr>
            <p:cNvPr id="15" name="TextBox 14"/>
            <p:cNvSpPr txBox="1"/>
            <p:nvPr/>
          </p:nvSpPr>
          <p:spPr>
            <a:xfrm>
              <a:off x="3975498" y="2750676"/>
              <a:ext cx="450056" cy="25391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03</a:t>
              </a:r>
              <a:endParaRPr lang="id-ID"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1" name="Group 30"/>
          <p:cNvGrpSpPr/>
          <p:nvPr/>
        </p:nvGrpSpPr>
        <p:grpSpPr bwMode="auto">
          <a:xfrm>
            <a:off x="5779294" y="2017539"/>
            <a:ext cx="2471738" cy="542027"/>
            <a:chOff x="8689522" y="2412324"/>
            <a:chExt cx="3295176" cy="722005"/>
          </a:xfrm>
        </p:grpSpPr>
        <p:sp>
          <p:nvSpPr>
            <p:cNvPr id="32" name="TextBox 31"/>
            <p:cNvSpPr txBox="1"/>
            <p:nvPr/>
          </p:nvSpPr>
          <p:spPr>
            <a:xfrm>
              <a:off x="8689522" y="2412324"/>
              <a:ext cx="741977" cy="368975"/>
            </a:xfrm>
            <a:prstGeom prst="rect">
              <a:avLst/>
            </a:prstGeom>
            <a:noFill/>
          </p:spPr>
          <p:txBody>
            <a:bodyPr wrap="none">
              <a:spAutoFit/>
            </a:bodyPr>
            <a:lstStyle/>
            <a:p>
              <a:pPr defTabSz="685800">
                <a:defRPr/>
              </a:pPr>
              <a:r>
                <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Rice</a:t>
              </a:r>
              <a:endPar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endParaRPr>
            </a:p>
          </p:txBody>
        </p:sp>
        <p:sp>
          <p:nvSpPr>
            <p:cNvPr id="33" name="Rectangle 32"/>
            <p:cNvSpPr/>
            <p:nvPr/>
          </p:nvSpPr>
          <p:spPr>
            <a:xfrm>
              <a:off x="8689522" y="2642362"/>
              <a:ext cx="3295176" cy="491967"/>
            </a:xfrm>
            <a:prstGeom prst="rect">
              <a:avLst/>
            </a:prstGeom>
          </p:spPr>
          <p:txBody>
            <a:bodyPr>
              <a:spAutoFit/>
            </a:bodyPr>
            <a:lstStyle/>
            <a:p>
              <a:pPr defTabSz="1088390">
                <a:defRPr/>
              </a:pP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4" name="Group 33"/>
          <p:cNvGrpSpPr/>
          <p:nvPr/>
        </p:nvGrpSpPr>
        <p:grpSpPr bwMode="auto">
          <a:xfrm>
            <a:off x="5779294" y="2683307"/>
            <a:ext cx="2471738" cy="542026"/>
            <a:chOff x="8689522" y="2412324"/>
            <a:chExt cx="3295176" cy="722003"/>
          </a:xfrm>
        </p:grpSpPr>
        <p:sp>
          <p:nvSpPr>
            <p:cNvPr id="35" name="TextBox 34"/>
            <p:cNvSpPr txBox="1"/>
            <p:nvPr/>
          </p:nvSpPr>
          <p:spPr>
            <a:xfrm>
              <a:off x="8689522" y="2412324"/>
              <a:ext cx="741977" cy="368975"/>
            </a:xfrm>
            <a:prstGeom prst="rect">
              <a:avLst/>
            </a:prstGeom>
            <a:noFill/>
          </p:spPr>
          <p:txBody>
            <a:bodyPr wrap="none">
              <a:spAutoFit/>
            </a:bodyPr>
            <a:lstStyle/>
            <a:p>
              <a:pPr defTabSz="685800">
                <a:defRPr/>
              </a:pPr>
              <a:r>
                <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Corn</a:t>
              </a:r>
              <a:endPar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endParaRPr>
            </a:p>
          </p:txBody>
        </p:sp>
        <p:sp>
          <p:nvSpPr>
            <p:cNvPr id="36" name="Rectangle 35"/>
            <p:cNvSpPr/>
            <p:nvPr/>
          </p:nvSpPr>
          <p:spPr>
            <a:xfrm>
              <a:off x="8689522" y="2642360"/>
              <a:ext cx="3295176" cy="491967"/>
            </a:xfrm>
            <a:prstGeom prst="rect">
              <a:avLst/>
            </a:prstGeom>
          </p:spPr>
          <p:txBody>
            <a:bodyPr>
              <a:spAutoFit/>
            </a:bodyPr>
            <a:lstStyle/>
            <a:p>
              <a:pPr defTabSz="1088390">
                <a:defRPr/>
              </a:pP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7" name="Group 36"/>
          <p:cNvGrpSpPr/>
          <p:nvPr/>
        </p:nvGrpSpPr>
        <p:grpSpPr bwMode="auto">
          <a:xfrm>
            <a:off x="5779294" y="3322867"/>
            <a:ext cx="2471738" cy="542027"/>
            <a:chOff x="8689522" y="2412324"/>
            <a:chExt cx="3295176" cy="722005"/>
          </a:xfrm>
        </p:grpSpPr>
        <p:sp>
          <p:nvSpPr>
            <p:cNvPr id="38" name="TextBox 37"/>
            <p:cNvSpPr txBox="1"/>
            <p:nvPr/>
          </p:nvSpPr>
          <p:spPr>
            <a:xfrm>
              <a:off x="8689522" y="2412324"/>
              <a:ext cx="741977" cy="368975"/>
            </a:xfrm>
            <a:prstGeom prst="rect">
              <a:avLst/>
            </a:prstGeom>
            <a:noFill/>
          </p:spPr>
          <p:txBody>
            <a:bodyPr wrap="none">
              <a:spAutoFit/>
            </a:bodyPr>
            <a:lstStyle/>
            <a:p>
              <a:pPr defTabSz="685800">
                <a:defRPr/>
              </a:pPr>
              <a:r>
                <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Wood</a:t>
              </a:r>
              <a:endPar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endParaRPr>
            </a:p>
          </p:txBody>
        </p:sp>
        <p:sp>
          <p:nvSpPr>
            <p:cNvPr id="39" name="Rectangle 38"/>
            <p:cNvSpPr/>
            <p:nvPr/>
          </p:nvSpPr>
          <p:spPr>
            <a:xfrm>
              <a:off x="8689522" y="2642362"/>
              <a:ext cx="3295176" cy="491967"/>
            </a:xfrm>
            <a:prstGeom prst="rect">
              <a:avLst/>
            </a:prstGeom>
          </p:spPr>
          <p:txBody>
            <a:bodyPr>
              <a:spAutoFit/>
            </a:bodyPr>
            <a:lstStyle/>
            <a:p>
              <a:pPr defTabSz="1088390">
                <a:defRPr/>
              </a:pP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0" name="Group 39"/>
          <p:cNvGrpSpPr/>
          <p:nvPr/>
        </p:nvGrpSpPr>
        <p:grpSpPr bwMode="auto">
          <a:xfrm>
            <a:off x="5206604" y="2053271"/>
            <a:ext cx="439340" cy="439477"/>
            <a:chOff x="6942614" y="1898187"/>
            <a:chExt cx="585787" cy="585787"/>
          </a:xfrm>
        </p:grpSpPr>
        <p:sp>
          <p:nvSpPr>
            <p:cNvPr id="41" name="Oval 40"/>
            <p:cNvSpPr/>
            <p:nvPr/>
          </p:nvSpPr>
          <p:spPr>
            <a:xfrm>
              <a:off x="6942614" y="1898187"/>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sp>
          <p:nvSpPr>
            <p:cNvPr id="90134" name="Freeform 63"/>
            <p:cNvSpPr/>
            <p:nvPr/>
          </p:nvSpPr>
          <p:spPr bwMode="auto">
            <a:xfrm>
              <a:off x="7024983" y="2119039"/>
              <a:ext cx="408116" cy="129217"/>
            </a:xfrm>
            <a:custGeom>
              <a:avLst/>
              <a:gdLst>
                <a:gd name="T0" fmla="*/ 348846 w 723"/>
                <a:gd name="T1" fmla="*/ 75139 h 227"/>
                <a:gd name="T2" fmla="*/ 344895 w 723"/>
                <a:gd name="T3" fmla="*/ 65462 h 227"/>
                <a:gd name="T4" fmla="*/ 316106 w 723"/>
                <a:gd name="T5" fmla="*/ 11954 h 227"/>
                <a:gd name="T6" fmla="*/ 296914 w 723"/>
                <a:gd name="T7" fmla="*/ 569 h 227"/>
                <a:gd name="T8" fmla="*/ 277158 w 723"/>
                <a:gd name="T9" fmla="*/ 0 h 227"/>
                <a:gd name="T10" fmla="*/ 257401 w 723"/>
                <a:gd name="T11" fmla="*/ 11954 h 227"/>
                <a:gd name="T12" fmla="*/ 247805 w 723"/>
                <a:gd name="T13" fmla="*/ 29600 h 227"/>
                <a:gd name="T14" fmla="*/ 251192 w 723"/>
                <a:gd name="T15" fmla="*/ 34724 h 227"/>
                <a:gd name="T16" fmla="*/ 261917 w 723"/>
                <a:gd name="T17" fmla="*/ 14231 h 227"/>
                <a:gd name="T18" fmla="*/ 277158 w 723"/>
                <a:gd name="T19" fmla="*/ 4554 h 227"/>
                <a:gd name="T20" fmla="*/ 291834 w 723"/>
                <a:gd name="T21" fmla="*/ 14231 h 227"/>
                <a:gd name="T22" fmla="*/ 320622 w 723"/>
                <a:gd name="T23" fmla="*/ 67170 h 227"/>
                <a:gd name="T24" fmla="*/ 322880 w 723"/>
                <a:gd name="T25" fmla="*/ 88801 h 227"/>
                <a:gd name="T26" fmla="*/ 305946 w 723"/>
                <a:gd name="T27" fmla="*/ 96201 h 227"/>
                <a:gd name="T28" fmla="*/ 257965 w 723"/>
                <a:gd name="T29" fmla="*/ 96201 h 227"/>
                <a:gd name="T30" fmla="*/ 263610 w 723"/>
                <a:gd name="T31" fmla="*/ 90509 h 227"/>
                <a:gd name="T32" fmla="*/ 261917 w 723"/>
                <a:gd name="T33" fmla="*/ 65462 h 227"/>
                <a:gd name="T34" fmla="*/ 241596 w 723"/>
                <a:gd name="T35" fmla="*/ 27323 h 227"/>
                <a:gd name="T36" fmla="*/ 233129 w 723"/>
                <a:gd name="T37" fmla="*/ 11954 h 227"/>
                <a:gd name="T38" fmla="*/ 213936 w 723"/>
                <a:gd name="T39" fmla="*/ 569 h 227"/>
                <a:gd name="T40" fmla="*/ 194180 w 723"/>
                <a:gd name="T41" fmla="*/ 0 h 227"/>
                <a:gd name="T42" fmla="*/ 174987 w 723"/>
                <a:gd name="T43" fmla="*/ 11954 h 227"/>
                <a:gd name="T44" fmla="*/ 165391 w 723"/>
                <a:gd name="T45" fmla="*/ 29031 h 227"/>
                <a:gd name="T46" fmla="*/ 168214 w 723"/>
                <a:gd name="T47" fmla="*/ 34724 h 227"/>
                <a:gd name="T48" fmla="*/ 179503 w 723"/>
                <a:gd name="T49" fmla="*/ 14231 h 227"/>
                <a:gd name="T50" fmla="*/ 194180 w 723"/>
                <a:gd name="T51" fmla="*/ 4554 h 227"/>
                <a:gd name="T52" fmla="*/ 209421 w 723"/>
                <a:gd name="T53" fmla="*/ 14231 h 227"/>
                <a:gd name="T54" fmla="*/ 238209 w 723"/>
                <a:gd name="T55" fmla="*/ 67170 h 227"/>
                <a:gd name="T56" fmla="*/ 239902 w 723"/>
                <a:gd name="T57" fmla="*/ 88801 h 227"/>
                <a:gd name="T58" fmla="*/ 222968 w 723"/>
                <a:gd name="T59" fmla="*/ 96201 h 227"/>
                <a:gd name="T60" fmla="*/ 175552 w 723"/>
                <a:gd name="T61" fmla="*/ 96201 h 227"/>
                <a:gd name="T62" fmla="*/ 181197 w 723"/>
                <a:gd name="T63" fmla="*/ 90509 h 227"/>
                <a:gd name="T64" fmla="*/ 178939 w 723"/>
                <a:gd name="T65" fmla="*/ 65462 h 227"/>
                <a:gd name="T66" fmla="*/ 150151 w 723"/>
                <a:gd name="T67" fmla="*/ 11954 h 227"/>
                <a:gd name="T68" fmla="*/ 130958 w 723"/>
                <a:gd name="T69" fmla="*/ 569 h 227"/>
                <a:gd name="T70" fmla="*/ 111766 w 723"/>
                <a:gd name="T71" fmla="*/ 0 h 227"/>
                <a:gd name="T72" fmla="*/ 92010 w 723"/>
                <a:gd name="T73" fmla="*/ 11954 h 227"/>
                <a:gd name="T74" fmla="*/ 63221 w 723"/>
                <a:gd name="T75" fmla="*/ 65462 h 227"/>
                <a:gd name="T76" fmla="*/ 60963 w 723"/>
                <a:gd name="T77" fmla="*/ 69447 h 227"/>
                <a:gd name="T78" fmla="*/ 67173 w 723"/>
                <a:gd name="T79" fmla="*/ 68309 h 227"/>
                <a:gd name="T80" fmla="*/ 67737 w 723"/>
                <a:gd name="T81" fmla="*/ 67170 h 227"/>
                <a:gd name="T82" fmla="*/ 96525 w 723"/>
                <a:gd name="T83" fmla="*/ 14231 h 227"/>
                <a:gd name="T84" fmla="*/ 111766 w 723"/>
                <a:gd name="T85" fmla="*/ 4554 h 227"/>
                <a:gd name="T86" fmla="*/ 126443 w 723"/>
                <a:gd name="T87" fmla="*/ 14231 h 227"/>
                <a:gd name="T88" fmla="*/ 155231 w 723"/>
                <a:gd name="T89" fmla="*/ 67170 h 227"/>
                <a:gd name="T90" fmla="*/ 157489 w 723"/>
                <a:gd name="T91" fmla="*/ 88801 h 227"/>
                <a:gd name="T92" fmla="*/ 140554 w 723"/>
                <a:gd name="T93" fmla="*/ 96201 h 227"/>
                <a:gd name="T94" fmla="*/ 82978 w 723"/>
                <a:gd name="T95" fmla="*/ 96201 h 227"/>
                <a:gd name="T96" fmla="*/ 65479 w 723"/>
                <a:gd name="T97" fmla="*/ 88801 h 227"/>
                <a:gd name="T98" fmla="*/ 64915 w 723"/>
                <a:gd name="T99" fmla="*/ 74001 h 227"/>
                <a:gd name="T100" fmla="*/ 59270 w 723"/>
                <a:gd name="T101" fmla="*/ 75139 h 227"/>
                <a:gd name="T102" fmla="*/ 0 w 723"/>
                <a:gd name="T103" fmla="*/ 100755 h 227"/>
                <a:gd name="T104" fmla="*/ 134345 w 723"/>
                <a:gd name="T105" fmla="*/ 129217 h 227"/>
                <a:gd name="T106" fmla="*/ 273771 w 723"/>
                <a:gd name="T107" fmla="*/ 129217 h 227"/>
                <a:gd name="T108" fmla="*/ 408116 w 723"/>
                <a:gd name="T109" fmla="*/ 100755 h 227"/>
                <a:gd name="T110" fmla="*/ 348846 w 723"/>
                <a:gd name="T111" fmla="*/ 75139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Group 6"/>
          <p:cNvGrpSpPr/>
          <p:nvPr/>
        </p:nvGrpSpPr>
        <p:grpSpPr bwMode="auto">
          <a:xfrm>
            <a:off x="5206604" y="2704745"/>
            <a:ext cx="439340" cy="439476"/>
            <a:chOff x="6942614" y="3605895"/>
            <a:chExt cx="585787" cy="585787"/>
          </a:xfrm>
        </p:grpSpPr>
        <p:sp>
          <p:nvSpPr>
            <p:cNvPr id="44" name="Oval 43"/>
            <p:cNvSpPr/>
            <p:nvPr/>
          </p:nvSpPr>
          <p:spPr>
            <a:xfrm>
              <a:off x="6942614" y="3605895"/>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45" name="Group 44"/>
            <p:cNvGrpSpPr/>
            <p:nvPr/>
          </p:nvGrpSpPr>
          <p:grpSpPr>
            <a:xfrm>
              <a:off x="7126098" y="3698984"/>
              <a:ext cx="224027" cy="467971"/>
              <a:chOff x="392948" y="304311"/>
              <a:chExt cx="1589091" cy="3319466"/>
            </a:xfrm>
            <a:solidFill>
              <a:schemeClr val="bg1"/>
            </a:solidFill>
          </p:grpSpPr>
          <p:sp>
            <p:nvSpPr>
              <p:cNvPr id="46"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nvGrpSpPr>
              <p:cNvPr id="47" name="Group 46"/>
              <p:cNvGrpSpPr/>
              <p:nvPr/>
            </p:nvGrpSpPr>
            <p:grpSpPr>
              <a:xfrm>
                <a:off x="853323" y="304311"/>
                <a:ext cx="698501" cy="1446214"/>
                <a:chOff x="853323" y="304311"/>
                <a:chExt cx="698501" cy="1446214"/>
              </a:xfrm>
              <a:grpFill/>
            </p:grpSpPr>
            <p:sp>
              <p:nvSpPr>
                <p:cNvPr id="48"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49"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0"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1"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2"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3"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4"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5"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6"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7"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8"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59"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0"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1"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2"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3"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4"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5"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6"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7"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8"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9"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0"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1"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2"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3"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4"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5"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6"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7"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78"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79"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80"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81"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82"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83"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84"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85"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86"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87"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88"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89"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0"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91"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2"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3"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94"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5"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6"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sp>
              <p:nvSpPr>
                <p:cNvPr id="97"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en-US">
                    <a:latin typeface="+mn-lt"/>
                  </a:endParaRPr>
                </a:p>
              </p:txBody>
            </p:sp>
          </p:grpSp>
        </p:grpSp>
      </p:grpSp>
      <p:grpSp>
        <p:nvGrpSpPr>
          <p:cNvPr id="98" name="Group 97"/>
          <p:cNvGrpSpPr/>
          <p:nvPr/>
        </p:nvGrpSpPr>
        <p:grpSpPr bwMode="auto">
          <a:xfrm>
            <a:off x="5206604" y="3357409"/>
            <a:ext cx="439340" cy="439476"/>
            <a:chOff x="6942614" y="3637203"/>
            <a:chExt cx="585787" cy="585787"/>
          </a:xfrm>
        </p:grpSpPr>
        <p:sp>
          <p:nvSpPr>
            <p:cNvPr id="99" name="Oval 98"/>
            <p:cNvSpPr/>
            <p:nvPr/>
          </p:nvSpPr>
          <p:spPr>
            <a:xfrm>
              <a:off x="6942614" y="3637203"/>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en-AU" altLang="zh-CN" sz="1200">
                <a:solidFill>
                  <a:schemeClr val="bg1"/>
                </a:solidFill>
                <a:latin typeface="FontAwesome"/>
              </a:endParaRPr>
            </a:p>
          </p:txBody>
        </p:sp>
        <p:sp>
          <p:nvSpPr>
            <p:cNvPr id="90130" name="Shape 1094"/>
            <p:cNvSpPr/>
            <p:nvPr/>
          </p:nvSpPr>
          <p:spPr bwMode="auto">
            <a:xfrm>
              <a:off x="7087269" y="3817565"/>
              <a:ext cx="299334" cy="213772"/>
            </a:xfrm>
            <a:custGeom>
              <a:avLst/>
              <a:gdLst>
                <a:gd name="T0" fmla="*/ 149667 w 21600"/>
                <a:gd name="T1" fmla="*/ 106886 h 21600"/>
                <a:gd name="T2" fmla="*/ 149667 w 21600"/>
                <a:gd name="T3" fmla="*/ 106886 h 21600"/>
                <a:gd name="T4" fmla="*/ 149667 w 21600"/>
                <a:gd name="T5" fmla="*/ 106886 h 21600"/>
                <a:gd name="T6" fmla="*/ 149667 w 21600"/>
                <a:gd name="T7" fmla="*/ 10688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167" name="组合 166"/>
          <p:cNvGrpSpPr/>
          <p:nvPr/>
        </p:nvGrpSpPr>
        <p:grpSpPr>
          <a:xfrm>
            <a:off x="2713964" y="340296"/>
            <a:ext cx="6141063" cy="129844"/>
            <a:chOff x="2713964" y="340296"/>
            <a:chExt cx="6141063" cy="129844"/>
          </a:xfrm>
        </p:grpSpPr>
        <p:cxnSp>
          <p:nvCxnSpPr>
            <p:cNvPr id="168" name="直接连接符 167"/>
            <p:cNvCxnSpPr>
              <a:endCxn id="169"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0"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155" name="矩形 154"/>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ppt_h*1.125000"/>
                                          </p:val>
                                        </p:tav>
                                        <p:tav tm="100000">
                                          <p:val>
                                            <p:strVal val="#ppt_y"/>
                                          </p:val>
                                        </p:tav>
                                      </p:tavLst>
                                    </p:anim>
                                    <p:animEffect transition="in" filter="wipe(down)">
                                      <p:cBhvr>
                                        <p:cTn id="13" dur="500"/>
                                        <p:tgtEl>
                                          <p:spTgt spid="16"/>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Elbow Connector 12"/>
          <p:cNvCxnSpPr/>
          <p:nvPr/>
        </p:nvCxnSpPr>
        <p:spPr>
          <a:xfrm>
            <a:off x="5264944" y="1761478"/>
            <a:ext cx="1485900" cy="647900"/>
          </a:xfrm>
          <a:prstGeom prst="bentConnector3">
            <a:avLst>
              <a:gd name="adj1" fmla="val 50000"/>
            </a:avLst>
          </a:prstGeom>
          <a:ln w="38100">
            <a:solidFill>
              <a:schemeClr val="accent5">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5264944" y="3168040"/>
            <a:ext cx="1485900" cy="647900"/>
          </a:xfrm>
          <a:prstGeom prst="bentConnector3">
            <a:avLst>
              <a:gd name="adj1" fmla="val 50000"/>
            </a:avLst>
          </a:prstGeom>
          <a:ln w="381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64944" y="2795260"/>
            <a:ext cx="1485900" cy="1191"/>
          </a:xfrm>
          <a:prstGeom prst="line">
            <a:avLst/>
          </a:prstGeom>
          <a:ln w="38100">
            <a:solidFill>
              <a:schemeClr val="accent5">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2164557" y="1761478"/>
            <a:ext cx="1046560" cy="805111"/>
          </a:xfrm>
          <a:prstGeom prst="bentConnector3">
            <a:avLst>
              <a:gd name="adj1" fmla="val -930"/>
            </a:avLst>
          </a:prstGeom>
          <a:ln w="38100">
            <a:solidFill>
              <a:schemeClr val="accent5">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2164557" y="3010829"/>
            <a:ext cx="1046560" cy="805111"/>
          </a:xfrm>
          <a:prstGeom prst="bentConnector3">
            <a:avLst>
              <a:gd name="adj1" fmla="val -930"/>
            </a:avLst>
          </a:prstGeom>
          <a:ln w="381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64556" y="2796451"/>
            <a:ext cx="906066" cy="2382"/>
          </a:xfrm>
          <a:prstGeom prst="line">
            <a:avLst/>
          </a:prstGeom>
          <a:ln w="38100">
            <a:solidFill>
              <a:schemeClr val="accent5">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auto">
          <a:xfrm>
            <a:off x="7018735" y="2099721"/>
            <a:ext cx="1029890" cy="1064747"/>
            <a:chOff x="3975101" y="1854200"/>
            <a:chExt cx="4476751" cy="4622802"/>
          </a:xfrm>
          <a:solidFill>
            <a:schemeClr val="accent4"/>
          </a:solidFill>
        </p:grpSpPr>
        <p:grpSp>
          <p:nvGrpSpPr>
            <p:cNvPr id="15401" name="Group 33"/>
            <p:cNvGrpSpPr/>
            <p:nvPr/>
          </p:nvGrpSpPr>
          <p:grpSpPr bwMode="auto">
            <a:xfrm>
              <a:off x="3975101" y="1854201"/>
              <a:ext cx="4476751" cy="4622801"/>
              <a:chOff x="2981325" y="1390650"/>
              <a:chExt cx="3357563" cy="3467101"/>
            </a:xfrm>
            <a:grpFill/>
          </p:grpSpPr>
          <p:sp>
            <p:nvSpPr>
              <p:cNvPr id="39" name="Freeform 5"/>
              <p:cNvSpPr/>
              <p:nvPr/>
            </p:nvSpPr>
            <p:spPr bwMode="auto">
              <a:xfrm>
                <a:off x="4223430" y="3876568"/>
                <a:ext cx="857827" cy="659292"/>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grpFill/>
              <a:ln>
                <a:noFill/>
              </a:ln>
            </p:spPr>
            <p:txBody>
              <a:bodyPr lIns="121920" tIns="60960" rIns="121920" bIns="60960"/>
              <a:lstStyle/>
              <a:p>
                <a:pPr defTabSz="685800">
                  <a:defRPr/>
                </a:pPr>
                <a:endParaRPr lang="en-US"/>
              </a:p>
            </p:txBody>
          </p:sp>
          <p:sp>
            <p:nvSpPr>
              <p:cNvPr id="40" name="Freeform 6"/>
              <p:cNvSpPr/>
              <p:nvPr/>
            </p:nvSpPr>
            <p:spPr bwMode="auto">
              <a:xfrm>
                <a:off x="4405863" y="3725320"/>
                <a:ext cx="492962" cy="174517"/>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grpFill/>
              <a:ln>
                <a:noFill/>
              </a:ln>
            </p:spPr>
            <p:txBody>
              <a:bodyPr lIns="121920" tIns="60960" rIns="121920" bIns="60960"/>
              <a:lstStyle/>
              <a:p>
                <a:pPr defTabSz="685800">
                  <a:defRPr/>
                </a:pPr>
                <a:endParaRPr lang="en-US"/>
              </a:p>
            </p:txBody>
          </p:sp>
          <p:sp>
            <p:nvSpPr>
              <p:cNvPr id="41" name="Freeform 7"/>
              <p:cNvSpPr>
                <a:spLocks noEditPoints="1"/>
              </p:cNvSpPr>
              <p:nvPr/>
            </p:nvSpPr>
            <p:spPr bwMode="auto">
              <a:xfrm>
                <a:off x="3633430" y="4535860"/>
                <a:ext cx="2041710" cy="321891"/>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grpFill/>
              <a:ln>
                <a:noFill/>
              </a:ln>
            </p:spPr>
            <p:txBody>
              <a:bodyPr lIns="121920" tIns="60960" rIns="121920" bIns="60960"/>
              <a:lstStyle/>
              <a:p>
                <a:pPr defTabSz="685800">
                  <a:defRPr/>
                </a:pPr>
                <a:endParaRPr lang="en-US"/>
              </a:p>
            </p:txBody>
          </p:sp>
          <p:sp>
            <p:nvSpPr>
              <p:cNvPr id="42" name="Freeform 8"/>
              <p:cNvSpPr/>
              <p:nvPr/>
            </p:nvSpPr>
            <p:spPr bwMode="auto">
              <a:xfrm>
                <a:off x="2981325" y="1390650"/>
                <a:ext cx="853947" cy="1733549"/>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grpFill/>
              <a:ln>
                <a:noFill/>
              </a:ln>
            </p:spPr>
            <p:txBody>
              <a:bodyPr lIns="121920" tIns="60960" rIns="121920" bIns="60960"/>
              <a:lstStyle/>
              <a:p>
                <a:pPr defTabSz="685800">
                  <a:defRPr/>
                </a:pPr>
                <a:endParaRPr lang="en-US"/>
              </a:p>
            </p:txBody>
          </p:sp>
          <p:sp>
            <p:nvSpPr>
              <p:cNvPr id="43" name="Freeform 11"/>
              <p:cNvSpPr/>
              <p:nvPr/>
            </p:nvSpPr>
            <p:spPr bwMode="auto">
              <a:xfrm>
                <a:off x="5484941" y="1390650"/>
                <a:ext cx="853947" cy="1733549"/>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grpFill/>
              <a:ln>
                <a:noFill/>
              </a:ln>
            </p:spPr>
            <p:txBody>
              <a:bodyPr lIns="121920" tIns="60960" rIns="121920" bIns="60960"/>
              <a:lstStyle/>
              <a:p>
                <a:pPr defTabSz="685800">
                  <a:defRPr/>
                </a:pPr>
                <a:endParaRPr lang="en-US"/>
              </a:p>
            </p:txBody>
          </p:sp>
        </p:grpSp>
        <p:sp>
          <p:nvSpPr>
            <p:cNvPr id="35" name="Freeform 13"/>
            <p:cNvSpPr/>
            <p:nvPr/>
          </p:nvSpPr>
          <p:spPr bwMode="auto">
            <a:xfrm>
              <a:off x="6205713" y="3415818"/>
              <a:ext cx="1283508" cy="1551276"/>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grpFill/>
            <a:ln>
              <a:noFill/>
            </a:ln>
          </p:spPr>
          <p:txBody>
            <a:bodyPr lIns="121920" tIns="60960" rIns="121920" bIns="60960"/>
            <a:lstStyle/>
            <a:p>
              <a:pPr defTabSz="685800">
                <a:defRPr/>
              </a:pPr>
              <a:endParaRPr lang="en-US"/>
            </a:p>
          </p:txBody>
        </p:sp>
        <p:sp>
          <p:nvSpPr>
            <p:cNvPr id="36" name="Freeform 12"/>
            <p:cNvSpPr/>
            <p:nvPr/>
          </p:nvSpPr>
          <p:spPr bwMode="auto">
            <a:xfrm>
              <a:off x="6205713" y="1854200"/>
              <a:ext cx="1361141" cy="1561618"/>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grpFill/>
            <a:ln>
              <a:noFill/>
            </a:ln>
          </p:spPr>
          <p:txBody>
            <a:bodyPr lIns="121920" tIns="60960" rIns="121920" bIns="60960"/>
            <a:lstStyle/>
            <a:p>
              <a:pPr defTabSz="685800">
                <a:defRPr/>
              </a:pPr>
              <a:endParaRPr lang="en-US"/>
            </a:p>
          </p:txBody>
        </p:sp>
        <p:sp>
          <p:nvSpPr>
            <p:cNvPr id="37" name="Freeform 9"/>
            <p:cNvSpPr/>
            <p:nvPr/>
          </p:nvSpPr>
          <p:spPr bwMode="auto">
            <a:xfrm>
              <a:off x="4860099" y="1854200"/>
              <a:ext cx="1345614" cy="1561618"/>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grpFill/>
            <a:ln>
              <a:noFill/>
            </a:ln>
          </p:spPr>
          <p:txBody>
            <a:bodyPr lIns="121920" tIns="60960" rIns="121920" bIns="60960"/>
            <a:lstStyle/>
            <a:p>
              <a:pPr defTabSz="685800">
                <a:defRPr/>
              </a:pPr>
              <a:endParaRPr lang="en-US"/>
            </a:p>
          </p:txBody>
        </p:sp>
        <p:sp>
          <p:nvSpPr>
            <p:cNvPr id="38" name="Freeform 10"/>
            <p:cNvSpPr/>
            <p:nvPr/>
          </p:nvSpPr>
          <p:spPr bwMode="auto">
            <a:xfrm>
              <a:off x="4937732" y="3415818"/>
              <a:ext cx="1267980" cy="1551276"/>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grpFill/>
            <a:ln>
              <a:noFill/>
            </a:ln>
          </p:spPr>
          <p:txBody>
            <a:bodyPr lIns="121920" tIns="60960" rIns="121920" bIns="60960"/>
            <a:lstStyle/>
            <a:p>
              <a:pPr defTabSz="685800">
                <a:defRPr/>
              </a:pPr>
              <a:endParaRPr lang="en-US"/>
            </a:p>
          </p:txBody>
        </p:sp>
      </p:grpSp>
      <p:grpSp>
        <p:nvGrpSpPr>
          <p:cNvPr id="45" name="Group 44"/>
          <p:cNvGrpSpPr/>
          <p:nvPr/>
        </p:nvGrpSpPr>
        <p:grpSpPr bwMode="auto">
          <a:xfrm>
            <a:off x="1197769" y="1857948"/>
            <a:ext cx="552450" cy="1957992"/>
            <a:chOff x="5885820" y="2998041"/>
            <a:chExt cx="592553" cy="2095444"/>
          </a:xfrm>
          <a:solidFill>
            <a:schemeClr val="accent1"/>
          </a:solidFill>
        </p:grpSpPr>
        <p:sp>
          <p:nvSpPr>
            <p:cNvPr id="46" name="Shape 1033"/>
            <p:cNvSpPr/>
            <p:nvPr/>
          </p:nvSpPr>
          <p:spPr>
            <a:xfrm>
              <a:off x="5885820" y="2998041"/>
              <a:ext cx="59255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5398" name="Shape 1034"/>
            <p:cNvSpPr/>
            <p:nvPr/>
          </p:nvSpPr>
          <p:spPr bwMode="auto">
            <a:xfrm>
              <a:off x="6044928" y="3266536"/>
              <a:ext cx="152772" cy="118030"/>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5399" name="Shape 1035"/>
            <p:cNvSpPr/>
            <p:nvPr/>
          </p:nvSpPr>
          <p:spPr bwMode="auto">
            <a:xfrm>
              <a:off x="6204036" y="3584752"/>
              <a:ext cx="63807" cy="8894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5400" name="Shape 1036"/>
            <p:cNvSpPr/>
            <p:nvPr/>
          </p:nvSpPr>
          <p:spPr bwMode="auto">
            <a:xfrm>
              <a:off x="6243813" y="3793582"/>
              <a:ext cx="27989" cy="76476"/>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3" name="Group 2"/>
          <p:cNvGrpSpPr/>
          <p:nvPr/>
        </p:nvGrpSpPr>
        <p:grpSpPr bwMode="auto">
          <a:xfrm>
            <a:off x="3211116" y="2355783"/>
            <a:ext cx="1964531" cy="813448"/>
            <a:chOff x="4282132" y="3140249"/>
            <a:chExt cx="2619090" cy="1083979"/>
          </a:xfrm>
        </p:grpSpPr>
        <p:sp>
          <p:nvSpPr>
            <p:cNvPr id="9" name="Rounded Rectangle 8"/>
            <p:cNvSpPr/>
            <p:nvPr/>
          </p:nvSpPr>
          <p:spPr bwMode="auto">
            <a:xfrm>
              <a:off x="4282132" y="3140249"/>
              <a:ext cx="2619090" cy="1083979"/>
            </a:xfrm>
            <a:prstGeom prst="roundRect">
              <a:avLst>
                <a:gd name="adj" fmla="val 101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15392" name="Group 49"/>
            <p:cNvGrpSpPr/>
            <p:nvPr/>
          </p:nvGrpSpPr>
          <p:grpSpPr bwMode="auto">
            <a:xfrm>
              <a:off x="4343323" y="3270363"/>
              <a:ext cx="2499254" cy="645020"/>
              <a:chOff x="1603804" y="2220559"/>
              <a:chExt cx="2214846" cy="754124"/>
            </a:xfrm>
          </p:grpSpPr>
          <p:sp>
            <p:nvSpPr>
              <p:cNvPr id="15393" name="Text Placeholder 2"/>
              <p:cNvSpPr txBox="1"/>
              <p:nvPr/>
            </p:nvSpPr>
            <p:spPr bwMode="auto">
              <a:xfrm>
                <a:off x="1603804" y="2220559"/>
                <a:ext cx="2013460" cy="26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72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4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16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88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buNone/>
                  <a:defRPr/>
                </a:pPr>
                <a:r>
                  <a:rPr lang="zh-CN" altLang="en-US" sz="1100" dirty="0">
                    <a:solidFill>
                      <a:srgbClr val="EAEAEA"/>
                    </a:solidFill>
                    <a:latin typeface="微软雅黑" panose="020B0503020204020204" pitchFamily="34" charset="-122"/>
                    <a:ea typeface="微软雅黑" panose="020B0503020204020204" pitchFamily="34" charset="-122"/>
                  </a:rPr>
                  <a:t>这里输入标题</a:t>
                </a:r>
                <a:endParaRPr lang="en-US" altLang="zh-CN" sz="1100" dirty="0">
                  <a:solidFill>
                    <a:srgbClr val="EAEAEA"/>
                  </a:solidFill>
                  <a:latin typeface="微软雅黑" panose="020B0503020204020204" pitchFamily="34" charset="-122"/>
                  <a:ea typeface="微软雅黑" panose="020B0503020204020204" pitchFamily="34" charset="-122"/>
                </a:endParaRPr>
              </a:p>
            </p:txBody>
          </p:sp>
          <p:sp>
            <p:nvSpPr>
              <p:cNvPr id="15394" name="TextBox 51"/>
              <p:cNvSpPr txBox="1">
                <a:spLocks noChangeArrowheads="1"/>
              </p:cNvSpPr>
              <p:nvPr/>
            </p:nvSpPr>
            <p:spPr bwMode="auto">
              <a:xfrm>
                <a:off x="1679271" y="2543125"/>
                <a:ext cx="2139379" cy="4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20000"/>
                        <a:lumOff val="8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20000"/>
                      <a:lumOff val="8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2" name="Group 1"/>
          <p:cNvGrpSpPr/>
          <p:nvPr/>
        </p:nvGrpSpPr>
        <p:grpSpPr bwMode="auto">
          <a:xfrm>
            <a:off x="3211116" y="1355349"/>
            <a:ext cx="1964531" cy="812257"/>
            <a:chOff x="4282132" y="1805825"/>
            <a:chExt cx="2619090" cy="1083883"/>
          </a:xfrm>
        </p:grpSpPr>
        <p:sp>
          <p:nvSpPr>
            <p:cNvPr id="6" name="Rounded Rectangle 5"/>
            <p:cNvSpPr/>
            <p:nvPr/>
          </p:nvSpPr>
          <p:spPr bwMode="auto">
            <a:xfrm>
              <a:off x="4282132" y="1805825"/>
              <a:ext cx="2619090" cy="1083883"/>
            </a:xfrm>
            <a:prstGeom prst="roundRect">
              <a:avLst>
                <a:gd name="adj" fmla="val 101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15386" name="Group 52"/>
            <p:cNvGrpSpPr/>
            <p:nvPr/>
          </p:nvGrpSpPr>
          <p:grpSpPr bwMode="auto">
            <a:xfrm>
              <a:off x="4343323" y="1919717"/>
              <a:ext cx="2499254" cy="645530"/>
              <a:chOff x="1603804" y="2220558"/>
              <a:chExt cx="2214846" cy="754720"/>
            </a:xfrm>
          </p:grpSpPr>
          <p:sp>
            <p:nvSpPr>
              <p:cNvPr id="15387" name="Text Placeholder 2"/>
              <p:cNvSpPr txBox="1"/>
              <p:nvPr/>
            </p:nvSpPr>
            <p:spPr bwMode="auto">
              <a:xfrm>
                <a:off x="1603804" y="2220558"/>
                <a:ext cx="2013461" cy="2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72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4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16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88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buNone/>
                  <a:defRPr/>
                </a:pPr>
                <a:r>
                  <a:rPr lang="zh-CN" altLang="en-US" sz="1100" dirty="0">
                    <a:solidFill>
                      <a:srgbClr val="EAEAEA"/>
                    </a:solidFill>
                    <a:latin typeface="微软雅黑" panose="020B0503020204020204" pitchFamily="34" charset="-122"/>
                    <a:ea typeface="微软雅黑" panose="020B0503020204020204" pitchFamily="34" charset="-122"/>
                  </a:rPr>
                  <a:t>这里输入标题</a:t>
                </a:r>
                <a:endParaRPr lang="en-US" altLang="zh-CN" sz="1100" dirty="0">
                  <a:solidFill>
                    <a:srgbClr val="EAEAEA"/>
                  </a:solidFill>
                  <a:latin typeface="微软雅黑" panose="020B0503020204020204" pitchFamily="34" charset="-122"/>
                  <a:ea typeface="微软雅黑" panose="020B0503020204020204" pitchFamily="34" charset="-122"/>
                </a:endParaRPr>
              </a:p>
            </p:txBody>
          </p:sp>
          <p:sp>
            <p:nvSpPr>
              <p:cNvPr id="15388" name="TextBox 54"/>
              <p:cNvSpPr txBox="1">
                <a:spLocks noChangeArrowheads="1"/>
              </p:cNvSpPr>
              <p:nvPr/>
            </p:nvSpPr>
            <p:spPr bwMode="auto">
              <a:xfrm>
                <a:off x="1679271" y="2543126"/>
                <a:ext cx="2139379" cy="43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20000"/>
                        <a:lumOff val="8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20000"/>
                      <a:lumOff val="8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19" name="Group 18"/>
          <p:cNvGrpSpPr/>
          <p:nvPr/>
        </p:nvGrpSpPr>
        <p:grpSpPr bwMode="auto">
          <a:xfrm>
            <a:off x="3211116" y="3357408"/>
            <a:ext cx="1964531" cy="813447"/>
            <a:chOff x="4282132" y="4474673"/>
            <a:chExt cx="2619090" cy="1083979"/>
          </a:xfrm>
        </p:grpSpPr>
        <p:sp>
          <p:nvSpPr>
            <p:cNvPr id="12" name="Rounded Rectangle 11"/>
            <p:cNvSpPr/>
            <p:nvPr/>
          </p:nvSpPr>
          <p:spPr bwMode="auto">
            <a:xfrm>
              <a:off x="4282132" y="4474673"/>
              <a:ext cx="2619090" cy="1083979"/>
            </a:xfrm>
            <a:prstGeom prst="roundRect">
              <a:avLst>
                <a:gd name="adj" fmla="val 101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15380" name="Group 55"/>
            <p:cNvGrpSpPr/>
            <p:nvPr/>
          </p:nvGrpSpPr>
          <p:grpSpPr bwMode="auto">
            <a:xfrm>
              <a:off x="4343323" y="4585019"/>
              <a:ext cx="2499254" cy="645019"/>
              <a:chOff x="1603804" y="2220559"/>
              <a:chExt cx="2214846" cy="754123"/>
            </a:xfrm>
          </p:grpSpPr>
          <p:sp>
            <p:nvSpPr>
              <p:cNvPr id="15381" name="Text Placeholder 2"/>
              <p:cNvSpPr txBox="1"/>
              <p:nvPr/>
            </p:nvSpPr>
            <p:spPr bwMode="auto">
              <a:xfrm>
                <a:off x="1603804" y="2220559"/>
                <a:ext cx="2013460" cy="26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72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4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16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88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buNone/>
                  <a:defRPr/>
                </a:pPr>
                <a:r>
                  <a:rPr lang="zh-CN" altLang="en-US" sz="1100" dirty="0">
                    <a:solidFill>
                      <a:srgbClr val="EAEAEA"/>
                    </a:solidFill>
                    <a:latin typeface="微软雅黑" panose="020B0503020204020204" pitchFamily="34" charset="-122"/>
                    <a:ea typeface="微软雅黑" panose="020B0503020204020204" pitchFamily="34" charset="-122"/>
                  </a:rPr>
                  <a:t>这里输入标题</a:t>
                </a:r>
                <a:endParaRPr lang="en-US" altLang="zh-CN" sz="1100" dirty="0">
                  <a:solidFill>
                    <a:srgbClr val="EAEAEA"/>
                  </a:solidFill>
                  <a:latin typeface="微软雅黑" panose="020B0503020204020204" pitchFamily="34" charset="-122"/>
                  <a:ea typeface="微软雅黑" panose="020B0503020204020204" pitchFamily="34" charset="-122"/>
                </a:endParaRPr>
              </a:p>
            </p:txBody>
          </p:sp>
          <p:sp>
            <p:nvSpPr>
              <p:cNvPr id="15382" name="TextBox 57"/>
              <p:cNvSpPr txBox="1">
                <a:spLocks noChangeArrowheads="1"/>
              </p:cNvSpPr>
              <p:nvPr/>
            </p:nvSpPr>
            <p:spPr bwMode="auto">
              <a:xfrm>
                <a:off x="1679271" y="2543124"/>
                <a:ext cx="2139379" cy="4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8390">
                  <a:defRPr/>
                </a:pPr>
                <a:r>
                  <a:rPr lang="zh-CN" altLang="en-US" sz="900" dirty="0">
                    <a:solidFill>
                      <a:schemeClr val="bg1">
                        <a:lumMod val="20000"/>
                        <a:lumOff val="8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20000"/>
                      <a:lumOff val="8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sp>
        <p:nvSpPr>
          <p:cNvPr id="59" name="Rectangle 58"/>
          <p:cNvSpPr/>
          <p:nvPr/>
        </p:nvSpPr>
        <p:spPr>
          <a:xfrm>
            <a:off x="6666310" y="3266893"/>
            <a:ext cx="1728788" cy="346249"/>
          </a:xfrm>
          <a:prstGeom prst="rect">
            <a:avLst/>
          </a:prstGeom>
        </p:spPr>
        <p:txBody>
          <a:bodyPr lIns="68580" tIns="34290" rIns="68580" bIns="34290">
            <a:spAutoFit/>
          </a:body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8" name="组合 57"/>
          <p:cNvGrpSpPr/>
          <p:nvPr/>
        </p:nvGrpSpPr>
        <p:grpSpPr>
          <a:xfrm>
            <a:off x="2713964" y="340296"/>
            <a:ext cx="6141063" cy="129844"/>
            <a:chOff x="2713964" y="340296"/>
            <a:chExt cx="6141063" cy="129844"/>
          </a:xfrm>
        </p:grpSpPr>
        <p:cxnSp>
          <p:nvCxnSpPr>
            <p:cNvPr id="60" name="直接连接符 59"/>
            <p:cNvCxnSpPr>
              <a:endCxn id="6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50" name="矩形 49"/>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up)">
                                      <p:cBhvr>
                                        <p:cTn id="5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3563888"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43"/>
          <p:cNvSpPr txBox="1"/>
          <p:nvPr/>
        </p:nvSpPr>
        <p:spPr>
          <a:xfrm>
            <a:off x="-409868" y="698403"/>
            <a:ext cx="4405804" cy="3602333"/>
          </a:xfrm>
          <a:prstGeom prst="rect">
            <a:avLst/>
          </a:prstGeom>
          <a:noFill/>
        </p:spPr>
        <p:txBody>
          <a:bodyPr wrap="square" lIns="68580" tIns="34290" rIns="68580" bIns="34290" rtlCol="0">
            <a:spAutoFit/>
          </a:bodyPr>
          <a:lstStyle/>
          <a:p>
            <a:pPr algn="ctr">
              <a:lnSpc>
                <a:spcPct val="130000"/>
              </a:lnSpc>
            </a:pPr>
            <a:r>
              <a:rPr lang="en-US" altLang="zh-CN" sz="20000" b="1" dirty="0" smtClean="0">
                <a:solidFill>
                  <a:schemeClr val="accent1">
                    <a:lumMod val="60000"/>
                    <a:lumOff val="40000"/>
                  </a:schemeClr>
                </a:solidFill>
                <a:latin typeface="Impact" panose="020B0806030902050204" pitchFamily="34" charset="0"/>
                <a:ea typeface="+mj-ea"/>
                <a:cs typeface="Arial" panose="020B0604020202020204" pitchFamily="34" charset="0"/>
              </a:rPr>
              <a:t>01</a:t>
            </a:r>
            <a:endParaRPr lang="en-US" altLang="zh-CN" sz="20000" b="1" dirty="0">
              <a:solidFill>
                <a:schemeClr val="accent1">
                  <a:lumMod val="60000"/>
                  <a:lumOff val="40000"/>
                </a:schemeClr>
              </a:solidFill>
              <a:latin typeface="Impact" panose="020B0806030902050204" pitchFamily="34" charset="0"/>
              <a:ea typeface="+mj-ea"/>
              <a:cs typeface="Arial" panose="020B0604020202020204" pitchFamily="34" charset="0"/>
            </a:endParaRPr>
          </a:p>
        </p:txBody>
      </p:sp>
      <p:sp>
        <p:nvSpPr>
          <p:cNvPr id="11" name="文本框 42"/>
          <p:cNvSpPr txBox="1"/>
          <p:nvPr/>
        </p:nvSpPr>
        <p:spPr>
          <a:xfrm>
            <a:off x="0" y="2555945"/>
            <a:ext cx="3563888" cy="520655"/>
          </a:xfrm>
          <a:prstGeom prst="rect">
            <a:avLst/>
          </a:prstGeom>
          <a:solidFill>
            <a:schemeClr val="accent1"/>
          </a:solidFill>
        </p:spPr>
        <p:txBody>
          <a:bodyPr wrap="square" lIns="68580" tIns="34290" rIns="68580" bIns="34290" rtlCol="0">
            <a:spAutoFit/>
          </a:bodyPr>
          <a:lstStyle/>
          <a:p>
            <a:pPr algn="ctr">
              <a:lnSpc>
                <a:spcPct val="130000"/>
              </a:lnSpc>
            </a:pPr>
            <a:r>
              <a:rPr lang="zh-CN" altLang="en-US" sz="25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点击更改标题</a:t>
            </a:r>
            <a:endParaRPr lang="en-US" altLang="zh-CN"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4" name="Picture 5" descr="C:\Documents and Settings\Administrator\桌面\1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45" y="1996"/>
            <a:ext cx="9153211" cy="5143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250" fill="hold"/>
                                        <p:tgtEl>
                                          <p:spTgt spid="14"/>
                                        </p:tgtEl>
                                        <p:attrNameLst>
                                          <p:attrName>ppt_w</p:attrName>
                                        </p:attrNameLst>
                                      </p:cBhvr>
                                      <p:tavLst>
                                        <p:tav tm="0">
                                          <p:val>
                                            <p:strVal val="4*#ppt_w"/>
                                          </p:val>
                                        </p:tav>
                                        <p:tav tm="100000">
                                          <p:val>
                                            <p:strVal val="#ppt_w"/>
                                          </p:val>
                                        </p:tav>
                                      </p:tavLst>
                                    </p:anim>
                                    <p:anim calcmode="lin" valueType="num">
                                      <p:cBhvr>
                                        <p:cTn id="16" dur="125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3"/>
          <p:cNvGrpSpPr/>
          <p:nvPr/>
        </p:nvGrpSpPr>
        <p:grpSpPr bwMode="auto">
          <a:xfrm>
            <a:off x="3887391" y="1425619"/>
            <a:ext cx="1370409" cy="1370832"/>
            <a:chOff x="3835319" y="1420630"/>
            <a:chExt cx="1473781" cy="1473780"/>
          </a:xfrm>
        </p:grpSpPr>
        <p:sp>
          <p:nvSpPr>
            <p:cNvPr id="11" name="Rectangle 10"/>
            <p:cNvSpPr/>
            <p:nvPr/>
          </p:nvSpPr>
          <p:spPr bwMode="auto">
            <a:xfrm rot="18900000">
              <a:off x="3835319" y="1420630"/>
              <a:ext cx="1473781" cy="1473780"/>
            </a:xfrm>
            <a:prstGeom prst="rect">
              <a:avLst/>
            </a:prstGeom>
            <a:solidFill>
              <a:schemeClr val="accent4"/>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sp>
          <p:nvSpPr>
            <p:cNvPr id="17471" name="Freeform 5"/>
            <p:cNvSpPr>
              <a:spLocks noEditPoints="1"/>
            </p:cNvSpPr>
            <p:nvPr/>
          </p:nvSpPr>
          <p:spPr bwMode="auto">
            <a:xfrm>
              <a:off x="4088957" y="1674269"/>
              <a:ext cx="966505" cy="966502"/>
            </a:xfrm>
            <a:custGeom>
              <a:avLst/>
              <a:gdLst>
                <a:gd name="T0" fmla="*/ 0 w 384"/>
                <a:gd name="T1" fmla="*/ 192 h 384"/>
                <a:gd name="T2" fmla="*/ 255 w 384"/>
                <a:gd name="T3" fmla="*/ 135 h 384"/>
                <a:gd name="T4" fmla="*/ 277 w 384"/>
                <a:gd name="T5" fmla="*/ 122 h 384"/>
                <a:gd name="T6" fmla="*/ 303 w 384"/>
                <a:gd name="T7" fmla="*/ 116 h 384"/>
                <a:gd name="T8" fmla="*/ 296 w 384"/>
                <a:gd name="T9" fmla="*/ 105 h 384"/>
                <a:gd name="T10" fmla="*/ 278 w 384"/>
                <a:gd name="T11" fmla="*/ 89 h 384"/>
                <a:gd name="T12" fmla="*/ 265 w 384"/>
                <a:gd name="T13" fmla="*/ 90 h 384"/>
                <a:gd name="T14" fmla="*/ 256 w 384"/>
                <a:gd name="T15" fmla="*/ 82 h 384"/>
                <a:gd name="T16" fmla="*/ 231 w 384"/>
                <a:gd name="T17" fmla="*/ 73 h 384"/>
                <a:gd name="T18" fmla="*/ 234 w 384"/>
                <a:gd name="T19" fmla="*/ 98 h 384"/>
                <a:gd name="T20" fmla="*/ 224 w 384"/>
                <a:gd name="T21" fmla="*/ 118 h 384"/>
                <a:gd name="T22" fmla="*/ 205 w 384"/>
                <a:gd name="T23" fmla="*/ 103 h 384"/>
                <a:gd name="T24" fmla="*/ 175 w 384"/>
                <a:gd name="T25" fmla="*/ 89 h 384"/>
                <a:gd name="T26" fmla="*/ 183 w 384"/>
                <a:gd name="T27" fmla="*/ 68 h 384"/>
                <a:gd name="T28" fmla="*/ 212 w 384"/>
                <a:gd name="T29" fmla="*/ 58 h 384"/>
                <a:gd name="T30" fmla="*/ 207 w 384"/>
                <a:gd name="T31" fmla="*/ 47 h 384"/>
                <a:gd name="T32" fmla="*/ 188 w 384"/>
                <a:gd name="T33" fmla="*/ 50 h 384"/>
                <a:gd name="T34" fmla="*/ 168 w 384"/>
                <a:gd name="T35" fmla="*/ 37 h 384"/>
                <a:gd name="T36" fmla="*/ 171 w 384"/>
                <a:gd name="T37" fmla="*/ 52 h 384"/>
                <a:gd name="T38" fmla="*/ 157 w 384"/>
                <a:gd name="T39" fmla="*/ 52 h 384"/>
                <a:gd name="T40" fmla="*/ 141 w 384"/>
                <a:gd name="T41" fmla="*/ 40 h 384"/>
                <a:gd name="T42" fmla="*/ 126 w 384"/>
                <a:gd name="T43" fmla="*/ 47 h 384"/>
                <a:gd name="T44" fmla="*/ 143 w 384"/>
                <a:gd name="T45" fmla="*/ 51 h 384"/>
                <a:gd name="T46" fmla="*/ 131 w 384"/>
                <a:gd name="T47" fmla="*/ 58 h 384"/>
                <a:gd name="T48" fmla="*/ 56 w 384"/>
                <a:gd name="T49" fmla="*/ 107 h 384"/>
                <a:gd name="T50" fmla="*/ 65 w 384"/>
                <a:gd name="T51" fmla="*/ 118 h 384"/>
                <a:gd name="T52" fmla="*/ 79 w 384"/>
                <a:gd name="T53" fmla="*/ 135 h 384"/>
                <a:gd name="T54" fmla="*/ 74 w 384"/>
                <a:gd name="T55" fmla="*/ 158 h 384"/>
                <a:gd name="T56" fmla="*/ 88 w 384"/>
                <a:gd name="T57" fmla="*/ 185 h 384"/>
                <a:gd name="T58" fmla="*/ 108 w 384"/>
                <a:gd name="T59" fmla="*/ 214 h 384"/>
                <a:gd name="T60" fmla="*/ 118 w 384"/>
                <a:gd name="T61" fmla="*/ 227 h 384"/>
                <a:gd name="T62" fmla="*/ 105 w 384"/>
                <a:gd name="T63" fmla="*/ 197 h 384"/>
                <a:gd name="T64" fmla="*/ 125 w 384"/>
                <a:gd name="T65" fmla="*/ 225 h 384"/>
                <a:gd name="T66" fmla="*/ 150 w 384"/>
                <a:gd name="T67" fmla="*/ 255 h 384"/>
                <a:gd name="T68" fmla="*/ 184 w 384"/>
                <a:gd name="T69" fmla="*/ 269 h 384"/>
                <a:gd name="T70" fmla="*/ 213 w 384"/>
                <a:gd name="T71" fmla="*/ 290 h 384"/>
                <a:gd name="T72" fmla="*/ 224 w 384"/>
                <a:gd name="T73" fmla="*/ 288 h 384"/>
                <a:gd name="T74" fmla="*/ 212 w 384"/>
                <a:gd name="T75" fmla="*/ 268 h 384"/>
                <a:gd name="T76" fmla="*/ 197 w 384"/>
                <a:gd name="T77" fmla="*/ 262 h 384"/>
                <a:gd name="T78" fmla="*/ 194 w 384"/>
                <a:gd name="T79" fmla="*/ 239 h 384"/>
                <a:gd name="T80" fmla="*/ 171 w 384"/>
                <a:gd name="T81" fmla="*/ 250 h 384"/>
                <a:gd name="T82" fmla="*/ 168 w 384"/>
                <a:gd name="T83" fmla="*/ 210 h 384"/>
                <a:gd name="T84" fmla="*/ 184 w 384"/>
                <a:gd name="T85" fmla="*/ 206 h 384"/>
                <a:gd name="T86" fmla="*/ 196 w 384"/>
                <a:gd name="T87" fmla="*/ 202 h 384"/>
                <a:gd name="T88" fmla="*/ 214 w 384"/>
                <a:gd name="T89" fmla="*/ 211 h 384"/>
                <a:gd name="T90" fmla="*/ 221 w 384"/>
                <a:gd name="T91" fmla="*/ 205 h 384"/>
                <a:gd name="T92" fmla="*/ 234 w 384"/>
                <a:gd name="T93" fmla="*/ 179 h 384"/>
                <a:gd name="T94" fmla="*/ 233 w 384"/>
                <a:gd name="T95" fmla="*/ 171 h 384"/>
                <a:gd name="T96" fmla="*/ 252 w 384"/>
                <a:gd name="T97" fmla="*/ 157 h 384"/>
                <a:gd name="T98" fmla="*/ 266 w 384"/>
                <a:gd name="T99" fmla="*/ 143 h 384"/>
                <a:gd name="T100" fmla="*/ 273 w 384"/>
                <a:gd name="T101" fmla="*/ 131 h 384"/>
                <a:gd name="T102" fmla="*/ 255 w 384"/>
                <a:gd name="T103" fmla="*/ 135 h 384"/>
                <a:gd name="T104" fmla="*/ 295 w 384"/>
                <a:gd name="T105" fmla="*/ 298 h 384"/>
                <a:gd name="T106" fmla="*/ 272 w 384"/>
                <a:gd name="T107" fmla="*/ 288 h 384"/>
                <a:gd name="T108" fmla="*/ 251 w 384"/>
                <a:gd name="T109" fmla="*/ 288 h 384"/>
                <a:gd name="T110" fmla="*/ 236 w 384"/>
                <a:gd name="T111" fmla="*/ 286 h 384"/>
                <a:gd name="T112" fmla="*/ 230 w 384"/>
                <a:gd name="T113" fmla="*/ 307 h 384"/>
                <a:gd name="T114" fmla="*/ 223 w 384"/>
                <a:gd name="T115" fmla="*/ 335 h 384"/>
                <a:gd name="T116" fmla="*/ 308 w 384"/>
                <a:gd name="T117" fmla="*/ 302 h 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 name="Group 35"/>
          <p:cNvGrpSpPr/>
          <p:nvPr/>
        </p:nvGrpSpPr>
        <p:grpSpPr bwMode="auto">
          <a:xfrm>
            <a:off x="821532" y="3229972"/>
            <a:ext cx="236935" cy="237008"/>
            <a:chOff x="1066800" y="2209799"/>
            <a:chExt cx="315279" cy="315280"/>
          </a:xfrm>
        </p:grpSpPr>
        <p:sp>
          <p:nvSpPr>
            <p:cNvPr id="37" name="Shape 796"/>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lIns="50800" tIns="50800" rIns="50800" bIns="50800" anchor="ctr"/>
            <a:lstStyle/>
            <a:p>
              <a:pPr defTabSz="685800">
                <a:defRPr/>
              </a:pPr>
              <a:endParaRPr>
                <a:latin typeface="+mn-lt"/>
              </a:endParaRPr>
            </a:p>
          </p:txBody>
        </p:sp>
        <p:sp>
          <p:nvSpPr>
            <p:cNvPr id="17469" name="Shape 797"/>
            <p:cNvSpPr/>
            <p:nvPr/>
          </p:nvSpPr>
          <p:spPr bwMode="auto">
            <a:xfrm>
              <a:off x="1139147"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39" name="Group 38"/>
          <p:cNvGrpSpPr/>
          <p:nvPr/>
        </p:nvGrpSpPr>
        <p:grpSpPr bwMode="auto">
          <a:xfrm>
            <a:off x="3505200" y="3229972"/>
            <a:ext cx="236935" cy="237008"/>
            <a:chOff x="4645616" y="2209799"/>
            <a:chExt cx="315279" cy="315280"/>
          </a:xfrm>
        </p:grpSpPr>
        <p:sp>
          <p:nvSpPr>
            <p:cNvPr id="40" name="Shape 801"/>
            <p:cNvSpPr/>
            <p:nvPr/>
          </p:nvSpPr>
          <p:spPr>
            <a:xfrm>
              <a:off x="4645616"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lIns="50800" tIns="50800" rIns="50800" bIns="50800" anchor="ctr"/>
            <a:lstStyle/>
            <a:p>
              <a:pPr defTabSz="685800">
                <a:defRPr/>
              </a:pPr>
              <a:endParaRPr>
                <a:latin typeface="+mn-lt"/>
              </a:endParaRPr>
            </a:p>
          </p:txBody>
        </p:sp>
        <p:sp>
          <p:nvSpPr>
            <p:cNvPr id="17467" name="Shape 802"/>
            <p:cNvSpPr/>
            <p:nvPr/>
          </p:nvSpPr>
          <p:spPr bwMode="auto">
            <a:xfrm>
              <a:off x="4717963"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42" name="Group 41"/>
          <p:cNvGrpSpPr/>
          <p:nvPr/>
        </p:nvGrpSpPr>
        <p:grpSpPr bwMode="auto">
          <a:xfrm>
            <a:off x="6210300" y="3229972"/>
            <a:ext cx="236935" cy="237008"/>
            <a:chOff x="8251931" y="2209799"/>
            <a:chExt cx="315279" cy="315280"/>
          </a:xfrm>
        </p:grpSpPr>
        <p:sp>
          <p:nvSpPr>
            <p:cNvPr id="43" name="Shape 806"/>
            <p:cNvSpPr/>
            <p:nvPr/>
          </p:nvSpPr>
          <p:spPr>
            <a:xfrm>
              <a:off x="8251931"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lIns="50800" tIns="50800" rIns="50800" bIns="50800" anchor="ctr"/>
            <a:lstStyle/>
            <a:p>
              <a:pPr defTabSz="685800">
                <a:defRPr/>
              </a:pPr>
              <a:endParaRPr>
                <a:latin typeface="+mn-lt"/>
              </a:endParaRPr>
            </a:p>
          </p:txBody>
        </p:sp>
        <p:sp>
          <p:nvSpPr>
            <p:cNvPr id="17465" name="Shape 807"/>
            <p:cNvSpPr/>
            <p:nvPr/>
          </p:nvSpPr>
          <p:spPr bwMode="auto">
            <a:xfrm>
              <a:off x="8324278"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45" name="Group 44"/>
          <p:cNvGrpSpPr/>
          <p:nvPr/>
        </p:nvGrpSpPr>
        <p:grpSpPr bwMode="auto">
          <a:xfrm>
            <a:off x="821532" y="4018409"/>
            <a:ext cx="236935" cy="235817"/>
            <a:chOff x="1066800" y="3675945"/>
            <a:chExt cx="315279" cy="315279"/>
          </a:xfrm>
        </p:grpSpPr>
        <p:sp>
          <p:nvSpPr>
            <p:cNvPr id="46" name="Shape 811"/>
            <p:cNvSpPr/>
            <p:nvPr/>
          </p:nvSpPr>
          <p:spPr>
            <a:xfrm>
              <a:off x="1066800"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w="12700" cap="flat">
              <a:noFill/>
              <a:miter lim="400000"/>
            </a:ln>
            <a:effectLst/>
          </p:spPr>
          <p:txBody>
            <a:bodyPr lIns="50800" tIns="50800" rIns="50800" bIns="50800" anchor="ctr"/>
            <a:lstStyle/>
            <a:p>
              <a:pPr defTabSz="685800">
                <a:defRPr/>
              </a:pPr>
              <a:endParaRPr>
                <a:latin typeface="+mn-lt"/>
              </a:endParaRPr>
            </a:p>
          </p:txBody>
        </p:sp>
        <p:sp>
          <p:nvSpPr>
            <p:cNvPr id="17463" name="Shape 812"/>
            <p:cNvSpPr/>
            <p:nvPr/>
          </p:nvSpPr>
          <p:spPr bwMode="auto">
            <a:xfrm>
              <a:off x="1139147"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48" name="Group 47"/>
          <p:cNvGrpSpPr/>
          <p:nvPr/>
        </p:nvGrpSpPr>
        <p:grpSpPr bwMode="auto">
          <a:xfrm>
            <a:off x="3505200" y="4018409"/>
            <a:ext cx="236935" cy="235817"/>
            <a:chOff x="4645616" y="3675945"/>
            <a:chExt cx="315279" cy="315279"/>
          </a:xfrm>
        </p:grpSpPr>
        <p:sp>
          <p:nvSpPr>
            <p:cNvPr id="49" name="Shape 816"/>
            <p:cNvSpPr/>
            <p:nvPr/>
          </p:nvSpPr>
          <p:spPr>
            <a:xfrm>
              <a:off x="4645616"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w="12700" cap="flat">
              <a:noFill/>
              <a:miter lim="400000"/>
            </a:ln>
            <a:effectLst/>
          </p:spPr>
          <p:txBody>
            <a:bodyPr lIns="50800" tIns="50800" rIns="50800" bIns="50800" anchor="ctr"/>
            <a:lstStyle/>
            <a:p>
              <a:pPr defTabSz="685800">
                <a:defRPr/>
              </a:pPr>
              <a:endParaRPr>
                <a:latin typeface="+mn-lt"/>
              </a:endParaRPr>
            </a:p>
          </p:txBody>
        </p:sp>
        <p:sp>
          <p:nvSpPr>
            <p:cNvPr id="17461" name="Shape 817"/>
            <p:cNvSpPr/>
            <p:nvPr/>
          </p:nvSpPr>
          <p:spPr bwMode="auto">
            <a:xfrm>
              <a:off x="4717963"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51" name="Group 50"/>
          <p:cNvGrpSpPr/>
          <p:nvPr/>
        </p:nvGrpSpPr>
        <p:grpSpPr bwMode="auto">
          <a:xfrm>
            <a:off x="6210300" y="4018409"/>
            <a:ext cx="236935" cy="235817"/>
            <a:chOff x="8251931" y="3675945"/>
            <a:chExt cx="315279" cy="315279"/>
          </a:xfrm>
        </p:grpSpPr>
        <p:sp>
          <p:nvSpPr>
            <p:cNvPr id="52" name="Shape 821"/>
            <p:cNvSpPr/>
            <p:nvPr/>
          </p:nvSpPr>
          <p:spPr>
            <a:xfrm>
              <a:off x="8251931"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w="12700" cap="flat">
              <a:noFill/>
              <a:miter lim="400000"/>
            </a:ln>
            <a:effectLst/>
          </p:spPr>
          <p:txBody>
            <a:bodyPr lIns="50800" tIns="50800" rIns="50800" bIns="50800" anchor="ctr"/>
            <a:lstStyle/>
            <a:p>
              <a:pPr defTabSz="685800">
                <a:defRPr/>
              </a:pPr>
              <a:endParaRPr>
                <a:latin typeface="+mn-lt"/>
              </a:endParaRPr>
            </a:p>
          </p:txBody>
        </p:sp>
        <p:sp>
          <p:nvSpPr>
            <p:cNvPr id="17459" name="Shape 822"/>
            <p:cNvSpPr/>
            <p:nvPr/>
          </p:nvSpPr>
          <p:spPr bwMode="auto">
            <a:xfrm>
              <a:off x="8324278" y="3761629"/>
              <a:ext cx="170584" cy="143910"/>
            </a:xfrm>
            <a:custGeom>
              <a:avLst/>
              <a:gdLst>
                <a:gd name="T0" fmla="*/ 85292 w 21600"/>
                <a:gd name="T1" fmla="*/ 71955 h 21600"/>
                <a:gd name="T2" fmla="*/ 85292 w 21600"/>
                <a:gd name="T3" fmla="*/ 71955 h 21600"/>
                <a:gd name="T4" fmla="*/ 85292 w 21600"/>
                <a:gd name="T5" fmla="*/ 71955 h 21600"/>
                <a:gd name="T6" fmla="*/ 85292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grpSp>
        <p:nvGrpSpPr>
          <p:cNvPr id="17" name="Group 16"/>
          <p:cNvGrpSpPr/>
          <p:nvPr/>
        </p:nvGrpSpPr>
        <p:grpSpPr bwMode="auto">
          <a:xfrm>
            <a:off x="1123951" y="3237118"/>
            <a:ext cx="2126456" cy="610980"/>
            <a:chOff x="1499329" y="4314517"/>
            <a:chExt cx="2834030" cy="814237"/>
          </a:xfrm>
        </p:grpSpPr>
        <p:sp>
          <p:nvSpPr>
            <p:cNvPr id="54" name="Text Placeholder 8"/>
            <p:cNvSpPr txBox="1"/>
            <p:nvPr/>
          </p:nvSpPr>
          <p:spPr>
            <a:xfrm>
              <a:off x="1499329" y="4314517"/>
              <a:ext cx="1891469" cy="27141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 Placeholder 1"/>
            <p:cNvSpPr txBox="1"/>
            <p:nvPr/>
          </p:nvSpPr>
          <p:spPr>
            <a:xfrm>
              <a:off x="1594537" y="4516093"/>
              <a:ext cx="2738822" cy="612661"/>
            </a:xfrm>
            <a:prstGeom prst="rect">
              <a:avLst/>
            </a:prstGeom>
          </p:spPr>
          <p:txBody>
            <a:bodyPr lIns="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8" name="Group 17"/>
          <p:cNvGrpSpPr/>
          <p:nvPr/>
        </p:nvGrpSpPr>
        <p:grpSpPr bwMode="auto">
          <a:xfrm>
            <a:off x="3807618" y="3237118"/>
            <a:ext cx="2215754" cy="610980"/>
            <a:chOff x="5076806" y="4314516"/>
            <a:chExt cx="2955036" cy="814238"/>
          </a:xfrm>
        </p:grpSpPr>
        <p:sp>
          <p:nvSpPr>
            <p:cNvPr id="56" name="Text Placeholder 8"/>
            <p:cNvSpPr txBox="1"/>
            <p:nvPr/>
          </p:nvSpPr>
          <p:spPr>
            <a:xfrm>
              <a:off x="5076806" y="4314516"/>
              <a:ext cx="1903863" cy="28728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 Placeholder 1"/>
            <p:cNvSpPr txBox="1"/>
            <p:nvPr/>
          </p:nvSpPr>
          <p:spPr>
            <a:xfrm>
              <a:off x="5172079" y="4516092"/>
              <a:ext cx="2859763" cy="612662"/>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 name="Group 18"/>
          <p:cNvGrpSpPr/>
          <p:nvPr/>
        </p:nvGrpSpPr>
        <p:grpSpPr bwMode="auto">
          <a:xfrm>
            <a:off x="6497241" y="3232354"/>
            <a:ext cx="2072878" cy="610980"/>
            <a:chOff x="8662894" y="4308166"/>
            <a:chExt cx="2763812" cy="814238"/>
          </a:xfrm>
        </p:grpSpPr>
        <p:sp>
          <p:nvSpPr>
            <p:cNvPr id="58" name="Text Placeholder 8"/>
            <p:cNvSpPr txBox="1"/>
            <p:nvPr/>
          </p:nvSpPr>
          <p:spPr>
            <a:xfrm>
              <a:off x="8662894" y="4308166"/>
              <a:ext cx="2330429" cy="238081"/>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Text Placeholder 1"/>
            <p:cNvSpPr txBox="1"/>
            <p:nvPr/>
          </p:nvSpPr>
          <p:spPr>
            <a:xfrm>
              <a:off x="8775605" y="4509742"/>
              <a:ext cx="2651101" cy="612662"/>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0" name="Group 19"/>
          <p:cNvGrpSpPr/>
          <p:nvPr/>
        </p:nvGrpSpPr>
        <p:grpSpPr bwMode="auto">
          <a:xfrm>
            <a:off x="1129904" y="4007690"/>
            <a:ext cx="2059781" cy="643136"/>
            <a:chOff x="1506949" y="5341890"/>
            <a:chExt cx="2746668" cy="856712"/>
          </a:xfrm>
        </p:grpSpPr>
        <p:sp>
          <p:nvSpPr>
            <p:cNvPr id="60" name="Text Placeholder 8"/>
            <p:cNvSpPr txBox="1"/>
            <p:nvPr/>
          </p:nvSpPr>
          <p:spPr>
            <a:xfrm>
              <a:off x="1506949" y="5341890"/>
              <a:ext cx="1868686" cy="345858"/>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Text Placeholder 1"/>
            <p:cNvSpPr txBox="1"/>
            <p:nvPr/>
          </p:nvSpPr>
          <p:spPr>
            <a:xfrm>
              <a:off x="1602209" y="5584625"/>
              <a:ext cx="2651408" cy="61397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1" name="Group 20"/>
          <p:cNvGrpSpPr/>
          <p:nvPr/>
        </p:nvGrpSpPr>
        <p:grpSpPr bwMode="auto">
          <a:xfrm>
            <a:off x="3813573" y="3996971"/>
            <a:ext cx="2059781" cy="653855"/>
            <a:chOff x="5084426" y="5327375"/>
            <a:chExt cx="2746668" cy="871227"/>
          </a:xfrm>
        </p:grpSpPr>
        <p:sp>
          <p:nvSpPr>
            <p:cNvPr id="62" name="Text Placeholder 8"/>
            <p:cNvSpPr txBox="1"/>
            <p:nvPr/>
          </p:nvSpPr>
          <p:spPr>
            <a:xfrm>
              <a:off x="5084426" y="5327375"/>
              <a:ext cx="1895677" cy="37293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 Placeholder 1"/>
            <p:cNvSpPr txBox="1"/>
            <p:nvPr/>
          </p:nvSpPr>
          <p:spPr>
            <a:xfrm>
              <a:off x="5179686" y="5584458"/>
              <a:ext cx="2651408" cy="614144"/>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2" name="Group 21"/>
          <p:cNvGrpSpPr/>
          <p:nvPr/>
        </p:nvGrpSpPr>
        <p:grpSpPr bwMode="auto">
          <a:xfrm>
            <a:off x="6535341" y="3996971"/>
            <a:ext cx="2040731" cy="638372"/>
            <a:chOff x="8714238" y="5327375"/>
            <a:chExt cx="2720088" cy="851430"/>
          </a:xfrm>
        </p:grpSpPr>
        <p:sp>
          <p:nvSpPr>
            <p:cNvPr id="65" name="Text Placeholder 1"/>
            <p:cNvSpPr txBox="1"/>
            <p:nvPr/>
          </p:nvSpPr>
          <p:spPr>
            <a:xfrm>
              <a:off x="8782478" y="5565648"/>
              <a:ext cx="2651848" cy="61315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Placeholder 8"/>
            <p:cNvSpPr txBox="1"/>
            <p:nvPr/>
          </p:nvSpPr>
          <p:spPr>
            <a:xfrm>
              <a:off x="8714238" y="5327375"/>
              <a:ext cx="1894857" cy="37329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Group 14"/>
          <p:cNvGrpSpPr/>
          <p:nvPr/>
        </p:nvGrpSpPr>
        <p:grpSpPr bwMode="auto">
          <a:xfrm>
            <a:off x="5934075" y="1539954"/>
            <a:ext cx="1141810" cy="1142162"/>
            <a:chOff x="7912095" y="2051909"/>
            <a:chExt cx="1523071" cy="1523072"/>
          </a:xfrm>
          <a:solidFill>
            <a:schemeClr val="accent2"/>
          </a:solidFill>
        </p:grpSpPr>
        <p:sp>
          <p:nvSpPr>
            <p:cNvPr id="8" name="L-Shape 7"/>
            <p:cNvSpPr/>
            <p:nvPr/>
          </p:nvSpPr>
          <p:spPr bwMode="auto">
            <a:xfrm rot="18900000" flipH="1">
              <a:off x="7912095" y="2051909"/>
              <a:ext cx="1523072" cy="1523071"/>
            </a:xfrm>
            <a:prstGeom prst="corner">
              <a:avLst/>
            </a:prstGeom>
            <a:grpFill/>
            <a:ln w="9525">
              <a:noFill/>
              <a:round/>
            </a:ln>
          </p:spPr>
          <p:txBody>
            <a:bodyPr/>
            <a:lstStyle/>
            <a:p>
              <a:pPr algn="ctr" defTabSz="685800">
                <a:defRPr/>
              </a:pPr>
              <a:endParaRPr lang="en-US">
                <a:latin typeface="+mn-lt"/>
              </a:endParaRPr>
            </a:p>
          </p:txBody>
        </p:sp>
        <p:sp>
          <p:nvSpPr>
            <p:cNvPr id="17445" name="Freeform 45"/>
            <p:cNvSpPr/>
            <p:nvPr/>
          </p:nvSpPr>
          <p:spPr bwMode="auto">
            <a:xfrm>
              <a:off x="9002228" y="2566260"/>
              <a:ext cx="230838" cy="494369"/>
            </a:xfrm>
            <a:custGeom>
              <a:avLst/>
              <a:gdLst>
                <a:gd name="T0" fmla="*/ 2073 w 21600"/>
                <a:gd name="T1" fmla="*/ 3044 h 21600"/>
                <a:gd name="T2" fmla="*/ 1379 w 21600"/>
                <a:gd name="T3" fmla="*/ 3044 h 21600"/>
                <a:gd name="T4" fmla="*/ 1379 w 21600"/>
                <a:gd name="T5" fmla="*/ 2060 h 21600"/>
                <a:gd name="T6" fmla="*/ 1571 w 21600"/>
                <a:gd name="T7" fmla="*/ 1625 h 21600"/>
                <a:gd name="T8" fmla="*/ 2073 w 21600"/>
                <a:gd name="T9" fmla="*/ 1625 h 21600"/>
                <a:gd name="T10" fmla="*/ 2073 w 21600"/>
                <a:gd name="T11" fmla="*/ 0 h 21600"/>
                <a:gd name="T12" fmla="*/ 1379 w 21600"/>
                <a:gd name="T13" fmla="*/ 0 h 21600"/>
                <a:gd name="T14" fmla="*/ 460 w 21600"/>
                <a:gd name="T15" fmla="*/ 1968 h 21600"/>
                <a:gd name="T16" fmla="*/ 460 w 21600"/>
                <a:gd name="T17" fmla="*/ 3044 h 21600"/>
                <a:gd name="T18" fmla="*/ 0 w 21600"/>
                <a:gd name="T19" fmla="*/ 3044 h 21600"/>
                <a:gd name="T20" fmla="*/ 0 w 21600"/>
                <a:gd name="T21" fmla="*/ 4715 h 21600"/>
                <a:gd name="T22" fmla="*/ 460 w 21600"/>
                <a:gd name="T23" fmla="*/ 4715 h 21600"/>
                <a:gd name="T24" fmla="*/ 460 w 21600"/>
                <a:gd name="T25" fmla="*/ 9498 h 21600"/>
                <a:gd name="T26" fmla="*/ 1379 w 21600"/>
                <a:gd name="T27" fmla="*/ 9498 h 21600"/>
                <a:gd name="T28" fmla="*/ 1379 w 21600"/>
                <a:gd name="T29" fmla="*/ 4715 h 21600"/>
                <a:gd name="T30" fmla="*/ 2009 w 21600"/>
                <a:gd name="T31" fmla="*/ 4715 h 21600"/>
                <a:gd name="T32" fmla="*/ 2073 w 21600"/>
                <a:gd name="T33" fmla="*/ 3044 h 21600"/>
                <a:gd name="T34" fmla="*/ 2073 w 21600"/>
                <a:gd name="T35" fmla="*/ 3044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zh-CN" altLang="en-US"/>
            </a:p>
          </p:txBody>
        </p:sp>
      </p:grpSp>
      <p:grpSp>
        <p:nvGrpSpPr>
          <p:cNvPr id="16" name="Group 15"/>
          <p:cNvGrpSpPr/>
          <p:nvPr/>
        </p:nvGrpSpPr>
        <p:grpSpPr bwMode="auto">
          <a:xfrm>
            <a:off x="6810375" y="1539954"/>
            <a:ext cx="1141810" cy="1142162"/>
            <a:chOff x="9079757" y="2051909"/>
            <a:chExt cx="1523071" cy="1523072"/>
          </a:xfrm>
          <a:solidFill>
            <a:schemeClr val="accent3"/>
          </a:solidFill>
        </p:grpSpPr>
        <p:sp>
          <p:nvSpPr>
            <p:cNvPr id="9" name="L-Shape 8"/>
            <p:cNvSpPr/>
            <p:nvPr/>
          </p:nvSpPr>
          <p:spPr bwMode="auto">
            <a:xfrm rot="18900000" flipH="1">
              <a:off x="9079757" y="2051909"/>
              <a:ext cx="1523072" cy="1523071"/>
            </a:xfrm>
            <a:prstGeom prst="corner">
              <a:avLst/>
            </a:prstGeom>
            <a:grpFill/>
            <a:ln w="9525">
              <a:noFill/>
              <a:round/>
            </a:ln>
          </p:spPr>
          <p:txBody>
            <a:bodyPr/>
            <a:lstStyle/>
            <a:p>
              <a:pPr algn="ctr" defTabSz="685800">
                <a:defRPr/>
              </a:pPr>
              <a:endParaRPr lang="en-US">
                <a:latin typeface="+mn-lt"/>
              </a:endParaRPr>
            </a:p>
          </p:txBody>
        </p:sp>
        <p:sp>
          <p:nvSpPr>
            <p:cNvPr id="17443" name="Freeform 24"/>
            <p:cNvSpPr/>
            <p:nvPr/>
          </p:nvSpPr>
          <p:spPr bwMode="auto">
            <a:xfrm>
              <a:off x="10077435" y="2615288"/>
              <a:ext cx="487107" cy="396312"/>
            </a:xfrm>
            <a:custGeom>
              <a:avLst/>
              <a:gdLst>
                <a:gd name="T0" fmla="*/ 8953 w 21600"/>
                <a:gd name="T1" fmla="*/ 697 h 21600"/>
                <a:gd name="T2" fmla="*/ 7915 w 21600"/>
                <a:gd name="T3" fmla="*/ 954 h 21600"/>
                <a:gd name="T4" fmla="*/ 8727 w 21600"/>
                <a:gd name="T5" fmla="*/ 110 h 21600"/>
                <a:gd name="T6" fmla="*/ 7555 w 21600"/>
                <a:gd name="T7" fmla="*/ 477 h 21600"/>
                <a:gd name="T8" fmla="*/ 6224 w 21600"/>
                <a:gd name="T9" fmla="*/ 0 h 21600"/>
                <a:gd name="T10" fmla="*/ 4352 w 21600"/>
                <a:gd name="T11" fmla="*/ 1523 h 21600"/>
                <a:gd name="T12" fmla="*/ 4397 w 21600"/>
                <a:gd name="T13" fmla="*/ 1853 h 21600"/>
                <a:gd name="T14" fmla="*/ 631 w 21600"/>
                <a:gd name="T15" fmla="*/ 294 h 21600"/>
                <a:gd name="T16" fmla="*/ 361 w 21600"/>
                <a:gd name="T17" fmla="*/ 1046 h 21600"/>
                <a:gd name="T18" fmla="*/ 1173 w 21600"/>
                <a:gd name="T19" fmla="*/ 2293 h 21600"/>
                <a:gd name="T20" fmla="*/ 361 w 21600"/>
                <a:gd name="T21" fmla="*/ 2110 h 21600"/>
                <a:gd name="T22" fmla="*/ 361 w 21600"/>
                <a:gd name="T23" fmla="*/ 2110 h 21600"/>
                <a:gd name="T24" fmla="*/ 1872 w 21600"/>
                <a:gd name="T25" fmla="*/ 3596 h 21600"/>
                <a:gd name="T26" fmla="*/ 1353 w 21600"/>
                <a:gd name="T27" fmla="*/ 3633 h 21600"/>
                <a:gd name="T28" fmla="*/ 992 w 21600"/>
                <a:gd name="T29" fmla="*/ 3596 h 21600"/>
                <a:gd name="T30" fmla="*/ 2729 w 21600"/>
                <a:gd name="T31" fmla="*/ 4624 h 21600"/>
                <a:gd name="T32" fmla="*/ 451 w 21600"/>
                <a:gd name="T33" fmla="*/ 5303 h 21600"/>
                <a:gd name="T34" fmla="*/ 0 w 21600"/>
                <a:gd name="T35" fmla="*/ 5266 h 21600"/>
                <a:gd name="T36" fmla="*/ 2819 w 21600"/>
                <a:gd name="T37" fmla="*/ 5926 h 21600"/>
                <a:gd name="T38" fmla="*/ 8051 w 21600"/>
                <a:gd name="T39" fmla="*/ 1670 h 21600"/>
                <a:gd name="T40" fmla="*/ 8051 w 21600"/>
                <a:gd name="T41" fmla="*/ 1486 h 21600"/>
                <a:gd name="T42" fmla="*/ 8953 w 21600"/>
                <a:gd name="T43" fmla="*/ 697 h 21600"/>
                <a:gd name="T44" fmla="*/ 8953 w 21600"/>
                <a:gd name="T45" fmla="*/ 697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zh-CN" altLang="en-US"/>
            </a:p>
          </p:txBody>
        </p:sp>
      </p:grpSp>
      <p:grpSp>
        <p:nvGrpSpPr>
          <p:cNvPr id="2" name="Group 1"/>
          <p:cNvGrpSpPr/>
          <p:nvPr/>
        </p:nvGrpSpPr>
        <p:grpSpPr bwMode="auto">
          <a:xfrm>
            <a:off x="1164432" y="1539954"/>
            <a:ext cx="1164431" cy="1142162"/>
            <a:chOff x="1552777" y="2051909"/>
            <a:chExt cx="1552437" cy="1523071"/>
          </a:xfrm>
          <a:solidFill>
            <a:schemeClr val="accent3"/>
          </a:solidFill>
        </p:grpSpPr>
        <p:sp>
          <p:nvSpPr>
            <p:cNvPr id="6" name="L-Shape 5"/>
            <p:cNvSpPr/>
            <p:nvPr/>
          </p:nvSpPr>
          <p:spPr bwMode="auto">
            <a:xfrm rot="2700000">
              <a:off x="1581746" y="2051512"/>
              <a:ext cx="1523071" cy="1523865"/>
            </a:xfrm>
            <a:prstGeom prst="corner">
              <a:avLst/>
            </a:prstGeom>
            <a:grpFill/>
            <a:ln w="9525">
              <a:noFill/>
              <a:round/>
            </a:ln>
          </p:spPr>
          <p:txBody>
            <a:bodyPr/>
            <a:lstStyle/>
            <a:p>
              <a:pPr algn="ctr" defTabSz="685800">
                <a:defRPr/>
              </a:pPr>
              <a:endParaRPr lang="en-US">
                <a:latin typeface="+mn-lt"/>
              </a:endParaRPr>
            </a:p>
          </p:txBody>
        </p:sp>
        <p:grpSp>
          <p:nvGrpSpPr>
            <p:cNvPr id="71" name="Group 32"/>
            <p:cNvGrpSpPr/>
            <p:nvPr/>
          </p:nvGrpSpPr>
          <p:grpSpPr bwMode="auto">
            <a:xfrm>
              <a:off x="1552777" y="2697223"/>
              <a:ext cx="533987" cy="232442"/>
              <a:chOff x="0" y="0"/>
              <a:chExt cx="424" cy="185"/>
            </a:xfrm>
            <a:grpFill/>
          </p:grpSpPr>
          <p:sp>
            <p:nvSpPr>
              <p:cNvPr id="72" name="Oval 30"/>
              <p:cNvSpPr/>
              <p:nvPr/>
            </p:nvSpPr>
            <p:spPr bwMode="auto">
              <a:xfrm>
                <a:off x="0" y="0"/>
                <a:ext cx="189" cy="185"/>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pPr defTabSz="685800">
                  <a:defRPr/>
                </a:pPr>
                <a:endParaRPr lang="en-US">
                  <a:latin typeface="+mn-lt"/>
                </a:endParaRPr>
              </a:p>
            </p:txBody>
          </p:sp>
          <p:sp>
            <p:nvSpPr>
              <p:cNvPr id="73" name="Oval 31"/>
              <p:cNvSpPr/>
              <p:nvPr/>
            </p:nvSpPr>
            <p:spPr bwMode="auto">
              <a:xfrm>
                <a:off x="237" y="0"/>
                <a:ext cx="187" cy="185"/>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pPr defTabSz="685800">
                  <a:defRPr/>
                </a:pPr>
                <a:endParaRPr lang="en-US">
                  <a:latin typeface="+mn-lt"/>
                </a:endParaRPr>
              </a:p>
            </p:txBody>
          </p:sp>
        </p:grpSp>
      </p:grpSp>
      <p:grpSp>
        <p:nvGrpSpPr>
          <p:cNvPr id="3" name="Group 2"/>
          <p:cNvGrpSpPr/>
          <p:nvPr/>
        </p:nvGrpSpPr>
        <p:grpSpPr bwMode="auto">
          <a:xfrm>
            <a:off x="2062163" y="1539954"/>
            <a:ext cx="1143000" cy="1142162"/>
            <a:chOff x="2749805" y="2051909"/>
            <a:chExt cx="1523072" cy="1523071"/>
          </a:xfrm>
          <a:solidFill>
            <a:schemeClr val="accent2"/>
          </a:solidFill>
        </p:grpSpPr>
        <p:sp>
          <p:nvSpPr>
            <p:cNvPr id="5" name="L-Shape 4"/>
            <p:cNvSpPr/>
            <p:nvPr/>
          </p:nvSpPr>
          <p:spPr bwMode="auto">
            <a:xfrm rot="2700000">
              <a:off x="2749805" y="2051908"/>
              <a:ext cx="1523071" cy="1523072"/>
            </a:xfrm>
            <a:prstGeom prst="corner">
              <a:avLst/>
            </a:prstGeom>
            <a:grpFill/>
            <a:ln w="9525">
              <a:noFill/>
              <a:round/>
            </a:ln>
          </p:spPr>
          <p:txBody>
            <a:bodyPr/>
            <a:lstStyle/>
            <a:p>
              <a:pPr algn="ctr" defTabSz="685800">
                <a:defRPr/>
              </a:pPr>
              <a:endParaRPr lang="en-US">
                <a:latin typeface="+mn-lt"/>
              </a:endParaRPr>
            </a:p>
          </p:txBody>
        </p:sp>
        <p:sp>
          <p:nvSpPr>
            <p:cNvPr id="17439" name="Freeform 26"/>
            <p:cNvSpPr>
              <a:spLocks noEditPoints="1"/>
            </p:cNvSpPr>
            <p:nvPr/>
          </p:nvSpPr>
          <p:spPr bwMode="auto">
            <a:xfrm>
              <a:off x="2812923" y="2626597"/>
              <a:ext cx="385003" cy="385003"/>
            </a:xfrm>
            <a:custGeom>
              <a:avLst/>
              <a:gdLst>
                <a:gd name="T0" fmla="*/ 308898 w 344"/>
                <a:gd name="T1" fmla="*/ 192502 h 344"/>
                <a:gd name="T2" fmla="*/ 192502 w 344"/>
                <a:gd name="T3" fmla="*/ 308898 h 344"/>
                <a:gd name="T4" fmla="*/ 76105 w 344"/>
                <a:gd name="T5" fmla="*/ 192502 h 344"/>
                <a:gd name="T6" fmla="*/ 78344 w 344"/>
                <a:gd name="T7" fmla="*/ 170118 h 344"/>
                <a:gd name="T8" fmla="*/ 0 w 344"/>
                <a:gd name="T9" fmla="*/ 170118 h 344"/>
                <a:gd name="T10" fmla="*/ 0 w 344"/>
                <a:gd name="T11" fmla="*/ 324566 h 344"/>
                <a:gd name="T12" fmla="*/ 60437 w 344"/>
                <a:gd name="T13" fmla="*/ 385003 h 344"/>
                <a:gd name="T14" fmla="*/ 324566 w 344"/>
                <a:gd name="T15" fmla="*/ 385003 h 344"/>
                <a:gd name="T16" fmla="*/ 385003 w 344"/>
                <a:gd name="T17" fmla="*/ 324566 h 344"/>
                <a:gd name="T18" fmla="*/ 385003 w 344"/>
                <a:gd name="T19" fmla="*/ 170118 h 344"/>
                <a:gd name="T20" fmla="*/ 306659 w 344"/>
                <a:gd name="T21" fmla="*/ 170118 h 344"/>
                <a:gd name="T22" fmla="*/ 308898 w 344"/>
                <a:gd name="T23" fmla="*/ 192502 h 344"/>
                <a:gd name="T24" fmla="*/ 324566 w 344"/>
                <a:gd name="T25" fmla="*/ 0 h 344"/>
                <a:gd name="T26" fmla="*/ 60437 w 344"/>
                <a:gd name="T27" fmla="*/ 0 h 344"/>
                <a:gd name="T28" fmla="*/ 0 w 344"/>
                <a:gd name="T29" fmla="*/ 60437 h 344"/>
                <a:gd name="T30" fmla="*/ 0 w 344"/>
                <a:gd name="T31" fmla="*/ 125350 h 344"/>
                <a:gd name="T32" fmla="*/ 97370 w 344"/>
                <a:gd name="T33" fmla="*/ 125350 h 344"/>
                <a:gd name="T34" fmla="*/ 192502 w 344"/>
                <a:gd name="T35" fmla="*/ 76105 h 344"/>
                <a:gd name="T36" fmla="*/ 287633 w 344"/>
                <a:gd name="T37" fmla="*/ 125350 h 344"/>
                <a:gd name="T38" fmla="*/ 385003 w 344"/>
                <a:gd name="T39" fmla="*/ 125350 h 344"/>
                <a:gd name="T40" fmla="*/ 385003 w 344"/>
                <a:gd name="T41" fmla="*/ 60437 h 344"/>
                <a:gd name="T42" fmla="*/ 324566 w 344"/>
                <a:gd name="T43" fmla="*/ 0 h 344"/>
                <a:gd name="T44" fmla="*/ 354785 w 344"/>
                <a:gd name="T45" fmla="*/ 73867 h 344"/>
                <a:gd name="T46" fmla="*/ 343593 w 344"/>
                <a:gd name="T47" fmla="*/ 85059 h 344"/>
                <a:gd name="T48" fmla="*/ 311136 w 344"/>
                <a:gd name="T49" fmla="*/ 85059 h 344"/>
                <a:gd name="T50" fmla="*/ 301063 w 344"/>
                <a:gd name="T51" fmla="*/ 73867 h 344"/>
                <a:gd name="T52" fmla="*/ 301063 w 344"/>
                <a:gd name="T53" fmla="*/ 41410 h 344"/>
                <a:gd name="T54" fmla="*/ 311136 w 344"/>
                <a:gd name="T55" fmla="*/ 31337 h 344"/>
                <a:gd name="T56" fmla="*/ 343593 w 344"/>
                <a:gd name="T57" fmla="*/ 31337 h 344"/>
                <a:gd name="T58" fmla="*/ 354785 w 344"/>
                <a:gd name="T59" fmla="*/ 41410 h 344"/>
                <a:gd name="T60" fmla="*/ 354785 w 344"/>
                <a:gd name="T61" fmla="*/ 73867 h 344"/>
                <a:gd name="T62" fmla="*/ 264130 w 344"/>
                <a:gd name="T63" fmla="*/ 192502 h 344"/>
                <a:gd name="T64" fmla="*/ 192502 w 344"/>
                <a:gd name="T65" fmla="*/ 120873 h 344"/>
                <a:gd name="T66" fmla="*/ 120873 w 344"/>
                <a:gd name="T67" fmla="*/ 192502 h 344"/>
                <a:gd name="T68" fmla="*/ 192502 w 344"/>
                <a:gd name="T69" fmla="*/ 264130 h 344"/>
                <a:gd name="T70" fmla="*/ 264130 w 344"/>
                <a:gd name="T71" fmla="*/ 192502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12"/>
          <p:cNvGrpSpPr/>
          <p:nvPr/>
        </p:nvGrpSpPr>
        <p:grpSpPr bwMode="auto">
          <a:xfrm>
            <a:off x="2944416" y="1539954"/>
            <a:ext cx="1141809" cy="1142162"/>
            <a:chOff x="3925099" y="2051909"/>
            <a:chExt cx="1523072" cy="1523071"/>
          </a:xfrm>
          <a:solidFill>
            <a:schemeClr val="accent1"/>
          </a:solidFill>
        </p:grpSpPr>
        <p:sp>
          <p:nvSpPr>
            <p:cNvPr id="4" name="L-Shape 3"/>
            <p:cNvSpPr/>
            <p:nvPr/>
          </p:nvSpPr>
          <p:spPr bwMode="auto">
            <a:xfrm rot="2700000">
              <a:off x="3925100" y="2051909"/>
              <a:ext cx="1523071" cy="1523072"/>
            </a:xfrm>
            <a:prstGeom prst="corner">
              <a:avLst/>
            </a:prstGeom>
            <a:grpFill/>
            <a:ln w="9525">
              <a:noFill/>
              <a:round/>
            </a:ln>
          </p:spPr>
          <p:txBody>
            <a:bodyPr/>
            <a:lstStyle/>
            <a:p>
              <a:pPr algn="ctr" defTabSz="685800">
                <a:defRPr/>
              </a:pPr>
              <a:endParaRPr lang="en-US">
                <a:latin typeface="+mn-lt"/>
              </a:endParaRPr>
            </a:p>
          </p:txBody>
        </p:sp>
        <p:sp>
          <p:nvSpPr>
            <p:cNvPr id="17437" name="Freeform 21"/>
            <p:cNvSpPr/>
            <p:nvPr/>
          </p:nvSpPr>
          <p:spPr bwMode="auto">
            <a:xfrm>
              <a:off x="3986419" y="2604768"/>
              <a:ext cx="353935" cy="447173"/>
            </a:xfrm>
            <a:custGeom>
              <a:avLst/>
              <a:gdLst>
                <a:gd name="T0" fmla="*/ 141355 w 323"/>
                <a:gd name="T1" fmla="*/ 298115 h 408"/>
                <a:gd name="T2" fmla="*/ 74513 w 323"/>
                <a:gd name="T3" fmla="*/ 447173 h 408"/>
                <a:gd name="T4" fmla="*/ 107386 w 323"/>
                <a:gd name="T5" fmla="*/ 214818 h 408"/>
                <a:gd name="T6" fmla="*/ 163270 w 323"/>
                <a:gd name="T7" fmla="*/ 108505 h 408"/>
                <a:gd name="T8" fmla="*/ 188473 w 323"/>
                <a:gd name="T9" fmla="*/ 281675 h 408"/>
                <a:gd name="T10" fmla="*/ 256411 w 323"/>
                <a:gd name="T11" fmla="*/ 80009 h 408"/>
                <a:gd name="T12" fmla="*/ 51501 w 323"/>
                <a:gd name="T13" fmla="*/ 189610 h 408"/>
                <a:gd name="T14" fmla="*/ 62459 w 323"/>
                <a:gd name="T15" fmla="*/ 261947 h 408"/>
                <a:gd name="T16" fmla="*/ 1096 w 323"/>
                <a:gd name="T17" fmla="*/ 161114 h 408"/>
                <a:gd name="T18" fmla="*/ 150121 w 323"/>
                <a:gd name="T19" fmla="*/ 9864 h 408"/>
                <a:gd name="T20" fmla="*/ 339690 w 323"/>
                <a:gd name="T21" fmla="*/ 130425 h 408"/>
                <a:gd name="T22" fmla="*/ 200527 w 323"/>
                <a:gd name="T23" fmla="*/ 326612 h 408"/>
                <a:gd name="T24" fmla="*/ 141355 w 323"/>
                <a:gd name="T25" fmla="*/ 298115 h 4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13"/>
          <p:cNvGrpSpPr/>
          <p:nvPr/>
        </p:nvGrpSpPr>
        <p:grpSpPr bwMode="auto">
          <a:xfrm>
            <a:off x="5053013" y="1539954"/>
            <a:ext cx="1165622" cy="1142162"/>
            <a:chOff x="6736802" y="2051909"/>
            <a:chExt cx="1554474" cy="1523072"/>
          </a:xfrm>
          <a:solidFill>
            <a:schemeClr val="accent1"/>
          </a:solidFill>
        </p:grpSpPr>
        <p:sp>
          <p:nvSpPr>
            <p:cNvPr id="7" name="L-Shape 6"/>
            <p:cNvSpPr/>
            <p:nvPr/>
          </p:nvSpPr>
          <p:spPr bwMode="auto">
            <a:xfrm rot="18900000" flipH="1">
              <a:off x="6736625" y="2052086"/>
              <a:ext cx="1523072" cy="1522718"/>
            </a:xfrm>
            <a:prstGeom prst="corner">
              <a:avLst/>
            </a:prstGeom>
            <a:grpFill/>
            <a:ln w="9525">
              <a:noFill/>
              <a:round/>
            </a:ln>
          </p:spPr>
          <p:txBody>
            <a:bodyPr/>
            <a:lstStyle/>
            <a:p>
              <a:pPr algn="ctr" defTabSz="685800">
                <a:defRPr/>
              </a:pPr>
              <a:endParaRPr lang="en-US">
                <a:latin typeface="+mn-lt"/>
              </a:endParaRPr>
            </a:p>
          </p:txBody>
        </p:sp>
        <p:sp>
          <p:nvSpPr>
            <p:cNvPr id="17435" name="Freeform 75"/>
            <p:cNvSpPr/>
            <p:nvPr/>
          </p:nvSpPr>
          <p:spPr bwMode="auto">
            <a:xfrm>
              <a:off x="7801489" y="2613569"/>
              <a:ext cx="489787" cy="399749"/>
            </a:xfrm>
            <a:custGeom>
              <a:avLst/>
              <a:gdLst>
                <a:gd name="T0" fmla="*/ 393625 w 382"/>
                <a:gd name="T1" fmla="*/ 172968 h 312"/>
                <a:gd name="T2" fmla="*/ 464144 w 382"/>
                <a:gd name="T3" fmla="*/ 90969 h 312"/>
                <a:gd name="T4" fmla="*/ 305155 w 382"/>
                <a:gd name="T5" fmla="*/ 32031 h 312"/>
                <a:gd name="T6" fmla="*/ 293616 w 382"/>
                <a:gd name="T7" fmla="*/ 24344 h 312"/>
                <a:gd name="T8" fmla="*/ 293616 w 382"/>
                <a:gd name="T9" fmla="*/ 171687 h 312"/>
                <a:gd name="T10" fmla="*/ 230790 w 382"/>
                <a:gd name="T11" fmla="*/ 274187 h 312"/>
                <a:gd name="T12" fmla="*/ 110266 w 382"/>
                <a:gd name="T13" fmla="*/ 242156 h 312"/>
                <a:gd name="T14" fmla="*/ 165399 w 382"/>
                <a:gd name="T15" fmla="*/ 124281 h 312"/>
                <a:gd name="T16" fmla="*/ 243611 w 382"/>
                <a:gd name="T17" fmla="*/ 119156 h 312"/>
                <a:gd name="T18" fmla="*/ 243611 w 382"/>
                <a:gd name="T19" fmla="*/ 5125 h 312"/>
                <a:gd name="T20" fmla="*/ 197453 w 382"/>
                <a:gd name="T21" fmla="*/ 0 h 312"/>
                <a:gd name="T22" fmla="*/ 0 w 382"/>
                <a:gd name="T23" fmla="*/ 199875 h 312"/>
                <a:gd name="T24" fmla="*/ 197453 w 382"/>
                <a:gd name="T25" fmla="*/ 399749 h 312"/>
                <a:gd name="T26" fmla="*/ 394907 w 382"/>
                <a:gd name="T27" fmla="*/ 199875 h 312"/>
                <a:gd name="T28" fmla="*/ 393625 w 382"/>
                <a:gd name="T29" fmla="*/ 172968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1" name="组合 80"/>
          <p:cNvGrpSpPr/>
          <p:nvPr/>
        </p:nvGrpSpPr>
        <p:grpSpPr>
          <a:xfrm>
            <a:off x="2713964" y="340296"/>
            <a:ext cx="6141063" cy="129844"/>
            <a:chOff x="2713964" y="340296"/>
            <a:chExt cx="6141063" cy="129844"/>
          </a:xfrm>
        </p:grpSpPr>
        <p:cxnSp>
          <p:nvCxnSpPr>
            <p:cNvPr id="82" name="直接连接符 81"/>
            <p:cNvCxnSpPr>
              <a:endCxn id="83"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66" name="矩形 65"/>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6000"/>
                            </p:stCondLst>
                            <p:childTnLst>
                              <p:par>
                                <p:cTn id="70" presetID="10" presetClass="entr" presetSubtype="0"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par>
                          <p:cTn id="77" fill="hold">
                            <p:stCondLst>
                              <p:cond delay="7000"/>
                            </p:stCondLst>
                            <p:childTnLst>
                              <p:par>
                                <p:cTn id="78" presetID="10" presetClass="entr" presetSubtype="0" fill="hold"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1825229" y="1383259"/>
            <a:ext cx="2049065" cy="551429"/>
            <a:chOff x="2712932" y="1576122"/>
            <a:chExt cx="2732788" cy="735152"/>
          </a:xfrm>
        </p:grpSpPr>
        <p:sp>
          <p:nvSpPr>
            <p:cNvPr id="56" name="Text Placeholder 1"/>
            <p:cNvSpPr txBox="1"/>
            <p:nvPr/>
          </p:nvSpPr>
          <p:spPr>
            <a:xfrm>
              <a:off x="2793915" y="1852400"/>
              <a:ext cx="2651805" cy="458874"/>
            </a:xfrm>
            <a:prstGeom prst="rect">
              <a:avLst/>
            </a:prstGeom>
          </p:spPr>
          <p:txBody>
            <a:bodyPr lIns="0" anchor="ctr">
              <a:normAutofit fontScale="4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088390">
                <a:defRPr/>
              </a:pPr>
              <a:r>
                <a:rPr lang="zh-CN" altLang="en-US"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a:t>
              </a: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Text Placeholder 8"/>
            <p:cNvSpPr txBox="1"/>
            <p:nvPr/>
          </p:nvSpPr>
          <p:spPr>
            <a:xfrm>
              <a:off x="2712932" y="1576122"/>
              <a:ext cx="1895961" cy="37313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8" name="Group 57"/>
          <p:cNvGrpSpPr/>
          <p:nvPr/>
        </p:nvGrpSpPr>
        <p:grpSpPr bwMode="auto">
          <a:xfrm>
            <a:off x="1825229" y="2389647"/>
            <a:ext cx="2049065" cy="552621"/>
            <a:chOff x="2712932" y="1576122"/>
            <a:chExt cx="2732788" cy="735152"/>
          </a:xfrm>
        </p:grpSpPr>
        <p:sp>
          <p:nvSpPr>
            <p:cNvPr id="59" name="Text Placeholder 1"/>
            <p:cNvSpPr txBox="1"/>
            <p:nvPr/>
          </p:nvSpPr>
          <p:spPr>
            <a:xfrm>
              <a:off x="2793915" y="1851804"/>
              <a:ext cx="2651805" cy="459470"/>
            </a:xfrm>
            <a:prstGeom prst="rect">
              <a:avLst/>
            </a:prstGeom>
          </p:spPr>
          <p:txBody>
            <a:bodyPr lIns="0" anchor="ctr">
              <a:normAutofit fontScale="4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 Placeholder 8"/>
            <p:cNvSpPr txBox="1"/>
            <p:nvPr/>
          </p:nvSpPr>
          <p:spPr>
            <a:xfrm>
              <a:off x="2712932" y="1576122"/>
              <a:ext cx="1895961" cy="37391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1" name="Group 60"/>
          <p:cNvGrpSpPr/>
          <p:nvPr/>
        </p:nvGrpSpPr>
        <p:grpSpPr bwMode="auto">
          <a:xfrm>
            <a:off x="1825229" y="3380554"/>
            <a:ext cx="2049065" cy="551430"/>
            <a:chOff x="2712932" y="1576122"/>
            <a:chExt cx="2732788" cy="735152"/>
          </a:xfrm>
        </p:grpSpPr>
        <p:sp>
          <p:nvSpPr>
            <p:cNvPr id="62" name="Text Placeholder 1"/>
            <p:cNvSpPr txBox="1"/>
            <p:nvPr/>
          </p:nvSpPr>
          <p:spPr>
            <a:xfrm>
              <a:off x="2793915" y="1852399"/>
              <a:ext cx="2651805" cy="458875"/>
            </a:xfrm>
            <a:prstGeom prst="rect">
              <a:avLst/>
            </a:prstGeom>
          </p:spPr>
          <p:txBody>
            <a:bodyPr lIns="0" anchor="ctr">
              <a:normAutofit fontScale="4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390">
                <a:defRPr/>
              </a:pP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3" name="Text Placeholder 8"/>
            <p:cNvSpPr txBox="1"/>
            <p:nvPr/>
          </p:nvSpPr>
          <p:spPr>
            <a:xfrm>
              <a:off x="2712932" y="1576122"/>
              <a:ext cx="1895961" cy="37313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4" name="Group 63"/>
          <p:cNvGrpSpPr/>
          <p:nvPr/>
        </p:nvGrpSpPr>
        <p:grpSpPr bwMode="auto">
          <a:xfrm>
            <a:off x="5267325" y="1383259"/>
            <a:ext cx="1989535" cy="551429"/>
            <a:chOff x="2794304" y="1576122"/>
            <a:chExt cx="2652321" cy="735152"/>
          </a:xfrm>
        </p:grpSpPr>
        <p:sp>
          <p:nvSpPr>
            <p:cNvPr id="65" name="Text Placeholder 1"/>
            <p:cNvSpPr txBox="1"/>
            <p:nvPr/>
          </p:nvSpPr>
          <p:spPr>
            <a:xfrm>
              <a:off x="2794304" y="1852400"/>
              <a:ext cx="2650733" cy="458874"/>
            </a:xfrm>
            <a:prstGeom prst="rect">
              <a:avLst/>
            </a:prstGeom>
          </p:spPr>
          <p:txBody>
            <a:bodyPr lIns="0" anchor="ctr">
              <a:normAutofit fontScale="4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defRPr/>
              </a:pP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6" name="Text Placeholder 8"/>
            <p:cNvSpPr txBox="1"/>
            <p:nvPr/>
          </p:nvSpPr>
          <p:spPr>
            <a:xfrm>
              <a:off x="3551430" y="1576122"/>
              <a:ext cx="1895195" cy="37313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7" name="Group 66"/>
          <p:cNvGrpSpPr/>
          <p:nvPr/>
        </p:nvGrpSpPr>
        <p:grpSpPr bwMode="auto">
          <a:xfrm>
            <a:off x="5267325" y="2394412"/>
            <a:ext cx="1989535" cy="551430"/>
            <a:chOff x="2794304" y="1576122"/>
            <a:chExt cx="2652321" cy="735152"/>
          </a:xfrm>
        </p:grpSpPr>
        <p:sp>
          <p:nvSpPr>
            <p:cNvPr id="68" name="Text Placeholder 1"/>
            <p:cNvSpPr txBox="1"/>
            <p:nvPr/>
          </p:nvSpPr>
          <p:spPr>
            <a:xfrm>
              <a:off x="2794304" y="1852399"/>
              <a:ext cx="2650733" cy="458875"/>
            </a:xfrm>
            <a:prstGeom prst="rect">
              <a:avLst/>
            </a:prstGeom>
          </p:spPr>
          <p:txBody>
            <a:bodyPr lIns="0" anchor="ctr">
              <a:normAutofit fontScale="4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defRPr/>
              </a:pP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Placeholder 8"/>
            <p:cNvSpPr txBox="1"/>
            <p:nvPr/>
          </p:nvSpPr>
          <p:spPr>
            <a:xfrm>
              <a:off x="3551430" y="1576122"/>
              <a:ext cx="1895195" cy="37313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0" name="Group 69"/>
          <p:cNvGrpSpPr/>
          <p:nvPr/>
        </p:nvGrpSpPr>
        <p:grpSpPr bwMode="auto">
          <a:xfrm>
            <a:off x="5267325" y="3385318"/>
            <a:ext cx="1989535" cy="551430"/>
            <a:chOff x="2794304" y="1576122"/>
            <a:chExt cx="2652321" cy="735152"/>
          </a:xfrm>
        </p:grpSpPr>
        <p:sp>
          <p:nvSpPr>
            <p:cNvPr id="71" name="Text Placeholder 1"/>
            <p:cNvSpPr txBox="1"/>
            <p:nvPr/>
          </p:nvSpPr>
          <p:spPr>
            <a:xfrm>
              <a:off x="2794304" y="1852399"/>
              <a:ext cx="2650733" cy="458875"/>
            </a:xfrm>
            <a:prstGeom prst="rect">
              <a:avLst/>
            </a:prstGeom>
          </p:spPr>
          <p:txBody>
            <a:bodyPr lIns="0" anchor="ctr">
              <a:normAutofit fontScale="4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defRPr/>
              </a:pP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2" name="Text Placeholder 8"/>
            <p:cNvSpPr txBox="1"/>
            <p:nvPr/>
          </p:nvSpPr>
          <p:spPr>
            <a:xfrm>
              <a:off x="3551430" y="1576122"/>
              <a:ext cx="1895195" cy="37313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Group 2"/>
          <p:cNvGrpSpPr/>
          <p:nvPr/>
        </p:nvGrpSpPr>
        <p:grpSpPr bwMode="auto">
          <a:xfrm>
            <a:off x="626269" y="1271306"/>
            <a:ext cx="7479506" cy="3245454"/>
            <a:chOff x="835450" y="1427062"/>
            <a:chExt cx="9972391" cy="4326038"/>
          </a:xfrm>
        </p:grpSpPr>
        <p:sp>
          <p:nvSpPr>
            <p:cNvPr id="4" name="U-Turn Arrow 3"/>
            <p:cNvSpPr/>
            <p:nvPr/>
          </p:nvSpPr>
          <p:spPr bwMode="auto">
            <a:xfrm rot="10800000">
              <a:off x="835450" y="1738219"/>
              <a:ext cx="9480280" cy="4014881"/>
            </a:xfrm>
            <a:prstGeom prst="uturnArrow">
              <a:avLst>
                <a:gd name="adj1" fmla="val 3223"/>
                <a:gd name="adj2" fmla="val 25000"/>
                <a:gd name="adj3" fmla="val 0"/>
                <a:gd name="adj4" fmla="val 12505"/>
                <a:gd name="adj5" fmla="val 100000"/>
              </a:avLst>
            </a:prstGeom>
            <a:solidFill>
              <a:schemeClr val="accent4"/>
            </a:solidFill>
            <a:ln w="9525">
              <a:noFill/>
              <a:round/>
            </a:ln>
          </p:spPr>
          <p:txBody>
            <a:bodyPr/>
            <a:lstStyle/>
            <a:p>
              <a:pPr algn="ctr" defTabSz="685800">
                <a:defRPr/>
              </a:pPr>
              <a:endParaRPr lang="en-US">
                <a:latin typeface="+mn-lt"/>
              </a:endParaRPr>
            </a:p>
          </p:txBody>
        </p:sp>
        <p:grpSp>
          <p:nvGrpSpPr>
            <p:cNvPr id="21525" name="Group 6"/>
            <p:cNvGrpSpPr/>
            <p:nvPr/>
          </p:nvGrpSpPr>
          <p:grpSpPr bwMode="auto">
            <a:xfrm>
              <a:off x="1284700" y="1427062"/>
              <a:ext cx="1135031" cy="1135088"/>
              <a:chOff x="1284700" y="1427062"/>
              <a:chExt cx="1135031" cy="1135088"/>
            </a:xfrm>
          </p:grpSpPr>
          <p:sp>
            <p:nvSpPr>
              <p:cNvPr id="6" name="Oval 5"/>
              <p:cNvSpPr/>
              <p:nvPr/>
            </p:nvSpPr>
            <p:spPr>
              <a:xfrm>
                <a:off x="1284700" y="1427062"/>
                <a:ext cx="1135031" cy="1135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00">
                  <a:solidFill>
                    <a:srgbClr val="FFFFFF"/>
                  </a:solidFill>
                </a:endParaRPr>
              </a:p>
            </p:txBody>
          </p:sp>
          <p:sp>
            <p:nvSpPr>
              <p:cNvPr id="21542" name="Freeform 37"/>
              <p:cNvSpPr>
                <a:spLocks noEditPoints="1"/>
              </p:cNvSpPr>
              <p:nvPr/>
            </p:nvSpPr>
            <p:spPr bwMode="auto">
              <a:xfrm>
                <a:off x="1565422" y="1696238"/>
                <a:ext cx="608365" cy="604148"/>
              </a:xfrm>
              <a:custGeom>
                <a:avLst/>
                <a:gdLst>
                  <a:gd name="T0" fmla="*/ 0 w 120"/>
                  <a:gd name="T1" fmla="*/ 302074 h 120"/>
                  <a:gd name="T2" fmla="*/ 608365 w 120"/>
                  <a:gd name="T3" fmla="*/ 302074 h 120"/>
                  <a:gd name="T4" fmla="*/ 420786 w 120"/>
                  <a:gd name="T5" fmla="*/ 120830 h 120"/>
                  <a:gd name="T6" fmla="*/ 435995 w 120"/>
                  <a:gd name="T7" fmla="*/ 70484 h 120"/>
                  <a:gd name="T8" fmla="*/ 435995 w 120"/>
                  <a:gd name="T9" fmla="*/ 140968 h 120"/>
                  <a:gd name="T10" fmla="*/ 238276 w 120"/>
                  <a:gd name="T11" fmla="*/ 387662 h 120"/>
                  <a:gd name="T12" fmla="*/ 207858 w 120"/>
                  <a:gd name="T13" fmla="*/ 443042 h 120"/>
                  <a:gd name="T14" fmla="*/ 192649 w 120"/>
                  <a:gd name="T15" fmla="*/ 478284 h 120"/>
                  <a:gd name="T16" fmla="*/ 187579 w 120"/>
                  <a:gd name="T17" fmla="*/ 553802 h 120"/>
                  <a:gd name="T18" fmla="*/ 157161 w 120"/>
                  <a:gd name="T19" fmla="*/ 498422 h 120"/>
                  <a:gd name="T20" fmla="*/ 131812 w 120"/>
                  <a:gd name="T21" fmla="*/ 448076 h 120"/>
                  <a:gd name="T22" fmla="*/ 86185 w 120"/>
                  <a:gd name="T23" fmla="*/ 412834 h 120"/>
                  <a:gd name="T24" fmla="*/ 81115 w 120"/>
                  <a:gd name="T25" fmla="*/ 342351 h 120"/>
                  <a:gd name="T26" fmla="*/ 76046 w 120"/>
                  <a:gd name="T27" fmla="*/ 302074 h 120"/>
                  <a:gd name="T28" fmla="*/ 50697 w 120"/>
                  <a:gd name="T29" fmla="*/ 271867 h 120"/>
                  <a:gd name="T30" fmla="*/ 50697 w 120"/>
                  <a:gd name="T31" fmla="*/ 226556 h 120"/>
                  <a:gd name="T32" fmla="*/ 192649 w 120"/>
                  <a:gd name="T33" fmla="*/ 100691 h 120"/>
                  <a:gd name="T34" fmla="*/ 157161 w 120"/>
                  <a:gd name="T35" fmla="*/ 100691 h 120"/>
                  <a:gd name="T36" fmla="*/ 141952 w 120"/>
                  <a:gd name="T37" fmla="*/ 130899 h 120"/>
                  <a:gd name="T38" fmla="*/ 162231 w 120"/>
                  <a:gd name="T39" fmla="*/ 140968 h 120"/>
                  <a:gd name="T40" fmla="*/ 157161 w 120"/>
                  <a:gd name="T41" fmla="*/ 120830 h 120"/>
                  <a:gd name="T42" fmla="*/ 238276 w 120"/>
                  <a:gd name="T43" fmla="*/ 151037 h 120"/>
                  <a:gd name="T44" fmla="*/ 207858 w 120"/>
                  <a:gd name="T45" fmla="*/ 171175 h 120"/>
                  <a:gd name="T46" fmla="*/ 187579 w 120"/>
                  <a:gd name="T47" fmla="*/ 181244 h 120"/>
                  <a:gd name="T48" fmla="*/ 192649 w 120"/>
                  <a:gd name="T49" fmla="*/ 216486 h 120"/>
                  <a:gd name="T50" fmla="*/ 167300 w 120"/>
                  <a:gd name="T51" fmla="*/ 246694 h 120"/>
                  <a:gd name="T52" fmla="*/ 147022 w 120"/>
                  <a:gd name="T53" fmla="*/ 256763 h 120"/>
                  <a:gd name="T54" fmla="*/ 106464 w 120"/>
                  <a:gd name="T55" fmla="*/ 246694 h 120"/>
                  <a:gd name="T56" fmla="*/ 76046 w 120"/>
                  <a:gd name="T57" fmla="*/ 271867 h 120"/>
                  <a:gd name="T58" fmla="*/ 81115 w 120"/>
                  <a:gd name="T59" fmla="*/ 292005 h 120"/>
                  <a:gd name="T60" fmla="*/ 136882 w 120"/>
                  <a:gd name="T61" fmla="*/ 312143 h 120"/>
                  <a:gd name="T62" fmla="*/ 207858 w 120"/>
                  <a:gd name="T63" fmla="*/ 332281 h 120"/>
                  <a:gd name="T64" fmla="*/ 238276 w 120"/>
                  <a:gd name="T65" fmla="*/ 387662 h 120"/>
                  <a:gd name="T66" fmla="*/ 278834 w 120"/>
                  <a:gd name="T67" fmla="*/ 105726 h 120"/>
                  <a:gd name="T68" fmla="*/ 223067 w 120"/>
                  <a:gd name="T69" fmla="*/ 75519 h 120"/>
                  <a:gd name="T70" fmla="*/ 319392 w 120"/>
                  <a:gd name="T71" fmla="*/ 50346 h 120"/>
                  <a:gd name="T72" fmla="*/ 542459 w 120"/>
                  <a:gd name="T73" fmla="*/ 312143 h 120"/>
                  <a:gd name="T74" fmla="*/ 466413 w 120"/>
                  <a:gd name="T75" fmla="*/ 513526 h 120"/>
                  <a:gd name="T76" fmla="*/ 461343 w 120"/>
                  <a:gd name="T77" fmla="*/ 463180 h 120"/>
                  <a:gd name="T78" fmla="*/ 425856 w 120"/>
                  <a:gd name="T79" fmla="*/ 407800 h 120"/>
                  <a:gd name="T80" fmla="*/ 334601 w 120"/>
                  <a:gd name="T81" fmla="*/ 337316 h 120"/>
                  <a:gd name="T82" fmla="*/ 491762 w 120"/>
                  <a:gd name="T83" fmla="*/ 281936 h 120"/>
                  <a:gd name="T84" fmla="*/ 532319 w 120"/>
                  <a:gd name="T85" fmla="*/ 246694 h 120"/>
                  <a:gd name="T86" fmla="*/ 471483 w 120"/>
                  <a:gd name="T87" fmla="*/ 196348 h 120"/>
                  <a:gd name="T88" fmla="*/ 461343 w 120"/>
                  <a:gd name="T89" fmla="*/ 261797 h 120"/>
                  <a:gd name="T90" fmla="*/ 400507 w 120"/>
                  <a:gd name="T91" fmla="*/ 246694 h 120"/>
                  <a:gd name="T92" fmla="*/ 370089 w 120"/>
                  <a:gd name="T93" fmla="*/ 221521 h 120"/>
                  <a:gd name="T94" fmla="*/ 385298 w 120"/>
                  <a:gd name="T95" fmla="*/ 176210 h 120"/>
                  <a:gd name="T96" fmla="*/ 456274 w 120"/>
                  <a:gd name="T97" fmla="*/ 181244 h 120"/>
                  <a:gd name="T98" fmla="*/ 506971 w 120"/>
                  <a:gd name="T99" fmla="*/ 181244 h 120"/>
                  <a:gd name="T100" fmla="*/ 532319 w 120"/>
                  <a:gd name="T101" fmla="*/ 161106 h 120"/>
                  <a:gd name="T102" fmla="*/ 557668 w 120"/>
                  <a:gd name="T103" fmla="*/ 286970 h 120"/>
                  <a:gd name="T104" fmla="*/ 542459 w 120"/>
                  <a:gd name="T105" fmla="*/ 312143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21526" name="Group 4"/>
            <p:cNvGrpSpPr/>
            <p:nvPr/>
          </p:nvGrpSpPr>
          <p:grpSpPr bwMode="auto">
            <a:xfrm>
              <a:off x="9673138" y="1427062"/>
              <a:ext cx="1134696" cy="1134696"/>
              <a:chOff x="9673138" y="1427062"/>
              <a:chExt cx="1134696" cy="1134696"/>
            </a:xfrm>
          </p:grpSpPr>
          <p:sp>
            <p:nvSpPr>
              <p:cNvPr id="9" name="Oval 8"/>
              <p:cNvSpPr/>
              <p:nvPr/>
            </p:nvSpPr>
            <p:spPr>
              <a:xfrm>
                <a:off x="9672811" y="1427062"/>
                <a:ext cx="1135030" cy="1135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00">
                  <a:solidFill>
                    <a:srgbClr val="FFFFFF"/>
                  </a:solidFill>
                </a:endParaRPr>
              </a:p>
            </p:txBody>
          </p:sp>
          <p:grpSp>
            <p:nvGrpSpPr>
              <p:cNvPr id="74" name="Group 73"/>
              <p:cNvGrpSpPr/>
              <p:nvPr/>
            </p:nvGrpSpPr>
            <p:grpSpPr>
              <a:xfrm>
                <a:off x="9985892" y="1741017"/>
                <a:ext cx="510738" cy="494476"/>
                <a:chOff x="2339975" y="3200401"/>
                <a:chExt cx="249238" cy="241302"/>
              </a:xfrm>
              <a:solidFill>
                <a:schemeClr val="bg1"/>
              </a:solidFill>
            </p:grpSpPr>
            <p:sp>
              <p:nvSpPr>
                <p:cNvPr id="75"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29"/>
                <p:cNvSpPr>
                  <a:spLocks noEditPoints="1"/>
                </p:cNvSpPr>
                <p:nvPr/>
              </p:nvSpPr>
              <p:spPr bwMode="auto">
                <a:xfrm>
                  <a:off x="2339975" y="3217865"/>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1527" name="Group 7"/>
            <p:cNvGrpSpPr/>
            <p:nvPr/>
          </p:nvGrpSpPr>
          <p:grpSpPr bwMode="auto">
            <a:xfrm>
              <a:off x="1284695" y="2704988"/>
              <a:ext cx="1134696" cy="1134696"/>
              <a:chOff x="1284695" y="2704988"/>
              <a:chExt cx="1134696" cy="1134696"/>
            </a:xfrm>
          </p:grpSpPr>
          <p:sp>
            <p:nvSpPr>
              <p:cNvPr id="12" name="Oval 11"/>
              <p:cNvSpPr/>
              <p:nvPr/>
            </p:nvSpPr>
            <p:spPr>
              <a:xfrm>
                <a:off x="1284700" y="2705029"/>
                <a:ext cx="1135030" cy="113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00">
                  <a:solidFill>
                    <a:srgbClr val="FFFFFF"/>
                  </a:solidFill>
                </a:endParaRPr>
              </a:p>
            </p:txBody>
          </p:sp>
          <p:sp>
            <p:nvSpPr>
              <p:cNvPr id="21538" name="Freeform 11"/>
              <p:cNvSpPr>
                <a:spLocks noEditPoints="1"/>
              </p:cNvSpPr>
              <p:nvPr/>
            </p:nvSpPr>
            <p:spPr bwMode="auto">
              <a:xfrm>
                <a:off x="1586244" y="3017372"/>
                <a:ext cx="546973" cy="485982"/>
              </a:xfrm>
              <a:custGeom>
                <a:avLst/>
                <a:gdLst>
                  <a:gd name="T0" fmla="*/ 542891 w 134"/>
                  <a:gd name="T1" fmla="*/ 65342 h 119"/>
                  <a:gd name="T2" fmla="*/ 493908 w 134"/>
                  <a:gd name="T3" fmla="*/ 20419 h 119"/>
                  <a:gd name="T4" fmla="*/ 469417 w 134"/>
                  <a:gd name="T5" fmla="*/ 20419 h 119"/>
                  <a:gd name="T6" fmla="*/ 465335 w 134"/>
                  <a:gd name="T7" fmla="*/ 32671 h 119"/>
                  <a:gd name="T8" fmla="*/ 453090 w 134"/>
                  <a:gd name="T9" fmla="*/ 36755 h 119"/>
                  <a:gd name="T10" fmla="*/ 453090 w 134"/>
                  <a:gd name="T11" fmla="*/ 36755 h 119"/>
                  <a:gd name="T12" fmla="*/ 330633 w 134"/>
                  <a:gd name="T13" fmla="*/ 159271 h 119"/>
                  <a:gd name="T14" fmla="*/ 322469 w 134"/>
                  <a:gd name="T15" fmla="*/ 191942 h 119"/>
                  <a:gd name="T16" fmla="*/ 334715 w 134"/>
                  <a:gd name="T17" fmla="*/ 204194 h 119"/>
                  <a:gd name="T18" fmla="*/ 334715 w 134"/>
                  <a:gd name="T19" fmla="*/ 204194 h 119"/>
                  <a:gd name="T20" fmla="*/ 338797 w 134"/>
                  <a:gd name="T21" fmla="*/ 208278 h 119"/>
                  <a:gd name="T22" fmla="*/ 310223 w 134"/>
                  <a:gd name="T23" fmla="*/ 232781 h 119"/>
                  <a:gd name="T24" fmla="*/ 220422 w 134"/>
                  <a:gd name="T25" fmla="*/ 142936 h 119"/>
                  <a:gd name="T26" fmla="*/ 191849 w 134"/>
                  <a:gd name="T27" fmla="*/ 40839 h 119"/>
                  <a:gd name="T28" fmla="*/ 85720 w 134"/>
                  <a:gd name="T29" fmla="*/ 12252 h 119"/>
                  <a:gd name="T30" fmla="*/ 146948 w 134"/>
                  <a:gd name="T31" fmla="*/ 73510 h 119"/>
                  <a:gd name="T32" fmla="*/ 130620 w 134"/>
                  <a:gd name="T33" fmla="*/ 130684 h 119"/>
                  <a:gd name="T34" fmla="*/ 73474 w 134"/>
                  <a:gd name="T35" fmla="*/ 147020 h 119"/>
                  <a:gd name="T36" fmla="*/ 12246 w 134"/>
                  <a:gd name="T37" fmla="*/ 85762 h 119"/>
                  <a:gd name="T38" fmla="*/ 40819 w 134"/>
                  <a:gd name="T39" fmla="*/ 191942 h 119"/>
                  <a:gd name="T40" fmla="*/ 146948 w 134"/>
                  <a:gd name="T41" fmla="*/ 216446 h 119"/>
                  <a:gd name="T42" fmla="*/ 151030 w 134"/>
                  <a:gd name="T43" fmla="*/ 216446 h 119"/>
                  <a:gd name="T44" fmla="*/ 236750 w 134"/>
                  <a:gd name="T45" fmla="*/ 306291 h 119"/>
                  <a:gd name="T46" fmla="*/ 155112 w 134"/>
                  <a:gd name="T47" fmla="*/ 392053 h 119"/>
                  <a:gd name="T48" fmla="*/ 146948 w 134"/>
                  <a:gd name="T49" fmla="*/ 387969 h 119"/>
                  <a:gd name="T50" fmla="*/ 126539 w 134"/>
                  <a:gd name="T51" fmla="*/ 404304 h 119"/>
                  <a:gd name="T52" fmla="*/ 85720 w 134"/>
                  <a:gd name="T53" fmla="*/ 469646 h 119"/>
                  <a:gd name="T54" fmla="*/ 93883 w 134"/>
                  <a:gd name="T55" fmla="*/ 477814 h 119"/>
                  <a:gd name="T56" fmla="*/ 159194 w 134"/>
                  <a:gd name="T57" fmla="*/ 436975 h 119"/>
                  <a:gd name="T58" fmla="*/ 175521 w 134"/>
                  <a:gd name="T59" fmla="*/ 412472 h 119"/>
                  <a:gd name="T60" fmla="*/ 171439 w 134"/>
                  <a:gd name="T61" fmla="*/ 408388 h 119"/>
                  <a:gd name="T62" fmla="*/ 257159 w 134"/>
                  <a:gd name="T63" fmla="*/ 326711 h 119"/>
                  <a:gd name="T64" fmla="*/ 400025 w 134"/>
                  <a:gd name="T65" fmla="*/ 469646 h 119"/>
                  <a:gd name="T66" fmla="*/ 436762 w 134"/>
                  <a:gd name="T67" fmla="*/ 485982 h 119"/>
                  <a:gd name="T68" fmla="*/ 473499 w 134"/>
                  <a:gd name="T69" fmla="*/ 469646 h 119"/>
                  <a:gd name="T70" fmla="*/ 473499 w 134"/>
                  <a:gd name="T71" fmla="*/ 396137 h 119"/>
                  <a:gd name="T72" fmla="*/ 330633 w 134"/>
                  <a:gd name="T73" fmla="*/ 253201 h 119"/>
                  <a:gd name="T74" fmla="*/ 355124 w 134"/>
                  <a:gd name="T75" fmla="*/ 228697 h 119"/>
                  <a:gd name="T76" fmla="*/ 367370 w 134"/>
                  <a:gd name="T77" fmla="*/ 240949 h 119"/>
                  <a:gd name="T78" fmla="*/ 400025 w 134"/>
                  <a:gd name="T79" fmla="*/ 232781 h 119"/>
                  <a:gd name="T80" fmla="*/ 522482 w 134"/>
                  <a:gd name="T81" fmla="*/ 106181 h 119"/>
                  <a:gd name="T82" fmla="*/ 522482 w 134"/>
                  <a:gd name="T83" fmla="*/ 106181 h 119"/>
                  <a:gd name="T84" fmla="*/ 522482 w 134"/>
                  <a:gd name="T85" fmla="*/ 106181 h 119"/>
                  <a:gd name="T86" fmla="*/ 526564 w 134"/>
                  <a:gd name="T87" fmla="*/ 93929 h 119"/>
                  <a:gd name="T88" fmla="*/ 542891 w 134"/>
                  <a:gd name="T89" fmla="*/ 89845 h 119"/>
                  <a:gd name="T90" fmla="*/ 542891 w 134"/>
                  <a:gd name="T91" fmla="*/ 65342 h 119"/>
                  <a:gd name="T92" fmla="*/ 440844 w 134"/>
                  <a:gd name="T93" fmla="*/ 420640 h 119"/>
                  <a:gd name="T94" fmla="*/ 461253 w 134"/>
                  <a:gd name="T95" fmla="*/ 441059 h 119"/>
                  <a:gd name="T96" fmla="*/ 440844 w 134"/>
                  <a:gd name="T97" fmla="*/ 461479 h 119"/>
                  <a:gd name="T98" fmla="*/ 420434 w 134"/>
                  <a:gd name="T99" fmla="*/ 441059 h 119"/>
                  <a:gd name="T100" fmla="*/ 440844 w 134"/>
                  <a:gd name="T101" fmla="*/ 420640 h 119"/>
                  <a:gd name="T102" fmla="*/ 371452 w 134"/>
                  <a:gd name="T103" fmla="*/ 167439 h 119"/>
                  <a:gd name="T104" fmla="*/ 363288 w 134"/>
                  <a:gd name="T105" fmla="*/ 159271 h 119"/>
                  <a:gd name="T106" fmla="*/ 457171 w 134"/>
                  <a:gd name="T107" fmla="*/ 69426 h 119"/>
                  <a:gd name="T108" fmla="*/ 465335 w 134"/>
                  <a:gd name="T109" fmla="*/ 77594 h 119"/>
                  <a:gd name="T110" fmla="*/ 371452 w 134"/>
                  <a:gd name="T111" fmla="*/ 167439 h 119"/>
                  <a:gd name="T112" fmla="*/ 400025 w 134"/>
                  <a:gd name="T113" fmla="*/ 196026 h 119"/>
                  <a:gd name="T114" fmla="*/ 391861 w 134"/>
                  <a:gd name="T115" fmla="*/ 191942 h 119"/>
                  <a:gd name="T116" fmla="*/ 485745 w 134"/>
                  <a:gd name="T117" fmla="*/ 98013 h 119"/>
                  <a:gd name="T118" fmla="*/ 493908 w 134"/>
                  <a:gd name="T119" fmla="*/ 106181 h 119"/>
                  <a:gd name="T120" fmla="*/ 400025 w 134"/>
                  <a:gd name="T121" fmla="*/ 196026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21528" name="Group 9"/>
            <p:cNvGrpSpPr/>
            <p:nvPr/>
          </p:nvGrpSpPr>
          <p:grpSpPr bwMode="auto">
            <a:xfrm>
              <a:off x="9673136" y="2704988"/>
              <a:ext cx="1134696" cy="1134696"/>
              <a:chOff x="9673136" y="2704988"/>
              <a:chExt cx="1134696" cy="1134696"/>
            </a:xfrm>
          </p:grpSpPr>
          <p:sp>
            <p:nvSpPr>
              <p:cNvPr id="15" name="Oval 14"/>
              <p:cNvSpPr/>
              <p:nvPr/>
            </p:nvSpPr>
            <p:spPr>
              <a:xfrm>
                <a:off x="9672811" y="2705029"/>
                <a:ext cx="1135030" cy="113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00">
                  <a:solidFill>
                    <a:srgbClr val="FFFFFF"/>
                  </a:solidFill>
                </a:endParaRPr>
              </a:p>
            </p:txBody>
          </p:sp>
          <p:grpSp>
            <p:nvGrpSpPr>
              <p:cNvPr id="90" name="Group 89"/>
              <p:cNvGrpSpPr/>
              <p:nvPr/>
            </p:nvGrpSpPr>
            <p:grpSpPr>
              <a:xfrm>
                <a:off x="9991403" y="2977268"/>
                <a:ext cx="526991" cy="585239"/>
                <a:chOff x="7502526" y="2405063"/>
                <a:chExt cx="301625" cy="334964"/>
              </a:xfrm>
              <a:solidFill>
                <a:schemeClr val="bg1"/>
              </a:solidFill>
            </p:grpSpPr>
            <p:sp>
              <p:nvSpPr>
                <p:cNvPr id="91"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2"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3"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4"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5"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6"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7"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98"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21529" name="Group 10"/>
            <p:cNvGrpSpPr/>
            <p:nvPr/>
          </p:nvGrpSpPr>
          <p:grpSpPr bwMode="auto">
            <a:xfrm>
              <a:off x="1284696" y="4044842"/>
              <a:ext cx="1134696" cy="1134696"/>
              <a:chOff x="1284696" y="4044842"/>
              <a:chExt cx="1134696" cy="1134696"/>
            </a:xfrm>
          </p:grpSpPr>
          <p:sp>
            <p:nvSpPr>
              <p:cNvPr id="21" name="Oval 20"/>
              <p:cNvSpPr/>
              <p:nvPr/>
            </p:nvSpPr>
            <p:spPr>
              <a:xfrm>
                <a:off x="1284700" y="4044910"/>
                <a:ext cx="1135030" cy="11350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00">
                  <a:solidFill>
                    <a:srgbClr val="FFFFFF"/>
                  </a:solidFill>
                </a:endParaRPr>
              </a:p>
            </p:txBody>
          </p:sp>
          <p:sp>
            <p:nvSpPr>
              <p:cNvPr id="21534" name="Shape 940"/>
              <p:cNvSpPr/>
              <p:nvPr/>
            </p:nvSpPr>
            <p:spPr bwMode="auto">
              <a:xfrm>
                <a:off x="1563236" y="4396596"/>
                <a:ext cx="588553" cy="392098"/>
              </a:xfrm>
              <a:custGeom>
                <a:avLst/>
                <a:gdLst>
                  <a:gd name="T0" fmla="*/ 294277 w 21547"/>
                  <a:gd name="T1" fmla="*/ 196049 h 21600"/>
                  <a:gd name="T2" fmla="*/ 294277 w 21547"/>
                  <a:gd name="T3" fmla="*/ 196049 h 21600"/>
                  <a:gd name="T4" fmla="*/ 294277 w 21547"/>
                  <a:gd name="T5" fmla="*/ 196049 h 21600"/>
                  <a:gd name="T6" fmla="*/ 294277 w 21547"/>
                  <a:gd name="T7" fmla="*/ 19604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21530" name="Group 12"/>
            <p:cNvGrpSpPr/>
            <p:nvPr/>
          </p:nvGrpSpPr>
          <p:grpSpPr bwMode="auto">
            <a:xfrm>
              <a:off x="9673144" y="4044846"/>
              <a:ext cx="1134697" cy="1134697"/>
              <a:chOff x="9673144" y="4044846"/>
              <a:chExt cx="1134697" cy="1134697"/>
            </a:xfrm>
          </p:grpSpPr>
          <p:sp>
            <p:nvSpPr>
              <p:cNvPr id="18" name="Oval 17"/>
              <p:cNvSpPr/>
              <p:nvPr/>
            </p:nvSpPr>
            <p:spPr>
              <a:xfrm>
                <a:off x="9672811" y="4044910"/>
                <a:ext cx="1135030" cy="11350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00">
                  <a:solidFill>
                    <a:srgbClr val="FFFFFF"/>
                  </a:solidFill>
                </a:endParaRPr>
              </a:p>
            </p:txBody>
          </p:sp>
          <p:grpSp>
            <p:nvGrpSpPr>
              <p:cNvPr id="100" name="Group 99"/>
              <p:cNvGrpSpPr/>
              <p:nvPr/>
            </p:nvGrpSpPr>
            <p:grpSpPr>
              <a:xfrm>
                <a:off x="9957133" y="4311652"/>
                <a:ext cx="584433" cy="592961"/>
                <a:chOff x="2360613" y="2686051"/>
                <a:chExt cx="217488" cy="220662"/>
              </a:xfrm>
              <a:solidFill>
                <a:schemeClr val="bg1"/>
              </a:solidFill>
            </p:grpSpPr>
            <p:sp>
              <p:nvSpPr>
                <p:cNvPr id="101"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02"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sp>
              <p:nvSpPr>
                <p:cNvPr id="103"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a:p>
              </p:txBody>
            </p:sp>
          </p:grpSp>
        </p:grpSp>
      </p:grpSp>
      <p:grpSp>
        <p:nvGrpSpPr>
          <p:cNvPr id="114" name="组合 113"/>
          <p:cNvGrpSpPr/>
          <p:nvPr/>
        </p:nvGrpSpPr>
        <p:grpSpPr>
          <a:xfrm>
            <a:off x="2713964" y="340296"/>
            <a:ext cx="6141063" cy="129844"/>
            <a:chOff x="2713964" y="340296"/>
            <a:chExt cx="6141063" cy="129844"/>
          </a:xfrm>
        </p:grpSpPr>
        <p:cxnSp>
          <p:nvCxnSpPr>
            <p:cNvPr id="115" name="直接连接符 114"/>
            <p:cNvCxnSpPr>
              <a:endCxn id="116"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KSO_GT1.1.1"/>
          <p:cNvSpPr txBox="1"/>
          <p:nvPr/>
        </p:nvSpPr>
        <p:spPr>
          <a:xfrm>
            <a:off x="1438988" y="308670"/>
            <a:ext cx="119062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smtClean="0">
                <a:solidFill>
                  <a:schemeClr val="tx1">
                    <a:lumMod val="50000"/>
                    <a:lumOff val="50000"/>
                  </a:schemeClr>
                </a:solidFill>
              </a:rPr>
              <a:t>点击更改标题</a:t>
            </a:r>
            <a:endParaRPr lang="en-US" altLang="zh-CN" sz="1200" dirty="0">
              <a:solidFill>
                <a:schemeClr val="tx1">
                  <a:lumMod val="50000"/>
                  <a:lumOff val="50000"/>
                </a:schemeClr>
              </a:solidFill>
            </a:endParaRPr>
          </a:p>
        </p:txBody>
      </p:sp>
      <p:sp>
        <p:nvSpPr>
          <p:cNvPr id="89" name="矩形 88"/>
          <p:cNvSpPr/>
          <p:nvPr/>
        </p:nvSpPr>
        <p:spPr>
          <a:xfrm>
            <a:off x="892899" y="302732"/>
            <a:ext cx="443924" cy="4439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600257" y="135429"/>
            <a:ext cx="443924" cy="4439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6847</Words>
  <Application>WPS 演示</Application>
  <PresentationFormat>自定义</PresentationFormat>
  <Paragraphs>799</Paragraphs>
  <Slides>36</Slides>
  <Notes>35</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36</vt:i4>
      </vt:variant>
    </vt:vector>
  </HeadingPairs>
  <TitlesOfParts>
    <vt:vector size="60" baseType="lpstr">
      <vt:lpstr>Arial</vt:lpstr>
      <vt:lpstr>宋体</vt:lpstr>
      <vt:lpstr>Wingdings</vt:lpstr>
      <vt:lpstr>Calibri</vt:lpstr>
      <vt:lpstr>Lato</vt:lpstr>
      <vt:lpstr>Segoe Print</vt:lpstr>
      <vt:lpstr>Clear Sans Light</vt:lpstr>
      <vt:lpstr>微软雅黑</vt:lpstr>
      <vt:lpstr>Verdana</vt:lpstr>
      <vt:lpstr>Impact</vt:lpstr>
      <vt:lpstr>Open Sans</vt:lpstr>
      <vt:lpstr>Helvetica Light</vt:lpstr>
      <vt:lpstr>Kontrapunkt Bob Bold</vt:lpstr>
      <vt:lpstr>Open Sans Light</vt:lpstr>
      <vt:lpstr>Fira Sans Medium Italic</vt:lpstr>
      <vt:lpstr>Clear Sans</vt:lpstr>
      <vt:lpstr>FontAwesome</vt:lpstr>
      <vt:lpstr>Arial Unicode MS</vt:lpstr>
      <vt:lpstr>Fira Sans SemiBold Italic</vt:lpstr>
      <vt:lpstr>NumberOnly</vt:lpstr>
      <vt:lpstr>Calibri</vt:lpstr>
      <vt:lpstr>MS PGothic</vt:lpstr>
      <vt:lpstr>Fira Sans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121</cp:revision>
  <dcterms:created xsi:type="dcterms:W3CDTF">2015-07-10T10:13:00Z</dcterms:created>
  <dcterms:modified xsi:type="dcterms:W3CDTF">2019-07-01T08:49:43Z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