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77" r:id="rId4"/>
    <p:sldId id="258" r:id="rId5"/>
    <p:sldId id="259" r:id="rId6"/>
    <p:sldId id="260" r:id="rId7"/>
    <p:sldId id="261" r:id="rId8"/>
    <p:sldId id="266" r:id="rId9"/>
    <p:sldId id="280" r:id="rId10"/>
    <p:sldId id="267" r:id="rId11"/>
    <p:sldId id="268" r:id="rId12"/>
    <p:sldId id="262" r:id="rId13"/>
    <p:sldId id="270" r:id="rId14"/>
    <p:sldId id="272" r:id="rId15"/>
    <p:sldId id="278" r:id="rId16"/>
    <p:sldId id="263" r:id="rId17"/>
    <p:sldId id="264" r:id="rId18"/>
    <p:sldId id="265" r:id="rId19"/>
    <p:sldId id="269" r:id="rId20"/>
    <p:sldId id="271" r:id="rId21"/>
    <p:sldId id="279" r:id="rId22"/>
    <p:sldId id="273" r:id="rId23"/>
    <p:sldId id="274" r:id="rId24"/>
    <p:sldId id="275" r:id="rId25"/>
    <p:sldId id="276" r:id="rId26"/>
    <p:sldId id="281"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D915B-BBBA-48AA-A367-D3DD481040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F41C1-3D22-4A0D-855A-0F66AC91194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2" name="矩形 11"/>
          <p:cNvSpPr/>
          <p:nvPr userDrawn="1"/>
        </p:nvSpPr>
        <p:spPr>
          <a:xfrm>
            <a:off x="4731128" y="38911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
        <p:nvSpPr>
          <p:cNvPr id="8" name="矩形 7"/>
          <p:cNvSpPr/>
          <p:nvPr userDrawn="1"/>
        </p:nvSpPr>
        <p:spPr>
          <a:xfrm>
            <a:off x="0" y="622300"/>
            <a:ext cx="9144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screen"/>
          <a:stretch>
            <a:fillRect/>
          </a:stretch>
        </p:blipFill>
        <p:spPr>
          <a:xfrm>
            <a:off x="7186613" y="215999"/>
            <a:ext cx="1957387" cy="812602"/>
          </a:xfrm>
          <a:prstGeom prst="rect">
            <a:avLst/>
          </a:prstGeom>
        </p:spPr>
      </p:pic>
      <p:sp>
        <p:nvSpPr>
          <p:cNvPr id="2" name="标题 1"/>
          <p:cNvSpPr>
            <a:spLocks noGrp="1"/>
          </p:cNvSpPr>
          <p:nvPr>
            <p:ph type="title"/>
          </p:nvPr>
        </p:nvSpPr>
        <p:spPr>
          <a:xfrm>
            <a:off x="278606" y="0"/>
            <a:ext cx="7886700" cy="622300"/>
          </a:xfrm>
        </p:spPr>
        <p:txBody>
          <a:bodyPr>
            <a:normAutofit/>
          </a:bodyPr>
          <a:lstStyle>
            <a:lvl1pPr>
              <a:defRPr sz="2800" b="1">
                <a:solidFill>
                  <a:schemeClr val="bg1"/>
                </a:solidFill>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1128713" y="680422"/>
            <a:ext cx="6643687" cy="2758103"/>
          </a:xfrm>
          <a:prstGeom prst="rect">
            <a:avLst/>
          </a:prstGeom>
        </p:spPr>
      </p:pic>
      <p:pic>
        <p:nvPicPr>
          <p:cNvPr id="5" name="图片 4"/>
          <p:cNvPicPr>
            <a:picLocks noChangeAspect="1"/>
          </p:cNvPicPr>
          <p:nvPr/>
        </p:nvPicPr>
        <p:blipFill>
          <a:blip r:embed="rId4"/>
          <a:stretch>
            <a:fillRect/>
          </a:stretch>
        </p:blipFill>
        <p:spPr>
          <a:xfrm>
            <a:off x="756" y="3778109"/>
            <a:ext cx="9143244" cy="1365391"/>
          </a:xfrm>
          <a:prstGeom prst="rect">
            <a:avLst/>
          </a:prstGeom>
        </p:spPr>
      </p:pic>
      <p:sp>
        <p:nvSpPr>
          <p:cNvPr id="7" name="文本框 6"/>
          <p:cNvSpPr txBox="1"/>
          <p:nvPr/>
        </p:nvSpPr>
        <p:spPr>
          <a:xfrm>
            <a:off x="2724148" y="3015102"/>
            <a:ext cx="5772152"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正大黑简体" panose="02000000000000000000" pitchFamily="2" charset="-122"/>
                <a:ea typeface="方正正大黑简体" panose="02000000000000000000" pitchFamily="2" charset="-122"/>
              </a:rPr>
              <a:t>员工表彰大会暨颁奖典礼</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正大黑简体" panose="02000000000000000000" pitchFamily="2" charset="-122"/>
              <a:ea typeface="方正正大黑简体" panose="02000000000000000000"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p:stCondLst>
                              <p:cond delay="3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2245734" y="1787080"/>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2402855" y="2283442"/>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2767092" y="2644107"/>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3215841" y="2835748"/>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3721725" y="2654820"/>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4085961" y="2277490"/>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4272841" y="1784699"/>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581403" y="1151452"/>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0" name="组合 39"/>
          <p:cNvGrpSpPr/>
          <p:nvPr/>
        </p:nvGrpSpPr>
        <p:grpSpPr>
          <a:xfrm>
            <a:off x="4538281" y="1591868"/>
            <a:ext cx="735615" cy="734425"/>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1"/>
              <a:ext cx="773141"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45" name="组合 44"/>
          <p:cNvGrpSpPr/>
          <p:nvPr/>
        </p:nvGrpSpPr>
        <p:grpSpPr>
          <a:xfrm>
            <a:off x="4319263" y="2363193"/>
            <a:ext cx="740376" cy="740376"/>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0"/>
              <a:ext cx="941694"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p>
          </p:txBody>
        </p:sp>
      </p:grpSp>
      <p:grpSp>
        <p:nvGrpSpPr>
          <p:cNvPr id="48" name="组合 47"/>
          <p:cNvGrpSpPr/>
          <p:nvPr/>
        </p:nvGrpSpPr>
        <p:grpSpPr>
          <a:xfrm>
            <a:off x="3747912" y="2928593"/>
            <a:ext cx="732044" cy="733234"/>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7" y="3396997"/>
              <a:ext cx="910969"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p>
          </p:txBody>
        </p:sp>
      </p:grpSp>
      <p:grpSp>
        <p:nvGrpSpPr>
          <p:cNvPr id="51" name="组合 50"/>
          <p:cNvGrpSpPr/>
          <p:nvPr/>
        </p:nvGrpSpPr>
        <p:grpSpPr>
          <a:xfrm>
            <a:off x="2967065" y="3126185"/>
            <a:ext cx="735615" cy="73561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2"/>
              <a:ext cx="886843"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4" name="组合 53"/>
          <p:cNvGrpSpPr/>
          <p:nvPr/>
        </p:nvGrpSpPr>
        <p:grpSpPr>
          <a:xfrm>
            <a:off x="2190980" y="2907167"/>
            <a:ext cx="740376" cy="739186"/>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7" name="组合 56"/>
          <p:cNvGrpSpPr/>
          <p:nvPr/>
        </p:nvGrpSpPr>
        <p:grpSpPr>
          <a:xfrm>
            <a:off x="1632722" y="2335816"/>
            <a:ext cx="733234" cy="733234"/>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1" y="2623234"/>
              <a:ext cx="772511"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60" name="组合 59"/>
          <p:cNvGrpSpPr/>
          <p:nvPr/>
        </p:nvGrpSpPr>
        <p:grpSpPr>
          <a:xfrm>
            <a:off x="1431559" y="1554969"/>
            <a:ext cx="736805" cy="73561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2"/>
              <a:ext cx="748881"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sp>
        <p:nvSpPr>
          <p:cNvPr id="63" name="矩形 83"/>
          <p:cNvSpPr>
            <a:spLocks noChangeArrowheads="1"/>
          </p:cNvSpPr>
          <p:nvPr/>
        </p:nvSpPr>
        <p:spPr bwMode="auto">
          <a:xfrm>
            <a:off x="5543855" y="1133341"/>
            <a:ext cx="2948594" cy="3054629"/>
          </a:xfrm>
          <a:prstGeom prst="rect">
            <a:avLst/>
          </a:prstGeom>
          <a:solidFill>
            <a:srgbClr val="F2F2F2"/>
          </a:solidFill>
          <a:ln w="9525" cmpd="sng">
            <a:solidFill>
              <a:srgbClr val="55735B"/>
            </a:solidFill>
            <a:miter lim="800000"/>
          </a:ln>
        </p:spPr>
        <p:txBody>
          <a:bodyPr/>
          <a:lstStyle/>
          <a:p>
            <a:endParaRPr lang="zh-CN" altLang="en-US" sz="1010"/>
          </a:p>
        </p:txBody>
      </p:sp>
      <p:sp>
        <p:nvSpPr>
          <p:cNvPr id="64" name="TextBox 84"/>
          <p:cNvSpPr txBox="1">
            <a:spLocks noChangeArrowheads="1"/>
          </p:cNvSpPr>
          <p:nvPr/>
        </p:nvSpPr>
        <p:spPr bwMode="auto">
          <a:xfrm>
            <a:off x="5796963" y="1437919"/>
            <a:ext cx="2446489" cy="1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5471431" y="1005984"/>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p>
        </p:txBody>
      </p:sp>
      <p:sp>
        <p:nvSpPr>
          <p:cNvPr id="66" name="Freeform 12"/>
          <p:cNvSpPr/>
          <p:nvPr/>
        </p:nvSpPr>
        <p:spPr bwMode="auto">
          <a:xfrm flipH="1" flipV="1">
            <a:off x="8169589" y="3867557"/>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87968" y="115002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738856"/>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353555" y="272978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927094"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22881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9778"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7840"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6091"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764419" y="1321123"/>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7" name="组合 46"/>
          <p:cNvGrpSpPr/>
          <p:nvPr/>
        </p:nvGrpSpPr>
        <p:grpSpPr>
          <a:xfrm>
            <a:off x="2974115" y="72605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2" name="组合 51"/>
          <p:cNvGrpSpPr/>
          <p:nvPr/>
        </p:nvGrpSpPr>
        <p:grpSpPr>
          <a:xfrm>
            <a:off x="6165721" y="113758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1710427" y="2856339"/>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3238882"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4787968"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6208438"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61"/>
          <p:cNvSpPr txBox="1"/>
          <p:nvPr/>
        </p:nvSpPr>
        <p:spPr>
          <a:xfrm>
            <a:off x="1352467" y="3947113"/>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1008532" y="4194207"/>
            <a:ext cx="1725113"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2" name="文本框 64"/>
          <p:cNvSpPr txBox="1"/>
          <p:nvPr/>
        </p:nvSpPr>
        <p:spPr>
          <a:xfrm>
            <a:off x="1117763" y="3956006"/>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3185564"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4" name="矩形 63"/>
          <p:cNvSpPr/>
          <p:nvPr/>
        </p:nvSpPr>
        <p:spPr>
          <a:xfrm>
            <a:off x="2841629"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5" name="文本框 64"/>
          <p:cNvSpPr txBox="1"/>
          <p:nvPr/>
        </p:nvSpPr>
        <p:spPr>
          <a:xfrm>
            <a:off x="2950859"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5060477"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4716542"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8" name="文本框 64"/>
          <p:cNvSpPr txBox="1"/>
          <p:nvPr/>
        </p:nvSpPr>
        <p:spPr>
          <a:xfrm>
            <a:off x="4825773"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6881399"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70" name="矩形 69"/>
          <p:cNvSpPr/>
          <p:nvPr/>
        </p:nvSpPr>
        <p:spPr>
          <a:xfrm>
            <a:off x="6537464"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71" name="文本框 64"/>
          <p:cNvSpPr txBox="1"/>
          <p:nvPr/>
        </p:nvSpPr>
        <p:spPr>
          <a:xfrm>
            <a:off x="6646695"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par>
                                <p:cTn id="32" presetID="49" presetClass="entr" presetSubtype="0" decel="100000" fill="hold" grpId="0" nodeType="withEffect">
                                  <p:stCondLst>
                                    <p:cond delay="22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36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5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par>
                                <p:cTn id="92" presetID="53" presetClass="entr" presetSubtype="16" fill="hold" grpId="0" nodeType="withEffect">
                                  <p:stCondLst>
                                    <p:cond delay="1000"/>
                                  </p:stCondLst>
                                  <p:childTnLst>
                                    <p:set>
                                      <p:cBhvr>
                                        <p:cTn id="93" dur="1" fill="hold">
                                          <p:stCondLst>
                                            <p:cond delay="0"/>
                                          </p:stCondLst>
                                        </p:cTn>
                                        <p:tgtEl>
                                          <p:spTgt spid="62"/>
                                        </p:tgtEl>
                                        <p:attrNameLst>
                                          <p:attrName>style.visibility</p:attrName>
                                        </p:attrNameLst>
                                      </p:cBhvr>
                                      <p:to>
                                        <p:strVal val="visible"/>
                                      </p:to>
                                    </p:set>
                                    <p:anim calcmode="lin" valueType="num">
                                      <p:cBhvr>
                                        <p:cTn id="94" dur="500" fill="hold"/>
                                        <p:tgtEl>
                                          <p:spTgt spid="62"/>
                                        </p:tgtEl>
                                        <p:attrNameLst>
                                          <p:attrName>ppt_w</p:attrName>
                                        </p:attrNameLst>
                                      </p:cBhvr>
                                      <p:tavLst>
                                        <p:tav tm="0">
                                          <p:val>
                                            <p:fltVal val="0"/>
                                          </p:val>
                                        </p:tav>
                                        <p:tav tm="100000">
                                          <p:val>
                                            <p:strVal val="#ppt_w"/>
                                          </p:val>
                                        </p:tav>
                                      </p:tavLst>
                                    </p:anim>
                                    <p:anim calcmode="lin" valueType="num">
                                      <p:cBhvr>
                                        <p:cTn id="95" dur="500" fill="hold"/>
                                        <p:tgtEl>
                                          <p:spTgt spid="62"/>
                                        </p:tgtEl>
                                        <p:attrNameLst>
                                          <p:attrName>ppt_h</p:attrName>
                                        </p:attrNameLst>
                                      </p:cBhvr>
                                      <p:tavLst>
                                        <p:tav tm="0">
                                          <p:val>
                                            <p:fltVal val="0"/>
                                          </p:val>
                                        </p:tav>
                                        <p:tav tm="100000">
                                          <p:val>
                                            <p:strVal val="#ppt_h"/>
                                          </p:val>
                                        </p:tav>
                                      </p:tavLst>
                                    </p:anim>
                                    <p:animEffect transition="in" filter="fade">
                                      <p:cBhvr>
                                        <p:cTn id="96" dur="500"/>
                                        <p:tgtEl>
                                          <p:spTgt spid="62"/>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animEffect transition="in" filter="fade">
                                      <p:cBhvr>
                                        <p:cTn id="101" dur="500"/>
                                        <p:tgtEl>
                                          <p:spTgt spid="63"/>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ppt_w</p:attrName>
                                        </p:attrNameLst>
                                      </p:cBhvr>
                                      <p:tavLst>
                                        <p:tav tm="0">
                                          <p:val>
                                            <p:fltVal val="0"/>
                                          </p:val>
                                        </p:tav>
                                        <p:tav tm="100000">
                                          <p:val>
                                            <p:strVal val="#ppt_w"/>
                                          </p:val>
                                        </p:tav>
                                      </p:tavLst>
                                    </p:anim>
                                    <p:anim calcmode="lin" valueType="num">
                                      <p:cBhvr>
                                        <p:cTn id="105" dur="500" fill="hold"/>
                                        <p:tgtEl>
                                          <p:spTgt spid="64"/>
                                        </p:tgtEl>
                                        <p:attrNameLst>
                                          <p:attrName>ppt_h</p:attrName>
                                        </p:attrNameLst>
                                      </p:cBhvr>
                                      <p:tavLst>
                                        <p:tav tm="0">
                                          <p:val>
                                            <p:fltVal val="0"/>
                                          </p:val>
                                        </p:tav>
                                        <p:tav tm="100000">
                                          <p:val>
                                            <p:strVal val="#ppt_h"/>
                                          </p:val>
                                        </p:tav>
                                      </p:tavLst>
                                    </p:anim>
                                    <p:animEffect transition="in" filter="fade">
                                      <p:cBhvr>
                                        <p:cTn id="106" dur="500"/>
                                        <p:tgtEl>
                                          <p:spTgt spid="64"/>
                                        </p:tgtEl>
                                      </p:cBhvr>
                                    </p:animEffect>
                                  </p:childTnLst>
                                </p:cTn>
                              </p:par>
                              <p:par>
                                <p:cTn id="107" presetID="53" presetClass="entr" presetSubtype="16" fill="hold" grpId="0" nodeType="withEffect">
                                  <p:stCondLst>
                                    <p:cond delay="100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66"/>
                                        </p:tgtEl>
                                        <p:attrNameLst>
                                          <p:attrName>style.visibility</p:attrName>
                                        </p:attrNameLst>
                                      </p:cBhvr>
                                      <p:to>
                                        <p:strVal val="visible"/>
                                      </p:to>
                                    </p:set>
                                    <p:anim calcmode="lin" valueType="num">
                                      <p:cBhvr>
                                        <p:cTn id="114" dur="500" fill="hold"/>
                                        <p:tgtEl>
                                          <p:spTgt spid="66"/>
                                        </p:tgtEl>
                                        <p:attrNameLst>
                                          <p:attrName>ppt_w</p:attrName>
                                        </p:attrNameLst>
                                      </p:cBhvr>
                                      <p:tavLst>
                                        <p:tav tm="0">
                                          <p:val>
                                            <p:fltVal val="0"/>
                                          </p:val>
                                        </p:tav>
                                        <p:tav tm="100000">
                                          <p:val>
                                            <p:strVal val="#ppt_w"/>
                                          </p:val>
                                        </p:tav>
                                      </p:tavLst>
                                    </p:anim>
                                    <p:anim calcmode="lin" valueType="num">
                                      <p:cBhvr>
                                        <p:cTn id="115" dur="500" fill="hold"/>
                                        <p:tgtEl>
                                          <p:spTgt spid="66"/>
                                        </p:tgtEl>
                                        <p:attrNameLst>
                                          <p:attrName>ppt_h</p:attrName>
                                        </p:attrNameLst>
                                      </p:cBhvr>
                                      <p:tavLst>
                                        <p:tav tm="0">
                                          <p:val>
                                            <p:fltVal val="0"/>
                                          </p:val>
                                        </p:tav>
                                        <p:tav tm="100000">
                                          <p:val>
                                            <p:strVal val="#ppt_h"/>
                                          </p:val>
                                        </p:tav>
                                      </p:tavLst>
                                    </p:anim>
                                    <p:animEffect transition="in" filter="fade">
                                      <p:cBhvr>
                                        <p:cTn id="116" dur="500"/>
                                        <p:tgtEl>
                                          <p:spTgt spid="66"/>
                                        </p:tgtEl>
                                      </p:cBhvr>
                                    </p:animEffect>
                                  </p:childTnLst>
                                </p:cTn>
                              </p:par>
                              <p:par>
                                <p:cTn id="117" presetID="53" presetClass="entr" presetSubtype="16" fill="hold" grpId="0" nodeType="withEffect">
                                  <p:stCondLst>
                                    <p:cond delay="1000"/>
                                  </p:stCondLst>
                                  <p:childTnLst>
                                    <p:set>
                                      <p:cBhvr>
                                        <p:cTn id="118" dur="1" fill="hold">
                                          <p:stCondLst>
                                            <p:cond delay="0"/>
                                          </p:stCondLst>
                                        </p:cTn>
                                        <p:tgtEl>
                                          <p:spTgt spid="67"/>
                                        </p:tgtEl>
                                        <p:attrNameLst>
                                          <p:attrName>style.visibility</p:attrName>
                                        </p:attrNameLst>
                                      </p:cBhvr>
                                      <p:to>
                                        <p:strVal val="visible"/>
                                      </p:to>
                                    </p:set>
                                    <p:anim calcmode="lin" valueType="num">
                                      <p:cBhvr>
                                        <p:cTn id="119" dur="500" fill="hold"/>
                                        <p:tgtEl>
                                          <p:spTgt spid="67"/>
                                        </p:tgtEl>
                                        <p:attrNameLst>
                                          <p:attrName>ppt_w</p:attrName>
                                        </p:attrNameLst>
                                      </p:cBhvr>
                                      <p:tavLst>
                                        <p:tav tm="0">
                                          <p:val>
                                            <p:fltVal val="0"/>
                                          </p:val>
                                        </p:tav>
                                        <p:tav tm="100000">
                                          <p:val>
                                            <p:strVal val="#ppt_w"/>
                                          </p:val>
                                        </p:tav>
                                      </p:tavLst>
                                    </p:anim>
                                    <p:anim calcmode="lin" valueType="num">
                                      <p:cBhvr>
                                        <p:cTn id="120" dur="500" fill="hold"/>
                                        <p:tgtEl>
                                          <p:spTgt spid="67"/>
                                        </p:tgtEl>
                                        <p:attrNameLst>
                                          <p:attrName>ppt_h</p:attrName>
                                        </p:attrNameLst>
                                      </p:cBhvr>
                                      <p:tavLst>
                                        <p:tav tm="0">
                                          <p:val>
                                            <p:fltVal val="0"/>
                                          </p:val>
                                        </p:tav>
                                        <p:tav tm="100000">
                                          <p:val>
                                            <p:strVal val="#ppt_h"/>
                                          </p:val>
                                        </p:tav>
                                      </p:tavLst>
                                    </p:anim>
                                    <p:animEffect transition="in" filter="fade">
                                      <p:cBhvr>
                                        <p:cTn id="121" dur="500"/>
                                        <p:tgtEl>
                                          <p:spTgt spid="67"/>
                                        </p:tgtEl>
                                      </p:cBhvr>
                                    </p:animEffect>
                                  </p:childTnLst>
                                </p:cTn>
                              </p:par>
                              <p:par>
                                <p:cTn id="122" presetID="53" presetClass="entr" presetSubtype="16" fill="hold" grpId="0" nodeType="withEffect">
                                  <p:stCondLst>
                                    <p:cond delay="1000"/>
                                  </p:stCondLst>
                                  <p:childTnLst>
                                    <p:set>
                                      <p:cBhvr>
                                        <p:cTn id="123" dur="1" fill="hold">
                                          <p:stCondLst>
                                            <p:cond delay="0"/>
                                          </p:stCondLst>
                                        </p:cTn>
                                        <p:tgtEl>
                                          <p:spTgt spid="68"/>
                                        </p:tgtEl>
                                        <p:attrNameLst>
                                          <p:attrName>style.visibility</p:attrName>
                                        </p:attrNameLst>
                                      </p:cBhvr>
                                      <p:to>
                                        <p:strVal val="visible"/>
                                      </p:to>
                                    </p:set>
                                    <p:anim calcmode="lin" valueType="num">
                                      <p:cBhvr>
                                        <p:cTn id="124" dur="500" fill="hold"/>
                                        <p:tgtEl>
                                          <p:spTgt spid="68"/>
                                        </p:tgtEl>
                                        <p:attrNameLst>
                                          <p:attrName>ppt_w</p:attrName>
                                        </p:attrNameLst>
                                      </p:cBhvr>
                                      <p:tavLst>
                                        <p:tav tm="0">
                                          <p:val>
                                            <p:fltVal val="0"/>
                                          </p:val>
                                        </p:tav>
                                        <p:tav tm="100000">
                                          <p:val>
                                            <p:strVal val="#ppt_w"/>
                                          </p:val>
                                        </p:tav>
                                      </p:tavLst>
                                    </p:anim>
                                    <p:anim calcmode="lin" valueType="num">
                                      <p:cBhvr>
                                        <p:cTn id="125" dur="500" fill="hold"/>
                                        <p:tgtEl>
                                          <p:spTgt spid="68"/>
                                        </p:tgtEl>
                                        <p:attrNameLst>
                                          <p:attrName>ppt_h</p:attrName>
                                        </p:attrNameLst>
                                      </p:cBhvr>
                                      <p:tavLst>
                                        <p:tav tm="0">
                                          <p:val>
                                            <p:fltVal val="0"/>
                                          </p:val>
                                        </p:tav>
                                        <p:tav tm="100000">
                                          <p:val>
                                            <p:strVal val="#ppt_h"/>
                                          </p:val>
                                        </p:tav>
                                      </p:tavLst>
                                    </p:anim>
                                    <p:animEffect transition="in" filter="fade">
                                      <p:cBhvr>
                                        <p:cTn id="126" dur="500"/>
                                        <p:tgtEl>
                                          <p:spTgt spid="68"/>
                                        </p:tgtEl>
                                      </p:cBhvr>
                                    </p:animEffect>
                                  </p:childTnLst>
                                </p:cTn>
                              </p:par>
                              <p:par>
                                <p:cTn id="127" presetID="53" presetClass="entr" presetSubtype="16" fill="hold" grpId="0" nodeType="withEffect">
                                  <p:stCondLst>
                                    <p:cond delay="100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par>
                                <p:cTn id="132" presetID="53" presetClass="entr" presetSubtype="16" fill="hold" grpId="0" nodeType="withEffect">
                                  <p:stCondLst>
                                    <p:cond delay="1000"/>
                                  </p:stCondLst>
                                  <p:childTnLst>
                                    <p:set>
                                      <p:cBhvr>
                                        <p:cTn id="133" dur="1" fill="hold">
                                          <p:stCondLst>
                                            <p:cond delay="0"/>
                                          </p:stCondLst>
                                        </p:cTn>
                                        <p:tgtEl>
                                          <p:spTgt spid="70"/>
                                        </p:tgtEl>
                                        <p:attrNameLst>
                                          <p:attrName>style.visibility</p:attrName>
                                        </p:attrNameLst>
                                      </p:cBhvr>
                                      <p:to>
                                        <p:strVal val="visible"/>
                                      </p:to>
                                    </p:set>
                                    <p:anim calcmode="lin" valueType="num">
                                      <p:cBhvr>
                                        <p:cTn id="134" dur="500" fill="hold"/>
                                        <p:tgtEl>
                                          <p:spTgt spid="70"/>
                                        </p:tgtEl>
                                        <p:attrNameLst>
                                          <p:attrName>ppt_w</p:attrName>
                                        </p:attrNameLst>
                                      </p:cBhvr>
                                      <p:tavLst>
                                        <p:tav tm="0">
                                          <p:val>
                                            <p:fltVal val="0"/>
                                          </p:val>
                                        </p:tav>
                                        <p:tav tm="100000">
                                          <p:val>
                                            <p:strVal val="#ppt_w"/>
                                          </p:val>
                                        </p:tav>
                                      </p:tavLst>
                                    </p:anim>
                                    <p:anim calcmode="lin" valueType="num">
                                      <p:cBhvr>
                                        <p:cTn id="135" dur="500" fill="hold"/>
                                        <p:tgtEl>
                                          <p:spTgt spid="70"/>
                                        </p:tgtEl>
                                        <p:attrNameLst>
                                          <p:attrName>ppt_h</p:attrName>
                                        </p:attrNameLst>
                                      </p:cBhvr>
                                      <p:tavLst>
                                        <p:tav tm="0">
                                          <p:val>
                                            <p:fltVal val="0"/>
                                          </p:val>
                                        </p:tav>
                                        <p:tav tm="100000">
                                          <p:val>
                                            <p:strVal val="#ppt_h"/>
                                          </p:val>
                                        </p:tav>
                                      </p:tavLst>
                                    </p:anim>
                                    <p:animEffect transition="in" filter="fade">
                                      <p:cBhvr>
                                        <p:cTn id="136" dur="500"/>
                                        <p:tgtEl>
                                          <p:spTgt spid="70"/>
                                        </p:tgtEl>
                                      </p:cBhvr>
                                    </p:animEffect>
                                  </p:childTnLst>
                                </p:cTn>
                              </p:par>
                              <p:par>
                                <p:cTn id="137" presetID="53" presetClass="entr" presetSubtype="16" fill="hold" grpId="0" nodeType="withEffect">
                                  <p:stCondLst>
                                    <p:cond delay="1000"/>
                                  </p:stCondLst>
                                  <p:childTnLst>
                                    <p:set>
                                      <p:cBhvr>
                                        <p:cTn id="138" dur="1" fill="hold">
                                          <p:stCondLst>
                                            <p:cond delay="0"/>
                                          </p:stCondLst>
                                        </p:cTn>
                                        <p:tgtEl>
                                          <p:spTgt spid="71"/>
                                        </p:tgtEl>
                                        <p:attrNameLst>
                                          <p:attrName>style.visibility</p:attrName>
                                        </p:attrNameLst>
                                      </p:cBhvr>
                                      <p:to>
                                        <p:strVal val="visible"/>
                                      </p:to>
                                    </p:set>
                                    <p:anim calcmode="lin" valueType="num">
                                      <p:cBhvr>
                                        <p:cTn id="139" dur="500" fill="hold"/>
                                        <p:tgtEl>
                                          <p:spTgt spid="71"/>
                                        </p:tgtEl>
                                        <p:attrNameLst>
                                          <p:attrName>ppt_w</p:attrName>
                                        </p:attrNameLst>
                                      </p:cBhvr>
                                      <p:tavLst>
                                        <p:tav tm="0">
                                          <p:val>
                                            <p:fltVal val="0"/>
                                          </p:val>
                                        </p:tav>
                                        <p:tav tm="100000">
                                          <p:val>
                                            <p:strVal val="#ppt_w"/>
                                          </p:val>
                                        </p:tav>
                                      </p:tavLst>
                                    </p:anim>
                                    <p:anim calcmode="lin" valueType="num">
                                      <p:cBhvr>
                                        <p:cTn id="140" dur="500" fill="hold"/>
                                        <p:tgtEl>
                                          <p:spTgt spid="71"/>
                                        </p:tgtEl>
                                        <p:attrNameLst>
                                          <p:attrName>ppt_h</p:attrName>
                                        </p:attrNameLst>
                                      </p:cBhvr>
                                      <p:tavLst>
                                        <p:tav tm="0">
                                          <p:val>
                                            <p:fltVal val="0"/>
                                          </p:val>
                                        </p:tav>
                                        <p:tav tm="100000">
                                          <p:val>
                                            <p:strVal val="#ppt_h"/>
                                          </p:val>
                                        </p:tav>
                                      </p:tavLst>
                                    </p:anim>
                                    <p:animEffect transition="in" filter="fade">
                                      <p:cBhvr>
                                        <p:cTn id="1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1768422"/>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4" name="Oval 105"/>
          <p:cNvSpPr>
            <a:spLocks noChangeAspect="1"/>
          </p:cNvSpPr>
          <p:nvPr/>
        </p:nvSpPr>
        <p:spPr>
          <a:xfrm>
            <a:off x="5261022" y="1849528"/>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5" name="Oval 106"/>
          <p:cNvSpPr>
            <a:spLocks noChangeAspect="1"/>
          </p:cNvSpPr>
          <p:nvPr/>
        </p:nvSpPr>
        <p:spPr>
          <a:xfrm>
            <a:off x="1910509" y="1727894"/>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6" name="Oval 109"/>
          <p:cNvSpPr>
            <a:spLocks noChangeAspect="1"/>
          </p:cNvSpPr>
          <p:nvPr/>
        </p:nvSpPr>
        <p:spPr>
          <a:xfrm>
            <a:off x="3659574" y="1639476"/>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7" name="Oval 111"/>
          <p:cNvSpPr>
            <a:spLocks noChangeAspect="1"/>
          </p:cNvSpPr>
          <p:nvPr/>
        </p:nvSpPr>
        <p:spPr>
          <a:xfrm>
            <a:off x="3236021" y="1837349"/>
            <a:ext cx="567384" cy="56738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8" name="Oval 112"/>
          <p:cNvSpPr>
            <a:spLocks noChangeAspect="1"/>
          </p:cNvSpPr>
          <p:nvPr/>
        </p:nvSpPr>
        <p:spPr>
          <a:xfrm>
            <a:off x="4517376" y="1727894"/>
            <a:ext cx="810548" cy="810548"/>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9" name="Oval 113"/>
          <p:cNvSpPr>
            <a:spLocks noChangeAspect="1"/>
          </p:cNvSpPr>
          <p:nvPr/>
        </p:nvSpPr>
        <p:spPr>
          <a:xfrm>
            <a:off x="5732549" y="1877876"/>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0" name="Oval 114"/>
          <p:cNvSpPr>
            <a:spLocks noChangeAspect="1"/>
          </p:cNvSpPr>
          <p:nvPr/>
        </p:nvSpPr>
        <p:spPr>
          <a:xfrm>
            <a:off x="6131313" y="1558421"/>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1" name="Oval 115"/>
          <p:cNvSpPr>
            <a:spLocks noChangeAspect="1"/>
          </p:cNvSpPr>
          <p:nvPr/>
        </p:nvSpPr>
        <p:spPr>
          <a:xfrm>
            <a:off x="7136016" y="1756293"/>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5" name="Oval 119"/>
          <p:cNvSpPr>
            <a:spLocks noChangeAspect="1"/>
          </p:cNvSpPr>
          <p:nvPr/>
        </p:nvSpPr>
        <p:spPr>
          <a:xfrm>
            <a:off x="1534762" y="1882641"/>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grpSp>
        <p:nvGrpSpPr>
          <p:cNvPr id="56" name="Group 121"/>
          <p:cNvGrpSpPr/>
          <p:nvPr/>
        </p:nvGrpSpPr>
        <p:grpSpPr>
          <a:xfrm>
            <a:off x="1515882" y="2483922"/>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59" name="Group 124"/>
          <p:cNvGrpSpPr/>
          <p:nvPr/>
        </p:nvGrpSpPr>
        <p:grpSpPr>
          <a:xfrm>
            <a:off x="2054693" y="1059976"/>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2" name="Group 127"/>
          <p:cNvGrpSpPr/>
          <p:nvPr/>
        </p:nvGrpSpPr>
        <p:grpSpPr>
          <a:xfrm>
            <a:off x="3250657" y="1059976"/>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5" name="Group 130"/>
          <p:cNvGrpSpPr/>
          <p:nvPr/>
        </p:nvGrpSpPr>
        <p:grpSpPr>
          <a:xfrm>
            <a:off x="4650678" y="1059976"/>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8" name="Group 133"/>
          <p:cNvGrpSpPr/>
          <p:nvPr/>
        </p:nvGrpSpPr>
        <p:grpSpPr>
          <a:xfrm>
            <a:off x="5695746" y="1059976"/>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1" name="Group 136"/>
          <p:cNvGrpSpPr/>
          <p:nvPr/>
        </p:nvGrpSpPr>
        <p:grpSpPr>
          <a:xfrm>
            <a:off x="7218195" y="1059976"/>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7" name="Group 142"/>
          <p:cNvGrpSpPr/>
          <p:nvPr/>
        </p:nvGrpSpPr>
        <p:grpSpPr>
          <a:xfrm>
            <a:off x="2700964" y="2569625"/>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4" name="Group 145"/>
          <p:cNvGrpSpPr/>
          <p:nvPr/>
        </p:nvGrpSpPr>
        <p:grpSpPr>
          <a:xfrm>
            <a:off x="3864282" y="2655328"/>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7" name="Group 148"/>
          <p:cNvGrpSpPr/>
          <p:nvPr/>
        </p:nvGrpSpPr>
        <p:grpSpPr>
          <a:xfrm>
            <a:off x="5264405" y="2512490"/>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90" name="Group 151"/>
          <p:cNvGrpSpPr/>
          <p:nvPr/>
        </p:nvGrpSpPr>
        <p:grpSpPr>
          <a:xfrm>
            <a:off x="6446768" y="2712463"/>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sp>
        <p:nvSpPr>
          <p:cNvPr id="121" name="Freeform 36"/>
          <p:cNvSpPr>
            <a:spLocks noChangeAspect="1" noEditPoints="1"/>
          </p:cNvSpPr>
          <p:nvPr/>
        </p:nvSpPr>
        <p:spPr bwMode="auto">
          <a:xfrm>
            <a:off x="5375806" y="2027618"/>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endParaRPr lang="en-US" sz="1010" dirty="0"/>
          </a:p>
        </p:txBody>
      </p:sp>
      <p:sp>
        <p:nvSpPr>
          <p:cNvPr id="122" name="Freeform 6"/>
          <p:cNvSpPr>
            <a:spLocks noChangeAspect="1" noEditPoints="1"/>
          </p:cNvSpPr>
          <p:nvPr/>
        </p:nvSpPr>
        <p:spPr bwMode="auto">
          <a:xfrm>
            <a:off x="2183319" y="1995434"/>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3" name="Freeform 26"/>
          <p:cNvSpPr>
            <a:spLocks noEditPoints="1"/>
          </p:cNvSpPr>
          <p:nvPr/>
        </p:nvSpPr>
        <p:spPr bwMode="auto">
          <a:xfrm>
            <a:off x="4020981" y="1999719"/>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4" name="Freeform 16"/>
          <p:cNvSpPr>
            <a:spLocks noEditPoints="1"/>
          </p:cNvSpPr>
          <p:nvPr/>
        </p:nvSpPr>
        <p:spPr bwMode="auto">
          <a:xfrm>
            <a:off x="6592996" y="2011967"/>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7" name="TextBox 126"/>
          <p:cNvSpPr txBox="1"/>
          <p:nvPr/>
        </p:nvSpPr>
        <p:spPr>
          <a:xfrm>
            <a:off x="1679328" y="386886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3995647" y="354273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7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a:xfrm>
            <a:off x="1579742" y="1437068"/>
            <a:ext cx="3316210" cy="1861590"/>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grpSp>
        <p:nvGrpSpPr>
          <p:cNvPr id="52" name="Group 36"/>
          <p:cNvGrpSpPr/>
          <p:nvPr/>
        </p:nvGrpSpPr>
        <p:grpSpPr>
          <a:xfrm>
            <a:off x="1940065" y="2575891"/>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39</a:t>
              </a:r>
              <a:endParaRPr lang="en-US" sz="2400" b="1" dirty="0">
                <a:solidFill>
                  <a:schemeClr val="bg1">
                    <a:lumMod val="95000"/>
                  </a:schemeClr>
                </a:solidFill>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97</a:t>
              </a:r>
              <a:endParaRPr lang="en-US" sz="2400" b="1" dirty="0">
                <a:solidFill>
                  <a:schemeClr val="bg1">
                    <a:lumMod val="95000"/>
                  </a:schemeClr>
                </a:solidFill>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80</a:t>
              </a:r>
              <a:endParaRPr lang="en-US" sz="2400" b="1" dirty="0">
                <a:solidFill>
                  <a:schemeClr val="bg1">
                    <a:lumMod val="95000"/>
                  </a:schemeClr>
                </a:solidFill>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63</a:t>
              </a:r>
              <a:endParaRPr lang="en-US" sz="2400" b="1" dirty="0">
                <a:solidFill>
                  <a:schemeClr val="bg1">
                    <a:lumMod val="95000"/>
                  </a:schemeClr>
                </a:solidFill>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82</a:t>
              </a:r>
              <a:endParaRPr lang="en-US" sz="2400" b="1" dirty="0">
                <a:solidFill>
                  <a:schemeClr val="bg1">
                    <a:lumMod val="95000"/>
                  </a:schemeClr>
                </a:solidFill>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90</a:t>
              </a:r>
              <a:endParaRPr lang="en-US" sz="2400" b="1" dirty="0">
                <a:solidFill>
                  <a:schemeClr val="bg1">
                    <a:lumMod val="95000"/>
                  </a:schemeClr>
                </a:solidFill>
                <a:cs typeface="Arial" panose="020B0604020202020204" pitchFamily="34" charset="0"/>
              </a:endParaRPr>
            </a:p>
          </p:txBody>
        </p:sp>
      </p:grpSp>
      <p:sp>
        <p:nvSpPr>
          <p:cNvPr id="59" name="TextBox 58"/>
          <p:cNvSpPr txBox="1"/>
          <p:nvPr/>
        </p:nvSpPr>
        <p:spPr>
          <a:xfrm>
            <a:off x="5219904" y="1538646"/>
            <a:ext cx="3131532" cy="646331"/>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5219904" y="1175550"/>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61" name="TextBox 60"/>
          <p:cNvSpPr txBox="1"/>
          <p:nvPr/>
        </p:nvSpPr>
        <p:spPr>
          <a:xfrm>
            <a:off x="5219903" y="2524611"/>
            <a:ext cx="2429637" cy="507703"/>
          </a:xfrm>
          <a:prstGeom prst="rect">
            <a:avLst/>
          </a:prstGeom>
          <a:noFill/>
        </p:spPr>
        <p:txBody>
          <a:bodyPr wrap="square" lIns="0" tIns="0" rIns="0" bIns="0" rtlCol="0">
            <a:spAutoFit/>
          </a:bodyPr>
          <a:lstStyle/>
          <a:p>
            <a:r>
              <a:rPr lang="en-US" altLang="zh-CN" sz="3300" dirty="0">
                <a:solidFill>
                  <a:srgbClr val="C00000"/>
                </a:solidFill>
                <a:latin typeface="Impact MT Std" pitchFamily="34" charset="0"/>
                <a:ea typeface="微软雅黑" panose="020B0503020204020204" pitchFamily="34" charset="-122"/>
              </a:rPr>
              <a:t>53,648,258</a:t>
            </a:r>
            <a:endParaRPr lang="zh-CN" altLang="en-US" sz="3300" dirty="0">
              <a:solidFill>
                <a:srgbClr val="C00000"/>
              </a:solidFill>
              <a:latin typeface="Impact MT Std" pitchFamily="34" charset="0"/>
              <a:ea typeface="微软雅黑" panose="020B0503020204020204" pitchFamily="34" charset="-122"/>
            </a:endParaRPr>
          </a:p>
        </p:txBody>
      </p:sp>
      <p:sp>
        <p:nvSpPr>
          <p:cNvPr id="62" name="TextBox 61"/>
          <p:cNvSpPr txBox="1"/>
          <p:nvPr/>
        </p:nvSpPr>
        <p:spPr>
          <a:xfrm>
            <a:off x="5237044" y="2346784"/>
            <a:ext cx="1079839"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全年总额：</a:t>
            </a:r>
          </a:p>
        </p:txBody>
      </p:sp>
      <p:sp>
        <p:nvSpPr>
          <p:cNvPr id="63" name="椭圆 62"/>
          <p:cNvSpPr>
            <a:spLocks noChangeAspect="1"/>
          </p:cNvSpPr>
          <p:nvPr/>
        </p:nvSpPr>
        <p:spPr>
          <a:xfrm>
            <a:off x="5767444" y="3259154"/>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4" name="椭圆 63"/>
          <p:cNvSpPr>
            <a:spLocks noChangeAspect="1"/>
          </p:cNvSpPr>
          <p:nvPr/>
        </p:nvSpPr>
        <p:spPr>
          <a:xfrm>
            <a:off x="6614175"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5" name="TextBox 64"/>
          <p:cNvSpPr txBox="1"/>
          <p:nvPr/>
        </p:nvSpPr>
        <p:spPr>
          <a:xfrm>
            <a:off x="5245217" y="3220088"/>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毛利润</a:t>
            </a:r>
          </a:p>
        </p:txBody>
      </p:sp>
      <p:sp>
        <p:nvSpPr>
          <p:cNvPr id="66" name="TextBox 65"/>
          <p:cNvSpPr txBox="1"/>
          <p:nvPr/>
        </p:nvSpPr>
        <p:spPr>
          <a:xfrm>
            <a:off x="6091948" y="3207850"/>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纯利润</a:t>
            </a:r>
          </a:p>
        </p:txBody>
      </p:sp>
      <p:sp>
        <p:nvSpPr>
          <p:cNvPr id="67" name="椭圆 66"/>
          <p:cNvSpPr>
            <a:spLocks noChangeAspect="1"/>
          </p:cNvSpPr>
          <p:nvPr/>
        </p:nvSpPr>
        <p:spPr>
          <a:xfrm>
            <a:off x="6774848"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8" name="椭圆 67"/>
          <p:cNvSpPr>
            <a:spLocks noChangeAspect="1"/>
          </p:cNvSpPr>
          <p:nvPr/>
        </p:nvSpPr>
        <p:spPr>
          <a:xfrm>
            <a:off x="6929160"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9" name="椭圆 68"/>
          <p:cNvSpPr>
            <a:spLocks noChangeAspect="1"/>
          </p:cNvSpPr>
          <p:nvPr/>
        </p:nvSpPr>
        <p:spPr>
          <a:xfrm>
            <a:off x="7082634"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91" name="TextBox 90"/>
          <p:cNvSpPr txBox="1"/>
          <p:nvPr/>
        </p:nvSpPr>
        <p:spPr>
          <a:xfrm>
            <a:off x="1575447" y="413882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81269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68562" tIns="34281" rIns="68562" bIns="34281" numCol="1" anchor="t" anchorCtr="0" compatLnSpc="1"/>
          <a:lstStyle/>
          <a:p>
            <a:endParaRPr lang="id-ID" sz="1015"/>
          </a:p>
        </p:txBody>
      </p:sp>
      <p:sp>
        <p:nvSpPr>
          <p:cNvPr id="31"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2"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3" name="Freeform 5"/>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4" name="Freeform 6"/>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5" name="Freeform 7"/>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6" name="Freeform 8"/>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7" name="Freeform 9"/>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8" name="Freeform 10"/>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9" name="Freeform 11"/>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0" name="Freeform 12"/>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1" name="Freeform 13"/>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44" name="Group 123"/>
          <p:cNvGrpSpPr/>
          <p:nvPr/>
        </p:nvGrpSpPr>
        <p:grpSpPr>
          <a:xfrm>
            <a:off x="5738750" y="3195912"/>
            <a:ext cx="613013" cy="465414"/>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2"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3" name="Freeform 22"/>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4" name="Freeform 23"/>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5" name="Freeform 24"/>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6"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7"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8"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9"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0"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1"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2"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63"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64" name="Group 127"/>
          <p:cNvGrpSpPr/>
          <p:nvPr/>
        </p:nvGrpSpPr>
        <p:grpSpPr>
          <a:xfrm>
            <a:off x="6818366" y="3195018"/>
            <a:ext cx="380902" cy="49041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73"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4" name="Freeform 42"/>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5" name="Freeform 43"/>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6" name="Freeform 44"/>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77"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8"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79"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84"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5" name="Freeform 49"/>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86" name="Group 126"/>
          <p:cNvGrpSpPr/>
          <p:nvPr/>
        </p:nvGrpSpPr>
        <p:grpSpPr>
          <a:xfrm>
            <a:off x="6739805" y="2803404"/>
            <a:ext cx="340430" cy="323766"/>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89" name="Freeform 52"/>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1" name="Freeform 54"/>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2"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93"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4"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5"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96"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7"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8"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9"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0"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1"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2"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3"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4"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5"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6"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7"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8" name="Freeform 71"/>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9"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0"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1"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2"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113"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4" name="Freeform 77"/>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5" name="Freeform 78"/>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6"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7"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8"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9"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0" name="Freeform 83"/>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1" name="Freeform 84"/>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2"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3" name="Freeform 86"/>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4" name="Freeform 87"/>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5" name="Freeform 88"/>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6"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7" name="Freeform 90"/>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8" name="Freeform 91"/>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9" name="Freeform 92"/>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0"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1" name="Freeform 94"/>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2" name="Freeform 95"/>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3" name="Freeform 96"/>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4" name="Freeform 97"/>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5"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6" name="燕尾形 135"/>
          <p:cNvSpPr/>
          <p:nvPr/>
        </p:nvSpPr>
        <p:spPr>
          <a:xfrm rot="5400000">
            <a:off x="1899399" y="151790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37" name="直接连接符 136"/>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87062" y="1127949"/>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1899399" y="2543748"/>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1" name="直接连接符 140"/>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287062" y="2153796"/>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1899399" y="362358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5" name="直接连接符 144"/>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287062" y="3233635"/>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additive="base">
                                        <p:cTn id="162" dur="500" fill="hold"/>
                                        <p:tgtEl>
                                          <p:spTgt spid="91"/>
                                        </p:tgtEl>
                                        <p:attrNameLst>
                                          <p:attrName>ppt_x</p:attrName>
                                        </p:attrNameLst>
                                      </p:cBhvr>
                                      <p:tavLst>
                                        <p:tav tm="0">
                                          <p:val>
                                            <p:strVal val="#ppt_x"/>
                                          </p:val>
                                        </p:tav>
                                        <p:tav tm="100000">
                                          <p:val>
                                            <p:strVal val="#ppt_x"/>
                                          </p:val>
                                        </p:tav>
                                      </p:tavLst>
                                    </p:anim>
                                    <p:anim calcmode="lin" valueType="num">
                                      <p:cBhvr additive="base">
                                        <p:cTn id="163" dur="500" fill="hold"/>
                                        <p:tgtEl>
                                          <p:spTgt spid="91"/>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2"/>
                                        </p:tgtEl>
                                        <p:attrNameLst>
                                          <p:attrName>style.visibility</p:attrName>
                                        </p:attrNameLst>
                                      </p:cBhvr>
                                      <p:to>
                                        <p:strVal val="visible"/>
                                      </p:to>
                                    </p:set>
                                    <p:anim calcmode="lin" valueType="num">
                                      <p:cBhvr additive="base">
                                        <p:cTn id="166" dur="500" fill="hold"/>
                                        <p:tgtEl>
                                          <p:spTgt spid="92"/>
                                        </p:tgtEl>
                                        <p:attrNameLst>
                                          <p:attrName>ppt_x</p:attrName>
                                        </p:attrNameLst>
                                      </p:cBhvr>
                                      <p:tavLst>
                                        <p:tav tm="0">
                                          <p:val>
                                            <p:strVal val="#ppt_x"/>
                                          </p:val>
                                        </p:tav>
                                        <p:tav tm="100000">
                                          <p:val>
                                            <p:strVal val="#ppt_x"/>
                                          </p:val>
                                        </p:tav>
                                      </p:tavLst>
                                    </p:anim>
                                    <p:anim calcmode="lin" valueType="num">
                                      <p:cBhvr additive="base">
                                        <p:cTn id="167" dur="500" fill="hold"/>
                                        <p:tgtEl>
                                          <p:spTgt spid="9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 calcmode="lin" valueType="num">
                                      <p:cBhvr additive="base">
                                        <p:cTn id="170" dur="500" fill="hold"/>
                                        <p:tgtEl>
                                          <p:spTgt spid="93"/>
                                        </p:tgtEl>
                                        <p:attrNameLst>
                                          <p:attrName>ppt_x</p:attrName>
                                        </p:attrNameLst>
                                      </p:cBhvr>
                                      <p:tavLst>
                                        <p:tav tm="0">
                                          <p:val>
                                            <p:strVal val="#ppt_x"/>
                                          </p:val>
                                        </p:tav>
                                        <p:tav tm="100000">
                                          <p:val>
                                            <p:strVal val="#ppt_x"/>
                                          </p:val>
                                        </p:tav>
                                      </p:tavLst>
                                    </p:anim>
                                    <p:anim calcmode="lin" valueType="num">
                                      <p:cBhvr additive="base">
                                        <p:cTn id="171" dur="500" fill="hold"/>
                                        <p:tgtEl>
                                          <p:spTgt spid="93"/>
                                        </p:tgtEl>
                                        <p:attrNameLst>
                                          <p:attrName>ppt_y</p:attrName>
                                        </p:attrNameLst>
                                      </p:cBhvr>
                                      <p:tavLst>
                                        <p:tav tm="0">
                                          <p:val>
                                            <p:strVal val="1+#ppt_h/2"/>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additive="base">
                                        <p:cTn id="174" dur="500" fill="hold"/>
                                        <p:tgtEl>
                                          <p:spTgt spid="94"/>
                                        </p:tgtEl>
                                        <p:attrNameLst>
                                          <p:attrName>ppt_x</p:attrName>
                                        </p:attrNameLst>
                                      </p:cBhvr>
                                      <p:tavLst>
                                        <p:tav tm="0">
                                          <p:val>
                                            <p:strVal val="0-#ppt_w/2"/>
                                          </p:val>
                                        </p:tav>
                                        <p:tav tm="100000">
                                          <p:val>
                                            <p:strVal val="#ppt_x"/>
                                          </p:val>
                                        </p:tav>
                                      </p:tavLst>
                                    </p:anim>
                                    <p:anim calcmode="lin" valueType="num">
                                      <p:cBhvr additive="base">
                                        <p:cTn id="175" dur="500" fill="hold"/>
                                        <p:tgtEl>
                                          <p:spTgt spid="94"/>
                                        </p:tgtEl>
                                        <p:attrNameLst>
                                          <p:attrName>ppt_y</p:attrName>
                                        </p:attrNameLst>
                                      </p:cBhvr>
                                      <p:tavLst>
                                        <p:tav tm="0">
                                          <p:val>
                                            <p:strVal val="#ppt_y"/>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95"/>
                                        </p:tgtEl>
                                        <p:attrNameLst>
                                          <p:attrName>style.visibility</p:attrName>
                                        </p:attrNameLst>
                                      </p:cBhvr>
                                      <p:to>
                                        <p:strVal val="visible"/>
                                      </p:to>
                                    </p:set>
                                    <p:anim calcmode="lin" valueType="num">
                                      <p:cBhvr additive="base">
                                        <p:cTn id="178" dur="500" fill="hold"/>
                                        <p:tgtEl>
                                          <p:spTgt spid="95"/>
                                        </p:tgtEl>
                                        <p:attrNameLst>
                                          <p:attrName>ppt_x</p:attrName>
                                        </p:attrNameLst>
                                      </p:cBhvr>
                                      <p:tavLst>
                                        <p:tav tm="0">
                                          <p:val>
                                            <p:strVal val="#ppt_x"/>
                                          </p:val>
                                        </p:tav>
                                        <p:tav tm="100000">
                                          <p:val>
                                            <p:strVal val="#ppt_x"/>
                                          </p:val>
                                        </p:tav>
                                      </p:tavLst>
                                    </p:anim>
                                    <p:anim calcmode="lin" valueType="num">
                                      <p:cBhvr additive="base">
                                        <p:cTn id="179" dur="500" fill="hold"/>
                                        <p:tgtEl>
                                          <p:spTgt spid="95"/>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6"/>
                                        </p:tgtEl>
                                        <p:attrNameLst>
                                          <p:attrName>style.visibility</p:attrName>
                                        </p:attrNameLst>
                                      </p:cBhvr>
                                      <p:to>
                                        <p:strVal val="visible"/>
                                      </p:to>
                                    </p:set>
                                    <p:anim calcmode="lin" valueType="num">
                                      <p:cBhvr additive="base">
                                        <p:cTn id="182" dur="500" fill="hold"/>
                                        <p:tgtEl>
                                          <p:spTgt spid="96"/>
                                        </p:tgtEl>
                                        <p:attrNameLst>
                                          <p:attrName>ppt_x</p:attrName>
                                        </p:attrNameLst>
                                      </p:cBhvr>
                                      <p:tavLst>
                                        <p:tav tm="0">
                                          <p:val>
                                            <p:strVal val="#ppt_x"/>
                                          </p:val>
                                        </p:tav>
                                        <p:tav tm="100000">
                                          <p:val>
                                            <p:strVal val="#ppt_x"/>
                                          </p:val>
                                        </p:tav>
                                      </p:tavLst>
                                    </p:anim>
                                    <p:anim calcmode="lin" valueType="num">
                                      <p:cBhvr additive="base">
                                        <p:cTn id="183" dur="500" fill="hold"/>
                                        <p:tgtEl>
                                          <p:spTgt spid="96"/>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7"/>
                                        </p:tgtEl>
                                        <p:attrNameLst>
                                          <p:attrName>style.visibility</p:attrName>
                                        </p:attrNameLst>
                                      </p:cBhvr>
                                      <p:to>
                                        <p:strVal val="visible"/>
                                      </p:to>
                                    </p:set>
                                    <p:anim calcmode="lin" valueType="num">
                                      <p:cBhvr additive="base">
                                        <p:cTn id="186" dur="500" fill="hold"/>
                                        <p:tgtEl>
                                          <p:spTgt spid="97"/>
                                        </p:tgtEl>
                                        <p:attrNameLst>
                                          <p:attrName>ppt_x</p:attrName>
                                        </p:attrNameLst>
                                      </p:cBhvr>
                                      <p:tavLst>
                                        <p:tav tm="0">
                                          <p:val>
                                            <p:strVal val="#ppt_x"/>
                                          </p:val>
                                        </p:tav>
                                        <p:tav tm="100000">
                                          <p:val>
                                            <p:strVal val="#ppt_x"/>
                                          </p:val>
                                        </p:tav>
                                      </p:tavLst>
                                    </p:anim>
                                    <p:anim calcmode="lin" valueType="num">
                                      <p:cBhvr additive="base">
                                        <p:cTn id="187" dur="500" fill="hold"/>
                                        <p:tgtEl>
                                          <p:spTgt spid="97"/>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8"/>
                                        </p:tgtEl>
                                        <p:attrNameLst>
                                          <p:attrName>style.visibility</p:attrName>
                                        </p:attrNameLst>
                                      </p:cBhvr>
                                      <p:to>
                                        <p:strVal val="visible"/>
                                      </p:to>
                                    </p:set>
                                    <p:anim calcmode="lin" valueType="num">
                                      <p:cBhvr additive="base">
                                        <p:cTn id="190" dur="500" fill="hold"/>
                                        <p:tgtEl>
                                          <p:spTgt spid="98"/>
                                        </p:tgtEl>
                                        <p:attrNameLst>
                                          <p:attrName>ppt_x</p:attrName>
                                        </p:attrNameLst>
                                      </p:cBhvr>
                                      <p:tavLst>
                                        <p:tav tm="0">
                                          <p:val>
                                            <p:strVal val="#ppt_x"/>
                                          </p:val>
                                        </p:tav>
                                        <p:tav tm="100000">
                                          <p:val>
                                            <p:strVal val="#ppt_x"/>
                                          </p:val>
                                        </p:tav>
                                      </p:tavLst>
                                    </p:anim>
                                    <p:anim calcmode="lin" valueType="num">
                                      <p:cBhvr additive="base">
                                        <p:cTn id="191" dur="500" fill="hold"/>
                                        <p:tgtEl>
                                          <p:spTgt spid="98"/>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9"/>
                                        </p:tgtEl>
                                        <p:attrNameLst>
                                          <p:attrName>style.visibility</p:attrName>
                                        </p:attrNameLst>
                                      </p:cBhvr>
                                      <p:to>
                                        <p:strVal val="visible"/>
                                      </p:to>
                                    </p:set>
                                    <p:anim calcmode="lin" valueType="num">
                                      <p:cBhvr additive="base">
                                        <p:cTn id="194" dur="500" fill="hold"/>
                                        <p:tgtEl>
                                          <p:spTgt spid="99"/>
                                        </p:tgtEl>
                                        <p:attrNameLst>
                                          <p:attrName>ppt_x</p:attrName>
                                        </p:attrNameLst>
                                      </p:cBhvr>
                                      <p:tavLst>
                                        <p:tav tm="0">
                                          <p:val>
                                            <p:strVal val="#ppt_x"/>
                                          </p:val>
                                        </p:tav>
                                        <p:tav tm="100000">
                                          <p:val>
                                            <p:strVal val="#ppt_x"/>
                                          </p:val>
                                        </p:tav>
                                      </p:tavLst>
                                    </p:anim>
                                    <p:anim calcmode="lin" valueType="num">
                                      <p:cBhvr additive="base">
                                        <p:cTn id="195" dur="500" fill="hold"/>
                                        <p:tgtEl>
                                          <p:spTgt spid="99"/>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0"/>
                                        </p:tgtEl>
                                        <p:attrNameLst>
                                          <p:attrName>style.visibility</p:attrName>
                                        </p:attrNameLst>
                                      </p:cBhvr>
                                      <p:to>
                                        <p:strVal val="visible"/>
                                      </p:to>
                                    </p:set>
                                    <p:anim calcmode="lin" valueType="num">
                                      <p:cBhvr additive="base">
                                        <p:cTn id="198" dur="500" fill="hold"/>
                                        <p:tgtEl>
                                          <p:spTgt spid="100"/>
                                        </p:tgtEl>
                                        <p:attrNameLst>
                                          <p:attrName>ppt_x</p:attrName>
                                        </p:attrNameLst>
                                      </p:cBhvr>
                                      <p:tavLst>
                                        <p:tav tm="0">
                                          <p:val>
                                            <p:strVal val="#ppt_x"/>
                                          </p:val>
                                        </p:tav>
                                        <p:tav tm="100000">
                                          <p:val>
                                            <p:strVal val="#ppt_x"/>
                                          </p:val>
                                        </p:tav>
                                      </p:tavLst>
                                    </p:anim>
                                    <p:anim calcmode="lin" valueType="num">
                                      <p:cBhvr additive="base">
                                        <p:cTn id="199" dur="500" fill="hold"/>
                                        <p:tgtEl>
                                          <p:spTgt spid="100"/>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 calcmode="lin" valueType="num">
                                      <p:cBhvr additive="base">
                                        <p:cTn id="202" dur="500" fill="hold"/>
                                        <p:tgtEl>
                                          <p:spTgt spid="101"/>
                                        </p:tgtEl>
                                        <p:attrNameLst>
                                          <p:attrName>ppt_x</p:attrName>
                                        </p:attrNameLst>
                                      </p:cBhvr>
                                      <p:tavLst>
                                        <p:tav tm="0">
                                          <p:val>
                                            <p:strVal val="#ppt_x"/>
                                          </p:val>
                                        </p:tav>
                                        <p:tav tm="100000">
                                          <p:val>
                                            <p:strVal val="#ppt_x"/>
                                          </p:val>
                                        </p:tav>
                                      </p:tavLst>
                                    </p:anim>
                                    <p:anim calcmode="lin" valueType="num">
                                      <p:cBhvr additive="base">
                                        <p:cTn id="203" dur="500" fill="hold"/>
                                        <p:tgtEl>
                                          <p:spTgt spid="101"/>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 calcmode="lin" valueType="num">
                                      <p:cBhvr additive="base">
                                        <p:cTn id="206" dur="500" fill="hold"/>
                                        <p:tgtEl>
                                          <p:spTgt spid="102"/>
                                        </p:tgtEl>
                                        <p:attrNameLst>
                                          <p:attrName>ppt_x</p:attrName>
                                        </p:attrNameLst>
                                      </p:cBhvr>
                                      <p:tavLst>
                                        <p:tav tm="0">
                                          <p:val>
                                            <p:strVal val="#ppt_x"/>
                                          </p:val>
                                        </p:tav>
                                        <p:tav tm="100000">
                                          <p:val>
                                            <p:strVal val="#ppt_x"/>
                                          </p:val>
                                        </p:tav>
                                      </p:tavLst>
                                    </p:anim>
                                    <p:anim calcmode="lin" valueType="num">
                                      <p:cBhvr additive="base">
                                        <p:cTn id="207" dur="500" fill="hold"/>
                                        <p:tgtEl>
                                          <p:spTgt spid="10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 calcmode="lin" valueType="num">
                                      <p:cBhvr additive="base">
                                        <p:cTn id="210" dur="500" fill="hold"/>
                                        <p:tgtEl>
                                          <p:spTgt spid="103"/>
                                        </p:tgtEl>
                                        <p:attrNameLst>
                                          <p:attrName>ppt_x</p:attrName>
                                        </p:attrNameLst>
                                      </p:cBhvr>
                                      <p:tavLst>
                                        <p:tav tm="0">
                                          <p:val>
                                            <p:strVal val="#ppt_x"/>
                                          </p:val>
                                        </p:tav>
                                        <p:tav tm="100000">
                                          <p:val>
                                            <p:strVal val="#ppt_x"/>
                                          </p:val>
                                        </p:tav>
                                      </p:tavLst>
                                    </p:anim>
                                    <p:anim calcmode="lin" valueType="num">
                                      <p:cBhvr additive="base">
                                        <p:cTn id="211" dur="500" fill="hold"/>
                                        <p:tgtEl>
                                          <p:spTgt spid="10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
                                        </p:tgtEl>
                                        <p:attrNameLst>
                                          <p:attrName>style.visibility</p:attrName>
                                        </p:attrNameLst>
                                      </p:cBhvr>
                                      <p:to>
                                        <p:strVal val="visible"/>
                                      </p:to>
                                    </p:set>
                                    <p:anim calcmode="lin" valueType="num">
                                      <p:cBhvr additive="base">
                                        <p:cTn id="214" dur="500" fill="hold"/>
                                        <p:tgtEl>
                                          <p:spTgt spid="104"/>
                                        </p:tgtEl>
                                        <p:attrNameLst>
                                          <p:attrName>ppt_x</p:attrName>
                                        </p:attrNameLst>
                                      </p:cBhvr>
                                      <p:tavLst>
                                        <p:tav tm="0">
                                          <p:val>
                                            <p:strVal val="#ppt_x"/>
                                          </p:val>
                                        </p:tav>
                                        <p:tav tm="100000">
                                          <p:val>
                                            <p:strVal val="#ppt_x"/>
                                          </p:val>
                                        </p:tav>
                                      </p:tavLst>
                                    </p:anim>
                                    <p:anim calcmode="lin" valueType="num">
                                      <p:cBhvr additive="base">
                                        <p:cTn id="215" dur="500" fill="hold"/>
                                        <p:tgtEl>
                                          <p:spTgt spid="10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anim calcmode="lin" valueType="num">
                                      <p:cBhvr additive="base">
                                        <p:cTn id="218" dur="500" fill="hold"/>
                                        <p:tgtEl>
                                          <p:spTgt spid="105"/>
                                        </p:tgtEl>
                                        <p:attrNameLst>
                                          <p:attrName>ppt_x</p:attrName>
                                        </p:attrNameLst>
                                      </p:cBhvr>
                                      <p:tavLst>
                                        <p:tav tm="0">
                                          <p:val>
                                            <p:strVal val="#ppt_x"/>
                                          </p:val>
                                        </p:tav>
                                        <p:tav tm="100000">
                                          <p:val>
                                            <p:strVal val="#ppt_x"/>
                                          </p:val>
                                        </p:tav>
                                      </p:tavLst>
                                    </p:anim>
                                    <p:anim calcmode="lin" valueType="num">
                                      <p:cBhvr additive="base">
                                        <p:cTn id="219" dur="500" fill="hold"/>
                                        <p:tgtEl>
                                          <p:spTgt spid="105"/>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anim calcmode="lin" valueType="num">
                                      <p:cBhvr additive="base">
                                        <p:cTn id="222" dur="500" fill="hold"/>
                                        <p:tgtEl>
                                          <p:spTgt spid="106"/>
                                        </p:tgtEl>
                                        <p:attrNameLst>
                                          <p:attrName>ppt_x</p:attrName>
                                        </p:attrNameLst>
                                      </p:cBhvr>
                                      <p:tavLst>
                                        <p:tav tm="0">
                                          <p:val>
                                            <p:strVal val="#ppt_x"/>
                                          </p:val>
                                        </p:tav>
                                        <p:tav tm="100000">
                                          <p:val>
                                            <p:strVal val="#ppt_x"/>
                                          </p:val>
                                        </p:tav>
                                      </p:tavLst>
                                    </p:anim>
                                    <p:anim calcmode="lin" valueType="num">
                                      <p:cBhvr additive="base">
                                        <p:cTn id="223" dur="500" fill="hold"/>
                                        <p:tgtEl>
                                          <p:spTgt spid="10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additive="base">
                                        <p:cTn id="226" dur="500" fill="hold"/>
                                        <p:tgtEl>
                                          <p:spTgt spid="107"/>
                                        </p:tgtEl>
                                        <p:attrNameLst>
                                          <p:attrName>ppt_x</p:attrName>
                                        </p:attrNameLst>
                                      </p:cBhvr>
                                      <p:tavLst>
                                        <p:tav tm="0">
                                          <p:val>
                                            <p:strVal val="#ppt_x"/>
                                          </p:val>
                                        </p:tav>
                                        <p:tav tm="100000">
                                          <p:val>
                                            <p:strVal val="#ppt_x"/>
                                          </p:val>
                                        </p:tav>
                                      </p:tavLst>
                                    </p:anim>
                                    <p:anim calcmode="lin" valueType="num">
                                      <p:cBhvr additive="base">
                                        <p:cTn id="227" dur="500" fill="hold"/>
                                        <p:tgtEl>
                                          <p:spTgt spid="10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8"/>
                                        </p:tgtEl>
                                        <p:attrNameLst>
                                          <p:attrName>style.visibility</p:attrName>
                                        </p:attrNameLst>
                                      </p:cBhvr>
                                      <p:to>
                                        <p:strVal val="visible"/>
                                      </p:to>
                                    </p:set>
                                    <p:anim calcmode="lin" valueType="num">
                                      <p:cBhvr additive="base">
                                        <p:cTn id="230" dur="500" fill="hold"/>
                                        <p:tgtEl>
                                          <p:spTgt spid="108"/>
                                        </p:tgtEl>
                                        <p:attrNameLst>
                                          <p:attrName>ppt_x</p:attrName>
                                        </p:attrNameLst>
                                      </p:cBhvr>
                                      <p:tavLst>
                                        <p:tav tm="0">
                                          <p:val>
                                            <p:strVal val="#ppt_x"/>
                                          </p:val>
                                        </p:tav>
                                        <p:tav tm="100000">
                                          <p:val>
                                            <p:strVal val="#ppt_x"/>
                                          </p:val>
                                        </p:tav>
                                      </p:tavLst>
                                    </p:anim>
                                    <p:anim calcmode="lin" valueType="num">
                                      <p:cBhvr additive="base">
                                        <p:cTn id="231" dur="500" fill="hold"/>
                                        <p:tgtEl>
                                          <p:spTgt spid="108"/>
                                        </p:tgtEl>
                                        <p:attrNameLst>
                                          <p:attrName>ppt_y</p:attrName>
                                        </p:attrNameLst>
                                      </p:cBhvr>
                                      <p:tavLst>
                                        <p:tav tm="0">
                                          <p:val>
                                            <p:strVal val="1+#ppt_h/2"/>
                                          </p:val>
                                        </p:tav>
                                        <p:tav tm="100000">
                                          <p:val>
                                            <p:strVal val="#ppt_y"/>
                                          </p:val>
                                        </p:tav>
                                      </p:tavLst>
                                    </p:anim>
                                  </p:childTnLst>
                                </p:cTn>
                              </p:par>
                              <p:par>
                                <p:cTn id="232" presetID="2" presetClass="entr" presetSubtype="1"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 calcmode="lin" valueType="num">
                                      <p:cBhvr additive="base">
                                        <p:cTn id="234" dur="500" fill="hold"/>
                                        <p:tgtEl>
                                          <p:spTgt spid="109"/>
                                        </p:tgtEl>
                                        <p:attrNameLst>
                                          <p:attrName>ppt_x</p:attrName>
                                        </p:attrNameLst>
                                      </p:cBhvr>
                                      <p:tavLst>
                                        <p:tav tm="0">
                                          <p:val>
                                            <p:strVal val="#ppt_x"/>
                                          </p:val>
                                        </p:tav>
                                        <p:tav tm="100000">
                                          <p:val>
                                            <p:strVal val="#ppt_x"/>
                                          </p:val>
                                        </p:tav>
                                      </p:tavLst>
                                    </p:anim>
                                    <p:anim calcmode="lin" valueType="num">
                                      <p:cBhvr additive="base">
                                        <p:cTn id="235" dur="500" fill="hold"/>
                                        <p:tgtEl>
                                          <p:spTgt spid="109"/>
                                        </p:tgtEl>
                                        <p:attrNameLst>
                                          <p:attrName>ppt_y</p:attrName>
                                        </p:attrNameLst>
                                      </p:cBhvr>
                                      <p:tavLst>
                                        <p:tav tm="0">
                                          <p:val>
                                            <p:strVal val="0-#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anim calcmode="lin" valueType="num">
                                      <p:cBhvr additive="base">
                                        <p:cTn id="238" dur="500" fill="hold"/>
                                        <p:tgtEl>
                                          <p:spTgt spid="110"/>
                                        </p:tgtEl>
                                        <p:attrNameLst>
                                          <p:attrName>ppt_x</p:attrName>
                                        </p:attrNameLst>
                                      </p:cBhvr>
                                      <p:tavLst>
                                        <p:tav tm="0">
                                          <p:val>
                                            <p:strVal val="#ppt_x"/>
                                          </p:val>
                                        </p:tav>
                                        <p:tav tm="100000">
                                          <p:val>
                                            <p:strVal val="#ppt_x"/>
                                          </p:val>
                                        </p:tav>
                                      </p:tavLst>
                                    </p:anim>
                                    <p:anim calcmode="lin" valueType="num">
                                      <p:cBhvr additive="base">
                                        <p:cTn id="239" dur="500" fill="hold"/>
                                        <p:tgtEl>
                                          <p:spTgt spid="11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1"/>
                                        </p:tgtEl>
                                        <p:attrNameLst>
                                          <p:attrName>style.visibility</p:attrName>
                                        </p:attrNameLst>
                                      </p:cBhvr>
                                      <p:to>
                                        <p:strVal val="visible"/>
                                      </p:to>
                                    </p:set>
                                    <p:anim calcmode="lin" valueType="num">
                                      <p:cBhvr additive="base">
                                        <p:cTn id="242" dur="500" fill="hold"/>
                                        <p:tgtEl>
                                          <p:spTgt spid="111"/>
                                        </p:tgtEl>
                                        <p:attrNameLst>
                                          <p:attrName>ppt_x</p:attrName>
                                        </p:attrNameLst>
                                      </p:cBhvr>
                                      <p:tavLst>
                                        <p:tav tm="0">
                                          <p:val>
                                            <p:strVal val="#ppt_x"/>
                                          </p:val>
                                        </p:tav>
                                        <p:tav tm="100000">
                                          <p:val>
                                            <p:strVal val="#ppt_x"/>
                                          </p:val>
                                        </p:tav>
                                      </p:tavLst>
                                    </p:anim>
                                    <p:anim calcmode="lin" valueType="num">
                                      <p:cBhvr additive="base">
                                        <p:cTn id="243" dur="500" fill="hold"/>
                                        <p:tgtEl>
                                          <p:spTgt spid="111"/>
                                        </p:tgtEl>
                                        <p:attrNameLst>
                                          <p:attrName>ppt_y</p:attrName>
                                        </p:attrNameLst>
                                      </p:cBhvr>
                                      <p:tavLst>
                                        <p:tav tm="0">
                                          <p:val>
                                            <p:strVal val="1+#ppt_h/2"/>
                                          </p:val>
                                        </p:tav>
                                        <p:tav tm="100000">
                                          <p:val>
                                            <p:strVal val="#ppt_y"/>
                                          </p:val>
                                        </p:tav>
                                      </p:tavLst>
                                    </p:anim>
                                  </p:childTnLst>
                                </p:cTn>
                              </p:par>
                              <p:par>
                                <p:cTn id="244" presetID="2" presetClass="entr" presetSubtype="3" fill="hold" grpId="0" nodeType="withEffect">
                                  <p:stCondLst>
                                    <p:cond delay="0"/>
                                  </p:stCondLst>
                                  <p:childTnLst>
                                    <p:set>
                                      <p:cBhvr>
                                        <p:cTn id="245" dur="1" fill="hold">
                                          <p:stCondLst>
                                            <p:cond delay="0"/>
                                          </p:stCondLst>
                                        </p:cTn>
                                        <p:tgtEl>
                                          <p:spTgt spid="112"/>
                                        </p:tgtEl>
                                        <p:attrNameLst>
                                          <p:attrName>style.visibility</p:attrName>
                                        </p:attrNameLst>
                                      </p:cBhvr>
                                      <p:to>
                                        <p:strVal val="visible"/>
                                      </p:to>
                                    </p:set>
                                    <p:anim calcmode="lin" valueType="num">
                                      <p:cBhvr additive="base">
                                        <p:cTn id="246" dur="500" fill="hold"/>
                                        <p:tgtEl>
                                          <p:spTgt spid="112"/>
                                        </p:tgtEl>
                                        <p:attrNameLst>
                                          <p:attrName>ppt_x</p:attrName>
                                        </p:attrNameLst>
                                      </p:cBhvr>
                                      <p:tavLst>
                                        <p:tav tm="0">
                                          <p:val>
                                            <p:strVal val="1+#ppt_w/2"/>
                                          </p:val>
                                        </p:tav>
                                        <p:tav tm="100000">
                                          <p:val>
                                            <p:strVal val="#ppt_x"/>
                                          </p:val>
                                        </p:tav>
                                      </p:tavLst>
                                    </p:anim>
                                    <p:anim calcmode="lin" valueType="num">
                                      <p:cBhvr additive="base">
                                        <p:cTn id="247" dur="500" fill="hold"/>
                                        <p:tgtEl>
                                          <p:spTgt spid="112"/>
                                        </p:tgtEl>
                                        <p:attrNameLst>
                                          <p:attrName>ppt_y</p:attrName>
                                        </p:attrNameLst>
                                      </p:cBhvr>
                                      <p:tavLst>
                                        <p:tav tm="0">
                                          <p:val>
                                            <p:strVal val="0-#ppt_h/2"/>
                                          </p:val>
                                        </p:tav>
                                        <p:tav tm="100000">
                                          <p:val>
                                            <p:strVal val="#ppt_y"/>
                                          </p:val>
                                        </p:tav>
                                      </p:tavLst>
                                    </p:anim>
                                  </p:childTnLst>
                                </p:cTn>
                              </p:par>
                              <p:par>
                                <p:cTn id="248" presetID="2" presetClass="entr" presetSubtype="2" fill="hold" grpId="0" nodeType="withEffect">
                                  <p:stCondLst>
                                    <p:cond delay="0"/>
                                  </p:stCondLst>
                                  <p:childTnLst>
                                    <p:set>
                                      <p:cBhvr>
                                        <p:cTn id="249" dur="1" fill="hold">
                                          <p:stCondLst>
                                            <p:cond delay="0"/>
                                          </p:stCondLst>
                                        </p:cTn>
                                        <p:tgtEl>
                                          <p:spTgt spid="113"/>
                                        </p:tgtEl>
                                        <p:attrNameLst>
                                          <p:attrName>style.visibility</p:attrName>
                                        </p:attrNameLst>
                                      </p:cBhvr>
                                      <p:to>
                                        <p:strVal val="visible"/>
                                      </p:to>
                                    </p:set>
                                    <p:anim calcmode="lin" valueType="num">
                                      <p:cBhvr additive="base">
                                        <p:cTn id="250" dur="500" fill="hold"/>
                                        <p:tgtEl>
                                          <p:spTgt spid="113"/>
                                        </p:tgtEl>
                                        <p:attrNameLst>
                                          <p:attrName>ppt_x</p:attrName>
                                        </p:attrNameLst>
                                      </p:cBhvr>
                                      <p:tavLst>
                                        <p:tav tm="0">
                                          <p:val>
                                            <p:strVal val="1+#ppt_w/2"/>
                                          </p:val>
                                        </p:tav>
                                        <p:tav tm="100000">
                                          <p:val>
                                            <p:strVal val="#ppt_x"/>
                                          </p:val>
                                        </p:tav>
                                      </p:tavLst>
                                    </p:anim>
                                    <p:anim calcmode="lin" valueType="num">
                                      <p:cBhvr additive="base">
                                        <p:cTn id="251" dur="500" fill="hold"/>
                                        <p:tgtEl>
                                          <p:spTgt spid="113"/>
                                        </p:tgtEl>
                                        <p:attrNameLst>
                                          <p:attrName>ppt_y</p:attrName>
                                        </p:attrNameLst>
                                      </p:cBhvr>
                                      <p:tavLst>
                                        <p:tav tm="0">
                                          <p:val>
                                            <p:strVal val="#ppt_y"/>
                                          </p:val>
                                        </p:tav>
                                        <p:tav tm="100000">
                                          <p:val>
                                            <p:strVal val="#ppt_y"/>
                                          </p:val>
                                        </p:tav>
                                      </p:tavLst>
                                    </p:anim>
                                  </p:childTnLst>
                                </p:cTn>
                              </p:par>
                              <p:par>
                                <p:cTn id="252" presetID="2" presetClass="entr" presetSubtype="12" fill="hold" grpId="0" nodeType="withEffect">
                                  <p:stCondLst>
                                    <p:cond delay="0"/>
                                  </p:stCondLst>
                                  <p:childTnLst>
                                    <p:set>
                                      <p:cBhvr>
                                        <p:cTn id="253" dur="1" fill="hold">
                                          <p:stCondLst>
                                            <p:cond delay="0"/>
                                          </p:stCondLst>
                                        </p:cTn>
                                        <p:tgtEl>
                                          <p:spTgt spid="114"/>
                                        </p:tgtEl>
                                        <p:attrNameLst>
                                          <p:attrName>style.visibility</p:attrName>
                                        </p:attrNameLst>
                                      </p:cBhvr>
                                      <p:to>
                                        <p:strVal val="visible"/>
                                      </p:to>
                                    </p:set>
                                    <p:anim calcmode="lin" valueType="num">
                                      <p:cBhvr additive="base">
                                        <p:cTn id="254" dur="500" fill="hold"/>
                                        <p:tgtEl>
                                          <p:spTgt spid="114"/>
                                        </p:tgtEl>
                                        <p:attrNameLst>
                                          <p:attrName>ppt_x</p:attrName>
                                        </p:attrNameLst>
                                      </p:cBhvr>
                                      <p:tavLst>
                                        <p:tav tm="0">
                                          <p:val>
                                            <p:strVal val="0-#ppt_w/2"/>
                                          </p:val>
                                        </p:tav>
                                        <p:tav tm="100000">
                                          <p:val>
                                            <p:strVal val="#ppt_x"/>
                                          </p:val>
                                        </p:tav>
                                      </p:tavLst>
                                    </p:anim>
                                    <p:anim calcmode="lin" valueType="num">
                                      <p:cBhvr additive="base">
                                        <p:cTn id="255" dur="500" fill="hold"/>
                                        <p:tgtEl>
                                          <p:spTgt spid="114"/>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15"/>
                                        </p:tgtEl>
                                        <p:attrNameLst>
                                          <p:attrName>style.visibility</p:attrName>
                                        </p:attrNameLst>
                                      </p:cBhvr>
                                      <p:to>
                                        <p:strVal val="visible"/>
                                      </p:to>
                                    </p:set>
                                    <p:anim calcmode="lin" valueType="num">
                                      <p:cBhvr additive="base">
                                        <p:cTn id="258" dur="500" fill="hold"/>
                                        <p:tgtEl>
                                          <p:spTgt spid="115"/>
                                        </p:tgtEl>
                                        <p:attrNameLst>
                                          <p:attrName>ppt_x</p:attrName>
                                        </p:attrNameLst>
                                      </p:cBhvr>
                                      <p:tavLst>
                                        <p:tav tm="0">
                                          <p:val>
                                            <p:strVal val="#ppt_x"/>
                                          </p:val>
                                        </p:tav>
                                        <p:tav tm="100000">
                                          <p:val>
                                            <p:strVal val="#ppt_x"/>
                                          </p:val>
                                        </p:tav>
                                      </p:tavLst>
                                    </p:anim>
                                    <p:anim calcmode="lin" valueType="num">
                                      <p:cBhvr additive="base">
                                        <p:cTn id="259" dur="500" fill="hold"/>
                                        <p:tgtEl>
                                          <p:spTgt spid="115"/>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6"/>
                                        </p:tgtEl>
                                        <p:attrNameLst>
                                          <p:attrName>style.visibility</p:attrName>
                                        </p:attrNameLst>
                                      </p:cBhvr>
                                      <p:to>
                                        <p:strVal val="visible"/>
                                      </p:to>
                                    </p:set>
                                    <p:anim calcmode="lin" valueType="num">
                                      <p:cBhvr additive="base">
                                        <p:cTn id="262" dur="500" fill="hold"/>
                                        <p:tgtEl>
                                          <p:spTgt spid="116"/>
                                        </p:tgtEl>
                                        <p:attrNameLst>
                                          <p:attrName>ppt_x</p:attrName>
                                        </p:attrNameLst>
                                      </p:cBhvr>
                                      <p:tavLst>
                                        <p:tav tm="0">
                                          <p:val>
                                            <p:strVal val="#ppt_x"/>
                                          </p:val>
                                        </p:tav>
                                        <p:tav tm="100000">
                                          <p:val>
                                            <p:strVal val="#ppt_x"/>
                                          </p:val>
                                        </p:tav>
                                      </p:tavLst>
                                    </p:anim>
                                    <p:anim calcmode="lin" valueType="num">
                                      <p:cBhvr additive="base">
                                        <p:cTn id="263" dur="500" fill="hold"/>
                                        <p:tgtEl>
                                          <p:spTgt spid="116"/>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7"/>
                                        </p:tgtEl>
                                        <p:attrNameLst>
                                          <p:attrName>style.visibility</p:attrName>
                                        </p:attrNameLst>
                                      </p:cBhvr>
                                      <p:to>
                                        <p:strVal val="visible"/>
                                      </p:to>
                                    </p:set>
                                    <p:anim calcmode="lin" valueType="num">
                                      <p:cBhvr additive="base">
                                        <p:cTn id="266" dur="500" fill="hold"/>
                                        <p:tgtEl>
                                          <p:spTgt spid="117"/>
                                        </p:tgtEl>
                                        <p:attrNameLst>
                                          <p:attrName>ppt_x</p:attrName>
                                        </p:attrNameLst>
                                      </p:cBhvr>
                                      <p:tavLst>
                                        <p:tav tm="0">
                                          <p:val>
                                            <p:strVal val="#ppt_x"/>
                                          </p:val>
                                        </p:tav>
                                        <p:tav tm="100000">
                                          <p:val>
                                            <p:strVal val="#ppt_x"/>
                                          </p:val>
                                        </p:tav>
                                      </p:tavLst>
                                    </p:anim>
                                    <p:anim calcmode="lin" valueType="num">
                                      <p:cBhvr additive="base">
                                        <p:cTn id="267" dur="500" fill="hold"/>
                                        <p:tgtEl>
                                          <p:spTgt spid="117"/>
                                        </p:tgtEl>
                                        <p:attrNameLst>
                                          <p:attrName>ppt_y</p:attrName>
                                        </p:attrNameLst>
                                      </p:cBhvr>
                                      <p:tavLst>
                                        <p:tav tm="0">
                                          <p:val>
                                            <p:strVal val="1+#ppt_h/2"/>
                                          </p:val>
                                        </p:tav>
                                        <p:tav tm="100000">
                                          <p:val>
                                            <p:strVal val="#ppt_y"/>
                                          </p:val>
                                        </p:tav>
                                      </p:tavLst>
                                    </p:anim>
                                  </p:childTnLst>
                                </p:cTn>
                              </p:par>
                              <p:par>
                                <p:cTn id="268" presetID="2" presetClass="entr" presetSubtype="8" fill="hold" grpId="0" nodeType="withEffect">
                                  <p:stCondLst>
                                    <p:cond delay="0"/>
                                  </p:stCondLst>
                                  <p:childTnLst>
                                    <p:set>
                                      <p:cBhvr>
                                        <p:cTn id="269" dur="1" fill="hold">
                                          <p:stCondLst>
                                            <p:cond delay="0"/>
                                          </p:stCondLst>
                                        </p:cTn>
                                        <p:tgtEl>
                                          <p:spTgt spid="118"/>
                                        </p:tgtEl>
                                        <p:attrNameLst>
                                          <p:attrName>style.visibility</p:attrName>
                                        </p:attrNameLst>
                                      </p:cBhvr>
                                      <p:to>
                                        <p:strVal val="visible"/>
                                      </p:to>
                                    </p:set>
                                    <p:anim calcmode="lin" valueType="num">
                                      <p:cBhvr additive="base">
                                        <p:cTn id="270" dur="500" fill="hold"/>
                                        <p:tgtEl>
                                          <p:spTgt spid="118"/>
                                        </p:tgtEl>
                                        <p:attrNameLst>
                                          <p:attrName>ppt_x</p:attrName>
                                        </p:attrNameLst>
                                      </p:cBhvr>
                                      <p:tavLst>
                                        <p:tav tm="0">
                                          <p:val>
                                            <p:strVal val="0-#ppt_w/2"/>
                                          </p:val>
                                        </p:tav>
                                        <p:tav tm="100000">
                                          <p:val>
                                            <p:strVal val="#ppt_x"/>
                                          </p:val>
                                        </p:tav>
                                      </p:tavLst>
                                    </p:anim>
                                    <p:anim calcmode="lin" valueType="num">
                                      <p:cBhvr additive="base">
                                        <p:cTn id="271" dur="500" fill="hold"/>
                                        <p:tgtEl>
                                          <p:spTgt spid="118"/>
                                        </p:tgtEl>
                                        <p:attrNameLst>
                                          <p:attrName>ppt_y</p:attrName>
                                        </p:attrNameLst>
                                      </p:cBhvr>
                                      <p:tavLst>
                                        <p:tav tm="0">
                                          <p:val>
                                            <p:strVal val="#ppt_y"/>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19"/>
                                        </p:tgtEl>
                                        <p:attrNameLst>
                                          <p:attrName>style.visibility</p:attrName>
                                        </p:attrNameLst>
                                      </p:cBhvr>
                                      <p:to>
                                        <p:strVal val="visible"/>
                                      </p:to>
                                    </p:set>
                                    <p:anim calcmode="lin" valueType="num">
                                      <p:cBhvr additive="base">
                                        <p:cTn id="274" dur="500" fill="hold"/>
                                        <p:tgtEl>
                                          <p:spTgt spid="119"/>
                                        </p:tgtEl>
                                        <p:attrNameLst>
                                          <p:attrName>ppt_x</p:attrName>
                                        </p:attrNameLst>
                                      </p:cBhvr>
                                      <p:tavLst>
                                        <p:tav tm="0">
                                          <p:val>
                                            <p:strVal val="#ppt_x"/>
                                          </p:val>
                                        </p:tav>
                                        <p:tav tm="100000">
                                          <p:val>
                                            <p:strVal val="#ppt_x"/>
                                          </p:val>
                                        </p:tav>
                                      </p:tavLst>
                                    </p:anim>
                                    <p:anim calcmode="lin" valueType="num">
                                      <p:cBhvr additive="base">
                                        <p:cTn id="275" dur="500" fill="hold"/>
                                        <p:tgtEl>
                                          <p:spTgt spid="119"/>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0"/>
                                        </p:tgtEl>
                                        <p:attrNameLst>
                                          <p:attrName>style.visibility</p:attrName>
                                        </p:attrNameLst>
                                      </p:cBhvr>
                                      <p:to>
                                        <p:strVal val="visible"/>
                                      </p:to>
                                    </p:set>
                                    <p:anim calcmode="lin" valueType="num">
                                      <p:cBhvr additive="base">
                                        <p:cTn id="278" dur="500" fill="hold"/>
                                        <p:tgtEl>
                                          <p:spTgt spid="120"/>
                                        </p:tgtEl>
                                        <p:attrNameLst>
                                          <p:attrName>ppt_x</p:attrName>
                                        </p:attrNameLst>
                                      </p:cBhvr>
                                      <p:tavLst>
                                        <p:tav tm="0">
                                          <p:val>
                                            <p:strVal val="#ppt_x"/>
                                          </p:val>
                                        </p:tav>
                                        <p:tav tm="100000">
                                          <p:val>
                                            <p:strVal val="#ppt_x"/>
                                          </p:val>
                                        </p:tav>
                                      </p:tavLst>
                                    </p:anim>
                                    <p:anim calcmode="lin" valueType="num">
                                      <p:cBhvr additive="base">
                                        <p:cTn id="279" dur="500" fill="hold"/>
                                        <p:tgtEl>
                                          <p:spTgt spid="120"/>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1"/>
                                        </p:tgtEl>
                                        <p:attrNameLst>
                                          <p:attrName>style.visibility</p:attrName>
                                        </p:attrNameLst>
                                      </p:cBhvr>
                                      <p:to>
                                        <p:strVal val="visible"/>
                                      </p:to>
                                    </p:set>
                                    <p:anim calcmode="lin" valueType="num">
                                      <p:cBhvr additive="base">
                                        <p:cTn id="282" dur="500" fill="hold"/>
                                        <p:tgtEl>
                                          <p:spTgt spid="121"/>
                                        </p:tgtEl>
                                        <p:attrNameLst>
                                          <p:attrName>ppt_x</p:attrName>
                                        </p:attrNameLst>
                                      </p:cBhvr>
                                      <p:tavLst>
                                        <p:tav tm="0">
                                          <p:val>
                                            <p:strVal val="#ppt_x"/>
                                          </p:val>
                                        </p:tav>
                                        <p:tav tm="100000">
                                          <p:val>
                                            <p:strVal val="#ppt_x"/>
                                          </p:val>
                                        </p:tav>
                                      </p:tavLst>
                                    </p:anim>
                                    <p:anim calcmode="lin" valueType="num">
                                      <p:cBhvr additive="base">
                                        <p:cTn id="283" dur="500" fill="hold"/>
                                        <p:tgtEl>
                                          <p:spTgt spid="121"/>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anim calcmode="lin" valueType="num">
                                      <p:cBhvr additive="base">
                                        <p:cTn id="286" dur="500" fill="hold"/>
                                        <p:tgtEl>
                                          <p:spTgt spid="122"/>
                                        </p:tgtEl>
                                        <p:attrNameLst>
                                          <p:attrName>ppt_x</p:attrName>
                                        </p:attrNameLst>
                                      </p:cBhvr>
                                      <p:tavLst>
                                        <p:tav tm="0">
                                          <p:val>
                                            <p:strVal val="#ppt_x"/>
                                          </p:val>
                                        </p:tav>
                                        <p:tav tm="100000">
                                          <p:val>
                                            <p:strVal val="#ppt_x"/>
                                          </p:val>
                                        </p:tav>
                                      </p:tavLst>
                                    </p:anim>
                                    <p:anim calcmode="lin" valueType="num">
                                      <p:cBhvr additive="base">
                                        <p:cTn id="287" dur="500" fill="hold"/>
                                        <p:tgtEl>
                                          <p:spTgt spid="122"/>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3"/>
                                        </p:tgtEl>
                                        <p:attrNameLst>
                                          <p:attrName>style.visibility</p:attrName>
                                        </p:attrNameLst>
                                      </p:cBhvr>
                                      <p:to>
                                        <p:strVal val="visible"/>
                                      </p:to>
                                    </p:set>
                                    <p:anim calcmode="lin" valueType="num">
                                      <p:cBhvr additive="base">
                                        <p:cTn id="290" dur="500" fill="hold"/>
                                        <p:tgtEl>
                                          <p:spTgt spid="123"/>
                                        </p:tgtEl>
                                        <p:attrNameLst>
                                          <p:attrName>ppt_x</p:attrName>
                                        </p:attrNameLst>
                                      </p:cBhvr>
                                      <p:tavLst>
                                        <p:tav tm="0">
                                          <p:val>
                                            <p:strVal val="#ppt_x"/>
                                          </p:val>
                                        </p:tav>
                                        <p:tav tm="100000">
                                          <p:val>
                                            <p:strVal val="#ppt_x"/>
                                          </p:val>
                                        </p:tav>
                                      </p:tavLst>
                                    </p:anim>
                                    <p:anim calcmode="lin" valueType="num">
                                      <p:cBhvr additive="base">
                                        <p:cTn id="291" dur="500" fill="hold"/>
                                        <p:tgtEl>
                                          <p:spTgt spid="123"/>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4"/>
                                        </p:tgtEl>
                                        <p:attrNameLst>
                                          <p:attrName>style.visibility</p:attrName>
                                        </p:attrNameLst>
                                      </p:cBhvr>
                                      <p:to>
                                        <p:strVal val="visible"/>
                                      </p:to>
                                    </p:set>
                                    <p:anim calcmode="lin" valueType="num">
                                      <p:cBhvr additive="base">
                                        <p:cTn id="294" dur="500" fill="hold"/>
                                        <p:tgtEl>
                                          <p:spTgt spid="124"/>
                                        </p:tgtEl>
                                        <p:attrNameLst>
                                          <p:attrName>ppt_x</p:attrName>
                                        </p:attrNameLst>
                                      </p:cBhvr>
                                      <p:tavLst>
                                        <p:tav tm="0">
                                          <p:val>
                                            <p:strVal val="#ppt_x"/>
                                          </p:val>
                                        </p:tav>
                                        <p:tav tm="100000">
                                          <p:val>
                                            <p:strVal val="#ppt_x"/>
                                          </p:val>
                                        </p:tav>
                                      </p:tavLst>
                                    </p:anim>
                                    <p:anim calcmode="lin" valueType="num">
                                      <p:cBhvr additive="base">
                                        <p:cTn id="295" dur="500" fill="hold"/>
                                        <p:tgtEl>
                                          <p:spTgt spid="124"/>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5"/>
                                        </p:tgtEl>
                                        <p:attrNameLst>
                                          <p:attrName>style.visibility</p:attrName>
                                        </p:attrNameLst>
                                      </p:cBhvr>
                                      <p:to>
                                        <p:strVal val="visible"/>
                                      </p:to>
                                    </p:set>
                                    <p:anim calcmode="lin" valueType="num">
                                      <p:cBhvr additive="base">
                                        <p:cTn id="298" dur="500" fill="hold"/>
                                        <p:tgtEl>
                                          <p:spTgt spid="125"/>
                                        </p:tgtEl>
                                        <p:attrNameLst>
                                          <p:attrName>ppt_x</p:attrName>
                                        </p:attrNameLst>
                                      </p:cBhvr>
                                      <p:tavLst>
                                        <p:tav tm="0">
                                          <p:val>
                                            <p:strVal val="#ppt_x"/>
                                          </p:val>
                                        </p:tav>
                                        <p:tav tm="100000">
                                          <p:val>
                                            <p:strVal val="#ppt_x"/>
                                          </p:val>
                                        </p:tav>
                                      </p:tavLst>
                                    </p:anim>
                                    <p:anim calcmode="lin" valueType="num">
                                      <p:cBhvr additive="base">
                                        <p:cTn id="299" dur="500" fill="hold"/>
                                        <p:tgtEl>
                                          <p:spTgt spid="125"/>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6"/>
                                        </p:tgtEl>
                                        <p:attrNameLst>
                                          <p:attrName>style.visibility</p:attrName>
                                        </p:attrNameLst>
                                      </p:cBhvr>
                                      <p:to>
                                        <p:strVal val="visible"/>
                                      </p:to>
                                    </p:set>
                                    <p:anim calcmode="lin" valueType="num">
                                      <p:cBhvr additive="base">
                                        <p:cTn id="302" dur="500" fill="hold"/>
                                        <p:tgtEl>
                                          <p:spTgt spid="126"/>
                                        </p:tgtEl>
                                        <p:attrNameLst>
                                          <p:attrName>ppt_x</p:attrName>
                                        </p:attrNameLst>
                                      </p:cBhvr>
                                      <p:tavLst>
                                        <p:tav tm="0">
                                          <p:val>
                                            <p:strVal val="#ppt_x"/>
                                          </p:val>
                                        </p:tav>
                                        <p:tav tm="100000">
                                          <p:val>
                                            <p:strVal val="#ppt_x"/>
                                          </p:val>
                                        </p:tav>
                                      </p:tavLst>
                                    </p:anim>
                                    <p:anim calcmode="lin" valueType="num">
                                      <p:cBhvr additive="base">
                                        <p:cTn id="303" dur="500" fill="hold"/>
                                        <p:tgtEl>
                                          <p:spTgt spid="126"/>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7"/>
                                        </p:tgtEl>
                                        <p:attrNameLst>
                                          <p:attrName>style.visibility</p:attrName>
                                        </p:attrNameLst>
                                      </p:cBhvr>
                                      <p:to>
                                        <p:strVal val="visible"/>
                                      </p:to>
                                    </p:set>
                                    <p:anim calcmode="lin" valueType="num">
                                      <p:cBhvr additive="base">
                                        <p:cTn id="306" dur="500" fill="hold"/>
                                        <p:tgtEl>
                                          <p:spTgt spid="127"/>
                                        </p:tgtEl>
                                        <p:attrNameLst>
                                          <p:attrName>ppt_x</p:attrName>
                                        </p:attrNameLst>
                                      </p:cBhvr>
                                      <p:tavLst>
                                        <p:tav tm="0">
                                          <p:val>
                                            <p:strVal val="#ppt_x"/>
                                          </p:val>
                                        </p:tav>
                                        <p:tav tm="100000">
                                          <p:val>
                                            <p:strVal val="#ppt_x"/>
                                          </p:val>
                                        </p:tav>
                                      </p:tavLst>
                                    </p:anim>
                                    <p:anim calcmode="lin" valueType="num">
                                      <p:cBhvr additive="base">
                                        <p:cTn id="307" dur="500" fill="hold"/>
                                        <p:tgtEl>
                                          <p:spTgt spid="127"/>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additive="base">
                                        <p:cTn id="310" dur="500" fill="hold"/>
                                        <p:tgtEl>
                                          <p:spTgt spid="128"/>
                                        </p:tgtEl>
                                        <p:attrNameLst>
                                          <p:attrName>ppt_x</p:attrName>
                                        </p:attrNameLst>
                                      </p:cBhvr>
                                      <p:tavLst>
                                        <p:tav tm="0">
                                          <p:val>
                                            <p:strVal val="#ppt_x"/>
                                          </p:val>
                                        </p:tav>
                                        <p:tav tm="100000">
                                          <p:val>
                                            <p:strVal val="#ppt_x"/>
                                          </p:val>
                                        </p:tav>
                                      </p:tavLst>
                                    </p:anim>
                                    <p:anim calcmode="lin" valueType="num">
                                      <p:cBhvr additive="base">
                                        <p:cTn id="311" dur="500" fill="hold"/>
                                        <p:tgtEl>
                                          <p:spTgt spid="12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9"/>
                                        </p:tgtEl>
                                        <p:attrNameLst>
                                          <p:attrName>style.visibility</p:attrName>
                                        </p:attrNameLst>
                                      </p:cBhvr>
                                      <p:to>
                                        <p:strVal val="visible"/>
                                      </p:to>
                                    </p:set>
                                    <p:anim calcmode="lin" valueType="num">
                                      <p:cBhvr additive="base">
                                        <p:cTn id="314" dur="500" fill="hold"/>
                                        <p:tgtEl>
                                          <p:spTgt spid="129"/>
                                        </p:tgtEl>
                                        <p:attrNameLst>
                                          <p:attrName>ppt_x</p:attrName>
                                        </p:attrNameLst>
                                      </p:cBhvr>
                                      <p:tavLst>
                                        <p:tav tm="0">
                                          <p:val>
                                            <p:strVal val="#ppt_x"/>
                                          </p:val>
                                        </p:tav>
                                        <p:tav tm="100000">
                                          <p:val>
                                            <p:strVal val="#ppt_x"/>
                                          </p:val>
                                        </p:tav>
                                      </p:tavLst>
                                    </p:anim>
                                    <p:anim calcmode="lin" valueType="num">
                                      <p:cBhvr additive="base">
                                        <p:cTn id="315" dur="500" fill="hold"/>
                                        <p:tgtEl>
                                          <p:spTgt spid="129"/>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0"/>
                                        </p:tgtEl>
                                        <p:attrNameLst>
                                          <p:attrName>style.visibility</p:attrName>
                                        </p:attrNameLst>
                                      </p:cBhvr>
                                      <p:to>
                                        <p:strVal val="visible"/>
                                      </p:to>
                                    </p:set>
                                    <p:anim calcmode="lin" valueType="num">
                                      <p:cBhvr additive="base">
                                        <p:cTn id="318" dur="500" fill="hold"/>
                                        <p:tgtEl>
                                          <p:spTgt spid="130"/>
                                        </p:tgtEl>
                                        <p:attrNameLst>
                                          <p:attrName>ppt_x</p:attrName>
                                        </p:attrNameLst>
                                      </p:cBhvr>
                                      <p:tavLst>
                                        <p:tav tm="0">
                                          <p:val>
                                            <p:strVal val="#ppt_x"/>
                                          </p:val>
                                        </p:tav>
                                        <p:tav tm="100000">
                                          <p:val>
                                            <p:strVal val="#ppt_x"/>
                                          </p:val>
                                        </p:tav>
                                      </p:tavLst>
                                    </p:anim>
                                    <p:anim calcmode="lin" valueType="num">
                                      <p:cBhvr additive="base">
                                        <p:cTn id="319" dur="500" fill="hold"/>
                                        <p:tgtEl>
                                          <p:spTgt spid="130"/>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 calcmode="lin" valueType="num">
                                      <p:cBhvr additive="base">
                                        <p:cTn id="322" dur="500" fill="hold"/>
                                        <p:tgtEl>
                                          <p:spTgt spid="131"/>
                                        </p:tgtEl>
                                        <p:attrNameLst>
                                          <p:attrName>ppt_x</p:attrName>
                                        </p:attrNameLst>
                                      </p:cBhvr>
                                      <p:tavLst>
                                        <p:tav tm="0">
                                          <p:val>
                                            <p:strVal val="#ppt_x"/>
                                          </p:val>
                                        </p:tav>
                                        <p:tav tm="100000">
                                          <p:val>
                                            <p:strVal val="#ppt_x"/>
                                          </p:val>
                                        </p:tav>
                                      </p:tavLst>
                                    </p:anim>
                                    <p:anim calcmode="lin" valueType="num">
                                      <p:cBhvr additive="base">
                                        <p:cTn id="323" dur="500" fill="hold"/>
                                        <p:tgtEl>
                                          <p:spTgt spid="131"/>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2"/>
                                        </p:tgtEl>
                                        <p:attrNameLst>
                                          <p:attrName>style.visibility</p:attrName>
                                        </p:attrNameLst>
                                      </p:cBhvr>
                                      <p:to>
                                        <p:strVal val="visible"/>
                                      </p:to>
                                    </p:set>
                                    <p:anim calcmode="lin" valueType="num">
                                      <p:cBhvr additive="base">
                                        <p:cTn id="326" dur="500" fill="hold"/>
                                        <p:tgtEl>
                                          <p:spTgt spid="132"/>
                                        </p:tgtEl>
                                        <p:attrNameLst>
                                          <p:attrName>ppt_x</p:attrName>
                                        </p:attrNameLst>
                                      </p:cBhvr>
                                      <p:tavLst>
                                        <p:tav tm="0">
                                          <p:val>
                                            <p:strVal val="#ppt_x"/>
                                          </p:val>
                                        </p:tav>
                                        <p:tav tm="100000">
                                          <p:val>
                                            <p:strVal val="#ppt_x"/>
                                          </p:val>
                                        </p:tav>
                                      </p:tavLst>
                                    </p:anim>
                                    <p:anim calcmode="lin" valueType="num">
                                      <p:cBhvr additive="base">
                                        <p:cTn id="327" dur="500" fill="hold"/>
                                        <p:tgtEl>
                                          <p:spTgt spid="132"/>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3"/>
                                        </p:tgtEl>
                                        <p:attrNameLst>
                                          <p:attrName>style.visibility</p:attrName>
                                        </p:attrNameLst>
                                      </p:cBhvr>
                                      <p:to>
                                        <p:strVal val="visible"/>
                                      </p:to>
                                    </p:set>
                                    <p:anim calcmode="lin" valueType="num">
                                      <p:cBhvr additive="base">
                                        <p:cTn id="330" dur="500" fill="hold"/>
                                        <p:tgtEl>
                                          <p:spTgt spid="133"/>
                                        </p:tgtEl>
                                        <p:attrNameLst>
                                          <p:attrName>ppt_x</p:attrName>
                                        </p:attrNameLst>
                                      </p:cBhvr>
                                      <p:tavLst>
                                        <p:tav tm="0">
                                          <p:val>
                                            <p:strVal val="#ppt_x"/>
                                          </p:val>
                                        </p:tav>
                                        <p:tav tm="100000">
                                          <p:val>
                                            <p:strVal val="#ppt_x"/>
                                          </p:val>
                                        </p:tav>
                                      </p:tavLst>
                                    </p:anim>
                                    <p:anim calcmode="lin" valueType="num">
                                      <p:cBhvr additive="base">
                                        <p:cTn id="331" dur="500" fill="hold"/>
                                        <p:tgtEl>
                                          <p:spTgt spid="133"/>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4"/>
                                        </p:tgtEl>
                                        <p:attrNameLst>
                                          <p:attrName>style.visibility</p:attrName>
                                        </p:attrNameLst>
                                      </p:cBhvr>
                                      <p:to>
                                        <p:strVal val="visible"/>
                                      </p:to>
                                    </p:set>
                                    <p:anim calcmode="lin" valueType="num">
                                      <p:cBhvr additive="base">
                                        <p:cTn id="334" dur="500" fill="hold"/>
                                        <p:tgtEl>
                                          <p:spTgt spid="134"/>
                                        </p:tgtEl>
                                        <p:attrNameLst>
                                          <p:attrName>ppt_x</p:attrName>
                                        </p:attrNameLst>
                                      </p:cBhvr>
                                      <p:tavLst>
                                        <p:tav tm="0">
                                          <p:val>
                                            <p:strVal val="#ppt_x"/>
                                          </p:val>
                                        </p:tav>
                                        <p:tav tm="100000">
                                          <p:val>
                                            <p:strVal val="#ppt_x"/>
                                          </p:val>
                                        </p:tav>
                                      </p:tavLst>
                                    </p:anim>
                                    <p:anim calcmode="lin" valueType="num">
                                      <p:cBhvr additive="base">
                                        <p:cTn id="335" dur="500" fill="hold"/>
                                        <p:tgtEl>
                                          <p:spTgt spid="134"/>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 calcmode="lin" valueType="num">
                                      <p:cBhvr additive="base">
                                        <p:cTn id="338" dur="500" fill="hold"/>
                                        <p:tgtEl>
                                          <p:spTgt spid="135"/>
                                        </p:tgtEl>
                                        <p:attrNameLst>
                                          <p:attrName>ppt_x</p:attrName>
                                        </p:attrNameLst>
                                      </p:cBhvr>
                                      <p:tavLst>
                                        <p:tav tm="0">
                                          <p:val>
                                            <p:strVal val="#ppt_x"/>
                                          </p:val>
                                        </p:tav>
                                        <p:tav tm="100000">
                                          <p:val>
                                            <p:strVal val="#ppt_x"/>
                                          </p:val>
                                        </p:tav>
                                      </p:tavLst>
                                    </p:anim>
                                    <p:anim calcmode="lin" valueType="num">
                                      <p:cBhvr additive="base">
                                        <p:cTn id="339" dur="500" fill="hold"/>
                                        <p:tgtEl>
                                          <p:spTgt spid="135"/>
                                        </p:tgtEl>
                                        <p:attrNameLst>
                                          <p:attrName>ppt_y</p:attrName>
                                        </p:attrNameLst>
                                      </p:cBhvr>
                                      <p:tavLst>
                                        <p:tav tm="0">
                                          <p:val>
                                            <p:strVal val="1+#ppt_h/2"/>
                                          </p:val>
                                        </p:tav>
                                        <p:tav tm="100000">
                                          <p:val>
                                            <p:strVal val="#ppt_y"/>
                                          </p:val>
                                        </p:tav>
                                      </p:tavLst>
                                    </p:anim>
                                  </p:childTnLst>
                                </p:cTn>
                              </p:par>
                            </p:childTnLst>
                          </p:cTn>
                        </p:par>
                        <p:par>
                          <p:cTn id="340" fill="hold">
                            <p:stCondLst>
                              <p:cond delay="2000"/>
                            </p:stCondLst>
                            <p:childTnLst>
                              <p:par>
                                <p:cTn id="341" presetID="47" presetClass="entr" presetSubtype="0" fill="hold" grpId="0" nodeType="afterEffect">
                                  <p:stCondLst>
                                    <p:cond delay="0"/>
                                  </p:stCondLst>
                                  <p:childTnLst>
                                    <p:set>
                                      <p:cBhvr>
                                        <p:cTn id="342" dur="1" fill="hold">
                                          <p:stCondLst>
                                            <p:cond delay="0"/>
                                          </p:stCondLst>
                                        </p:cTn>
                                        <p:tgtEl>
                                          <p:spTgt spid="136"/>
                                        </p:tgtEl>
                                        <p:attrNameLst>
                                          <p:attrName>style.visibility</p:attrName>
                                        </p:attrNameLst>
                                      </p:cBhvr>
                                      <p:to>
                                        <p:strVal val="visible"/>
                                      </p:to>
                                    </p:set>
                                    <p:animEffect transition="in" filter="fade">
                                      <p:cBhvr>
                                        <p:cTn id="343" dur="1000"/>
                                        <p:tgtEl>
                                          <p:spTgt spid="136"/>
                                        </p:tgtEl>
                                      </p:cBhvr>
                                    </p:animEffect>
                                    <p:anim calcmode="lin" valueType="num">
                                      <p:cBhvr>
                                        <p:cTn id="344" dur="1000" fill="hold"/>
                                        <p:tgtEl>
                                          <p:spTgt spid="136"/>
                                        </p:tgtEl>
                                        <p:attrNameLst>
                                          <p:attrName>ppt_x</p:attrName>
                                        </p:attrNameLst>
                                      </p:cBhvr>
                                      <p:tavLst>
                                        <p:tav tm="0">
                                          <p:val>
                                            <p:strVal val="#ppt_x"/>
                                          </p:val>
                                        </p:tav>
                                        <p:tav tm="100000">
                                          <p:val>
                                            <p:strVal val="#ppt_x"/>
                                          </p:val>
                                        </p:tav>
                                      </p:tavLst>
                                    </p:anim>
                                    <p:anim calcmode="lin" valueType="num">
                                      <p:cBhvr>
                                        <p:cTn id="345" dur="1000" fill="hold"/>
                                        <p:tgtEl>
                                          <p:spTgt spid="136"/>
                                        </p:tgtEl>
                                        <p:attrNameLst>
                                          <p:attrName>ppt_y</p:attrName>
                                        </p:attrNameLst>
                                      </p:cBhvr>
                                      <p:tavLst>
                                        <p:tav tm="0">
                                          <p:val>
                                            <p:strVal val="#ppt_y-.1"/>
                                          </p:val>
                                        </p:tav>
                                        <p:tav tm="100000">
                                          <p:val>
                                            <p:strVal val="#ppt_y"/>
                                          </p:val>
                                        </p:tav>
                                      </p:tavLst>
                                    </p:anim>
                                  </p:childTnLst>
                                </p:cTn>
                              </p:par>
                            </p:childTnLst>
                          </p:cTn>
                        </p:par>
                        <p:par>
                          <p:cTn id="346" fill="hold">
                            <p:stCondLst>
                              <p:cond delay="3000"/>
                            </p:stCondLst>
                            <p:childTnLst>
                              <p:par>
                                <p:cTn id="347" presetID="22" presetClass="entr" presetSubtype="8" fill="hold" nodeType="afterEffect">
                                  <p:stCondLst>
                                    <p:cond delay="0"/>
                                  </p:stCondLst>
                                  <p:childTnLst>
                                    <p:set>
                                      <p:cBhvr>
                                        <p:cTn id="348" dur="1" fill="hold">
                                          <p:stCondLst>
                                            <p:cond delay="0"/>
                                          </p:stCondLst>
                                        </p:cTn>
                                        <p:tgtEl>
                                          <p:spTgt spid="137"/>
                                        </p:tgtEl>
                                        <p:attrNameLst>
                                          <p:attrName>style.visibility</p:attrName>
                                        </p:attrNameLst>
                                      </p:cBhvr>
                                      <p:to>
                                        <p:strVal val="visible"/>
                                      </p:to>
                                    </p:set>
                                    <p:animEffect transition="in" filter="wipe(left)">
                                      <p:cBhvr>
                                        <p:cTn id="349" dur="500"/>
                                        <p:tgtEl>
                                          <p:spTgt spid="137"/>
                                        </p:tgtEl>
                                      </p:cBhvr>
                                    </p:animEffect>
                                  </p:childTnLst>
                                </p:cTn>
                              </p:par>
                            </p:childTnLst>
                          </p:cTn>
                        </p:par>
                        <p:par>
                          <p:cTn id="350" fill="hold">
                            <p:stCondLst>
                              <p:cond delay="3500"/>
                            </p:stCondLst>
                            <p:childTnLst>
                              <p:par>
                                <p:cTn id="351" presetID="22" presetClass="entr" presetSubtype="8" fill="hold" grpId="0" nodeType="afterEffect">
                                  <p:stCondLst>
                                    <p:cond delay="0"/>
                                  </p:stCondLst>
                                  <p:childTnLst>
                                    <p:set>
                                      <p:cBhvr>
                                        <p:cTn id="352" dur="1" fill="hold">
                                          <p:stCondLst>
                                            <p:cond delay="0"/>
                                          </p:stCondLst>
                                        </p:cTn>
                                        <p:tgtEl>
                                          <p:spTgt spid="138"/>
                                        </p:tgtEl>
                                        <p:attrNameLst>
                                          <p:attrName>style.visibility</p:attrName>
                                        </p:attrNameLst>
                                      </p:cBhvr>
                                      <p:to>
                                        <p:strVal val="visible"/>
                                      </p:to>
                                    </p:set>
                                    <p:animEffect transition="in" filter="wipe(left)">
                                      <p:cBhvr>
                                        <p:cTn id="353" dur="500"/>
                                        <p:tgtEl>
                                          <p:spTgt spid="138"/>
                                        </p:tgtEl>
                                      </p:cBhvr>
                                    </p:animEffect>
                                  </p:childTnLst>
                                </p:cTn>
                              </p:par>
                              <p:par>
                                <p:cTn id="354" presetID="22" presetClass="entr" presetSubtype="8" fill="hold" grpId="0" nodeType="withEffect">
                                  <p:stCondLst>
                                    <p:cond delay="0"/>
                                  </p:stCondLst>
                                  <p:childTnLst>
                                    <p:set>
                                      <p:cBhvr>
                                        <p:cTn id="355" dur="1" fill="hold">
                                          <p:stCondLst>
                                            <p:cond delay="0"/>
                                          </p:stCondLst>
                                        </p:cTn>
                                        <p:tgtEl>
                                          <p:spTgt spid="139"/>
                                        </p:tgtEl>
                                        <p:attrNameLst>
                                          <p:attrName>style.visibility</p:attrName>
                                        </p:attrNameLst>
                                      </p:cBhvr>
                                      <p:to>
                                        <p:strVal val="visible"/>
                                      </p:to>
                                    </p:set>
                                    <p:animEffect transition="in" filter="wipe(left)">
                                      <p:cBhvr>
                                        <p:cTn id="356" dur="500"/>
                                        <p:tgtEl>
                                          <p:spTgt spid="139"/>
                                        </p:tgtEl>
                                      </p:cBhvr>
                                    </p:animEffect>
                                  </p:childTnLst>
                                </p:cTn>
                              </p:par>
                            </p:childTnLst>
                          </p:cTn>
                        </p:par>
                        <p:par>
                          <p:cTn id="357" fill="hold">
                            <p:stCondLst>
                              <p:cond delay="4000"/>
                            </p:stCondLst>
                            <p:childTnLst>
                              <p:par>
                                <p:cTn id="358" presetID="47" presetClass="entr" presetSubtype="0" fill="hold" grpId="0" nodeType="afterEffect">
                                  <p:stCondLst>
                                    <p:cond delay="0"/>
                                  </p:stCondLst>
                                  <p:childTnLst>
                                    <p:set>
                                      <p:cBhvr>
                                        <p:cTn id="359" dur="1" fill="hold">
                                          <p:stCondLst>
                                            <p:cond delay="0"/>
                                          </p:stCondLst>
                                        </p:cTn>
                                        <p:tgtEl>
                                          <p:spTgt spid="140"/>
                                        </p:tgtEl>
                                        <p:attrNameLst>
                                          <p:attrName>style.visibility</p:attrName>
                                        </p:attrNameLst>
                                      </p:cBhvr>
                                      <p:to>
                                        <p:strVal val="visible"/>
                                      </p:to>
                                    </p:set>
                                    <p:animEffect transition="in" filter="fade">
                                      <p:cBhvr>
                                        <p:cTn id="360" dur="1000"/>
                                        <p:tgtEl>
                                          <p:spTgt spid="140"/>
                                        </p:tgtEl>
                                      </p:cBhvr>
                                    </p:animEffect>
                                    <p:anim calcmode="lin" valueType="num">
                                      <p:cBhvr>
                                        <p:cTn id="361" dur="1000" fill="hold"/>
                                        <p:tgtEl>
                                          <p:spTgt spid="140"/>
                                        </p:tgtEl>
                                        <p:attrNameLst>
                                          <p:attrName>ppt_x</p:attrName>
                                        </p:attrNameLst>
                                      </p:cBhvr>
                                      <p:tavLst>
                                        <p:tav tm="0">
                                          <p:val>
                                            <p:strVal val="#ppt_x"/>
                                          </p:val>
                                        </p:tav>
                                        <p:tav tm="100000">
                                          <p:val>
                                            <p:strVal val="#ppt_x"/>
                                          </p:val>
                                        </p:tav>
                                      </p:tavLst>
                                    </p:anim>
                                    <p:anim calcmode="lin" valueType="num">
                                      <p:cBhvr>
                                        <p:cTn id="362" dur="1000" fill="hold"/>
                                        <p:tgtEl>
                                          <p:spTgt spid="140"/>
                                        </p:tgtEl>
                                        <p:attrNameLst>
                                          <p:attrName>ppt_y</p:attrName>
                                        </p:attrNameLst>
                                      </p:cBhvr>
                                      <p:tavLst>
                                        <p:tav tm="0">
                                          <p:val>
                                            <p:strVal val="#ppt_y-.1"/>
                                          </p:val>
                                        </p:tav>
                                        <p:tav tm="100000">
                                          <p:val>
                                            <p:strVal val="#ppt_y"/>
                                          </p:val>
                                        </p:tav>
                                      </p:tavLst>
                                    </p:anim>
                                  </p:childTnLst>
                                </p:cTn>
                              </p:par>
                            </p:childTnLst>
                          </p:cTn>
                        </p:par>
                        <p:par>
                          <p:cTn id="363" fill="hold">
                            <p:stCondLst>
                              <p:cond delay="5000"/>
                            </p:stCondLst>
                            <p:childTnLst>
                              <p:par>
                                <p:cTn id="364" presetID="22" presetClass="entr" presetSubtype="8" fill="hold" nodeType="afterEffect">
                                  <p:stCondLst>
                                    <p:cond delay="0"/>
                                  </p:stCondLst>
                                  <p:childTnLst>
                                    <p:set>
                                      <p:cBhvr>
                                        <p:cTn id="365" dur="1" fill="hold">
                                          <p:stCondLst>
                                            <p:cond delay="0"/>
                                          </p:stCondLst>
                                        </p:cTn>
                                        <p:tgtEl>
                                          <p:spTgt spid="141"/>
                                        </p:tgtEl>
                                        <p:attrNameLst>
                                          <p:attrName>style.visibility</p:attrName>
                                        </p:attrNameLst>
                                      </p:cBhvr>
                                      <p:to>
                                        <p:strVal val="visible"/>
                                      </p:to>
                                    </p:set>
                                    <p:animEffect transition="in" filter="wipe(left)">
                                      <p:cBhvr>
                                        <p:cTn id="366" dur="500"/>
                                        <p:tgtEl>
                                          <p:spTgt spid="141"/>
                                        </p:tgtEl>
                                      </p:cBhvr>
                                    </p:animEffect>
                                  </p:childTnLst>
                                </p:cTn>
                              </p:par>
                            </p:childTnLst>
                          </p:cTn>
                        </p:par>
                        <p:par>
                          <p:cTn id="367" fill="hold">
                            <p:stCondLst>
                              <p:cond delay="5500"/>
                            </p:stCondLst>
                            <p:childTnLst>
                              <p:par>
                                <p:cTn id="368" presetID="22" presetClass="entr" presetSubtype="8" fill="hold" grpId="0" nodeType="afterEffect">
                                  <p:stCondLst>
                                    <p:cond delay="0"/>
                                  </p:stCondLst>
                                  <p:childTnLst>
                                    <p:set>
                                      <p:cBhvr>
                                        <p:cTn id="369" dur="1" fill="hold">
                                          <p:stCondLst>
                                            <p:cond delay="0"/>
                                          </p:stCondLst>
                                        </p:cTn>
                                        <p:tgtEl>
                                          <p:spTgt spid="142"/>
                                        </p:tgtEl>
                                        <p:attrNameLst>
                                          <p:attrName>style.visibility</p:attrName>
                                        </p:attrNameLst>
                                      </p:cBhvr>
                                      <p:to>
                                        <p:strVal val="visible"/>
                                      </p:to>
                                    </p:set>
                                    <p:animEffect transition="in" filter="wipe(left)">
                                      <p:cBhvr>
                                        <p:cTn id="370" dur="500"/>
                                        <p:tgtEl>
                                          <p:spTgt spid="14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3"/>
                                        </p:tgtEl>
                                        <p:attrNameLst>
                                          <p:attrName>style.visibility</p:attrName>
                                        </p:attrNameLst>
                                      </p:cBhvr>
                                      <p:to>
                                        <p:strVal val="visible"/>
                                      </p:to>
                                    </p:set>
                                    <p:animEffect transition="in" filter="wipe(left)">
                                      <p:cBhvr>
                                        <p:cTn id="373" dur="500"/>
                                        <p:tgtEl>
                                          <p:spTgt spid="143"/>
                                        </p:tgtEl>
                                      </p:cBhvr>
                                    </p:animEffect>
                                  </p:childTnLst>
                                </p:cTn>
                              </p:par>
                            </p:childTnLst>
                          </p:cTn>
                        </p:par>
                        <p:par>
                          <p:cTn id="374" fill="hold">
                            <p:stCondLst>
                              <p:cond delay="6000"/>
                            </p:stCondLst>
                            <p:childTnLst>
                              <p:par>
                                <p:cTn id="375" presetID="47" presetClass="entr" presetSubtype="0" fill="hold" grpId="0" nodeType="afterEffect">
                                  <p:stCondLst>
                                    <p:cond delay="0"/>
                                  </p:stCondLst>
                                  <p:childTnLst>
                                    <p:set>
                                      <p:cBhvr>
                                        <p:cTn id="376" dur="1" fill="hold">
                                          <p:stCondLst>
                                            <p:cond delay="0"/>
                                          </p:stCondLst>
                                        </p:cTn>
                                        <p:tgtEl>
                                          <p:spTgt spid="144"/>
                                        </p:tgtEl>
                                        <p:attrNameLst>
                                          <p:attrName>style.visibility</p:attrName>
                                        </p:attrNameLst>
                                      </p:cBhvr>
                                      <p:to>
                                        <p:strVal val="visible"/>
                                      </p:to>
                                    </p:set>
                                    <p:animEffect transition="in" filter="fade">
                                      <p:cBhvr>
                                        <p:cTn id="377" dur="1000"/>
                                        <p:tgtEl>
                                          <p:spTgt spid="144"/>
                                        </p:tgtEl>
                                      </p:cBhvr>
                                    </p:animEffect>
                                    <p:anim calcmode="lin" valueType="num">
                                      <p:cBhvr>
                                        <p:cTn id="378" dur="1000" fill="hold"/>
                                        <p:tgtEl>
                                          <p:spTgt spid="144"/>
                                        </p:tgtEl>
                                        <p:attrNameLst>
                                          <p:attrName>ppt_x</p:attrName>
                                        </p:attrNameLst>
                                      </p:cBhvr>
                                      <p:tavLst>
                                        <p:tav tm="0">
                                          <p:val>
                                            <p:strVal val="#ppt_x"/>
                                          </p:val>
                                        </p:tav>
                                        <p:tav tm="100000">
                                          <p:val>
                                            <p:strVal val="#ppt_x"/>
                                          </p:val>
                                        </p:tav>
                                      </p:tavLst>
                                    </p:anim>
                                    <p:anim calcmode="lin" valueType="num">
                                      <p:cBhvr>
                                        <p:cTn id="379" dur="1000" fill="hold"/>
                                        <p:tgtEl>
                                          <p:spTgt spid="144"/>
                                        </p:tgtEl>
                                        <p:attrNameLst>
                                          <p:attrName>ppt_y</p:attrName>
                                        </p:attrNameLst>
                                      </p:cBhvr>
                                      <p:tavLst>
                                        <p:tav tm="0">
                                          <p:val>
                                            <p:strVal val="#ppt_y-.1"/>
                                          </p:val>
                                        </p:tav>
                                        <p:tav tm="100000">
                                          <p:val>
                                            <p:strVal val="#ppt_y"/>
                                          </p:val>
                                        </p:tav>
                                      </p:tavLst>
                                    </p:anim>
                                  </p:childTnLst>
                                </p:cTn>
                              </p:par>
                            </p:childTnLst>
                          </p:cTn>
                        </p:par>
                        <p:par>
                          <p:cTn id="380" fill="hold">
                            <p:stCondLst>
                              <p:cond delay="7000"/>
                            </p:stCondLst>
                            <p:childTnLst>
                              <p:par>
                                <p:cTn id="381" presetID="22" presetClass="entr" presetSubtype="8" fill="hold" nodeType="afterEffect">
                                  <p:stCondLst>
                                    <p:cond delay="0"/>
                                  </p:stCondLst>
                                  <p:childTnLst>
                                    <p:set>
                                      <p:cBhvr>
                                        <p:cTn id="382" dur="1" fill="hold">
                                          <p:stCondLst>
                                            <p:cond delay="0"/>
                                          </p:stCondLst>
                                        </p:cTn>
                                        <p:tgtEl>
                                          <p:spTgt spid="145"/>
                                        </p:tgtEl>
                                        <p:attrNameLst>
                                          <p:attrName>style.visibility</p:attrName>
                                        </p:attrNameLst>
                                      </p:cBhvr>
                                      <p:to>
                                        <p:strVal val="visible"/>
                                      </p:to>
                                    </p:set>
                                    <p:animEffect transition="in" filter="wipe(left)">
                                      <p:cBhvr>
                                        <p:cTn id="383" dur="500"/>
                                        <p:tgtEl>
                                          <p:spTgt spid="145"/>
                                        </p:tgtEl>
                                      </p:cBhvr>
                                    </p:animEffect>
                                  </p:childTnLst>
                                </p:cTn>
                              </p:par>
                            </p:childTnLst>
                          </p:cTn>
                        </p:par>
                        <p:par>
                          <p:cTn id="384" fill="hold">
                            <p:stCondLst>
                              <p:cond delay="7500"/>
                            </p:stCondLst>
                            <p:childTnLst>
                              <p:par>
                                <p:cTn id="385" presetID="22" presetClass="entr" presetSubtype="8" fill="hold" grpId="0" nodeType="afterEffect">
                                  <p:stCondLst>
                                    <p:cond delay="0"/>
                                  </p:stCondLst>
                                  <p:childTnLst>
                                    <p:set>
                                      <p:cBhvr>
                                        <p:cTn id="386" dur="1" fill="hold">
                                          <p:stCondLst>
                                            <p:cond delay="0"/>
                                          </p:stCondLst>
                                        </p:cTn>
                                        <p:tgtEl>
                                          <p:spTgt spid="146"/>
                                        </p:tgtEl>
                                        <p:attrNameLst>
                                          <p:attrName>style.visibility</p:attrName>
                                        </p:attrNameLst>
                                      </p:cBhvr>
                                      <p:to>
                                        <p:strVal val="visible"/>
                                      </p:to>
                                    </p:set>
                                    <p:animEffect transition="in" filter="wipe(left)">
                                      <p:cBhvr>
                                        <p:cTn id="387" dur="500"/>
                                        <p:tgtEl>
                                          <p:spTgt spid="14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47"/>
                                        </p:tgtEl>
                                        <p:attrNameLst>
                                          <p:attrName>style.visibility</p:attrName>
                                        </p:attrNameLst>
                                      </p:cBhvr>
                                      <p:to>
                                        <p:strVal val="visible"/>
                                      </p:to>
                                    </p:set>
                                    <p:animEffect transition="in" filter="wipe(left)">
                                      <p:cBhvr>
                                        <p:cTn id="39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5" name="图片 4"/>
          <p:cNvPicPr>
            <a:picLocks noChangeAspect="1"/>
          </p:cNvPicPr>
          <p:nvPr/>
        </p:nvPicPr>
        <p:blipFill>
          <a:blip r:embed="rId3"/>
          <a:stretch>
            <a:fillRect/>
          </a:stretch>
        </p:blipFill>
        <p:spPr>
          <a:xfrm>
            <a:off x="756" y="3778109"/>
            <a:ext cx="9143244" cy="1365391"/>
          </a:xfrm>
          <a:prstGeom prst="rect">
            <a:avLst/>
          </a:prstGeom>
        </p:spPr>
      </p:pic>
      <p:sp>
        <p:nvSpPr>
          <p:cNvPr id="38" name="Rectangle 5"/>
          <p:cNvSpPr>
            <a:spLocks noChangeArrowheads="1"/>
          </p:cNvSpPr>
          <p:nvPr/>
        </p:nvSpPr>
        <p:spPr bwMode="auto">
          <a:xfrm>
            <a:off x="2647455" y="1178841"/>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752244" y="12592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464330" y="17942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528632" y="12443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647455" y="24244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724854" y="24661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2</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133966" y="24090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FFFFFF"/>
                </a:solidFill>
                <a:latin typeface="+mn-lt"/>
                <a:ea typeface="+mn-ea"/>
                <a:cs typeface="+mn-ea"/>
                <a:sym typeface="+mn-lt"/>
              </a:rPr>
              <a:t>单击此处添加标题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6113" y="934691"/>
            <a:ext cx="1511103" cy="1511103"/>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3" name="组合 22"/>
          <p:cNvGrpSpPr/>
          <p:nvPr/>
        </p:nvGrpSpPr>
        <p:grpSpPr>
          <a:xfrm>
            <a:off x="6299742" y="934691"/>
            <a:ext cx="1512168" cy="1511103"/>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6" name="组合 25"/>
          <p:cNvGrpSpPr/>
          <p:nvPr/>
        </p:nvGrpSpPr>
        <p:grpSpPr>
          <a:xfrm>
            <a:off x="1375219" y="934691"/>
            <a:ext cx="1512168" cy="1511103"/>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68562" tIns="34281" rIns="68562" bIns="34281" numCol="1" anchor="t" anchorCtr="0" compatLnSpc="1"/>
            <a:lstStyle/>
            <a:p>
              <a:endParaRPr lang="zh-CN" altLang="en-US" sz="101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sp>
        <p:nvSpPr>
          <p:cNvPr id="29" name="Freeform 12"/>
          <p:cNvSpPr/>
          <p:nvPr/>
        </p:nvSpPr>
        <p:spPr bwMode="auto">
          <a:xfrm>
            <a:off x="316246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0" name="Freeform 13"/>
          <p:cNvSpPr/>
          <p:nvPr/>
        </p:nvSpPr>
        <p:spPr bwMode="auto">
          <a:xfrm>
            <a:off x="565183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1" name="矩形 83"/>
          <p:cNvSpPr>
            <a:spLocks noChangeArrowheads="1"/>
          </p:cNvSpPr>
          <p:nvPr/>
        </p:nvSpPr>
        <p:spPr bwMode="auto">
          <a:xfrm>
            <a:off x="1163974" y="3262699"/>
            <a:ext cx="6791481" cy="1440597"/>
          </a:xfrm>
          <a:prstGeom prst="rect">
            <a:avLst/>
          </a:prstGeom>
          <a:solidFill>
            <a:srgbClr val="F2F2F2"/>
          </a:solidFill>
          <a:ln w="9525" cmpd="sng">
            <a:solidFill>
              <a:srgbClr val="55735B"/>
            </a:solidFill>
            <a:miter lim="800000"/>
          </a:ln>
        </p:spPr>
        <p:txBody>
          <a:bodyPr/>
          <a:lstStyle/>
          <a:p>
            <a:endParaRPr lang="zh-CN" altLang="en-US" sz="1010"/>
          </a:p>
        </p:txBody>
      </p:sp>
      <p:sp>
        <p:nvSpPr>
          <p:cNvPr id="44" name="TextBox 84"/>
          <p:cNvSpPr txBox="1">
            <a:spLocks noChangeArrowheads="1"/>
          </p:cNvSpPr>
          <p:nvPr/>
        </p:nvSpPr>
        <p:spPr bwMode="auto">
          <a:xfrm>
            <a:off x="1343651" y="3387939"/>
            <a:ext cx="6376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108028" y="3153190"/>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solidFill>
                <a:srgbClr val="2C3637"/>
              </a:solidFill>
            </a:endParaRPr>
          </a:p>
        </p:txBody>
      </p:sp>
      <p:sp>
        <p:nvSpPr>
          <p:cNvPr id="46" name="Freeform 12"/>
          <p:cNvSpPr/>
          <p:nvPr/>
        </p:nvSpPr>
        <p:spPr bwMode="auto">
          <a:xfrm flipH="1" flipV="1">
            <a:off x="7631109" y="4407476"/>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solidFill>
                <a:srgbClr val="2C3637"/>
              </a:solidFill>
            </a:endParaRPr>
          </a:p>
        </p:txBody>
      </p:sp>
      <p:sp>
        <p:nvSpPr>
          <p:cNvPr id="47" name="TextBox 46"/>
          <p:cNvSpPr txBox="1"/>
          <p:nvPr/>
        </p:nvSpPr>
        <p:spPr>
          <a:xfrm>
            <a:off x="1484446"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线下门店</a:t>
            </a:r>
          </a:p>
        </p:txBody>
      </p:sp>
      <p:sp>
        <p:nvSpPr>
          <p:cNvPr id="48" name="TextBox 47"/>
          <p:cNvSpPr txBox="1"/>
          <p:nvPr/>
        </p:nvSpPr>
        <p:spPr>
          <a:xfrm>
            <a:off x="3920384"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手机</a:t>
            </a:r>
            <a:r>
              <a:rPr lang="en-US" altLang="zh-CN" sz="1500" b="1" dirty="0">
                <a:solidFill>
                  <a:srgbClr val="C00000"/>
                </a:solidFill>
                <a:latin typeface="微软雅黑" panose="020B0503020204020204" pitchFamily="34" charset="-122"/>
                <a:ea typeface="微软雅黑" panose="020B0503020204020204" pitchFamily="34" charset="-122"/>
              </a:rPr>
              <a:t>APP</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75296"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电脑客户端</a:t>
            </a:r>
          </a:p>
        </p:txBody>
      </p:sp>
      <p:sp>
        <p:nvSpPr>
          <p:cNvPr id="50"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我们怎么做</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430624" y="2008732"/>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043772" y="1113615"/>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2430624" y="3100250"/>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043772" y="3995367"/>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58245" y="2209895"/>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7737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2682878" y="945025"/>
            <a:ext cx="1497619" cy="248081"/>
          </a:xfrm>
          <a:prstGeom prst="rect">
            <a:avLst/>
          </a:prstGeom>
          <a:noFill/>
        </p:spPr>
        <p:txBody>
          <a:bodyPr wrap="square" rtlCol="0">
            <a:spAutoFit/>
          </a:bodyPr>
          <a:lstStyle/>
          <a:p>
            <a:r>
              <a:rPr lang="en-US" altLang="zh-CN" sz="1010" b="1" dirty="0">
                <a:solidFill>
                  <a:srgbClr val="2C3637"/>
                </a:solidFill>
                <a:latin typeface="微软雅黑" panose="020B0503020204020204" pitchFamily="34" charset="-122"/>
                <a:ea typeface="微软雅黑" panose="020B0503020204020204" pitchFamily="34" charset="-122"/>
              </a:rPr>
              <a:t>QQ</a:t>
            </a:r>
            <a:r>
              <a:rPr lang="zh-CN" altLang="en-US" sz="1010" b="1" dirty="0">
                <a:solidFill>
                  <a:srgbClr val="2C3637"/>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2729669" y="1213718"/>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2682878" y="4022566"/>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2729669" y="4252965"/>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3" name="TextBox 92"/>
          <p:cNvSpPr txBox="1"/>
          <p:nvPr/>
        </p:nvSpPr>
        <p:spPr>
          <a:xfrm>
            <a:off x="3061504" y="2949694"/>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3108296" y="3180094"/>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3061504" y="1875213"/>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3108296" y="2105612"/>
            <a:ext cx="5512425" cy="461665"/>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5" y="1371807"/>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1" name="标题 11"/>
          <p:cNvSpPr txBox="1"/>
          <p:nvPr/>
        </p:nvSpPr>
        <p:spPr>
          <a:xfrm>
            <a:off x="3940175" y="1913438"/>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50" b="1" dirty="0">
                <a:solidFill>
                  <a:srgbClr val="2C3637"/>
                </a:solidFill>
                <a:latin typeface="微软雅黑" panose="020B0503020204020204" pitchFamily="34" charset="-122"/>
                <a:ea typeface="微软雅黑" panose="020B0503020204020204" pitchFamily="34" charset="-122"/>
              </a:rPr>
              <a:t>融资用途</a:t>
            </a:r>
          </a:p>
        </p:txBody>
      </p:sp>
      <p:sp>
        <p:nvSpPr>
          <p:cNvPr id="22" name="椭圆 21"/>
          <p:cNvSpPr/>
          <p:nvPr/>
        </p:nvSpPr>
        <p:spPr>
          <a:xfrm>
            <a:off x="3738267" y="1169899"/>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3" name="弧形 22"/>
          <p:cNvSpPr/>
          <p:nvPr/>
        </p:nvSpPr>
        <p:spPr>
          <a:xfrm rot="1419601">
            <a:off x="3740345" y="1170811"/>
            <a:ext cx="1697799" cy="1697799"/>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4" name="弧形 23"/>
          <p:cNvSpPr/>
          <p:nvPr/>
        </p:nvSpPr>
        <p:spPr>
          <a:xfrm rot="6836891">
            <a:off x="3740345" y="1168628"/>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5" name="弧形 24"/>
          <p:cNvSpPr/>
          <p:nvPr/>
        </p:nvSpPr>
        <p:spPr>
          <a:xfrm rot="10285779">
            <a:off x="3732955" y="1170812"/>
            <a:ext cx="1697799" cy="1697799"/>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6" name="标题 11"/>
          <p:cNvSpPr txBox="1"/>
          <p:nvPr/>
        </p:nvSpPr>
        <p:spPr>
          <a:xfrm>
            <a:off x="3600145" y="1605256"/>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50</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5219903" y="1709818"/>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25</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5003935" y="2469127"/>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15</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4194056" y="2685095"/>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10</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353616"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50%</a:t>
            </a:r>
            <a:endParaRPr lang="zh-CN" altLang="en-US" sz="3000" dirty="0">
              <a:solidFill>
                <a:srgbClr val="2C3637"/>
              </a:solidFill>
              <a:latin typeface="Impact MT Std" pitchFamily="34" charset="0"/>
            </a:endParaRPr>
          </a:p>
        </p:txBody>
      </p:sp>
      <p:sp>
        <p:nvSpPr>
          <p:cNvPr id="41" name="标题 11"/>
          <p:cNvSpPr txBox="1"/>
          <p:nvPr/>
        </p:nvSpPr>
        <p:spPr>
          <a:xfrm>
            <a:off x="182267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4" name="标题 11"/>
          <p:cNvSpPr txBox="1"/>
          <p:nvPr/>
        </p:nvSpPr>
        <p:spPr>
          <a:xfrm>
            <a:off x="1822671" y="1113097"/>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人员编制</a:t>
            </a:r>
          </a:p>
        </p:txBody>
      </p:sp>
      <p:sp>
        <p:nvSpPr>
          <p:cNvPr id="45" name="标题 11"/>
          <p:cNvSpPr txBox="1"/>
          <p:nvPr/>
        </p:nvSpPr>
        <p:spPr>
          <a:xfrm>
            <a:off x="1353616"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10%</a:t>
            </a:r>
            <a:endParaRPr lang="zh-CN" altLang="en-US" sz="3000" dirty="0">
              <a:solidFill>
                <a:srgbClr val="2C3637"/>
              </a:solidFill>
              <a:latin typeface="Impact MT Std" pitchFamily="34" charset="0"/>
            </a:endParaRPr>
          </a:p>
        </p:txBody>
      </p:sp>
      <p:sp>
        <p:nvSpPr>
          <p:cNvPr id="46" name="标题 11"/>
          <p:cNvSpPr txBox="1"/>
          <p:nvPr/>
        </p:nvSpPr>
        <p:spPr>
          <a:xfrm>
            <a:off x="182267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7" name="标题 11"/>
          <p:cNvSpPr txBox="1"/>
          <p:nvPr/>
        </p:nvSpPr>
        <p:spPr>
          <a:xfrm>
            <a:off x="1822671" y="2088044"/>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硬件设施</a:t>
            </a:r>
          </a:p>
        </p:txBody>
      </p:sp>
      <p:sp>
        <p:nvSpPr>
          <p:cNvPr id="48" name="标题 11"/>
          <p:cNvSpPr txBox="1"/>
          <p:nvPr/>
        </p:nvSpPr>
        <p:spPr>
          <a:xfrm>
            <a:off x="5597847"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25%</a:t>
            </a:r>
            <a:endParaRPr lang="zh-CN" altLang="en-US" sz="3000" dirty="0">
              <a:solidFill>
                <a:srgbClr val="2C3637"/>
              </a:solidFill>
              <a:latin typeface="Impact MT Std" pitchFamily="34" charset="0"/>
            </a:endParaRPr>
          </a:p>
        </p:txBody>
      </p:sp>
      <p:sp>
        <p:nvSpPr>
          <p:cNvPr id="49" name="标题 11"/>
          <p:cNvSpPr txBox="1"/>
          <p:nvPr/>
        </p:nvSpPr>
        <p:spPr>
          <a:xfrm>
            <a:off x="606690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0" name="标题 11"/>
          <p:cNvSpPr txBox="1"/>
          <p:nvPr/>
        </p:nvSpPr>
        <p:spPr>
          <a:xfrm>
            <a:off x="6066902" y="111309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精神文明建设</a:t>
            </a:r>
          </a:p>
        </p:txBody>
      </p:sp>
      <p:sp>
        <p:nvSpPr>
          <p:cNvPr id="51" name="标题 11"/>
          <p:cNvSpPr txBox="1"/>
          <p:nvPr/>
        </p:nvSpPr>
        <p:spPr>
          <a:xfrm>
            <a:off x="5597847"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15%</a:t>
            </a:r>
            <a:endParaRPr lang="zh-CN" altLang="en-US" sz="3000" dirty="0">
              <a:solidFill>
                <a:srgbClr val="2C3637"/>
              </a:solidFill>
              <a:latin typeface="Impact MT Std" pitchFamily="34" charset="0"/>
            </a:endParaRPr>
          </a:p>
        </p:txBody>
      </p:sp>
      <p:sp>
        <p:nvSpPr>
          <p:cNvPr id="52" name="标题 11"/>
          <p:cNvSpPr txBox="1"/>
          <p:nvPr/>
        </p:nvSpPr>
        <p:spPr>
          <a:xfrm>
            <a:off x="606690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3" name="标题 11"/>
          <p:cNvSpPr txBox="1"/>
          <p:nvPr/>
        </p:nvSpPr>
        <p:spPr>
          <a:xfrm>
            <a:off x="6066902" y="20880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科研研发</a:t>
            </a:r>
          </a:p>
        </p:txBody>
      </p:sp>
      <p:sp>
        <p:nvSpPr>
          <p:cNvPr id="70" name="TextBox 69"/>
          <p:cNvSpPr txBox="1"/>
          <p:nvPr/>
        </p:nvSpPr>
        <p:spPr>
          <a:xfrm>
            <a:off x="1467464" y="3814870"/>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3783782" y="3488742"/>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5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5" name="图片 4"/>
          <p:cNvPicPr>
            <a:picLocks noChangeAspect="1"/>
          </p:cNvPicPr>
          <p:nvPr/>
        </p:nvPicPr>
        <p:blipFill>
          <a:blip r:embed="rId3"/>
          <a:stretch>
            <a:fillRect/>
          </a:stretch>
        </p:blipFill>
        <p:spPr>
          <a:xfrm>
            <a:off x="756" y="3778109"/>
            <a:ext cx="9143244" cy="1365391"/>
          </a:xfrm>
          <a:prstGeom prst="rect">
            <a:avLst/>
          </a:prstGeom>
        </p:spPr>
      </p:pic>
      <p:sp>
        <p:nvSpPr>
          <p:cNvPr id="6" name="Rectangle 5"/>
          <p:cNvSpPr>
            <a:spLocks noChangeArrowheads="1"/>
          </p:cNvSpPr>
          <p:nvPr/>
        </p:nvSpPr>
        <p:spPr bwMode="auto">
          <a:xfrm>
            <a:off x="862800" y="1968785"/>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8" name="Freeform 6"/>
          <p:cNvSpPr/>
          <p:nvPr/>
        </p:nvSpPr>
        <p:spPr bwMode="auto">
          <a:xfrm>
            <a:off x="967589" y="2049232"/>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9" name="Freeform 7"/>
          <p:cNvSpPr>
            <a:spLocks noEditPoints="1"/>
          </p:cNvSpPr>
          <p:nvPr/>
        </p:nvSpPr>
        <p:spPr bwMode="auto">
          <a:xfrm>
            <a:off x="1679675" y="2584195"/>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0" name="Freeform 8"/>
          <p:cNvSpPr>
            <a:spLocks noEditPoints="1"/>
          </p:cNvSpPr>
          <p:nvPr/>
        </p:nvSpPr>
        <p:spPr bwMode="auto">
          <a:xfrm>
            <a:off x="1743977" y="2034254"/>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1" name="Freeform 9"/>
          <p:cNvSpPr>
            <a:spLocks noEditPoints="1"/>
          </p:cNvSpPr>
          <p:nvPr/>
        </p:nvSpPr>
        <p:spPr bwMode="auto">
          <a:xfrm>
            <a:off x="3121387" y="877235"/>
            <a:ext cx="92011" cy="2759726"/>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chemeClr val="bg1">
              <a:lumMod val="50000"/>
            </a:schemeClr>
          </a:solidFill>
          <a:ln>
            <a:noFill/>
          </a:ln>
        </p:spPr>
        <p:txBody>
          <a:bodyPr lIns="68571" tIns="34285" rIns="68571" bIns="34285"/>
          <a:lstStyle/>
          <a:p>
            <a:endParaRPr lang="zh-CN" altLang="en-US" kern="0">
              <a:solidFill>
                <a:srgbClr val="C00000"/>
              </a:solidFill>
              <a:cs typeface="+mn-ea"/>
              <a:sym typeface="+mn-lt"/>
            </a:endParaRPr>
          </a:p>
        </p:txBody>
      </p:sp>
      <p:sp>
        <p:nvSpPr>
          <p:cNvPr id="12" name="Freeform 10"/>
          <p:cNvSpPr/>
          <p:nvPr/>
        </p:nvSpPr>
        <p:spPr bwMode="auto">
          <a:xfrm>
            <a:off x="3452425" y="997460"/>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13" name="组合 58"/>
          <p:cNvGrpSpPr/>
          <p:nvPr/>
        </p:nvGrpSpPr>
        <p:grpSpPr bwMode="auto">
          <a:xfrm>
            <a:off x="3529824" y="1039122"/>
            <a:ext cx="377478" cy="415498"/>
            <a:chOff x="0" y="0"/>
            <a:chExt cx="588963" cy="648258"/>
          </a:xfrm>
        </p:grpSpPr>
        <p:sp>
          <p:nvSpPr>
            <p:cNvPr id="1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15" name="TextBox 60"/>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1</a:t>
              </a:r>
              <a:endParaRPr lang="zh-CN" altLang="en-US" sz="2100" b="1" kern="0">
                <a:solidFill>
                  <a:srgbClr val="C00000"/>
                </a:solidFill>
                <a:latin typeface="+mn-lt"/>
                <a:ea typeface="+mn-ea"/>
                <a:cs typeface="+mn-ea"/>
                <a:sym typeface="+mn-lt"/>
              </a:endParaRPr>
            </a:p>
          </p:txBody>
        </p:sp>
      </p:grpSp>
      <p:sp>
        <p:nvSpPr>
          <p:cNvPr id="16" name="Freeform 10"/>
          <p:cNvSpPr/>
          <p:nvPr/>
        </p:nvSpPr>
        <p:spPr bwMode="auto">
          <a:xfrm>
            <a:off x="3452425" y="172238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17" name="组合 62"/>
          <p:cNvGrpSpPr/>
          <p:nvPr/>
        </p:nvGrpSpPr>
        <p:grpSpPr bwMode="auto">
          <a:xfrm>
            <a:off x="3529824" y="1764044"/>
            <a:ext cx="377478" cy="415498"/>
            <a:chOff x="0" y="0"/>
            <a:chExt cx="588963" cy="648257"/>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19" name="TextBox 64"/>
            <p:cNvSpPr txBox="1">
              <a:spLocks noChangeArrowheads="1"/>
            </p:cNvSpPr>
            <p:nvPr/>
          </p:nvSpPr>
          <p:spPr bwMode="auto">
            <a:xfrm>
              <a:off x="59482" y="0"/>
              <a:ext cx="500721" cy="64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2</a:t>
              </a:r>
              <a:endParaRPr lang="zh-CN" altLang="en-US" sz="2100" b="1" kern="0">
                <a:solidFill>
                  <a:srgbClr val="C00000"/>
                </a:solidFill>
                <a:latin typeface="+mn-lt"/>
                <a:ea typeface="+mn-ea"/>
                <a:cs typeface="+mn-ea"/>
                <a:sym typeface="+mn-lt"/>
              </a:endParaRPr>
            </a:p>
          </p:txBody>
        </p:sp>
      </p:grpSp>
      <p:sp>
        <p:nvSpPr>
          <p:cNvPr id="20" name="Freeform 10"/>
          <p:cNvSpPr/>
          <p:nvPr/>
        </p:nvSpPr>
        <p:spPr bwMode="auto">
          <a:xfrm>
            <a:off x="3452425" y="2429450"/>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21" name="组合 71"/>
          <p:cNvGrpSpPr/>
          <p:nvPr/>
        </p:nvGrpSpPr>
        <p:grpSpPr bwMode="auto">
          <a:xfrm>
            <a:off x="3529824" y="2471112"/>
            <a:ext cx="377478" cy="415498"/>
            <a:chOff x="0" y="0"/>
            <a:chExt cx="588963" cy="650210"/>
          </a:xfrm>
        </p:grpSpPr>
        <p:sp>
          <p:nvSpPr>
            <p:cNvPr id="22"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23" name="TextBox 78"/>
            <p:cNvSpPr txBox="1">
              <a:spLocks noChangeArrowheads="1"/>
            </p:cNvSpPr>
            <p:nvPr/>
          </p:nvSpPr>
          <p:spPr bwMode="auto">
            <a:xfrm>
              <a:off x="59482" y="0"/>
              <a:ext cx="500721" cy="6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3</a:t>
              </a:r>
              <a:endParaRPr lang="zh-CN" altLang="en-US" sz="2100" b="1" kern="0">
                <a:solidFill>
                  <a:srgbClr val="C00000"/>
                </a:solidFill>
                <a:latin typeface="+mn-lt"/>
                <a:ea typeface="+mn-ea"/>
                <a:cs typeface="+mn-ea"/>
                <a:sym typeface="+mn-lt"/>
              </a:endParaRPr>
            </a:p>
          </p:txBody>
        </p:sp>
      </p:grpSp>
      <p:sp>
        <p:nvSpPr>
          <p:cNvPr id="24" name="Freeform 10"/>
          <p:cNvSpPr/>
          <p:nvPr/>
        </p:nvSpPr>
        <p:spPr bwMode="auto">
          <a:xfrm>
            <a:off x="3452425" y="3125804"/>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25" name="组合 80"/>
          <p:cNvGrpSpPr/>
          <p:nvPr/>
        </p:nvGrpSpPr>
        <p:grpSpPr bwMode="auto">
          <a:xfrm>
            <a:off x="3529824" y="3167467"/>
            <a:ext cx="377478" cy="415498"/>
            <a:chOff x="0" y="0"/>
            <a:chExt cx="588963" cy="648258"/>
          </a:xfrm>
        </p:grpSpPr>
        <p:sp>
          <p:nvSpPr>
            <p:cNvPr id="26"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27" name="TextBox 82"/>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4</a:t>
              </a:r>
              <a:endParaRPr lang="zh-CN" altLang="en-US" sz="2100" b="1" kern="0">
                <a:solidFill>
                  <a:srgbClr val="C00000"/>
                </a:solidFill>
                <a:latin typeface="+mn-lt"/>
                <a:ea typeface="+mn-ea"/>
                <a:cs typeface="+mn-ea"/>
                <a:sym typeface="+mn-lt"/>
              </a:endParaRPr>
            </a:p>
          </p:txBody>
        </p:sp>
      </p:grpSp>
      <p:sp>
        <p:nvSpPr>
          <p:cNvPr id="28" name="TextBox 91"/>
          <p:cNvSpPr txBox="1">
            <a:spLocks noChangeArrowheads="1"/>
          </p:cNvSpPr>
          <p:nvPr/>
        </p:nvSpPr>
        <p:spPr bwMode="auto">
          <a:xfrm>
            <a:off x="3895394" y="1054596"/>
            <a:ext cx="3484917"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FFFFFF"/>
                </a:solidFill>
                <a:latin typeface="+mn-lt"/>
                <a:ea typeface="+mn-ea"/>
                <a:cs typeface="+mn-ea"/>
                <a:sym typeface="+mn-lt"/>
              </a:rPr>
              <a:t>单击此处添加标题</a:t>
            </a:r>
          </a:p>
        </p:txBody>
      </p:sp>
      <p:sp>
        <p:nvSpPr>
          <p:cNvPr id="29" name="TextBox 92"/>
          <p:cNvSpPr txBox="1">
            <a:spLocks noChangeArrowheads="1"/>
          </p:cNvSpPr>
          <p:nvPr/>
        </p:nvSpPr>
        <p:spPr bwMode="auto">
          <a:xfrm>
            <a:off x="3895395" y="1777139"/>
            <a:ext cx="2598282"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FFFFFF"/>
                </a:solidFill>
                <a:latin typeface="+mn-lt"/>
                <a:ea typeface="+mn-ea"/>
                <a:cs typeface="+mn-ea"/>
                <a:sym typeface="+mn-lt"/>
              </a:rPr>
              <a:t>单击此处添加标题</a:t>
            </a:r>
          </a:p>
        </p:txBody>
      </p:sp>
      <p:sp>
        <p:nvSpPr>
          <p:cNvPr id="30" name="TextBox 93"/>
          <p:cNvSpPr txBox="1">
            <a:spLocks noChangeArrowheads="1"/>
          </p:cNvSpPr>
          <p:nvPr/>
        </p:nvSpPr>
        <p:spPr bwMode="auto">
          <a:xfrm>
            <a:off x="3895394" y="2460399"/>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FFFFFF"/>
                </a:solidFill>
                <a:latin typeface="+mn-lt"/>
                <a:ea typeface="+mn-ea"/>
                <a:cs typeface="+mn-ea"/>
                <a:sym typeface="+mn-lt"/>
              </a:rPr>
              <a:t>单击此处添加标题</a:t>
            </a:r>
          </a:p>
        </p:txBody>
      </p:sp>
      <p:sp>
        <p:nvSpPr>
          <p:cNvPr id="31" name="TextBox 94"/>
          <p:cNvSpPr txBox="1">
            <a:spLocks noChangeArrowheads="1"/>
          </p:cNvSpPr>
          <p:nvPr/>
        </p:nvSpPr>
        <p:spPr bwMode="auto">
          <a:xfrm>
            <a:off x="3895394" y="3168657"/>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FFFFFF"/>
                </a:solidFill>
                <a:latin typeface="+mn-lt"/>
                <a:ea typeface="+mn-ea"/>
                <a:cs typeface="+mn-ea"/>
                <a:sym typeface="+mn-lt"/>
              </a:rPr>
              <a:t>单击此处添加标题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4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1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2500"/>
                            </p:stCondLst>
                            <p:childTnLst>
                              <p:par>
                                <p:cTn id="42" presetID="52"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Scale>
                                      <p:cBhvr>
                                        <p:cTn id="4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13"/>
                                        </p:tgtEl>
                                        <p:attrNameLst>
                                          <p:attrName>ppt_x</p:attrName>
                                          <p:attrName>ppt_y</p:attrName>
                                        </p:attrNameLst>
                                      </p:cBhvr>
                                      <p:rCtr x="0" y="0"/>
                                    </p:animMotion>
                                    <p:animEffect transition="in" filter="fade">
                                      <p:cBhvr>
                                        <p:cTn id="46" dur="1000"/>
                                        <p:tgtEl>
                                          <p:spTgt spid="13"/>
                                        </p:tgtEl>
                                      </p:cBhvr>
                                    </p:animEffect>
                                  </p:childTnLst>
                                </p:cTn>
                              </p:par>
                              <p:par>
                                <p:cTn id="47" presetID="52" presetClass="entr" presetSubtype="0" fill="hold" nodeType="withEffect">
                                  <p:stCondLst>
                                    <p:cond delay="100"/>
                                  </p:stCondLst>
                                  <p:childTnLst>
                                    <p:set>
                                      <p:cBhvr>
                                        <p:cTn id="48" dur="1" fill="hold">
                                          <p:stCondLst>
                                            <p:cond delay="0"/>
                                          </p:stCondLst>
                                        </p:cTn>
                                        <p:tgtEl>
                                          <p:spTgt spid="17"/>
                                        </p:tgtEl>
                                        <p:attrNameLst>
                                          <p:attrName>style.visibility</p:attrName>
                                        </p:attrNameLst>
                                      </p:cBhvr>
                                      <p:to>
                                        <p:strVal val="visible"/>
                                      </p:to>
                                    </p:set>
                                    <p:animScale>
                                      <p:cBhvr>
                                        <p:cTn id="4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17"/>
                                        </p:tgtEl>
                                        <p:attrNameLst>
                                          <p:attrName>ppt_x</p:attrName>
                                          <p:attrName>ppt_y</p:attrName>
                                        </p:attrNameLst>
                                      </p:cBhvr>
                                      <p:rCtr x="0" y="0"/>
                                    </p:animMotion>
                                    <p:animEffect transition="in" filter="fade">
                                      <p:cBhvr>
                                        <p:cTn id="51" dur="1000"/>
                                        <p:tgtEl>
                                          <p:spTgt spid="17"/>
                                        </p:tgtEl>
                                      </p:cBhvr>
                                    </p:animEffect>
                                  </p:childTnLst>
                                </p:cTn>
                              </p:par>
                              <p:par>
                                <p:cTn id="52" presetID="52" presetClass="entr" presetSubtype="0" fill="hold" nodeType="withEffect">
                                  <p:stCondLst>
                                    <p:cond delay="200"/>
                                  </p:stCondLst>
                                  <p:childTnLst>
                                    <p:set>
                                      <p:cBhvr>
                                        <p:cTn id="53" dur="1" fill="hold">
                                          <p:stCondLst>
                                            <p:cond delay="0"/>
                                          </p:stCondLst>
                                        </p:cTn>
                                        <p:tgtEl>
                                          <p:spTgt spid="21"/>
                                        </p:tgtEl>
                                        <p:attrNameLst>
                                          <p:attrName>style.visibility</p:attrName>
                                        </p:attrNameLst>
                                      </p:cBhvr>
                                      <p:to>
                                        <p:strVal val="visible"/>
                                      </p:to>
                                    </p:set>
                                    <p:animScale>
                                      <p:cBhvr>
                                        <p:cTn id="5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1"/>
                                        </p:tgtEl>
                                        <p:attrNameLst>
                                          <p:attrName>ppt_x</p:attrName>
                                          <p:attrName>ppt_y</p:attrName>
                                        </p:attrNameLst>
                                      </p:cBhvr>
                                      <p:rCtr x="0" y="0"/>
                                    </p:animMotion>
                                    <p:animEffect transition="in" filter="fade">
                                      <p:cBhvr>
                                        <p:cTn id="56" dur="1000"/>
                                        <p:tgtEl>
                                          <p:spTgt spid="21"/>
                                        </p:tgtEl>
                                      </p:cBhvr>
                                    </p:animEffect>
                                  </p:childTnLst>
                                </p:cTn>
                              </p:par>
                              <p:par>
                                <p:cTn id="57" presetID="52" presetClass="entr" presetSubtype="0" fill="hold" nodeType="withEffect">
                                  <p:stCondLst>
                                    <p:cond delay="300"/>
                                  </p:stCondLst>
                                  <p:childTnLst>
                                    <p:set>
                                      <p:cBhvr>
                                        <p:cTn id="58" dur="1" fill="hold">
                                          <p:stCondLst>
                                            <p:cond delay="0"/>
                                          </p:stCondLst>
                                        </p:cTn>
                                        <p:tgtEl>
                                          <p:spTgt spid="25"/>
                                        </p:tgtEl>
                                        <p:attrNameLst>
                                          <p:attrName>style.visibility</p:attrName>
                                        </p:attrNameLst>
                                      </p:cBhvr>
                                      <p:to>
                                        <p:strVal val="visible"/>
                                      </p:to>
                                    </p:set>
                                    <p:animScale>
                                      <p:cBhvr>
                                        <p:cTn id="5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25"/>
                                        </p:tgtEl>
                                        <p:attrNameLst>
                                          <p:attrName>ppt_x</p:attrName>
                                          <p:attrName>ppt_y</p:attrName>
                                        </p:attrNameLst>
                                      </p:cBhvr>
                                      <p:rCtr x="0" y="0"/>
                                    </p:animMotion>
                                    <p:animEffect transition="in" filter="fade">
                                      <p:cBhvr>
                                        <p:cTn id="61" dur="1000"/>
                                        <p:tgtEl>
                                          <p:spTgt spid="25"/>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10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22" presetClass="entr" presetSubtype="8" fill="hold" grpId="0" nodeType="withEffect">
                                  <p:stCondLst>
                                    <p:cond delay="30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1"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P spid="8" grpId="0" animBg="1"/>
      <p:bldP spid="8" grpId="1" animBg="1"/>
      <p:bldP spid="9" grpId="0" animBg="1"/>
      <p:bldP spid="9" grpId="1" animBg="1"/>
      <p:bldP spid="10" grpId="0" animBg="1"/>
      <p:bldP spid="10" grpId="1" animBg="1"/>
      <p:bldP spid="11" grpId="0" animBg="1"/>
      <p:bldP spid="12" grpId="0" animBg="1"/>
      <p:bldP spid="16" grpId="0" animBg="1"/>
      <p:bldP spid="20" grpId="0" animBg="1"/>
      <p:bldP spid="24" grpId="0" animBg="1"/>
      <p:bldP spid="28" grpId="0" autoUpdateAnimBg="0"/>
      <p:bldP spid="29" grpId="0" autoUpdateAnimBg="0"/>
      <p:bldP spid="30" grpId="0" autoUpdateAnimBg="0"/>
      <p:bldP spid="3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p:cNvCxnSpPr/>
          <p:nvPr/>
        </p:nvCxnSpPr>
        <p:spPr>
          <a:xfrm>
            <a:off x="144661" y="2717955"/>
            <a:ext cx="890867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116516" y="2634112"/>
            <a:ext cx="161976" cy="161976"/>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88" name="组合 87"/>
          <p:cNvGrpSpPr/>
          <p:nvPr/>
        </p:nvGrpSpPr>
        <p:grpSpPr>
          <a:xfrm>
            <a:off x="2196355" y="2634112"/>
            <a:ext cx="161976" cy="161976"/>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1" name="组合 90"/>
          <p:cNvGrpSpPr/>
          <p:nvPr/>
        </p:nvGrpSpPr>
        <p:grpSpPr>
          <a:xfrm>
            <a:off x="3330185" y="2634112"/>
            <a:ext cx="161976" cy="161976"/>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4" name="组合 93"/>
          <p:cNvGrpSpPr/>
          <p:nvPr/>
        </p:nvGrpSpPr>
        <p:grpSpPr>
          <a:xfrm>
            <a:off x="4464016" y="2634112"/>
            <a:ext cx="161976" cy="161976"/>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7" name="组合 96"/>
          <p:cNvGrpSpPr/>
          <p:nvPr/>
        </p:nvGrpSpPr>
        <p:grpSpPr>
          <a:xfrm>
            <a:off x="5597846" y="2607116"/>
            <a:ext cx="215968" cy="215968"/>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0" name="组合 99"/>
          <p:cNvGrpSpPr/>
          <p:nvPr/>
        </p:nvGrpSpPr>
        <p:grpSpPr>
          <a:xfrm>
            <a:off x="6731677" y="2634112"/>
            <a:ext cx="161976" cy="161976"/>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3" name="组合 102"/>
          <p:cNvGrpSpPr/>
          <p:nvPr/>
        </p:nvGrpSpPr>
        <p:grpSpPr>
          <a:xfrm>
            <a:off x="7865508" y="2634112"/>
            <a:ext cx="161976" cy="161976"/>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6" name="标题 4"/>
          <p:cNvSpPr txBox="1"/>
          <p:nvPr/>
        </p:nvSpPr>
        <p:spPr>
          <a:xfrm>
            <a:off x="630588" y="2933923"/>
            <a:ext cx="102584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2005.9.10</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公司成立</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1737423" y="3041907"/>
            <a:ext cx="110683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2007.5.19</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2952242" y="3041907"/>
            <a:ext cx="97185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2009.8.29</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4031503" y="3041907"/>
            <a:ext cx="1026424"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2014.3.15</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5057927" y="3041907"/>
            <a:ext cx="129580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rgbClr val="C00000"/>
                </a:solidFill>
                <a:latin typeface="微软雅黑" panose="020B0503020204020204" pitchFamily="34" charset="-122"/>
                <a:ea typeface="微软雅黑" panose="020B0503020204020204" pitchFamily="34" charset="-122"/>
              </a:rPr>
              <a:t>2015.10.15</a:t>
            </a:r>
          </a:p>
          <a:p>
            <a:r>
              <a:rPr lang="zh-CN" altLang="en-US" sz="1350" b="1" dirty="0">
                <a:solidFill>
                  <a:srgbClr val="C00000"/>
                </a:solidFill>
                <a:latin typeface="微软雅黑" panose="020B0503020204020204" pitchFamily="34" charset="-122"/>
                <a:ea typeface="微软雅黑" panose="020B0503020204020204" pitchFamily="34" charset="-122"/>
              </a:rPr>
              <a:t>公司公开融资</a:t>
            </a:r>
            <a:endParaRPr lang="en-US" altLang="zh-CN" sz="1350" b="1" dirty="0">
              <a:solidFill>
                <a:srgbClr val="C00000"/>
              </a:solidFill>
              <a:latin typeface="微软雅黑" panose="020B0503020204020204" pitchFamily="34" charset="-122"/>
              <a:ea typeface="微软雅黑" panose="020B0503020204020204" pitchFamily="34" charset="-122"/>
            </a:endParaRPr>
          </a:p>
          <a:p>
            <a:r>
              <a:rPr lang="zh-CN" altLang="en-US" sz="1350" b="1" dirty="0">
                <a:solidFill>
                  <a:srgbClr val="C00000"/>
                </a:solidFill>
                <a:latin typeface="微软雅黑" panose="020B0503020204020204" pitchFamily="34" charset="-122"/>
                <a:ea typeface="微软雅黑" panose="020B0503020204020204" pitchFamily="34" charset="-122"/>
              </a:rPr>
              <a:t>计划上市</a:t>
            </a:r>
            <a:endParaRPr lang="zh-CN" altLang="en-US" sz="105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6245750" y="3041907"/>
            <a:ext cx="1133831"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20XX.5.1</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7433573" y="3095899"/>
            <a:ext cx="1079839" cy="24357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20XX.1.10</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674527" y="1059976"/>
            <a:ext cx="4029006" cy="1444997"/>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17" name="矩形 47"/>
          <p:cNvSpPr>
            <a:spLocks noChangeArrowheads="1"/>
          </p:cNvSpPr>
          <p:nvPr/>
        </p:nvSpPr>
        <p:spPr bwMode="auto">
          <a:xfrm>
            <a:off x="4238973" y="1403895"/>
            <a:ext cx="3140608" cy="6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rPr>
              <a:t>我图网在</a:t>
            </a:r>
            <a:r>
              <a:rPr lang="en-US" altLang="zh-CN" sz="1050" dirty="0">
                <a:solidFill>
                  <a:schemeClr val="bg1"/>
                </a:solidFill>
                <a:latin typeface="微软雅黑" panose="020B0503020204020204" pitchFamily="34" charset="-122"/>
                <a:ea typeface="微软雅黑" panose="020B0503020204020204" pitchFamily="34" charset="-122"/>
              </a:rPr>
              <a:t>2008</a:t>
            </a:r>
            <a:r>
              <a:rPr lang="zh-CN" altLang="en-US" sz="1050" dirty="0">
                <a:solidFill>
                  <a:schemeClr val="bg1"/>
                </a:solidFill>
                <a:latin typeface="微软雅黑" panose="020B0503020204020204" pitchFamily="34" charset="-122"/>
                <a:ea typeface="微软雅黑" panose="020B0503020204020204" pitchFamily="34" charset="-122"/>
              </a:rPr>
              <a:t>年</a:t>
            </a:r>
            <a:r>
              <a:rPr lang="en-US" altLang="zh-CN" sz="1050" dirty="0">
                <a:solidFill>
                  <a:schemeClr val="bg1"/>
                </a:solidFill>
                <a:latin typeface="微软雅黑" panose="020B0503020204020204" pitchFamily="34" charset="-122"/>
                <a:ea typeface="微软雅黑" panose="020B0503020204020204" pitchFamily="34" charset="-122"/>
              </a:rPr>
              <a:t>8</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8</a:t>
            </a:r>
            <a:r>
              <a:rPr lang="zh-CN" altLang="en-US" sz="1050" dirty="0">
                <a:solidFill>
                  <a:schemeClr val="bg1"/>
                </a:solidFill>
                <a:latin typeface="微软雅黑" panose="020B0503020204020204" pitchFamily="34" charset="-122"/>
                <a:ea typeface="微软雅黑" panose="020B0503020204020204" pitchFamily="34" charset="-122"/>
              </a:rPr>
              <a:t>日</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奥运会开幕</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兴建，是设计作品交易平台，主要经营正版设计稿，正版摄影图，正版插画，正版</a:t>
            </a:r>
            <a:r>
              <a:rPr lang="en-US" altLang="zh-CN" sz="1050" dirty="0">
                <a:solidFill>
                  <a:schemeClr val="bg1"/>
                </a:solidFill>
                <a:latin typeface="微软雅黑" panose="020B0503020204020204" pitchFamily="34" charset="-122"/>
                <a:ea typeface="微软雅黑" panose="020B0503020204020204" pitchFamily="34" charset="-122"/>
              </a:rPr>
              <a:t>3d</a:t>
            </a:r>
            <a:r>
              <a:rPr lang="zh-CN" altLang="en-US" sz="1050" dirty="0">
                <a:solidFill>
                  <a:schemeClr val="bg1"/>
                </a:solidFill>
                <a:latin typeface="微软雅黑" panose="020B0503020204020204" pitchFamily="34" charset="-122"/>
                <a:ea typeface="微软雅黑" panose="020B0503020204020204" pitchFamily="34" charset="-122"/>
              </a:rPr>
              <a:t>模型，正版</a:t>
            </a:r>
            <a:r>
              <a:rPr lang="en-US" altLang="zh-CN" sz="1050" dirty="0">
                <a:solidFill>
                  <a:schemeClr val="bg1"/>
                </a:solidFill>
                <a:latin typeface="微软雅黑" panose="020B0503020204020204" pitchFamily="34" charset="-122"/>
                <a:ea typeface="微软雅黑" panose="020B0503020204020204" pitchFamily="34" charset="-122"/>
              </a:rPr>
              <a:t>flash</a:t>
            </a:r>
            <a:r>
              <a:rPr lang="zh-CN" altLang="en-US" sz="1050" dirty="0">
                <a:solidFill>
                  <a:schemeClr val="bg1"/>
                </a:solidFill>
                <a:latin typeface="微软雅黑" panose="020B0503020204020204" pitchFamily="34" charset="-122"/>
                <a:ea typeface="微软雅黑" panose="020B0503020204020204" pitchFamily="34" charset="-122"/>
              </a:rPr>
              <a:t>源文件等销售。</a:t>
            </a:r>
            <a:endPar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4251362" y="1152189"/>
            <a:ext cx="623209" cy="2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9" rIns="51416" bIns="25709">
            <a:spAutoFit/>
          </a:bodyPr>
          <a:lstStyle/>
          <a:p>
            <a:pPr>
              <a:spcBef>
                <a:spcPct val="0"/>
              </a:spcBef>
              <a:buFont typeface="Arial" panose="020B0604020202020204" pitchFamily="34" charset="0"/>
              <a:buNone/>
            </a:pPr>
            <a:r>
              <a:rPr lang="zh-CN" altLang="en-US" sz="101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p>
        </p:txBody>
      </p:sp>
      <p:grpSp>
        <p:nvGrpSpPr>
          <p:cNvPr id="119" name="组合 118"/>
          <p:cNvGrpSpPr/>
          <p:nvPr/>
        </p:nvGrpSpPr>
        <p:grpSpPr>
          <a:xfrm>
            <a:off x="1170508" y="4353484"/>
            <a:ext cx="1889718" cy="215968"/>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440468" y="4355992"/>
            <a:ext cx="1296886" cy="213503"/>
          </a:xfrm>
          <a:prstGeom prst="rect">
            <a:avLst/>
          </a:prstGeom>
          <a:noFill/>
          <a:ln w="9525">
            <a:noFill/>
            <a:miter lim="800000"/>
          </a:ln>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十年史诗历程</a:t>
            </a:r>
          </a:p>
        </p:txBody>
      </p:sp>
      <p:grpSp>
        <p:nvGrpSpPr>
          <p:cNvPr id="123" name="组合 122"/>
          <p:cNvGrpSpPr/>
          <p:nvPr/>
        </p:nvGrpSpPr>
        <p:grpSpPr>
          <a:xfrm>
            <a:off x="3654137" y="4353484"/>
            <a:ext cx="1889718" cy="215968"/>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3924097"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十年风云典范</a:t>
            </a:r>
          </a:p>
        </p:txBody>
      </p:sp>
      <p:grpSp>
        <p:nvGrpSpPr>
          <p:cNvPr id="127" name="组合 126"/>
          <p:cNvGrpSpPr/>
          <p:nvPr/>
        </p:nvGrpSpPr>
        <p:grpSpPr>
          <a:xfrm>
            <a:off x="6191758" y="4353484"/>
            <a:ext cx="1889718" cy="215968"/>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6461718"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十年见证实力</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7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5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49"/>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49"/>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49"/>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49"/>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49"/>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49"/>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49"/>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49"/>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49"/>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5" name="图片 4"/>
          <p:cNvPicPr>
            <a:picLocks noChangeAspect="1"/>
          </p:cNvPicPr>
          <p:nvPr/>
        </p:nvPicPr>
        <p:blipFill>
          <a:blip r:embed="rId3"/>
          <a:stretch>
            <a:fillRect/>
          </a:stretch>
        </p:blipFill>
        <p:spPr>
          <a:xfrm>
            <a:off x="756" y="3778109"/>
            <a:ext cx="9143244" cy="1365391"/>
          </a:xfrm>
          <a:prstGeom prst="rect">
            <a:avLst/>
          </a:prstGeom>
        </p:spPr>
      </p:pic>
      <p:sp>
        <p:nvSpPr>
          <p:cNvPr id="38" name="Rectangle 5"/>
          <p:cNvSpPr>
            <a:spLocks noChangeArrowheads="1"/>
          </p:cNvSpPr>
          <p:nvPr/>
        </p:nvSpPr>
        <p:spPr bwMode="auto">
          <a:xfrm>
            <a:off x="2647455" y="1178841"/>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752244" y="12592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464330" y="17942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528632" y="12443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647455" y="24244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724854" y="24661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3</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133966" y="24090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FFFFFF"/>
                </a:solidFill>
                <a:latin typeface="+mn-lt"/>
                <a:ea typeface="+mn-ea"/>
                <a:cs typeface="+mn-ea"/>
                <a:sym typeface="+mn-lt"/>
              </a:rPr>
              <a:t>单击此处添加标题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7" y="120738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400262" y="1760764"/>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98895" y="1118326"/>
            <a:ext cx="3074598" cy="1213228"/>
            <a:chOff x="6567113" y="1793376"/>
            <a:chExt cx="4100531" cy="1618057"/>
          </a:xfrm>
        </p:grpSpPr>
        <p:sp>
          <p:nvSpPr>
            <p:cNvPr id="141" name="文本框 69"/>
            <p:cNvSpPr txBox="1"/>
            <p:nvPr/>
          </p:nvSpPr>
          <p:spPr>
            <a:xfrm>
              <a:off x="6567113" y="1810921"/>
              <a:ext cx="916058"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01</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202415"/>
              <a:chOff x="6968290" y="1689104"/>
              <a:chExt cx="3272589" cy="1202415"/>
            </a:xfrm>
          </p:grpSpPr>
          <p:sp>
            <p:nvSpPr>
              <p:cNvPr id="143" name="文本框 9"/>
              <p:cNvSpPr txBox="1"/>
              <p:nvPr/>
            </p:nvSpPr>
            <p:spPr>
              <a:xfrm>
                <a:off x="6968290" y="1689104"/>
                <a:ext cx="2329313" cy="330861"/>
              </a:xfrm>
              <a:prstGeom prst="rect">
                <a:avLst/>
              </a:prstGeom>
              <a:noFill/>
            </p:spPr>
            <p:txBody>
              <a:bodyPr wrap="square" rtlCol="0">
                <a:spAutoFit/>
              </a:bodyPr>
              <a:lstStyle/>
              <a:p>
                <a:r>
                  <a:rPr lang="zh-CN" altLang="en-US" sz="101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3"/>
            <a:ext cx="3140667" cy="1233939"/>
            <a:chOff x="1524357" y="2822974"/>
            <a:chExt cx="4188647" cy="1645681"/>
          </a:xfrm>
        </p:grpSpPr>
        <p:sp>
          <p:nvSpPr>
            <p:cNvPr id="147" name="文本框 75"/>
            <p:cNvSpPr txBox="1"/>
            <p:nvPr/>
          </p:nvSpPr>
          <p:spPr>
            <a:xfrm>
              <a:off x="4796945" y="2868142"/>
              <a:ext cx="916059" cy="1600513"/>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02</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45324"/>
              <a:chOff x="6968290" y="1661481"/>
              <a:chExt cx="3272589" cy="1045324"/>
            </a:xfrm>
          </p:grpSpPr>
          <p:sp>
            <p:nvSpPr>
              <p:cNvPr id="149" name="文本框 77"/>
              <p:cNvSpPr txBox="1"/>
              <p:nvPr/>
            </p:nvSpPr>
            <p:spPr>
              <a:xfrm>
                <a:off x="7911567" y="1661481"/>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20"/>
                <a:ext cx="3272589" cy="677285"/>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98895" y="2708038"/>
            <a:ext cx="3074598" cy="1243855"/>
            <a:chOff x="6567113" y="3913546"/>
            <a:chExt cx="4100531" cy="1658905"/>
          </a:xfrm>
        </p:grpSpPr>
        <p:sp>
          <p:nvSpPr>
            <p:cNvPr id="153" name="文本框 101"/>
            <p:cNvSpPr txBox="1"/>
            <p:nvPr/>
          </p:nvSpPr>
          <p:spPr>
            <a:xfrm>
              <a:off x="6567113" y="3971939"/>
              <a:ext cx="916058"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03</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43262"/>
              <a:chOff x="6968290" y="1648257"/>
              <a:chExt cx="3272589" cy="1243262"/>
            </a:xfrm>
          </p:grpSpPr>
          <p:sp>
            <p:nvSpPr>
              <p:cNvPr id="155" name="文本框 103"/>
              <p:cNvSpPr txBox="1"/>
              <p:nvPr/>
            </p:nvSpPr>
            <p:spPr>
              <a:xfrm>
                <a:off x="6968290" y="1648257"/>
                <a:ext cx="2329313" cy="430999"/>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5"/>
            <a:ext cx="3140667" cy="1224890"/>
            <a:chOff x="1524357" y="2835043"/>
            <a:chExt cx="4188647" cy="1633611"/>
          </a:xfrm>
        </p:grpSpPr>
        <p:sp>
          <p:nvSpPr>
            <p:cNvPr id="159" name="文本框 75"/>
            <p:cNvSpPr txBox="1"/>
            <p:nvPr/>
          </p:nvSpPr>
          <p:spPr>
            <a:xfrm>
              <a:off x="4796945" y="2868142"/>
              <a:ext cx="916059"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04</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33254"/>
              <a:chOff x="6968290" y="1673550"/>
              <a:chExt cx="3272589" cy="1033254"/>
            </a:xfrm>
          </p:grpSpPr>
          <p:sp>
            <p:nvSpPr>
              <p:cNvPr id="161" name="文本框 77"/>
              <p:cNvSpPr txBox="1"/>
              <p:nvPr/>
            </p:nvSpPr>
            <p:spPr>
              <a:xfrm>
                <a:off x="7911567" y="1673550"/>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0"/>
                <a:ext cx="3272589" cy="67728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4388640" y="3370808"/>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我们怎么做</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120414" y="3956699"/>
            <a:ext cx="690079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356369" y="1094251"/>
            <a:ext cx="3061043" cy="102035"/>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810883" y="1094251"/>
            <a:ext cx="3061043" cy="102035"/>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428299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3948276"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3608160"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326804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2927929"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2587813"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247698"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1907582"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1567466"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195551" y="898000"/>
            <a:ext cx="367408"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4683374"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5021982"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5362097"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5702213"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6042329"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6382444"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6722560"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706267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7402791"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7711109" y="898000"/>
            <a:ext cx="367408" cy="223138"/>
          </a:xfrm>
          <a:prstGeom prst="rect">
            <a:avLst/>
          </a:prstGeom>
          <a:noFill/>
        </p:spPr>
        <p:txBody>
          <a:bodyPr wrap="none" rtlCol="0">
            <a:spAutoFit/>
          </a:bodyPr>
          <a:lstStyle/>
          <a:p>
            <a:r>
              <a:rPr lang="en-US" altLang="zh-CN" sz="850" dirty="0">
                <a:solidFill>
                  <a:schemeClr val="tx1">
                    <a:lumMod val="75000"/>
                    <a:lumOff val="25000"/>
                  </a:schemeClr>
                </a:solidFill>
                <a:latin typeface="Impact MT Std" pitchFamily="34" charset="0"/>
                <a:ea typeface="微软雅黑" panose="020B0503020204020204" pitchFamily="34" charset="-122"/>
              </a:rPr>
              <a:t>100</a:t>
            </a:r>
            <a:endParaRPr lang="zh-CN" altLang="en-US" sz="850"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247698" y="1377696"/>
            <a:ext cx="2169714"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23" name="五边形 122"/>
          <p:cNvSpPr/>
          <p:nvPr/>
        </p:nvSpPr>
        <p:spPr>
          <a:xfrm flipH="1">
            <a:off x="3032563" y="1741834"/>
            <a:ext cx="138485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4" name="五边形 123"/>
          <p:cNvSpPr/>
          <p:nvPr/>
        </p:nvSpPr>
        <p:spPr>
          <a:xfrm flipH="1">
            <a:off x="2505734" y="2105974"/>
            <a:ext cx="1911678"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5" name="五边形 124"/>
          <p:cNvSpPr/>
          <p:nvPr/>
        </p:nvSpPr>
        <p:spPr>
          <a:xfrm flipH="1">
            <a:off x="1378372" y="2470113"/>
            <a:ext cx="3039042"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6" name="五边形 125"/>
          <p:cNvSpPr/>
          <p:nvPr/>
        </p:nvSpPr>
        <p:spPr>
          <a:xfrm flipH="1">
            <a:off x="1907584" y="2834253"/>
            <a:ext cx="250983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7" name="五边形 126"/>
          <p:cNvSpPr/>
          <p:nvPr/>
        </p:nvSpPr>
        <p:spPr>
          <a:xfrm flipH="1">
            <a:off x="2716832" y="3198392"/>
            <a:ext cx="170058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8" name="五边形 127"/>
          <p:cNvSpPr/>
          <p:nvPr/>
        </p:nvSpPr>
        <p:spPr>
          <a:xfrm flipH="1">
            <a:off x="3397063" y="3562867"/>
            <a:ext cx="1020349"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9" name="TextBox 159"/>
          <p:cNvSpPr txBox="1"/>
          <p:nvPr/>
        </p:nvSpPr>
        <p:spPr>
          <a:xfrm>
            <a:off x="1764140" y="1383444"/>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Impact MT Std" pitchFamily="34" charset="0"/>
                <a:ea typeface="微软雅黑" panose="020B0503020204020204" pitchFamily="34" charset="-122"/>
              </a:rPr>
              <a:t>文字</a:t>
            </a:r>
          </a:p>
        </p:txBody>
      </p:sp>
      <p:sp>
        <p:nvSpPr>
          <p:cNvPr id="130" name="TextBox 160"/>
          <p:cNvSpPr txBox="1"/>
          <p:nvPr/>
        </p:nvSpPr>
        <p:spPr>
          <a:xfrm>
            <a:off x="2564977" y="174802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1" name="TextBox 161"/>
          <p:cNvSpPr txBox="1"/>
          <p:nvPr/>
        </p:nvSpPr>
        <p:spPr>
          <a:xfrm>
            <a:off x="2057941" y="2111890"/>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2" name="TextBox 162"/>
          <p:cNvSpPr txBox="1"/>
          <p:nvPr/>
        </p:nvSpPr>
        <p:spPr>
          <a:xfrm>
            <a:off x="971134" y="2470116"/>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3" name="TextBox 163"/>
          <p:cNvSpPr txBox="1"/>
          <p:nvPr/>
        </p:nvSpPr>
        <p:spPr>
          <a:xfrm>
            <a:off x="1503706" y="2840002"/>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4" name="TextBox 164"/>
          <p:cNvSpPr txBox="1"/>
          <p:nvPr/>
        </p:nvSpPr>
        <p:spPr>
          <a:xfrm>
            <a:off x="2247700" y="320458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5" name="TextBox 165"/>
          <p:cNvSpPr txBox="1"/>
          <p:nvPr/>
        </p:nvSpPr>
        <p:spPr>
          <a:xfrm>
            <a:off x="2922218" y="3568448"/>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6" name="五边形 135"/>
          <p:cNvSpPr/>
          <p:nvPr/>
        </p:nvSpPr>
        <p:spPr>
          <a:xfrm>
            <a:off x="4810885" y="1377696"/>
            <a:ext cx="1149364"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37" name="五边形 136"/>
          <p:cNvSpPr/>
          <p:nvPr/>
        </p:nvSpPr>
        <p:spPr>
          <a:xfrm>
            <a:off x="4810886" y="1741834"/>
            <a:ext cx="2169711"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8" name="五边形 137"/>
          <p:cNvSpPr/>
          <p:nvPr/>
        </p:nvSpPr>
        <p:spPr>
          <a:xfrm>
            <a:off x="4810884" y="2105974"/>
            <a:ext cx="1360463"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9" name="五边形 138"/>
          <p:cNvSpPr/>
          <p:nvPr/>
        </p:nvSpPr>
        <p:spPr>
          <a:xfrm>
            <a:off x="4810885" y="2470113"/>
            <a:ext cx="290022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0" name="五边形 139"/>
          <p:cNvSpPr/>
          <p:nvPr/>
        </p:nvSpPr>
        <p:spPr>
          <a:xfrm>
            <a:off x="4810886" y="2834253"/>
            <a:ext cx="2099046"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1" name="五边形 140"/>
          <p:cNvSpPr/>
          <p:nvPr/>
        </p:nvSpPr>
        <p:spPr>
          <a:xfrm>
            <a:off x="4810886" y="3198392"/>
            <a:ext cx="243288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2" name="五边形 141"/>
          <p:cNvSpPr/>
          <p:nvPr/>
        </p:nvSpPr>
        <p:spPr>
          <a:xfrm>
            <a:off x="4810886" y="3562868"/>
            <a:ext cx="1792942" cy="22363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3" name="TextBox 173"/>
          <p:cNvSpPr txBox="1"/>
          <p:nvPr/>
        </p:nvSpPr>
        <p:spPr>
          <a:xfrm>
            <a:off x="6020046" y="138344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Impact MT Std" pitchFamily="34" charset="0"/>
                <a:ea typeface="微软雅黑" panose="020B0503020204020204" pitchFamily="34" charset="-122"/>
              </a:rPr>
              <a:t>文字</a:t>
            </a:r>
          </a:p>
        </p:txBody>
      </p:sp>
      <p:sp>
        <p:nvSpPr>
          <p:cNvPr id="144" name="TextBox 174"/>
          <p:cNvSpPr txBox="1"/>
          <p:nvPr/>
        </p:nvSpPr>
        <p:spPr>
          <a:xfrm>
            <a:off x="7034869" y="174802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5" name="TextBox 175"/>
          <p:cNvSpPr txBox="1"/>
          <p:nvPr/>
        </p:nvSpPr>
        <p:spPr>
          <a:xfrm>
            <a:off x="6218591" y="2111890"/>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6" name="TextBox 176"/>
          <p:cNvSpPr txBox="1"/>
          <p:nvPr/>
        </p:nvSpPr>
        <p:spPr>
          <a:xfrm>
            <a:off x="7711111" y="247011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7" name="TextBox 177"/>
          <p:cNvSpPr txBox="1"/>
          <p:nvPr/>
        </p:nvSpPr>
        <p:spPr>
          <a:xfrm>
            <a:off x="6999076" y="2840002"/>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8" name="TextBox 178"/>
          <p:cNvSpPr txBox="1"/>
          <p:nvPr/>
        </p:nvSpPr>
        <p:spPr>
          <a:xfrm>
            <a:off x="7287959" y="320458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9" name="TextBox 179"/>
          <p:cNvSpPr txBox="1"/>
          <p:nvPr/>
        </p:nvSpPr>
        <p:spPr>
          <a:xfrm>
            <a:off x="6663028" y="3568448"/>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50" name="TextBox 180"/>
          <p:cNvSpPr txBox="1"/>
          <p:nvPr/>
        </p:nvSpPr>
        <p:spPr>
          <a:xfrm>
            <a:off x="4484561" y="1350733"/>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Impact MT Std" pitchFamily="34" charset="0"/>
                <a:ea typeface="微软雅黑" panose="020B0503020204020204" pitchFamily="34" charset="-122"/>
              </a:rPr>
              <a:t>A</a:t>
            </a:r>
            <a:endParaRPr lang="zh-CN" altLang="en-US" sz="1415">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4484561" y="1714873"/>
            <a:ext cx="298480"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4484561" y="2079012"/>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4484562" y="2443152"/>
            <a:ext cx="32252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4484561" y="2807291"/>
            <a:ext cx="284052"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4484561" y="3171430"/>
            <a:ext cx="280846"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4484562" y="3535571"/>
            <a:ext cx="319318"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5666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283181"/>
            <a:ext cx="566852" cy="566852"/>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grpSp>
      </p:grpSp>
      <p:cxnSp>
        <p:nvCxnSpPr>
          <p:cNvPr id="26" name="肘形连接符 25"/>
          <p:cNvCxnSpPr>
            <a:stCxn id="28" idx="6"/>
            <a:endCxn id="61" idx="2"/>
          </p:cNvCxnSpPr>
          <p:nvPr/>
        </p:nvCxnSpPr>
        <p:spPr>
          <a:xfrm>
            <a:off x="3816113" y="32061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22728"/>
            <a:ext cx="566852" cy="566852"/>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endParaRPr lang="zh-CN" altLang="en-US" sz="1865">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3816113" y="23863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029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900"/>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grpSp>
      </p:grpSp>
      <p:cxnSp>
        <p:nvCxnSpPr>
          <p:cNvPr id="49" name="直接连接符 48"/>
          <p:cNvCxnSpPr>
            <a:endCxn id="51" idx="6"/>
          </p:cNvCxnSpPr>
          <p:nvPr/>
        </p:nvCxnSpPr>
        <p:spPr>
          <a:xfrm flipH="1" flipV="1">
            <a:off x="3816113" y="40259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425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grpSp>
      </p:grpSp>
      <p:sp>
        <p:nvSpPr>
          <p:cNvPr id="55" name="任意多边形 54"/>
          <p:cNvSpPr/>
          <p:nvPr/>
        </p:nvSpPr>
        <p:spPr>
          <a:xfrm>
            <a:off x="7357858" y="15037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任意多边形 55"/>
          <p:cNvSpPr/>
          <p:nvPr/>
        </p:nvSpPr>
        <p:spPr>
          <a:xfrm>
            <a:off x="6432587" y="28361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任意多边形 56"/>
          <p:cNvSpPr/>
          <p:nvPr/>
        </p:nvSpPr>
        <p:spPr>
          <a:xfrm>
            <a:off x="5507314" y="34060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8" name="任意多边形 57"/>
          <p:cNvSpPr/>
          <p:nvPr/>
        </p:nvSpPr>
        <p:spPr>
          <a:xfrm>
            <a:off x="4015453" y="38099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9" name="椭圆 58"/>
          <p:cNvSpPr/>
          <p:nvPr/>
        </p:nvSpPr>
        <p:spPr>
          <a:xfrm>
            <a:off x="7692683" y="2281148"/>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6767412" y="30170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椭圆 60"/>
          <p:cNvSpPr/>
          <p:nvPr/>
        </p:nvSpPr>
        <p:spPr>
          <a:xfrm>
            <a:off x="5842140" y="3496876"/>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2" name="椭圆 61"/>
          <p:cNvSpPr/>
          <p:nvPr/>
        </p:nvSpPr>
        <p:spPr>
          <a:xfrm>
            <a:off x="4633573" y="39220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矩形 62"/>
          <p:cNvSpPr/>
          <p:nvPr/>
        </p:nvSpPr>
        <p:spPr>
          <a:xfrm>
            <a:off x="2231505" y="122418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294571" y="1509097"/>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231505" y="205033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294571" y="233524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231505" y="287649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294571" y="316139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231505" y="370264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294571" y="3987549"/>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87"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组合 238"/>
          <p:cNvGrpSpPr/>
          <p:nvPr/>
        </p:nvGrpSpPr>
        <p:grpSpPr>
          <a:xfrm>
            <a:off x="2358411" y="906682"/>
            <a:ext cx="532511" cy="578507"/>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rgbClr val="FF0000"/>
                </a:solidFill>
              </a:endParaRPr>
            </a:p>
          </p:txBody>
        </p:sp>
      </p:grpSp>
      <p:sp>
        <p:nvSpPr>
          <p:cNvPr id="244" name="Oval 21"/>
          <p:cNvSpPr/>
          <p:nvPr/>
        </p:nvSpPr>
        <p:spPr>
          <a:xfrm>
            <a:off x="1224500"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5" name="椭圆 244"/>
          <p:cNvSpPr/>
          <p:nvPr/>
        </p:nvSpPr>
        <p:spPr>
          <a:xfrm>
            <a:off x="1343147" y="1366251"/>
            <a:ext cx="1211788" cy="1212612"/>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9000"/>
                      </a14:imgEffect>
                      <a14:imgEffect>
                        <a14:sharpenSoften amount="-42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6" name="标题 11"/>
          <p:cNvSpPr txBox="1"/>
          <p:nvPr/>
        </p:nvSpPr>
        <p:spPr>
          <a:xfrm>
            <a:off x="2485180"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01</a:t>
            </a:r>
            <a:endParaRPr lang="zh-CN" altLang="en-US" sz="18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494459"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1563987"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49" name="标题 11"/>
          <p:cNvSpPr txBox="1"/>
          <p:nvPr/>
        </p:nvSpPr>
        <p:spPr>
          <a:xfrm>
            <a:off x="1548451"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1563987"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51" name="标题 11"/>
          <p:cNvSpPr txBox="1"/>
          <p:nvPr/>
        </p:nvSpPr>
        <p:spPr>
          <a:xfrm>
            <a:off x="1548451"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1563987"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53" name="标题 11"/>
          <p:cNvSpPr txBox="1"/>
          <p:nvPr/>
        </p:nvSpPr>
        <p:spPr>
          <a:xfrm>
            <a:off x="1548451"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金融博士在读</a:t>
            </a:r>
          </a:p>
        </p:txBody>
      </p:sp>
      <p:sp>
        <p:nvSpPr>
          <p:cNvPr id="254" name="标题 11"/>
          <p:cNvSpPr txBox="1"/>
          <p:nvPr/>
        </p:nvSpPr>
        <p:spPr>
          <a:xfrm>
            <a:off x="1563987"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55" name="标题 11"/>
          <p:cNvSpPr txBox="1"/>
          <p:nvPr/>
        </p:nvSpPr>
        <p:spPr>
          <a:xfrm>
            <a:off x="1548451"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销售部拓展经理</a:t>
            </a:r>
          </a:p>
        </p:txBody>
      </p:sp>
      <p:grpSp>
        <p:nvGrpSpPr>
          <p:cNvPr id="256" name="组合 255"/>
          <p:cNvGrpSpPr/>
          <p:nvPr/>
        </p:nvGrpSpPr>
        <p:grpSpPr>
          <a:xfrm>
            <a:off x="4125489" y="906682"/>
            <a:ext cx="532511" cy="578507"/>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61" name="Oval 21"/>
          <p:cNvSpPr/>
          <p:nvPr/>
        </p:nvSpPr>
        <p:spPr>
          <a:xfrm>
            <a:off x="2991578" y="1248015"/>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62" name="椭圆 261"/>
          <p:cNvSpPr/>
          <p:nvPr/>
        </p:nvSpPr>
        <p:spPr>
          <a:xfrm>
            <a:off x="3110226" y="1366251"/>
            <a:ext cx="1211788" cy="1212612"/>
          </a:xfrm>
          <a:prstGeom prst="ellipse">
            <a:avLst/>
          </a:prstGeom>
          <a:blipFill dpi="0" rotWithShape="1">
            <a:blip r:embed="rId5"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3" name="标题 11"/>
          <p:cNvSpPr txBox="1"/>
          <p:nvPr/>
        </p:nvSpPr>
        <p:spPr>
          <a:xfrm>
            <a:off x="4252258"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02</a:t>
            </a:r>
            <a:endParaRPr lang="zh-CN" altLang="en-US" sz="18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326886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333839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66" name="标题 11"/>
          <p:cNvSpPr txBox="1"/>
          <p:nvPr/>
        </p:nvSpPr>
        <p:spPr>
          <a:xfrm>
            <a:off x="3322857"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3338393"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68" name="标题 11"/>
          <p:cNvSpPr txBox="1"/>
          <p:nvPr/>
        </p:nvSpPr>
        <p:spPr>
          <a:xfrm>
            <a:off x="3322857"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3338393"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70" name="标题 11"/>
          <p:cNvSpPr txBox="1"/>
          <p:nvPr/>
        </p:nvSpPr>
        <p:spPr>
          <a:xfrm>
            <a:off x="3322857"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剑桥管理硕士</a:t>
            </a:r>
          </a:p>
        </p:txBody>
      </p:sp>
      <p:sp>
        <p:nvSpPr>
          <p:cNvPr id="271" name="标题 11"/>
          <p:cNvSpPr txBox="1"/>
          <p:nvPr/>
        </p:nvSpPr>
        <p:spPr>
          <a:xfrm>
            <a:off x="3338393"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72" name="标题 11"/>
          <p:cNvSpPr txBox="1"/>
          <p:nvPr/>
        </p:nvSpPr>
        <p:spPr>
          <a:xfrm>
            <a:off x="3322857"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销售部部门经理</a:t>
            </a:r>
          </a:p>
        </p:txBody>
      </p:sp>
      <p:grpSp>
        <p:nvGrpSpPr>
          <p:cNvPr id="273" name="组合 272"/>
          <p:cNvGrpSpPr/>
          <p:nvPr/>
        </p:nvGrpSpPr>
        <p:grpSpPr>
          <a:xfrm>
            <a:off x="5892568" y="906682"/>
            <a:ext cx="532511" cy="578507"/>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78" name="Oval 21"/>
          <p:cNvSpPr/>
          <p:nvPr/>
        </p:nvSpPr>
        <p:spPr>
          <a:xfrm>
            <a:off x="4758656"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79" name="椭圆 278"/>
          <p:cNvSpPr/>
          <p:nvPr/>
        </p:nvSpPr>
        <p:spPr>
          <a:xfrm>
            <a:off x="4877304" y="1366251"/>
            <a:ext cx="1211788" cy="1212612"/>
          </a:xfrm>
          <a:prstGeom prst="ellipse">
            <a:avLst/>
          </a:prstGeom>
          <a:blipFill dpi="0" rotWithShape="1">
            <a:blip r:embed="rId6"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0" name="标题 11"/>
          <p:cNvSpPr txBox="1"/>
          <p:nvPr/>
        </p:nvSpPr>
        <p:spPr>
          <a:xfrm>
            <a:off x="6019336"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03</a:t>
            </a:r>
            <a:endParaRPr lang="zh-CN" altLang="en-US" sz="18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5035944"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5105472"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83" name="标题 11"/>
          <p:cNvSpPr txBox="1"/>
          <p:nvPr/>
        </p:nvSpPr>
        <p:spPr>
          <a:xfrm>
            <a:off x="5089936"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5105472"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85" name="标题 11"/>
          <p:cNvSpPr txBox="1"/>
          <p:nvPr/>
        </p:nvSpPr>
        <p:spPr>
          <a:xfrm>
            <a:off x="5089936"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5105472"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87" name="标题 11"/>
          <p:cNvSpPr txBox="1"/>
          <p:nvPr/>
        </p:nvSpPr>
        <p:spPr>
          <a:xfrm>
            <a:off x="5089936"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哈佛金融博士</a:t>
            </a:r>
          </a:p>
        </p:txBody>
      </p:sp>
      <p:sp>
        <p:nvSpPr>
          <p:cNvPr id="288" name="标题 11"/>
          <p:cNvSpPr txBox="1"/>
          <p:nvPr/>
        </p:nvSpPr>
        <p:spPr>
          <a:xfrm>
            <a:off x="5105472"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89" name="标题 11"/>
          <p:cNvSpPr txBox="1"/>
          <p:nvPr/>
        </p:nvSpPr>
        <p:spPr>
          <a:xfrm>
            <a:off x="5089936" y="4502279"/>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设计总监及负责人</a:t>
            </a:r>
          </a:p>
        </p:txBody>
      </p:sp>
      <p:grpSp>
        <p:nvGrpSpPr>
          <p:cNvPr id="290" name="组合 289"/>
          <p:cNvGrpSpPr/>
          <p:nvPr/>
        </p:nvGrpSpPr>
        <p:grpSpPr>
          <a:xfrm>
            <a:off x="7620310" y="898000"/>
            <a:ext cx="532511" cy="578507"/>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95" name="Oval 21"/>
          <p:cNvSpPr/>
          <p:nvPr/>
        </p:nvSpPr>
        <p:spPr>
          <a:xfrm>
            <a:off x="6486399" y="1239333"/>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96" name="椭圆 295"/>
          <p:cNvSpPr/>
          <p:nvPr/>
        </p:nvSpPr>
        <p:spPr>
          <a:xfrm>
            <a:off x="6605046" y="1357569"/>
            <a:ext cx="1211788" cy="1212612"/>
          </a:xfrm>
          <a:prstGeom prst="ellipse">
            <a:avLst/>
          </a:prstGeom>
          <a:blipFill dpi="0" rotWithShape="1">
            <a:blip r:embed="rId7"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97" name="标题 11"/>
          <p:cNvSpPr txBox="1"/>
          <p:nvPr/>
        </p:nvSpPr>
        <p:spPr>
          <a:xfrm>
            <a:off x="7747078" y="926707"/>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04</a:t>
            </a:r>
            <a:endParaRPr lang="zh-CN" altLang="en-US" sz="18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676368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683321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300" name="标题 11"/>
          <p:cNvSpPr txBox="1"/>
          <p:nvPr/>
        </p:nvSpPr>
        <p:spPr>
          <a:xfrm>
            <a:off x="6817678"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6833214"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302" name="标题 11"/>
          <p:cNvSpPr txBox="1"/>
          <p:nvPr/>
        </p:nvSpPr>
        <p:spPr>
          <a:xfrm>
            <a:off x="6817678"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6833214"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304" name="标题 11"/>
          <p:cNvSpPr txBox="1"/>
          <p:nvPr/>
        </p:nvSpPr>
        <p:spPr>
          <a:xfrm>
            <a:off x="6817678"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行政管理博士</a:t>
            </a:r>
          </a:p>
        </p:txBody>
      </p:sp>
      <p:sp>
        <p:nvSpPr>
          <p:cNvPr id="305" name="标题 11"/>
          <p:cNvSpPr txBox="1"/>
          <p:nvPr/>
        </p:nvSpPr>
        <p:spPr>
          <a:xfrm>
            <a:off x="6833214"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306" name="标题 11"/>
          <p:cNvSpPr txBox="1"/>
          <p:nvPr/>
        </p:nvSpPr>
        <p:spPr>
          <a:xfrm>
            <a:off x="6817678"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行政部经理</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92731" y="1977684"/>
            <a:ext cx="4830312" cy="922147"/>
            <a:chOff x="2922847" y="2636911"/>
            <a:chExt cx="6440416" cy="1229529"/>
          </a:xfrm>
        </p:grpSpPr>
        <p:sp>
          <p:nvSpPr>
            <p:cNvPr id="3"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sp>
          <p:nvSpPr>
            <p:cNvPr id="4"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sp>
          <p:nvSpPr>
            <p:cNvPr id="5"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grpSp>
      <p:sp>
        <p:nvSpPr>
          <p:cNvPr id="6" name="TextBox 122"/>
          <p:cNvSpPr txBox="1"/>
          <p:nvPr/>
        </p:nvSpPr>
        <p:spPr>
          <a:xfrm>
            <a:off x="1191746" y="3327998"/>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7" name="TextBox 123"/>
          <p:cNvSpPr txBox="1"/>
          <p:nvPr/>
        </p:nvSpPr>
        <p:spPr>
          <a:xfrm>
            <a:off x="1191746" y="3025293"/>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 name="TextBox 124"/>
          <p:cNvSpPr txBox="1"/>
          <p:nvPr/>
        </p:nvSpPr>
        <p:spPr>
          <a:xfrm>
            <a:off x="2789802" y="3684545"/>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9" name="TextBox 125"/>
          <p:cNvSpPr txBox="1"/>
          <p:nvPr/>
        </p:nvSpPr>
        <p:spPr>
          <a:xfrm>
            <a:off x="2789802" y="3381840"/>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 name="TextBox 126"/>
          <p:cNvSpPr txBox="1"/>
          <p:nvPr/>
        </p:nvSpPr>
        <p:spPr>
          <a:xfrm>
            <a:off x="4807467" y="3240082"/>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1" name="TextBox 127"/>
          <p:cNvSpPr txBox="1"/>
          <p:nvPr/>
        </p:nvSpPr>
        <p:spPr>
          <a:xfrm>
            <a:off x="4807467" y="2926492"/>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 name="TextBox 128"/>
          <p:cNvSpPr txBox="1"/>
          <p:nvPr/>
        </p:nvSpPr>
        <p:spPr>
          <a:xfrm>
            <a:off x="6589665" y="3533412"/>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3" name="TextBox 129"/>
          <p:cNvSpPr txBox="1"/>
          <p:nvPr/>
        </p:nvSpPr>
        <p:spPr>
          <a:xfrm>
            <a:off x="6589665" y="3219822"/>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4" name="组合 13"/>
          <p:cNvGrpSpPr/>
          <p:nvPr/>
        </p:nvGrpSpPr>
        <p:grpSpPr>
          <a:xfrm>
            <a:off x="1577178" y="2091909"/>
            <a:ext cx="647700" cy="682228"/>
            <a:chOff x="2102110" y="2789212"/>
            <a:chExt cx="863600" cy="909637"/>
          </a:xfrm>
        </p:grpSpPr>
        <p:sp>
          <p:nvSpPr>
            <p:cNvPr id="15" name="矩形 2"/>
            <p:cNvSpPr>
              <a:spLocks noChangeArrowheads="1"/>
            </p:cNvSpPr>
            <p:nvPr/>
          </p:nvSpPr>
          <p:spPr bwMode="auto">
            <a:xfrm>
              <a:off x="2102110" y="2789212"/>
              <a:ext cx="863600" cy="909637"/>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16"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8" name="组合 17"/>
          <p:cNvGrpSpPr/>
          <p:nvPr/>
        </p:nvGrpSpPr>
        <p:grpSpPr>
          <a:xfrm>
            <a:off x="3103061" y="2197827"/>
            <a:ext cx="892578" cy="933450"/>
            <a:chOff x="4190466" y="3106258"/>
            <a:chExt cx="1190104" cy="1244600"/>
          </a:xfrm>
        </p:grpSpPr>
        <p:sp>
          <p:nvSpPr>
            <p:cNvPr id="19" name="矩形 150"/>
            <p:cNvSpPr>
              <a:spLocks noChangeArrowheads="1"/>
            </p:cNvSpPr>
            <p:nvPr/>
          </p:nvSpPr>
          <p:spPr bwMode="auto">
            <a:xfrm>
              <a:off x="4199470" y="3106258"/>
              <a:ext cx="1181100" cy="1244600"/>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0"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2" name="组合 21"/>
          <p:cNvGrpSpPr/>
          <p:nvPr/>
        </p:nvGrpSpPr>
        <p:grpSpPr>
          <a:xfrm>
            <a:off x="4941362" y="1523385"/>
            <a:ext cx="1074084" cy="1089422"/>
            <a:chOff x="6480176" y="2152171"/>
            <a:chExt cx="1432112" cy="1452562"/>
          </a:xfrm>
        </p:grpSpPr>
        <p:sp>
          <p:nvSpPr>
            <p:cNvPr id="23" name="矩形 156"/>
            <p:cNvSpPr>
              <a:spLocks noChangeArrowheads="1"/>
            </p:cNvSpPr>
            <p:nvPr/>
          </p:nvSpPr>
          <p:spPr bwMode="auto">
            <a:xfrm>
              <a:off x="6534338" y="2152171"/>
              <a:ext cx="1377950" cy="1452562"/>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4" name="文本框 19"/>
            <p:cNvSpPr>
              <a:spLocks noChangeArrowheads="1"/>
            </p:cNvSpPr>
            <p:nvPr/>
          </p:nvSpPr>
          <p:spPr bwMode="auto">
            <a:xfrm>
              <a:off x="6808157"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b="1" spc="-113"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015" b="1" spc="-113"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6" name="组合 25"/>
          <p:cNvGrpSpPr/>
          <p:nvPr/>
        </p:nvGrpSpPr>
        <p:grpSpPr>
          <a:xfrm>
            <a:off x="6807780" y="2067767"/>
            <a:ext cx="885825" cy="933450"/>
            <a:chOff x="9036558" y="2991386"/>
            <a:chExt cx="1181100" cy="1244600"/>
          </a:xfrm>
        </p:grpSpPr>
        <p:sp>
          <p:nvSpPr>
            <p:cNvPr id="27" name="矩形 157"/>
            <p:cNvSpPr>
              <a:spLocks noChangeArrowheads="1"/>
            </p:cNvSpPr>
            <p:nvPr/>
          </p:nvSpPr>
          <p:spPr bwMode="auto">
            <a:xfrm>
              <a:off x="9036558" y="2991386"/>
              <a:ext cx="1181100" cy="1244600"/>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8" name="文本框 19"/>
            <p:cNvSpPr>
              <a:spLocks noChangeArrowheads="1"/>
            </p:cNvSpPr>
            <p:nvPr/>
          </p:nvSpPr>
          <p:spPr bwMode="auto">
            <a:xfrm>
              <a:off x="9204649" y="3220109"/>
              <a:ext cx="81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01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p:tgtEl>
                                          <p:spTgt spid="14"/>
                                        </p:tgtEl>
                                        <p:attrNameLst>
                                          <p:attrName>ppt_y</p:attrName>
                                        </p:attrNameLst>
                                      </p:cBhvr>
                                      <p:tavLst>
                                        <p:tav tm="0">
                                          <p:val>
                                            <p:strVal val="#ppt_y+#ppt_h*1.125000"/>
                                          </p:val>
                                        </p:tav>
                                        <p:tav tm="100000">
                                          <p:val>
                                            <p:strVal val="#ppt_y"/>
                                          </p:val>
                                        </p:tav>
                                      </p:tavLst>
                                    </p:anim>
                                    <p:animEffect transition="in" filter="wipe(up)">
                                      <p:cBhvr>
                                        <p:cTn id="8" dur="300"/>
                                        <p:tgtEl>
                                          <p:spTgt spid="14"/>
                                        </p:tgtEl>
                                      </p:cBhvr>
                                    </p:animEffect>
                                  </p:childTnLst>
                                </p:cTn>
                              </p:par>
                              <p:par>
                                <p:cTn id="9" presetID="1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300"/>
                                        <p:tgtEl>
                                          <p:spTgt spid="18"/>
                                        </p:tgtEl>
                                        <p:attrNameLst>
                                          <p:attrName>ppt_y</p:attrName>
                                        </p:attrNameLst>
                                      </p:cBhvr>
                                      <p:tavLst>
                                        <p:tav tm="0">
                                          <p:val>
                                            <p:strVal val="#ppt_y+#ppt_h*1.125000"/>
                                          </p:val>
                                        </p:tav>
                                        <p:tav tm="100000">
                                          <p:val>
                                            <p:strVal val="#ppt_y"/>
                                          </p:val>
                                        </p:tav>
                                      </p:tavLst>
                                    </p:anim>
                                    <p:animEffect transition="in" filter="wipe(up)">
                                      <p:cBhvr>
                                        <p:cTn id="12" dur="300"/>
                                        <p:tgtEl>
                                          <p:spTgt spid="18"/>
                                        </p:tgtEl>
                                      </p:cBhvr>
                                    </p:animEffect>
                                  </p:childTnLst>
                                </p:cTn>
                              </p:par>
                              <p:par>
                                <p:cTn id="13" presetID="12" presetClass="entr" presetSubtype="4" fill="hold" nodeType="withEffect">
                                  <p:stCondLst>
                                    <p:cond delay="1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300"/>
                                        <p:tgtEl>
                                          <p:spTgt spid="22"/>
                                        </p:tgtEl>
                                        <p:attrNameLst>
                                          <p:attrName>ppt_y</p:attrName>
                                        </p:attrNameLst>
                                      </p:cBhvr>
                                      <p:tavLst>
                                        <p:tav tm="0">
                                          <p:val>
                                            <p:strVal val="#ppt_y+#ppt_h*1.125000"/>
                                          </p:val>
                                        </p:tav>
                                        <p:tav tm="100000">
                                          <p:val>
                                            <p:strVal val="#ppt_y"/>
                                          </p:val>
                                        </p:tav>
                                      </p:tavLst>
                                    </p:anim>
                                    <p:animEffect transition="in" filter="wipe(up)">
                                      <p:cBhvr>
                                        <p:cTn id="16" dur="300"/>
                                        <p:tgtEl>
                                          <p:spTgt spid="22"/>
                                        </p:tgtEl>
                                      </p:cBhvr>
                                    </p:animEffect>
                                  </p:childTnLst>
                                </p:cTn>
                              </p:par>
                              <p:par>
                                <p:cTn id="17" presetID="1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300"/>
                                        <p:tgtEl>
                                          <p:spTgt spid="26"/>
                                        </p:tgtEl>
                                        <p:attrNameLst>
                                          <p:attrName>ppt_y</p:attrName>
                                        </p:attrNameLst>
                                      </p:cBhvr>
                                      <p:tavLst>
                                        <p:tav tm="0">
                                          <p:val>
                                            <p:strVal val="#ppt_y+#ppt_h*1.125000"/>
                                          </p:val>
                                        </p:tav>
                                        <p:tav tm="100000">
                                          <p:val>
                                            <p:strVal val="#ppt_y"/>
                                          </p:val>
                                        </p:tav>
                                      </p:tavLst>
                                    </p:anim>
                                    <p:animEffect transition="in" filter="wipe(up)">
                                      <p:cBhvr>
                                        <p:cTn id="20" dur="300"/>
                                        <p:tgtEl>
                                          <p:spTgt spid="26"/>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strVal val="#ppt_x"/>
                                          </p:val>
                                        </p:tav>
                                        <p:tav tm="100000">
                                          <p:val>
                                            <p:strVal val="#ppt_x"/>
                                          </p:val>
                                        </p:tav>
                                      </p:tavLst>
                                    </p:anim>
                                    <p:anim calcmode="lin" valueType="num">
                                      <p:cBhvr>
                                        <p:cTn id="59" dur="5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1128713" y="680422"/>
            <a:ext cx="6643687" cy="2758103"/>
          </a:xfrm>
          <a:prstGeom prst="rect">
            <a:avLst/>
          </a:prstGeom>
        </p:spPr>
      </p:pic>
      <p:pic>
        <p:nvPicPr>
          <p:cNvPr id="5" name="图片 4"/>
          <p:cNvPicPr>
            <a:picLocks noChangeAspect="1"/>
          </p:cNvPicPr>
          <p:nvPr/>
        </p:nvPicPr>
        <p:blipFill>
          <a:blip r:embed="rId4"/>
          <a:stretch>
            <a:fillRect/>
          </a:stretch>
        </p:blipFill>
        <p:spPr>
          <a:xfrm>
            <a:off x="756" y="3778109"/>
            <a:ext cx="9143244" cy="1365391"/>
          </a:xfrm>
          <a:prstGeom prst="rect">
            <a:avLst/>
          </a:prstGeom>
        </p:spPr>
      </p:pic>
      <p:sp>
        <p:nvSpPr>
          <p:cNvPr id="7" name="文本框 6"/>
          <p:cNvSpPr txBox="1"/>
          <p:nvPr/>
        </p:nvSpPr>
        <p:spPr>
          <a:xfrm>
            <a:off x="2724149" y="3011241"/>
            <a:ext cx="4838701" cy="646331"/>
          </a:xfrm>
          <a:prstGeom prst="rect">
            <a:avLst/>
          </a:prstGeom>
          <a:noFill/>
        </p:spPr>
        <p:txBody>
          <a:bodyPr wrap="square" rtlCol="0">
            <a:spAutoFit/>
          </a:bodyPr>
          <a:lstStyle/>
          <a:p>
            <a:pPr algn="ctr"/>
            <a:r>
              <a:rPr lang="zh-CN" altLang="en-US" sz="3600" dirty="0" smtClean="0">
                <a:solidFill>
                  <a:schemeClr val="bg1"/>
                </a:solidFill>
                <a:latin typeface="汉仪大黑简" panose="02010609000101010101" pitchFamily="49" charset="-122"/>
                <a:ea typeface="汉仪大黑简" panose="02010609000101010101" pitchFamily="49" charset="-122"/>
              </a:rPr>
              <a:t>感谢您的观看！</a:t>
            </a:r>
            <a:endParaRPr lang="zh-CN" altLang="en-US" sz="3600" dirty="0">
              <a:solidFill>
                <a:schemeClr val="bg1"/>
              </a:solidFill>
              <a:latin typeface="汉仪大黑简" panose="02010609000101010101" pitchFamily="49" charset="-122"/>
              <a:ea typeface="汉仪大黑简" panose="02010609000101010101" pitchFamily="49"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p:stCondLst>
                              <p:cond delay="3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5" name="图片 4"/>
          <p:cNvPicPr>
            <a:picLocks noChangeAspect="1"/>
          </p:cNvPicPr>
          <p:nvPr/>
        </p:nvPicPr>
        <p:blipFill>
          <a:blip r:embed="rId3"/>
          <a:stretch>
            <a:fillRect/>
          </a:stretch>
        </p:blipFill>
        <p:spPr>
          <a:xfrm>
            <a:off x="756" y="3778109"/>
            <a:ext cx="9143244" cy="1365391"/>
          </a:xfrm>
          <a:prstGeom prst="rect">
            <a:avLst/>
          </a:prstGeom>
        </p:spPr>
      </p:pic>
      <p:sp>
        <p:nvSpPr>
          <p:cNvPr id="38" name="Rectangle 5"/>
          <p:cNvSpPr>
            <a:spLocks noChangeArrowheads="1"/>
          </p:cNvSpPr>
          <p:nvPr/>
        </p:nvSpPr>
        <p:spPr bwMode="auto">
          <a:xfrm>
            <a:off x="2647455" y="1178841"/>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752244" y="12592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464330" y="17942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528632" y="12443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647455" y="24244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724854" y="24661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1</a:t>
              </a:r>
              <a:endParaRPr lang="zh-CN" altLang="en-US" sz="2100" b="1" kern="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133966" y="24090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FFFFFF"/>
                </a:solidFill>
                <a:latin typeface="+mn-lt"/>
                <a:ea typeface="+mn-ea"/>
                <a:cs typeface="+mn-ea"/>
                <a:sym typeface="+mn-lt"/>
              </a:rPr>
              <a:t>单击此处添加标题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4" y="386886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49" y="354273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85" name="Oval 12"/>
          <p:cNvSpPr/>
          <p:nvPr/>
        </p:nvSpPr>
        <p:spPr>
          <a:xfrm>
            <a:off x="148772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6" name="Oval 13"/>
          <p:cNvSpPr/>
          <p:nvPr/>
        </p:nvSpPr>
        <p:spPr>
          <a:xfrm>
            <a:off x="1636514" y="1139113"/>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487725" y="990324"/>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88" name="Oval 18"/>
          <p:cNvSpPr/>
          <p:nvPr/>
        </p:nvSpPr>
        <p:spPr>
          <a:xfrm>
            <a:off x="319320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9" name="Oval 19"/>
          <p:cNvSpPr/>
          <p:nvPr/>
        </p:nvSpPr>
        <p:spPr>
          <a:xfrm>
            <a:off x="3341994" y="1139113"/>
            <a:ext cx="882024"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990324"/>
            <a:ext cx="1179602" cy="117960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1" name="Oval 22"/>
          <p:cNvSpPr/>
          <p:nvPr/>
        </p:nvSpPr>
        <p:spPr>
          <a:xfrm>
            <a:off x="4874616"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2" name="Oval 23"/>
          <p:cNvSpPr/>
          <p:nvPr/>
        </p:nvSpPr>
        <p:spPr>
          <a:xfrm>
            <a:off x="5023406" y="1139113"/>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6" y="990324"/>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4" name="Oval 26"/>
          <p:cNvSpPr/>
          <p:nvPr/>
        </p:nvSpPr>
        <p:spPr>
          <a:xfrm>
            <a:off x="6533134"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5" name="Oval 27"/>
          <p:cNvSpPr/>
          <p:nvPr/>
        </p:nvSpPr>
        <p:spPr>
          <a:xfrm>
            <a:off x="6681924" y="1139113"/>
            <a:ext cx="882023"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990324"/>
            <a:ext cx="1179603" cy="117960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7" name="TextBox 96"/>
          <p:cNvSpPr txBox="1"/>
          <p:nvPr/>
        </p:nvSpPr>
        <p:spPr>
          <a:xfrm>
            <a:off x="1278492" y="2394115"/>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项目一</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2959903" y="2394115"/>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项目二</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4641315" y="2394115"/>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项目三</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299832" y="2394115"/>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项目四</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1543024" y="1658332"/>
            <a:ext cx="1470856"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1764419" y="2855425"/>
            <a:ext cx="1519421"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860160" y="1235667"/>
            <a:ext cx="1681397"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6022136" y="2639457"/>
            <a:ext cx="1519421"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494686" y="1315243"/>
            <a:ext cx="2084110" cy="2084110"/>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33709"/>
            </a:xfrm>
            <a:prstGeom prst="rect">
              <a:avLst/>
            </a:prstGeom>
            <a:no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行业前景</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057962" y="1514861"/>
            <a:ext cx="704666" cy="704666"/>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078829" y="1305998"/>
            <a:ext cx="704666" cy="704666"/>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3276194" y="2812419"/>
            <a:ext cx="704666" cy="704666"/>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5306358" y="2542341"/>
            <a:ext cx="675698" cy="675698"/>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sp>
        <p:nvSpPr>
          <p:cNvPr id="61" name="矩形 47"/>
          <p:cNvSpPr>
            <a:spLocks noChangeArrowheads="1"/>
          </p:cNvSpPr>
          <p:nvPr/>
        </p:nvSpPr>
        <p:spPr bwMode="auto">
          <a:xfrm>
            <a:off x="1764419" y="4005515"/>
            <a:ext cx="5993105" cy="11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pPr>
            <a:r>
              <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400" fill="hold"/>
                                        <p:tgtEl>
                                          <p:spTgt spid="39"/>
                                        </p:tgtEl>
                                        <p:attrNameLst>
                                          <p:attrName>ppt_w</p:attrName>
                                        </p:attrNameLst>
                                      </p:cBhvr>
                                      <p:tavLst>
                                        <p:tav tm="0">
                                          <p:val>
                                            <p:fltVal val="0"/>
                                          </p:val>
                                        </p:tav>
                                        <p:tav tm="100000">
                                          <p:val>
                                            <p:strVal val="#ppt_w"/>
                                          </p:val>
                                        </p:tav>
                                      </p:tavLst>
                                    </p:anim>
                                    <p:anim calcmode="lin" valueType="num">
                                      <p:cBhvr>
                                        <p:cTn id="13" dur="400" fill="hold"/>
                                        <p:tgtEl>
                                          <p:spTgt spid="39"/>
                                        </p:tgtEl>
                                        <p:attrNameLst>
                                          <p:attrName>ppt_h</p:attrName>
                                        </p:attrNameLst>
                                      </p:cBhvr>
                                      <p:tavLst>
                                        <p:tav tm="0">
                                          <p:val>
                                            <p:fltVal val="0"/>
                                          </p:val>
                                        </p:tav>
                                        <p:tav tm="100000">
                                          <p:val>
                                            <p:strVal val="#ppt_h"/>
                                          </p:val>
                                        </p:tav>
                                      </p:tavLst>
                                    </p:anim>
                                    <p:animEffect transition="in" filter="fade">
                                      <p:cBhvr>
                                        <p:cTn id="14" dur="4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400" fill="hold"/>
                                        <p:tgtEl>
                                          <p:spTgt spid="49"/>
                                        </p:tgtEl>
                                        <p:attrNameLst>
                                          <p:attrName>ppt_w</p:attrName>
                                        </p:attrNameLst>
                                      </p:cBhvr>
                                      <p:tavLst>
                                        <p:tav tm="0">
                                          <p:val>
                                            <p:fltVal val="0"/>
                                          </p:val>
                                        </p:tav>
                                        <p:tav tm="100000">
                                          <p:val>
                                            <p:strVal val="#ppt_w"/>
                                          </p:val>
                                        </p:tav>
                                      </p:tavLst>
                                    </p:anim>
                                    <p:anim calcmode="lin" valueType="num">
                                      <p:cBhvr>
                                        <p:cTn id="22" dur="400" fill="hold"/>
                                        <p:tgtEl>
                                          <p:spTgt spid="49"/>
                                        </p:tgtEl>
                                        <p:attrNameLst>
                                          <p:attrName>ppt_h</p:attrName>
                                        </p:attrNameLst>
                                      </p:cBhvr>
                                      <p:tavLst>
                                        <p:tav tm="0">
                                          <p:val>
                                            <p:fltVal val="0"/>
                                          </p:val>
                                        </p:tav>
                                        <p:tav tm="100000">
                                          <p:val>
                                            <p:strVal val="#ppt_h"/>
                                          </p:val>
                                        </p:tav>
                                      </p:tavLst>
                                    </p:anim>
                                    <p:animEffect transition="in" filter="fade">
                                      <p:cBhvr>
                                        <p:cTn id="23" dur="4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400" fill="hold"/>
                                        <p:tgtEl>
                                          <p:spTgt spid="54"/>
                                        </p:tgtEl>
                                        <p:attrNameLst>
                                          <p:attrName>ppt_w</p:attrName>
                                        </p:attrNameLst>
                                      </p:cBhvr>
                                      <p:tavLst>
                                        <p:tav tm="0">
                                          <p:val>
                                            <p:fltVal val="0"/>
                                          </p:val>
                                        </p:tav>
                                        <p:tav tm="100000">
                                          <p:val>
                                            <p:strVal val="#ppt_w"/>
                                          </p:val>
                                        </p:tav>
                                      </p:tavLst>
                                    </p:anim>
                                    <p:anim calcmode="lin" valueType="num">
                                      <p:cBhvr>
                                        <p:cTn id="31" dur="400" fill="hold"/>
                                        <p:tgtEl>
                                          <p:spTgt spid="54"/>
                                        </p:tgtEl>
                                        <p:attrNameLst>
                                          <p:attrName>ppt_h</p:attrName>
                                        </p:attrNameLst>
                                      </p:cBhvr>
                                      <p:tavLst>
                                        <p:tav tm="0">
                                          <p:val>
                                            <p:fltVal val="0"/>
                                          </p:val>
                                        </p:tav>
                                        <p:tav tm="100000">
                                          <p:val>
                                            <p:strVal val="#ppt_h"/>
                                          </p:val>
                                        </p:tav>
                                      </p:tavLst>
                                    </p:anim>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400" fill="hold"/>
                                        <p:tgtEl>
                                          <p:spTgt spid="44"/>
                                        </p:tgtEl>
                                        <p:attrNameLst>
                                          <p:attrName>ppt_w</p:attrName>
                                        </p:attrNameLst>
                                      </p:cBhvr>
                                      <p:tavLst>
                                        <p:tav tm="0">
                                          <p:val>
                                            <p:fltVal val="0"/>
                                          </p:val>
                                        </p:tav>
                                        <p:tav tm="100000">
                                          <p:val>
                                            <p:strVal val="#ppt_w"/>
                                          </p:val>
                                        </p:tav>
                                      </p:tavLst>
                                    </p:anim>
                                    <p:anim calcmode="lin" valueType="num">
                                      <p:cBhvr>
                                        <p:cTn id="40" dur="400" fill="hold"/>
                                        <p:tgtEl>
                                          <p:spTgt spid="44"/>
                                        </p:tgtEl>
                                        <p:attrNameLst>
                                          <p:attrName>ppt_h</p:attrName>
                                        </p:attrNameLst>
                                      </p:cBhvr>
                                      <p:tavLst>
                                        <p:tav tm="0">
                                          <p:val>
                                            <p:fltVal val="0"/>
                                          </p:val>
                                        </p:tav>
                                        <p:tav tm="100000">
                                          <p:val>
                                            <p:strVal val="#ppt_h"/>
                                          </p:val>
                                        </p:tav>
                                      </p:tavLst>
                                    </p:anim>
                                    <p:animEffect transition="in" filter="fade">
                                      <p:cBhvr>
                                        <p:cTn id="41" dur="4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randombar(horizontal)">
                                      <p:cBhvr>
                                        <p:cTn id="4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328760"/>
            <a:ext cx="2157841" cy="295466"/>
            <a:chOff x="3249264" y="1751685"/>
            <a:chExt cx="2994025" cy="394057"/>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94057"/>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636980"/>
            <a:ext cx="2157841" cy="295466"/>
            <a:chOff x="3249264" y="2162753"/>
            <a:chExt cx="2994025" cy="394058"/>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94058"/>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2964272"/>
            <a:ext cx="217047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258226"/>
            <a:ext cx="2168304"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94054"/>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8" y="1100813"/>
            <a:ext cx="1618420" cy="1646571"/>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760905"/>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027584"/>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7941" y="1913908"/>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2809761" y="2681190"/>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7941" y="3555694"/>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5315933" y="1042603"/>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5597848" y="973592"/>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847" y="12472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921" y="1204578"/>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1945447"/>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5597848" y="1862789"/>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847" y="2136427"/>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921" y="2107423"/>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2848291"/>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5597848" y="2780652"/>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847" y="3054290"/>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921" y="2986312"/>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681112"/>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5597848" y="3590531"/>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847" y="386416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182675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31" name="Freeform 9"/>
          <p:cNvSpPr/>
          <p:nvPr/>
        </p:nvSpPr>
        <p:spPr bwMode="auto">
          <a:xfrm rot="13500000">
            <a:off x="3072679" y="182272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32" name="Freeform 9"/>
          <p:cNvSpPr/>
          <p:nvPr/>
        </p:nvSpPr>
        <p:spPr bwMode="auto">
          <a:xfrm rot="2700000">
            <a:off x="2194253" y="96035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grpSp>
        <p:nvGrpSpPr>
          <p:cNvPr id="33" name="Group 10"/>
          <p:cNvGrpSpPr/>
          <p:nvPr/>
        </p:nvGrpSpPr>
        <p:grpSpPr>
          <a:xfrm>
            <a:off x="1486853" y="1963003"/>
            <a:ext cx="449289" cy="369195"/>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01</a:t>
              </a:r>
            </a:p>
          </p:txBody>
        </p:sp>
      </p:grpSp>
      <p:grpSp>
        <p:nvGrpSpPr>
          <p:cNvPr id="36" name="Group 13"/>
          <p:cNvGrpSpPr/>
          <p:nvPr/>
        </p:nvGrpSpPr>
        <p:grpSpPr>
          <a:xfrm>
            <a:off x="2768580" y="83146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02</a:t>
              </a:r>
            </a:p>
          </p:txBody>
        </p:sp>
      </p:grpSp>
      <p:grpSp>
        <p:nvGrpSpPr>
          <p:cNvPr id="39" name="Group 16"/>
          <p:cNvGrpSpPr/>
          <p:nvPr/>
        </p:nvGrpSpPr>
        <p:grpSpPr>
          <a:xfrm>
            <a:off x="4082838" y="1970928"/>
            <a:ext cx="449289" cy="369195"/>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2821280" y="157168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endParaRPr lang="id-ID" sz="1010">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2578" y="255331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68562" tIns="34281" rIns="68562" bIns="34281" numCol="1" anchor="t" anchorCtr="0" compatLnSpc="1"/>
          <a:lstStyle/>
          <a:p>
            <a:endParaRPr lang="id-ID" sz="1010"/>
          </a:p>
        </p:txBody>
      </p:sp>
      <p:grpSp>
        <p:nvGrpSpPr>
          <p:cNvPr id="46" name="Group 24"/>
          <p:cNvGrpSpPr/>
          <p:nvPr/>
        </p:nvGrpSpPr>
        <p:grpSpPr>
          <a:xfrm>
            <a:off x="3702128" y="2511882"/>
            <a:ext cx="338517" cy="332070"/>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椭圆 50"/>
          <p:cNvSpPr/>
          <p:nvPr/>
        </p:nvSpPr>
        <p:spPr>
          <a:xfrm>
            <a:off x="5074379" y="143304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sp>
        <p:nvSpPr>
          <p:cNvPr id="52" name="椭圆 51"/>
          <p:cNvSpPr/>
          <p:nvPr/>
        </p:nvSpPr>
        <p:spPr>
          <a:xfrm>
            <a:off x="5074380" y="197296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sp>
        <p:nvSpPr>
          <p:cNvPr id="53" name="椭圆 52"/>
          <p:cNvSpPr/>
          <p:nvPr/>
        </p:nvSpPr>
        <p:spPr>
          <a:xfrm>
            <a:off x="5074380" y="252548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sp>
        <p:nvSpPr>
          <p:cNvPr id="54"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75447" y="4030838"/>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891766" y="3704710"/>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46376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1" name="椭圆 20"/>
          <p:cNvSpPr/>
          <p:nvPr/>
        </p:nvSpPr>
        <p:spPr>
          <a:xfrm>
            <a:off x="3762121" y="105997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cxnSp>
        <p:nvCxnSpPr>
          <p:cNvPr id="22" name="直接连接符 21"/>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rPr>
              <a:t>市场推广方案</a:t>
            </a:r>
            <a:endParaRPr lang="en-US" altLang="zh-CN" sz="1800" b="1" dirty="0">
              <a:solidFill>
                <a:schemeClr val="bg1"/>
              </a:solidFill>
            </a:endParaRPr>
          </a:p>
        </p:txBody>
      </p:sp>
      <p:sp>
        <p:nvSpPr>
          <p:cNvPr id="24" name="椭圆 23"/>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KSO_Shape"/>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rgbClr val="FFFFFF"/>
              </a:solidFill>
              <a:ea typeface="宋体" panose="02010600030101010101" pitchFamily="2" charset="-122"/>
            </a:endParaRPr>
          </a:p>
        </p:txBody>
      </p:sp>
      <p:sp>
        <p:nvSpPr>
          <p:cNvPr id="26"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3762122" y="1599896"/>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cxnSp>
        <p:nvCxnSpPr>
          <p:cNvPr id="28" name="直接连接符 27"/>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762122" y="215241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cxnSp>
        <p:nvCxnSpPr>
          <p:cNvPr id="41" name="直接连接符 40"/>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3762122" y="2692331"/>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4</a:t>
            </a:r>
            <a:endParaRPr lang="zh-CN" altLang="en-US" sz="1010" dirty="0">
              <a:latin typeface="Impact MT Std" pitchFamily="34" charset="0"/>
              <a:ea typeface="微软雅黑" panose="020B0503020204020204" pitchFamily="34" charset="-122"/>
            </a:endParaRPr>
          </a:p>
        </p:txBody>
      </p:sp>
      <p:cxnSp>
        <p:nvCxnSpPr>
          <p:cNvPr id="46" name="直接连接符 45"/>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3762122" y="323225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5</a:t>
            </a:r>
            <a:endParaRPr lang="zh-CN" altLang="en-US" sz="1010" dirty="0">
              <a:latin typeface="Impact MT Std" pitchFamily="34" charset="0"/>
              <a:ea typeface="微软雅黑" panose="020B0503020204020204" pitchFamily="34" charset="-122"/>
            </a:endParaRPr>
          </a:p>
        </p:txBody>
      </p:sp>
      <p:cxnSp>
        <p:nvCxnSpPr>
          <p:cNvPr id="49" name="直接连接符 48"/>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3762122" y="3772170"/>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6</a:t>
            </a:r>
            <a:endParaRPr lang="zh-CN" altLang="en-US" sz="1010" dirty="0">
              <a:latin typeface="Impact MT Std" pitchFamily="34" charset="0"/>
              <a:ea typeface="微软雅黑" panose="020B0503020204020204" pitchFamily="34" charset="-122"/>
            </a:endParaRPr>
          </a:p>
        </p:txBody>
      </p:sp>
      <p:cxnSp>
        <p:nvCxnSpPr>
          <p:cNvPr id="52" name="直接连接符 51"/>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0"/>
            <a:ext cx="9144000" cy="5143500"/>
          </a:xfrm>
          <a:prstGeom prst="rect">
            <a:avLst/>
          </a:prstGeom>
        </p:spPr>
      </p:pic>
      <p:pic>
        <p:nvPicPr>
          <p:cNvPr id="5" name="图片 4"/>
          <p:cNvPicPr>
            <a:picLocks noChangeAspect="1"/>
          </p:cNvPicPr>
          <p:nvPr/>
        </p:nvPicPr>
        <p:blipFill>
          <a:blip r:embed="rId3"/>
          <a:stretch>
            <a:fillRect/>
          </a:stretch>
        </p:blipFill>
        <p:spPr>
          <a:xfrm>
            <a:off x="756" y="3778109"/>
            <a:ext cx="9143244" cy="1365391"/>
          </a:xfrm>
          <a:prstGeom prst="rect">
            <a:avLst/>
          </a:prstGeom>
        </p:spPr>
      </p:pic>
      <p:sp>
        <p:nvSpPr>
          <p:cNvPr id="38" name="Rectangle 5"/>
          <p:cNvSpPr>
            <a:spLocks noChangeArrowheads="1"/>
          </p:cNvSpPr>
          <p:nvPr/>
        </p:nvSpPr>
        <p:spPr bwMode="auto">
          <a:xfrm>
            <a:off x="2647455" y="1178841"/>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752244" y="12592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464330" y="17942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528632" y="12443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647455" y="24244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724854" y="24661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4</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133966" y="24090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FFFFFF"/>
                </a:solidFill>
                <a:latin typeface="+mn-lt"/>
                <a:ea typeface="+mn-ea"/>
                <a:cs typeface="+mn-ea"/>
                <a:sym typeface="+mn-lt"/>
              </a:rPr>
              <a:t>单击此处添加标题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2504</Words>
  <Application>Microsoft Office PowerPoint</Application>
  <PresentationFormat>全屏显示(16:9)</PresentationFormat>
  <Paragraphs>346</Paragraphs>
  <Slides>27</Slides>
  <Notes>19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DIN-BoldItalic</vt:lpstr>
      <vt:lpstr>Impact MT Std</vt:lpstr>
      <vt:lpstr>Open Sans</vt:lpstr>
      <vt:lpstr>等线</vt:lpstr>
      <vt:lpstr>等线 Light</vt:lpstr>
      <vt:lpstr>方正超粗黑简体</vt:lpstr>
      <vt:lpstr>方正正大黑简体</vt:lpstr>
      <vt:lpstr>汉仪大黑简</vt:lpstr>
      <vt:lpstr>华文黑体</vt:lpstr>
      <vt:lpstr>宋体</vt:lpstr>
      <vt:lpstr>微软雅黑</vt:lpstr>
      <vt:lpstr>Arial</vt:lpstr>
      <vt:lpstr>Calibri</vt:lpstr>
      <vt:lpstr>Roboto</vt:lpstr>
      <vt:lpstr>Segoe UI Black</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2022-03-04T02:40:45Z</dcterms:created>
  <dcterms:modified xsi:type="dcterms:W3CDTF">2023-01-10T05:57:27Z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987FD901AFFC451BBF2D9DB6FFA7E466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