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72" r:id="rId12"/>
    <p:sldId id="273" r:id="rId13"/>
    <p:sldId id="260" r:id="rId14"/>
    <p:sldId id="274" r:id="rId15"/>
    <p:sldId id="277" r:id="rId16"/>
    <p:sldId id="276" r:id="rId17"/>
    <p:sldId id="275" r:id="rId18"/>
    <p:sldId id="263" r:id="rId19"/>
    <p:sldId id="278" r:id="rId20"/>
    <p:sldId id="279" r:id="rId21"/>
    <p:sldId id="280" r:id="rId22"/>
    <p:sldId id="281" r:id="rId23"/>
    <p:sldId id="26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89238" autoAdjust="0"/>
  </p:normalViewPr>
  <p:slideViewPr>
    <p:cSldViewPr snapToGrid="0" showGuides="1">
      <p:cViewPr varScale="1">
        <p:scale>
          <a:sx n="99" d="100"/>
          <a:sy n="99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grpSp>
        <p:nvGrpSpPr>
          <p:cNvPr id="110" name="组合 109"/>
          <p:cNvGrpSpPr/>
          <p:nvPr/>
        </p:nvGrpSpPr>
        <p:grpSpPr>
          <a:xfrm>
            <a:off x="5751645" y="720261"/>
            <a:ext cx="1662367" cy="1330124"/>
            <a:chOff x="-2552700" y="2328863"/>
            <a:chExt cx="2287588" cy="1830387"/>
          </a:xfrm>
        </p:grpSpPr>
        <p:sp>
          <p:nvSpPr>
            <p:cNvPr id="9" name="Freeform 5"/>
            <p:cNvSpPr/>
            <p:nvPr/>
          </p:nvSpPr>
          <p:spPr bwMode="auto">
            <a:xfrm>
              <a:off x="-1646238" y="2328863"/>
              <a:ext cx="1376363" cy="1177925"/>
            </a:xfrm>
            <a:custGeom>
              <a:avLst/>
              <a:gdLst>
                <a:gd name="T0" fmla="*/ 24 w 325"/>
                <a:gd name="T1" fmla="*/ 236 h 278"/>
                <a:gd name="T2" fmla="*/ 46 w 325"/>
                <a:gd name="T3" fmla="*/ 251 h 278"/>
                <a:gd name="T4" fmla="*/ 81 w 325"/>
                <a:gd name="T5" fmla="*/ 266 h 278"/>
                <a:gd name="T6" fmla="*/ 117 w 325"/>
                <a:gd name="T7" fmla="*/ 274 h 278"/>
                <a:gd name="T8" fmla="*/ 141 w 325"/>
                <a:gd name="T9" fmla="*/ 277 h 278"/>
                <a:gd name="T10" fmla="*/ 161 w 325"/>
                <a:gd name="T11" fmla="*/ 278 h 278"/>
                <a:gd name="T12" fmla="*/ 171 w 325"/>
                <a:gd name="T13" fmla="*/ 264 h 278"/>
                <a:gd name="T14" fmla="*/ 183 w 325"/>
                <a:gd name="T15" fmla="*/ 122 h 278"/>
                <a:gd name="T16" fmla="*/ 187 w 325"/>
                <a:gd name="T17" fmla="*/ 66 h 278"/>
                <a:gd name="T18" fmla="*/ 241 w 325"/>
                <a:gd name="T19" fmla="*/ 59 h 278"/>
                <a:gd name="T20" fmla="*/ 245 w 325"/>
                <a:gd name="T21" fmla="*/ 63 h 278"/>
                <a:gd name="T22" fmla="*/ 251 w 325"/>
                <a:gd name="T23" fmla="*/ 68 h 278"/>
                <a:gd name="T24" fmla="*/ 305 w 325"/>
                <a:gd name="T25" fmla="*/ 69 h 278"/>
                <a:gd name="T26" fmla="*/ 310 w 325"/>
                <a:gd name="T27" fmla="*/ 65 h 278"/>
                <a:gd name="T28" fmla="*/ 312 w 325"/>
                <a:gd name="T29" fmla="*/ 63 h 278"/>
                <a:gd name="T30" fmla="*/ 322 w 325"/>
                <a:gd name="T31" fmla="*/ 24 h 278"/>
                <a:gd name="T32" fmla="*/ 315 w 325"/>
                <a:gd name="T33" fmla="*/ 11 h 278"/>
                <a:gd name="T34" fmla="*/ 314 w 325"/>
                <a:gd name="T35" fmla="*/ 10 h 278"/>
                <a:gd name="T36" fmla="*/ 304 w 325"/>
                <a:gd name="T37" fmla="*/ 3 h 278"/>
                <a:gd name="T38" fmla="*/ 271 w 325"/>
                <a:gd name="T39" fmla="*/ 7 h 278"/>
                <a:gd name="T40" fmla="*/ 271 w 325"/>
                <a:gd name="T41" fmla="*/ 7 h 278"/>
                <a:gd name="T42" fmla="*/ 269 w 325"/>
                <a:gd name="T43" fmla="*/ 9 h 278"/>
                <a:gd name="T44" fmla="*/ 265 w 325"/>
                <a:gd name="T45" fmla="*/ 37 h 278"/>
                <a:gd name="T46" fmla="*/ 269 w 325"/>
                <a:gd name="T47" fmla="*/ 43 h 278"/>
                <a:gd name="T48" fmla="*/ 284 w 325"/>
                <a:gd name="T49" fmla="*/ 49 h 278"/>
                <a:gd name="T50" fmla="*/ 297 w 325"/>
                <a:gd name="T51" fmla="*/ 43 h 278"/>
                <a:gd name="T52" fmla="*/ 301 w 325"/>
                <a:gd name="T53" fmla="*/ 29 h 278"/>
                <a:gd name="T54" fmla="*/ 292 w 325"/>
                <a:gd name="T55" fmla="*/ 18 h 278"/>
                <a:gd name="T56" fmla="*/ 280 w 325"/>
                <a:gd name="T57" fmla="*/ 20 h 278"/>
                <a:gd name="T58" fmla="*/ 282 w 325"/>
                <a:gd name="T59" fmla="*/ 23 h 278"/>
                <a:gd name="T60" fmla="*/ 291 w 325"/>
                <a:gd name="T61" fmla="*/ 22 h 278"/>
                <a:gd name="T62" fmla="*/ 297 w 325"/>
                <a:gd name="T63" fmla="*/ 30 h 278"/>
                <a:gd name="T64" fmla="*/ 274 w 325"/>
                <a:gd name="T65" fmla="*/ 40 h 278"/>
                <a:gd name="T66" fmla="*/ 271 w 325"/>
                <a:gd name="T67" fmla="*/ 36 h 278"/>
                <a:gd name="T68" fmla="*/ 272 w 325"/>
                <a:gd name="T69" fmla="*/ 16 h 278"/>
                <a:gd name="T70" fmla="*/ 280 w 325"/>
                <a:gd name="T71" fmla="*/ 10 h 278"/>
                <a:gd name="T72" fmla="*/ 304 w 325"/>
                <a:gd name="T73" fmla="*/ 14 h 278"/>
                <a:gd name="T74" fmla="*/ 307 w 325"/>
                <a:gd name="T75" fmla="*/ 17 h 278"/>
                <a:gd name="T76" fmla="*/ 307 w 325"/>
                <a:gd name="T77" fmla="*/ 17 h 278"/>
                <a:gd name="T78" fmla="*/ 311 w 325"/>
                <a:gd name="T79" fmla="*/ 46 h 278"/>
                <a:gd name="T80" fmla="*/ 303 w 325"/>
                <a:gd name="T81" fmla="*/ 56 h 278"/>
                <a:gd name="T82" fmla="*/ 302 w 325"/>
                <a:gd name="T83" fmla="*/ 56 h 278"/>
                <a:gd name="T84" fmla="*/ 283 w 325"/>
                <a:gd name="T85" fmla="*/ 64 h 278"/>
                <a:gd name="T86" fmla="*/ 258 w 325"/>
                <a:gd name="T87" fmla="*/ 55 h 278"/>
                <a:gd name="T88" fmla="*/ 255 w 325"/>
                <a:gd name="T89" fmla="*/ 52 h 278"/>
                <a:gd name="T90" fmla="*/ 249 w 325"/>
                <a:gd name="T91" fmla="*/ 48 h 278"/>
                <a:gd name="T92" fmla="*/ 121 w 325"/>
                <a:gd name="T93" fmla="*/ 64 h 278"/>
                <a:gd name="T94" fmla="*/ 0 w 325"/>
                <a:gd name="T95" fmla="*/ 21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5" h="278">
                  <a:moveTo>
                    <a:pt x="0" y="213"/>
                  </a:moveTo>
                  <a:cubicBezTo>
                    <a:pt x="3" y="217"/>
                    <a:pt x="7" y="221"/>
                    <a:pt x="12" y="226"/>
                  </a:cubicBezTo>
                  <a:cubicBezTo>
                    <a:pt x="16" y="229"/>
                    <a:pt x="20" y="233"/>
                    <a:pt x="24" y="236"/>
                  </a:cubicBezTo>
                  <a:cubicBezTo>
                    <a:pt x="29" y="240"/>
                    <a:pt x="33" y="243"/>
                    <a:pt x="38" y="247"/>
                  </a:cubicBezTo>
                  <a:cubicBezTo>
                    <a:pt x="40" y="247"/>
                    <a:pt x="41" y="248"/>
                    <a:pt x="42" y="249"/>
                  </a:cubicBezTo>
                  <a:cubicBezTo>
                    <a:pt x="43" y="250"/>
                    <a:pt x="45" y="251"/>
                    <a:pt x="46" y="251"/>
                  </a:cubicBezTo>
                  <a:cubicBezTo>
                    <a:pt x="49" y="253"/>
                    <a:pt x="51" y="254"/>
                    <a:pt x="54" y="256"/>
                  </a:cubicBezTo>
                  <a:cubicBezTo>
                    <a:pt x="60" y="259"/>
                    <a:pt x="66" y="261"/>
                    <a:pt x="72" y="263"/>
                  </a:cubicBezTo>
                  <a:cubicBezTo>
                    <a:pt x="75" y="264"/>
                    <a:pt x="77" y="266"/>
                    <a:pt x="81" y="266"/>
                  </a:cubicBezTo>
                  <a:cubicBezTo>
                    <a:pt x="84" y="267"/>
                    <a:pt x="87" y="268"/>
                    <a:pt x="90" y="269"/>
                  </a:cubicBezTo>
                  <a:cubicBezTo>
                    <a:pt x="96" y="271"/>
                    <a:pt x="102" y="272"/>
                    <a:pt x="108" y="273"/>
                  </a:cubicBezTo>
                  <a:cubicBezTo>
                    <a:pt x="111" y="273"/>
                    <a:pt x="114" y="274"/>
                    <a:pt x="117" y="274"/>
                  </a:cubicBezTo>
                  <a:cubicBezTo>
                    <a:pt x="120" y="275"/>
                    <a:pt x="123" y="275"/>
                    <a:pt x="125" y="275"/>
                  </a:cubicBezTo>
                  <a:cubicBezTo>
                    <a:pt x="128" y="276"/>
                    <a:pt x="131" y="276"/>
                    <a:pt x="134" y="276"/>
                  </a:cubicBezTo>
                  <a:cubicBezTo>
                    <a:pt x="136" y="277"/>
                    <a:pt x="139" y="277"/>
                    <a:pt x="141" y="277"/>
                  </a:cubicBezTo>
                  <a:cubicBezTo>
                    <a:pt x="144" y="277"/>
                    <a:pt x="146" y="277"/>
                    <a:pt x="149" y="277"/>
                  </a:cubicBezTo>
                  <a:cubicBezTo>
                    <a:pt x="151" y="277"/>
                    <a:pt x="153" y="277"/>
                    <a:pt x="155" y="278"/>
                  </a:cubicBezTo>
                  <a:cubicBezTo>
                    <a:pt x="157" y="278"/>
                    <a:pt x="159" y="278"/>
                    <a:pt x="161" y="278"/>
                  </a:cubicBezTo>
                  <a:cubicBezTo>
                    <a:pt x="162" y="278"/>
                    <a:pt x="163" y="278"/>
                    <a:pt x="164" y="278"/>
                  </a:cubicBezTo>
                  <a:cubicBezTo>
                    <a:pt x="164" y="278"/>
                    <a:pt x="164" y="277"/>
                    <a:pt x="164" y="277"/>
                  </a:cubicBezTo>
                  <a:cubicBezTo>
                    <a:pt x="164" y="272"/>
                    <a:pt x="168" y="268"/>
                    <a:pt x="171" y="264"/>
                  </a:cubicBezTo>
                  <a:cubicBezTo>
                    <a:pt x="182" y="247"/>
                    <a:pt x="178" y="226"/>
                    <a:pt x="179" y="207"/>
                  </a:cubicBezTo>
                  <a:cubicBezTo>
                    <a:pt x="180" y="189"/>
                    <a:pt x="185" y="171"/>
                    <a:pt x="187" y="154"/>
                  </a:cubicBezTo>
                  <a:cubicBezTo>
                    <a:pt x="188" y="144"/>
                    <a:pt x="188" y="131"/>
                    <a:pt x="183" y="122"/>
                  </a:cubicBezTo>
                  <a:cubicBezTo>
                    <a:pt x="180" y="115"/>
                    <a:pt x="170" y="109"/>
                    <a:pt x="169" y="101"/>
                  </a:cubicBezTo>
                  <a:cubicBezTo>
                    <a:pt x="168" y="98"/>
                    <a:pt x="169" y="95"/>
                    <a:pt x="170" y="93"/>
                  </a:cubicBezTo>
                  <a:cubicBezTo>
                    <a:pt x="176" y="84"/>
                    <a:pt x="181" y="75"/>
                    <a:pt x="187" y="66"/>
                  </a:cubicBezTo>
                  <a:cubicBezTo>
                    <a:pt x="190" y="62"/>
                    <a:pt x="193" y="57"/>
                    <a:pt x="198" y="55"/>
                  </a:cubicBezTo>
                  <a:cubicBezTo>
                    <a:pt x="203" y="53"/>
                    <a:pt x="219" y="42"/>
                    <a:pt x="223" y="46"/>
                  </a:cubicBezTo>
                  <a:cubicBezTo>
                    <a:pt x="229" y="52"/>
                    <a:pt x="235" y="56"/>
                    <a:pt x="241" y="59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2" y="60"/>
                    <a:pt x="243" y="60"/>
                    <a:pt x="244" y="62"/>
                  </a:cubicBezTo>
                  <a:cubicBezTo>
                    <a:pt x="244" y="62"/>
                    <a:pt x="245" y="62"/>
                    <a:pt x="245" y="63"/>
                  </a:cubicBezTo>
                  <a:cubicBezTo>
                    <a:pt x="246" y="63"/>
                    <a:pt x="246" y="64"/>
                    <a:pt x="247" y="65"/>
                  </a:cubicBezTo>
                  <a:cubicBezTo>
                    <a:pt x="248" y="65"/>
                    <a:pt x="248" y="66"/>
                    <a:pt x="249" y="66"/>
                  </a:cubicBezTo>
                  <a:cubicBezTo>
                    <a:pt x="250" y="67"/>
                    <a:pt x="251" y="67"/>
                    <a:pt x="251" y="68"/>
                  </a:cubicBezTo>
                  <a:cubicBezTo>
                    <a:pt x="255" y="70"/>
                    <a:pt x="259" y="73"/>
                    <a:pt x="265" y="74"/>
                  </a:cubicBezTo>
                  <a:cubicBezTo>
                    <a:pt x="270" y="76"/>
                    <a:pt x="277" y="77"/>
                    <a:pt x="284" y="76"/>
                  </a:cubicBezTo>
                  <a:cubicBezTo>
                    <a:pt x="291" y="76"/>
                    <a:pt x="298" y="73"/>
                    <a:pt x="305" y="69"/>
                  </a:cubicBezTo>
                  <a:cubicBezTo>
                    <a:pt x="306" y="68"/>
                    <a:pt x="308" y="67"/>
                    <a:pt x="310" y="66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1" y="64"/>
                    <a:pt x="311" y="64"/>
                    <a:pt x="311" y="64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2" y="63"/>
                    <a:pt x="313" y="62"/>
                    <a:pt x="314" y="61"/>
                  </a:cubicBezTo>
                  <a:cubicBezTo>
                    <a:pt x="317" y="58"/>
                    <a:pt x="319" y="54"/>
                    <a:pt x="321" y="50"/>
                  </a:cubicBezTo>
                  <a:cubicBezTo>
                    <a:pt x="324" y="42"/>
                    <a:pt x="325" y="32"/>
                    <a:pt x="322" y="24"/>
                  </a:cubicBezTo>
                  <a:cubicBezTo>
                    <a:pt x="320" y="19"/>
                    <a:pt x="318" y="15"/>
                    <a:pt x="315" y="12"/>
                  </a:cubicBezTo>
                  <a:cubicBezTo>
                    <a:pt x="315" y="11"/>
                    <a:pt x="315" y="11"/>
                    <a:pt x="315" y="11"/>
                  </a:cubicBezTo>
                  <a:cubicBezTo>
                    <a:pt x="315" y="11"/>
                    <a:pt x="315" y="11"/>
                    <a:pt x="315" y="11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2" y="8"/>
                    <a:pt x="311" y="7"/>
                    <a:pt x="310" y="7"/>
                  </a:cubicBezTo>
                  <a:cubicBezTo>
                    <a:pt x="308" y="5"/>
                    <a:pt x="306" y="4"/>
                    <a:pt x="304" y="3"/>
                  </a:cubicBezTo>
                  <a:cubicBezTo>
                    <a:pt x="300" y="1"/>
                    <a:pt x="295" y="0"/>
                    <a:pt x="290" y="0"/>
                  </a:cubicBezTo>
                  <a:cubicBezTo>
                    <a:pt x="286" y="0"/>
                    <a:pt x="281" y="1"/>
                    <a:pt x="277" y="3"/>
                  </a:cubicBezTo>
                  <a:cubicBezTo>
                    <a:pt x="275" y="4"/>
                    <a:pt x="273" y="5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69" y="9"/>
                    <a:pt x="269" y="9"/>
                  </a:cubicBezTo>
                  <a:cubicBezTo>
                    <a:pt x="268" y="10"/>
                    <a:pt x="267" y="11"/>
                    <a:pt x="267" y="12"/>
                  </a:cubicBezTo>
                  <a:cubicBezTo>
                    <a:pt x="264" y="16"/>
                    <a:pt x="263" y="20"/>
                    <a:pt x="262" y="24"/>
                  </a:cubicBezTo>
                  <a:cubicBezTo>
                    <a:pt x="262" y="29"/>
                    <a:pt x="263" y="33"/>
                    <a:pt x="265" y="37"/>
                  </a:cubicBezTo>
                  <a:cubicBezTo>
                    <a:pt x="265" y="38"/>
                    <a:pt x="266" y="39"/>
                    <a:pt x="266" y="40"/>
                  </a:cubicBezTo>
                  <a:cubicBezTo>
                    <a:pt x="267" y="41"/>
                    <a:pt x="267" y="41"/>
                    <a:pt x="268" y="42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70" y="44"/>
                    <a:pt x="270" y="44"/>
                  </a:cubicBezTo>
                  <a:cubicBezTo>
                    <a:pt x="271" y="45"/>
                    <a:pt x="272" y="46"/>
                    <a:pt x="273" y="46"/>
                  </a:cubicBezTo>
                  <a:cubicBezTo>
                    <a:pt x="276" y="48"/>
                    <a:pt x="280" y="49"/>
                    <a:pt x="284" y="49"/>
                  </a:cubicBezTo>
                  <a:cubicBezTo>
                    <a:pt x="288" y="49"/>
                    <a:pt x="291" y="48"/>
                    <a:pt x="294" y="46"/>
                  </a:cubicBezTo>
                  <a:cubicBezTo>
                    <a:pt x="295" y="45"/>
                    <a:pt x="296" y="45"/>
                    <a:pt x="296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8" y="42"/>
                    <a:pt x="298" y="42"/>
                    <a:pt x="298" y="42"/>
                  </a:cubicBezTo>
                  <a:cubicBezTo>
                    <a:pt x="299" y="41"/>
                    <a:pt x="300" y="39"/>
                    <a:pt x="300" y="38"/>
                  </a:cubicBezTo>
                  <a:cubicBezTo>
                    <a:pt x="302" y="35"/>
                    <a:pt x="302" y="32"/>
                    <a:pt x="301" y="29"/>
                  </a:cubicBezTo>
                  <a:cubicBezTo>
                    <a:pt x="301" y="26"/>
                    <a:pt x="299" y="24"/>
                    <a:pt x="298" y="22"/>
                  </a:cubicBezTo>
                  <a:cubicBezTo>
                    <a:pt x="297" y="21"/>
                    <a:pt x="296" y="20"/>
                    <a:pt x="295" y="20"/>
                  </a:cubicBezTo>
                  <a:cubicBezTo>
                    <a:pt x="294" y="19"/>
                    <a:pt x="293" y="18"/>
                    <a:pt x="292" y="18"/>
                  </a:cubicBezTo>
                  <a:cubicBezTo>
                    <a:pt x="288" y="17"/>
                    <a:pt x="285" y="18"/>
                    <a:pt x="283" y="19"/>
                  </a:cubicBezTo>
                  <a:cubicBezTo>
                    <a:pt x="282" y="19"/>
                    <a:pt x="281" y="20"/>
                    <a:pt x="281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79" y="21"/>
                    <a:pt x="279" y="22"/>
                    <a:pt x="280" y="23"/>
                  </a:cubicBezTo>
                  <a:cubicBezTo>
                    <a:pt x="280" y="23"/>
                    <a:pt x="281" y="24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3" y="22"/>
                    <a:pt x="283" y="22"/>
                    <a:pt x="284" y="22"/>
                  </a:cubicBezTo>
                  <a:cubicBezTo>
                    <a:pt x="286" y="21"/>
                    <a:pt x="288" y="21"/>
                    <a:pt x="291" y="22"/>
                  </a:cubicBezTo>
                  <a:cubicBezTo>
                    <a:pt x="292" y="22"/>
                    <a:pt x="292" y="22"/>
                    <a:pt x="293" y="23"/>
                  </a:cubicBezTo>
                  <a:cubicBezTo>
                    <a:pt x="294" y="23"/>
                    <a:pt x="294" y="24"/>
                    <a:pt x="295" y="24"/>
                  </a:cubicBezTo>
                  <a:cubicBezTo>
                    <a:pt x="296" y="26"/>
                    <a:pt x="297" y="28"/>
                    <a:pt x="297" y="30"/>
                  </a:cubicBezTo>
                  <a:cubicBezTo>
                    <a:pt x="298" y="34"/>
                    <a:pt x="296" y="39"/>
                    <a:pt x="291" y="42"/>
                  </a:cubicBezTo>
                  <a:cubicBezTo>
                    <a:pt x="287" y="44"/>
                    <a:pt x="281" y="45"/>
                    <a:pt x="276" y="41"/>
                  </a:cubicBezTo>
                  <a:cubicBezTo>
                    <a:pt x="275" y="41"/>
                    <a:pt x="275" y="40"/>
                    <a:pt x="274" y="40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38"/>
                    <a:pt x="273" y="38"/>
                    <a:pt x="273" y="38"/>
                  </a:cubicBezTo>
                  <a:cubicBezTo>
                    <a:pt x="272" y="38"/>
                    <a:pt x="272" y="37"/>
                    <a:pt x="271" y="36"/>
                  </a:cubicBezTo>
                  <a:cubicBezTo>
                    <a:pt x="271" y="36"/>
                    <a:pt x="271" y="35"/>
                    <a:pt x="270" y="34"/>
                  </a:cubicBezTo>
                  <a:cubicBezTo>
                    <a:pt x="269" y="31"/>
                    <a:pt x="269" y="28"/>
                    <a:pt x="269" y="25"/>
                  </a:cubicBezTo>
                  <a:cubicBezTo>
                    <a:pt x="269" y="22"/>
                    <a:pt x="270" y="19"/>
                    <a:pt x="272" y="16"/>
                  </a:cubicBezTo>
                  <a:cubicBezTo>
                    <a:pt x="273" y="15"/>
                    <a:pt x="273" y="15"/>
                    <a:pt x="274" y="14"/>
                  </a:cubicBezTo>
                  <a:cubicBezTo>
                    <a:pt x="274" y="14"/>
                    <a:pt x="276" y="13"/>
                    <a:pt x="276" y="13"/>
                  </a:cubicBezTo>
                  <a:cubicBezTo>
                    <a:pt x="277" y="12"/>
                    <a:pt x="279" y="11"/>
                    <a:pt x="280" y="10"/>
                  </a:cubicBezTo>
                  <a:cubicBezTo>
                    <a:pt x="283" y="9"/>
                    <a:pt x="287" y="8"/>
                    <a:pt x="290" y="8"/>
                  </a:cubicBezTo>
                  <a:cubicBezTo>
                    <a:pt x="294" y="8"/>
                    <a:pt x="297" y="9"/>
                    <a:pt x="300" y="11"/>
                  </a:cubicBezTo>
                  <a:cubicBezTo>
                    <a:pt x="302" y="11"/>
                    <a:pt x="303" y="12"/>
                    <a:pt x="304" y="14"/>
                  </a:cubicBezTo>
                  <a:cubicBezTo>
                    <a:pt x="305" y="14"/>
                    <a:pt x="305" y="14"/>
                    <a:pt x="306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8" y="17"/>
                    <a:pt x="308" y="17"/>
                    <a:pt x="308" y="17"/>
                  </a:cubicBezTo>
                  <a:cubicBezTo>
                    <a:pt x="310" y="20"/>
                    <a:pt x="311" y="23"/>
                    <a:pt x="312" y="26"/>
                  </a:cubicBezTo>
                  <a:cubicBezTo>
                    <a:pt x="314" y="33"/>
                    <a:pt x="313" y="40"/>
                    <a:pt x="311" y="46"/>
                  </a:cubicBezTo>
                  <a:cubicBezTo>
                    <a:pt x="310" y="49"/>
                    <a:pt x="308" y="51"/>
                    <a:pt x="306" y="53"/>
                  </a:cubicBezTo>
                  <a:cubicBezTo>
                    <a:pt x="305" y="54"/>
                    <a:pt x="305" y="54"/>
                    <a:pt x="304" y="55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6"/>
                    <a:pt x="302" y="56"/>
                    <a:pt x="302" y="56"/>
                  </a:cubicBezTo>
                  <a:cubicBezTo>
                    <a:pt x="302" y="56"/>
                    <a:pt x="302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1" y="57"/>
                    <a:pt x="300" y="58"/>
                    <a:pt x="299" y="59"/>
                  </a:cubicBezTo>
                  <a:cubicBezTo>
                    <a:pt x="293" y="62"/>
                    <a:pt x="288" y="64"/>
                    <a:pt x="283" y="64"/>
                  </a:cubicBezTo>
                  <a:cubicBezTo>
                    <a:pt x="277" y="64"/>
                    <a:pt x="273" y="63"/>
                    <a:pt x="269" y="62"/>
                  </a:cubicBezTo>
                  <a:cubicBezTo>
                    <a:pt x="265" y="60"/>
                    <a:pt x="262" y="59"/>
                    <a:pt x="259" y="57"/>
                  </a:cubicBezTo>
                  <a:cubicBezTo>
                    <a:pt x="259" y="56"/>
                    <a:pt x="258" y="56"/>
                    <a:pt x="258" y="55"/>
                  </a:cubicBezTo>
                  <a:cubicBezTo>
                    <a:pt x="257" y="55"/>
                    <a:pt x="257" y="55"/>
                    <a:pt x="257" y="54"/>
                  </a:cubicBezTo>
                  <a:cubicBezTo>
                    <a:pt x="256" y="54"/>
                    <a:pt x="256" y="54"/>
                    <a:pt x="256" y="53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3" y="51"/>
                    <a:pt x="253" y="50"/>
                    <a:pt x="253" y="50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1" y="49"/>
                    <a:pt x="250" y="48"/>
                    <a:pt x="249" y="48"/>
                  </a:cubicBezTo>
                  <a:cubicBezTo>
                    <a:pt x="238" y="29"/>
                    <a:pt x="252" y="25"/>
                    <a:pt x="208" y="20"/>
                  </a:cubicBezTo>
                  <a:cubicBezTo>
                    <a:pt x="183" y="17"/>
                    <a:pt x="176" y="6"/>
                    <a:pt x="158" y="22"/>
                  </a:cubicBezTo>
                  <a:cubicBezTo>
                    <a:pt x="146" y="32"/>
                    <a:pt x="132" y="52"/>
                    <a:pt x="121" y="64"/>
                  </a:cubicBezTo>
                  <a:cubicBezTo>
                    <a:pt x="104" y="83"/>
                    <a:pt x="69" y="98"/>
                    <a:pt x="50" y="115"/>
                  </a:cubicBezTo>
                  <a:cubicBezTo>
                    <a:pt x="29" y="134"/>
                    <a:pt x="14" y="160"/>
                    <a:pt x="8" y="188"/>
                  </a:cubicBezTo>
                  <a:cubicBezTo>
                    <a:pt x="6" y="197"/>
                    <a:pt x="5" y="206"/>
                    <a:pt x="0" y="213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-2552700" y="3222625"/>
              <a:ext cx="2287588" cy="936625"/>
            </a:xfrm>
            <a:custGeom>
              <a:avLst/>
              <a:gdLst>
                <a:gd name="T0" fmla="*/ 492 w 540"/>
                <a:gd name="T1" fmla="*/ 139 h 221"/>
                <a:gd name="T2" fmla="*/ 455 w 540"/>
                <a:gd name="T3" fmla="*/ 104 h 221"/>
                <a:gd name="T4" fmla="*/ 413 w 540"/>
                <a:gd name="T5" fmla="*/ 97 h 221"/>
                <a:gd name="T6" fmla="*/ 385 w 540"/>
                <a:gd name="T7" fmla="*/ 77 h 221"/>
                <a:gd name="T8" fmla="*/ 380 w 540"/>
                <a:gd name="T9" fmla="*/ 71 h 221"/>
                <a:gd name="T10" fmla="*/ 376 w 540"/>
                <a:gd name="T11" fmla="*/ 73 h 221"/>
                <a:gd name="T12" fmla="*/ 370 w 540"/>
                <a:gd name="T13" fmla="*/ 75 h 221"/>
                <a:gd name="T14" fmla="*/ 364 w 540"/>
                <a:gd name="T15" fmla="*/ 77 h 221"/>
                <a:gd name="T16" fmla="*/ 356 w 540"/>
                <a:gd name="T17" fmla="*/ 78 h 221"/>
                <a:gd name="T18" fmla="*/ 339 w 540"/>
                <a:gd name="T19" fmla="*/ 81 h 221"/>
                <a:gd name="T20" fmla="*/ 330 w 540"/>
                <a:gd name="T21" fmla="*/ 81 h 221"/>
                <a:gd name="T22" fmla="*/ 320 w 540"/>
                <a:gd name="T23" fmla="*/ 81 h 221"/>
                <a:gd name="T24" fmla="*/ 309 w 540"/>
                <a:gd name="T25" fmla="*/ 80 h 221"/>
                <a:gd name="T26" fmla="*/ 299 w 540"/>
                <a:gd name="T27" fmla="*/ 78 h 221"/>
                <a:gd name="T28" fmla="*/ 296 w 540"/>
                <a:gd name="T29" fmla="*/ 78 h 221"/>
                <a:gd name="T30" fmla="*/ 294 w 540"/>
                <a:gd name="T31" fmla="*/ 77 h 221"/>
                <a:gd name="T32" fmla="*/ 288 w 540"/>
                <a:gd name="T33" fmla="*/ 76 h 221"/>
                <a:gd name="T34" fmla="*/ 278 w 540"/>
                <a:gd name="T35" fmla="*/ 73 h 221"/>
                <a:gd name="T36" fmla="*/ 258 w 540"/>
                <a:gd name="T37" fmla="*/ 63 h 221"/>
                <a:gd name="T38" fmla="*/ 241 w 540"/>
                <a:gd name="T39" fmla="*/ 51 h 221"/>
                <a:gd name="T40" fmla="*/ 227 w 540"/>
                <a:gd name="T41" fmla="*/ 37 h 221"/>
                <a:gd name="T42" fmla="*/ 217 w 540"/>
                <a:gd name="T43" fmla="*/ 23 h 221"/>
                <a:gd name="T44" fmla="*/ 209 w 540"/>
                <a:gd name="T45" fmla="*/ 7 h 221"/>
                <a:gd name="T46" fmla="*/ 169 w 540"/>
                <a:gd name="T47" fmla="*/ 12 h 221"/>
                <a:gd name="T48" fmla="*/ 148 w 540"/>
                <a:gd name="T49" fmla="*/ 12 h 221"/>
                <a:gd name="T50" fmla="*/ 101 w 540"/>
                <a:gd name="T51" fmla="*/ 39 h 221"/>
                <a:gd name="T52" fmla="*/ 19 w 540"/>
                <a:gd name="T53" fmla="*/ 23 h 221"/>
                <a:gd name="T54" fmla="*/ 0 w 540"/>
                <a:gd name="T55" fmla="*/ 1 h 221"/>
                <a:gd name="T56" fmla="*/ 54 w 540"/>
                <a:gd name="T57" fmla="*/ 88 h 221"/>
                <a:gd name="T58" fmla="*/ 122 w 540"/>
                <a:gd name="T59" fmla="*/ 90 h 221"/>
                <a:gd name="T60" fmla="*/ 191 w 540"/>
                <a:gd name="T61" fmla="*/ 93 h 221"/>
                <a:gd name="T62" fmla="*/ 241 w 540"/>
                <a:gd name="T63" fmla="*/ 140 h 221"/>
                <a:gd name="T64" fmla="*/ 301 w 540"/>
                <a:gd name="T65" fmla="*/ 151 h 221"/>
                <a:gd name="T66" fmla="*/ 332 w 540"/>
                <a:gd name="T67" fmla="*/ 154 h 221"/>
                <a:gd name="T68" fmla="*/ 368 w 540"/>
                <a:gd name="T69" fmla="*/ 156 h 221"/>
                <a:gd name="T70" fmla="*/ 445 w 540"/>
                <a:gd name="T71" fmla="*/ 165 h 221"/>
                <a:gd name="T72" fmla="*/ 540 w 540"/>
                <a:gd name="T73" fmla="*/ 212 h 221"/>
                <a:gd name="T74" fmla="*/ 492 w 540"/>
                <a:gd name="T75" fmla="*/ 13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0" h="221">
                  <a:moveTo>
                    <a:pt x="492" y="139"/>
                  </a:moveTo>
                  <a:cubicBezTo>
                    <a:pt x="489" y="124"/>
                    <a:pt x="471" y="107"/>
                    <a:pt x="455" y="104"/>
                  </a:cubicBezTo>
                  <a:cubicBezTo>
                    <a:pt x="437" y="101"/>
                    <a:pt x="431" y="100"/>
                    <a:pt x="413" y="97"/>
                  </a:cubicBezTo>
                  <a:cubicBezTo>
                    <a:pt x="400" y="95"/>
                    <a:pt x="394" y="85"/>
                    <a:pt x="385" y="77"/>
                  </a:cubicBezTo>
                  <a:cubicBezTo>
                    <a:pt x="384" y="75"/>
                    <a:pt x="382" y="73"/>
                    <a:pt x="380" y="71"/>
                  </a:cubicBezTo>
                  <a:cubicBezTo>
                    <a:pt x="379" y="72"/>
                    <a:pt x="378" y="72"/>
                    <a:pt x="376" y="73"/>
                  </a:cubicBezTo>
                  <a:cubicBezTo>
                    <a:pt x="374" y="74"/>
                    <a:pt x="372" y="74"/>
                    <a:pt x="370" y="75"/>
                  </a:cubicBezTo>
                  <a:cubicBezTo>
                    <a:pt x="368" y="75"/>
                    <a:pt x="366" y="76"/>
                    <a:pt x="364" y="77"/>
                  </a:cubicBezTo>
                  <a:cubicBezTo>
                    <a:pt x="361" y="77"/>
                    <a:pt x="359" y="78"/>
                    <a:pt x="356" y="78"/>
                  </a:cubicBezTo>
                  <a:cubicBezTo>
                    <a:pt x="351" y="79"/>
                    <a:pt x="345" y="80"/>
                    <a:pt x="339" y="81"/>
                  </a:cubicBezTo>
                  <a:cubicBezTo>
                    <a:pt x="336" y="81"/>
                    <a:pt x="333" y="81"/>
                    <a:pt x="330" y="81"/>
                  </a:cubicBezTo>
                  <a:cubicBezTo>
                    <a:pt x="326" y="81"/>
                    <a:pt x="323" y="81"/>
                    <a:pt x="320" y="81"/>
                  </a:cubicBezTo>
                  <a:cubicBezTo>
                    <a:pt x="316" y="81"/>
                    <a:pt x="313" y="80"/>
                    <a:pt x="309" y="80"/>
                  </a:cubicBezTo>
                  <a:cubicBezTo>
                    <a:pt x="306" y="80"/>
                    <a:pt x="303" y="79"/>
                    <a:pt x="299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2" y="77"/>
                    <a:pt x="290" y="76"/>
                    <a:pt x="288" y="76"/>
                  </a:cubicBezTo>
                  <a:cubicBezTo>
                    <a:pt x="285" y="75"/>
                    <a:pt x="281" y="74"/>
                    <a:pt x="278" y="73"/>
                  </a:cubicBezTo>
                  <a:cubicBezTo>
                    <a:pt x="271" y="70"/>
                    <a:pt x="264" y="67"/>
                    <a:pt x="258" y="63"/>
                  </a:cubicBezTo>
                  <a:cubicBezTo>
                    <a:pt x="252" y="60"/>
                    <a:pt x="246" y="55"/>
                    <a:pt x="241" y="51"/>
                  </a:cubicBezTo>
                  <a:cubicBezTo>
                    <a:pt x="236" y="46"/>
                    <a:pt x="231" y="42"/>
                    <a:pt x="227" y="37"/>
                  </a:cubicBezTo>
                  <a:cubicBezTo>
                    <a:pt x="223" y="32"/>
                    <a:pt x="219" y="27"/>
                    <a:pt x="217" y="23"/>
                  </a:cubicBezTo>
                  <a:cubicBezTo>
                    <a:pt x="213" y="17"/>
                    <a:pt x="211" y="12"/>
                    <a:pt x="209" y="7"/>
                  </a:cubicBezTo>
                  <a:cubicBezTo>
                    <a:pt x="200" y="15"/>
                    <a:pt x="184" y="14"/>
                    <a:pt x="169" y="12"/>
                  </a:cubicBezTo>
                  <a:cubicBezTo>
                    <a:pt x="162" y="12"/>
                    <a:pt x="155" y="11"/>
                    <a:pt x="148" y="12"/>
                  </a:cubicBezTo>
                  <a:cubicBezTo>
                    <a:pt x="125" y="13"/>
                    <a:pt x="117" y="33"/>
                    <a:pt x="101" y="39"/>
                  </a:cubicBezTo>
                  <a:cubicBezTo>
                    <a:pt x="64" y="55"/>
                    <a:pt x="36" y="39"/>
                    <a:pt x="19" y="23"/>
                  </a:cubicBezTo>
                  <a:cubicBezTo>
                    <a:pt x="6" y="12"/>
                    <a:pt x="0" y="0"/>
                    <a:pt x="0" y="1"/>
                  </a:cubicBezTo>
                  <a:cubicBezTo>
                    <a:pt x="1" y="27"/>
                    <a:pt x="30" y="78"/>
                    <a:pt x="54" y="88"/>
                  </a:cubicBezTo>
                  <a:cubicBezTo>
                    <a:pt x="75" y="97"/>
                    <a:pt x="98" y="93"/>
                    <a:pt x="122" y="90"/>
                  </a:cubicBezTo>
                  <a:cubicBezTo>
                    <a:pt x="146" y="87"/>
                    <a:pt x="170" y="83"/>
                    <a:pt x="191" y="93"/>
                  </a:cubicBezTo>
                  <a:cubicBezTo>
                    <a:pt x="209" y="102"/>
                    <a:pt x="223" y="131"/>
                    <a:pt x="241" y="140"/>
                  </a:cubicBezTo>
                  <a:cubicBezTo>
                    <a:pt x="258" y="150"/>
                    <a:pt x="281" y="153"/>
                    <a:pt x="301" y="151"/>
                  </a:cubicBezTo>
                  <a:cubicBezTo>
                    <a:pt x="311" y="149"/>
                    <a:pt x="322" y="152"/>
                    <a:pt x="332" y="154"/>
                  </a:cubicBezTo>
                  <a:cubicBezTo>
                    <a:pt x="344" y="157"/>
                    <a:pt x="356" y="160"/>
                    <a:pt x="368" y="156"/>
                  </a:cubicBezTo>
                  <a:cubicBezTo>
                    <a:pt x="391" y="149"/>
                    <a:pt x="428" y="153"/>
                    <a:pt x="445" y="165"/>
                  </a:cubicBezTo>
                  <a:cubicBezTo>
                    <a:pt x="477" y="187"/>
                    <a:pt x="488" y="221"/>
                    <a:pt x="540" y="212"/>
                  </a:cubicBezTo>
                  <a:cubicBezTo>
                    <a:pt x="503" y="200"/>
                    <a:pt x="496" y="159"/>
                    <a:pt x="492" y="13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3796258" y="4678332"/>
            <a:ext cx="1138623" cy="1084403"/>
          </a:xfrm>
          <a:custGeom>
            <a:avLst/>
            <a:gdLst>
              <a:gd name="T0" fmla="*/ 119 w 370"/>
              <a:gd name="T1" fmla="*/ 275 h 352"/>
              <a:gd name="T2" fmla="*/ 155 w 370"/>
              <a:gd name="T3" fmla="*/ 281 h 352"/>
              <a:gd name="T4" fmla="*/ 191 w 370"/>
              <a:gd name="T5" fmla="*/ 288 h 352"/>
              <a:gd name="T6" fmla="*/ 199 w 370"/>
              <a:gd name="T7" fmla="*/ 303 h 352"/>
              <a:gd name="T8" fmla="*/ 196 w 370"/>
              <a:gd name="T9" fmla="*/ 310 h 352"/>
              <a:gd name="T10" fmla="*/ 196 w 370"/>
              <a:gd name="T11" fmla="*/ 311 h 352"/>
              <a:gd name="T12" fmla="*/ 194 w 370"/>
              <a:gd name="T13" fmla="*/ 315 h 352"/>
              <a:gd name="T14" fmla="*/ 194 w 370"/>
              <a:gd name="T15" fmla="*/ 330 h 352"/>
              <a:gd name="T16" fmla="*/ 216 w 370"/>
              <a:gd name="T17" fmla="*/ 350 h 352"/>
              <a:gd name="T18" fmla="*/ 222 w 370"/>
              <a:gd name="T19" fmla="*/ 351 h 352"/>
              <a:gd name="T20" fmla="*/ 205 w 370"/>
              <a:gd name="T21" fmla="*/ 337 h 352"/>
              <a:gd name="T22" fmla="*/ 202 w 370"/>
              <a:gd name="T23" fmla="*/ 318 h 352"/>
              <a:gd name="T24" fmla="*/ 204 w 370"/>
              <a:gd name="T25" fmla="*/ 316 h 352"/>
              <a:gd name="T26" fmla="*/ 205 w 370"/>
              <a:gd name="T27" fmla="*/ 313 h 352"/>
              <a:gd name="T28" fmla="*/ 213 w 370"/>
              <a:gd name="T29" fmla="*/ 291 h 352"/>
              <a:gd name="T30" fmla="*/ 222 w 370"/>
              <a:gd name="T31" fmla="*/ 276 h 352"/>
              <a:gd name="T32" fmla="*/ 247 w 370"/>
              <a:gd name="T33" fmla="*/ 272 h 352"/>
              <a:gd name="T34" fmla="*/ 277 w 370"/>
              <a:gd name="T35" fmla="*/ 257 h 352"/>
              <a:gd name="T36" fmla="*/ 266 w 370"/>
              <a:gd name="T37" fmla="*/ 9 h 352"/>
              <a:gd name="T38" fmla="*/ 238 w 370"/>
              <a:gd name="T39" fmla="*/ 10 h 352"/>
              <a:gd name="T40" fmla="*/ 208 w 370"/>
              <a:gd name="T41" fmla="*/ 6 h 352"/>
              <a:gd name="T42" fmla="*/ 165 w 370"/>
              <a:gd name="T43" fmla="*/ 1 h 352"/>
              <a:gd name="T44" fmla="*/ 124 w 370"/>
              <a:gd name="T45" fmla="*/ 16 h 352"/>
              <a:gd name="T46" fmla="*/ 94 w 370"/>
              <a:gd name="T47" fmla="*/ 26 h 352"/>
              <a:gd name="T48" fmla="*/ 70 w 370"/>
              <a:gd name="T49" fmla="*/ 32 h 352"/>
              <a:gd name="T50" fmla="*/ 105 w 370"/>
              <a:gd name="T51" fmla="*/ 270 h 352"/>
              <a:gd name="T52" fmla="*/ 179 w 370"/>
              <a:gd name="T53" fmla="*/ 122 h 352"/>
              <a:gd name="T54" fmla="*/ 200 w 370"/>
              <a:gd name="T55" fmla="*/ 166 h 352"/>
              <a:gd name="T56" fmla="*/ 301 w 370"/>
              <a:gd name="T57" fmla="*/ 188 h 352"/>
              <a:gd name="T58" fmla="*/ 291 w 370"/>
              <a:gd name="T59" fmla="*/ 174 h 352"/>
              <a:gd name="T60" fmla="*/ 234 w 370"/>
              <a:gd name="T61" fmla="*/ 176 h 352"/>
              <a:gd name="T62" fmla="*/ 124 w 370"/>
              <a:gd name="T63" fmla="*/ 75 h 352"/>
              <a:gd name="T64" fmla="*/ 141 w 370"/>
              <a:gd name="T65" fmla="*/ 73 h 352"/>
              <a:gd name="T66" fmla="*/ 165 w 370"/>
              <a:gd name="T67" fmla="*/ 70 h 352"/>
              <a:gd name="T68" fmla="*/ 184 w 370"/>
              <a:gd name="T69" fmla="*/ 55 h 352"/>
              <a:gd name="T70" fmla="*/ 207 w 370"/>
              <a:gd name="T71" fmla="*/ 57 h 352"/>
              <a:gd name="T72" fmla="*/ 231 w 370"/>
              <a:gd name="T73" fmla="*/ 58 h 352"/>
              <a:gd name="T74" fmla="*/ 244 w 370"/>
              <a:gd name="T75" fmla="*/ 89 h 352"/>
              <a:gd name="T76" fmla="*/ 222 w 370"/>
              <a:gd name="T77" fmla="*/ 101 h 352"/>
              <a:gd name="T78" fmla="*/ 206 w 370"/>
              <a:gd name="T79" fmla="*/ 105 h 352"/>
              <a:gd name="T80" fmla="*/ 188 w 370"/>
              <a:gd name="T81" fmla="*/ 99 h 352"/>
              <a:gd name="T82" fmla="*/ 162 w 370"/>
              <a:gd name="T83" fmla="*/ 108 h 352"/>
              <a:gd name="T84" fmla="*/ 147 w 370"/>
              <a:gd name="T85" fmla="*/ 105 h 352"/>
              <a:gd name="T86" fmla="*/ 121 w 370"/>
              <a:gd name="T87" fmla="*/ 115 h 352"/>
              <a:gd name="T88" fmla="*/ 124 w 370"/>
              <a:gd name="T89" fmla="*/ 75 h 352"/>
              <a:gd name="T90" fmla="*/ 116 w 370"/>
              <a:gd name="T91" fmla="*/ 212 h 352"/>
              <a:gd name="T92" fmla="*/ 101 w 370"/>
              <a:gd name="T93" fmla="*/ 221 h 352"/>
              <a:gd name="T94" fmla="*/ 85 w 370"/>
              <a:gd name="T95" fmla="*/ 23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0" h="352">
                <a:moveTo>
                  <a:pt x="105" y="270"/>
                </a:moveTo>
                <a:cubicBezTo>
                  <a:pt x="110" y="270"/>
                  <a:pt x="115" y="272"/>
                  <a:pt x="119" y="275"/>
                </a:cubicBezTo>
                <a:cubicBezTo>
                  <a:pt x="127" y="281"/>
                  <a:pt x="136" y="285"/>
                  <a:pt x="146" y="283"/>
                </a:cubicBezTo>
                <a:cubicBezTo>
                  <a:pt x="149" y="283"/>
                  <a:pt x="152" y="282"/>
                  <a:pt x="155" y="281"/>
                </a:cubicBezTo>
                <a:cubicBezTo>
                  <a:pt x="160" y="278"/>
                  <a:pt x="167" y="278"/>
                  <a:pt x="172" y="281"/>
                </a:cubicBezTo>
                <a:cubicBezTo>
                  <a:pt x="177" y="284"/>
                  <a:pt x="185" y="286"/>
                  <a:pt x="191" y="288"/>
                </a:cubicBezTo>
                <a:cubicBezTo>
                  <a:pt x="197" y="290"/>
                  <a:pt x="201" y="296"/>
                  <a:pt x="199" y="303"/>
                </a:cubicBezTo>
                <a:cubicBezTo>
                  <a:pt x="199" y="303"/>
                  <a:pt x="199" y="303"/>
                  <a:pt x="199" y="303"/>
                </a:cubicBezTo>
                <a:cubicBezTo>
                  <a:pt x="199" y="305"/>
                  <a:pt x="198" y="307"/>
                  <a:pt x="197" y="308"/>
                </a:cubicBezTo>
                <a:cubicBezTo>
                  <a:pt x="196" y="310"/>
                  <a:pt x="196" y="310"/>
                  <a:pt x="196" y="310"/>
                </a:cubicBezTo>
                <a:cubicBezTo>
                  <a:pt x="196" y="311"/>
                  <a:pt x="196" y="311"/>
                  <a:pt x="196" y="311"/>
                </a:cubicBezTo>
                <a:cubicBezTo>
                  <a:pt x="196" y="311"/>
                  <a:pt x="196" y="311"/>
                  <a:pt x="196" y="311"/>
                </a:cubicBezTo>
                <a:cubicBezTo>
                  <a:pt x="195" y="312"/>
                  <a:pt x="195" y="312"/>
                  <a:pt x="195" y="313"/>
                </a:cubicBezTo>
                <a:cubicBezTo>
                  <a:pt x="194" y="315"/>
                  <a:pt x="194" y="315"/>
                  <a:pt x="194" y="315"/>
                </a:cubicBezTo>
                <a:cubicBezTo>
                  <a:pt x="193" y="317"/>
                  <a:pt x="193" y="320"/>
                  <a:pt x="193" y="323"/>
                </a:cubicBezTo>
                <a:cubicBezTo>
                  <a:pt x="193" y="325"/>
                  <a:pt x="193" y="328"/>
                  <a:pt x="194" y="330"/>
                </a:cubicBezTo>
                <a:cubicBezTo>
                  <a:pt x="195" y="334"/>
                  <a:pt x="198" y="338"/>
                  <a:pt x="201" y="340"/>
                </a:cubicBezTo>
                <a:cubicBezTo>
                  <a:pt x="206" y="346"/>
                  <a:pt x="212" y="348"/>
                  <a:pt x="216" y="350"/>
                </a:cubicBezTo>
                <a:cubicBezTo>
                  <a:pt x="219" y="352"/>
                  <a:pt x="222" y="352"/>
                  <a:pt x="222" y="352"/>
                </a:cubicBezTo>
                <a:cubicBezTo>
                  <a:pt x="222" y="351"/>
                  <a:pt x="222" y="351"/>
                  <a:pt x="222" y="351"/>
                </a:cubicBezTo>
                <a:cubicBezTo>
                  <a:pt x="222" y="351"/>
                  <a:pt x="220" y="350"/>
                  <a:pt x="217" y="348"/>
                </a:cubicBezTo>
                <a:cubicBezTo>
                  <a:pt x="214" y="345"/>
                  <a:pt x="209" y="342"/>
                  <a:pt x="205" y="337"/>
                </a:cubicBezTo>
                <a:cubicBezTo>
                  <a:pt x="203" y="334"/>
                  <a:pt x="201" y="331"/>
                  <a:pt x="201" y="328"/>
                </a:cubicBezTo>
                <a:cubicBezTo>
                  <a:pt x="200" y="325"/>
                  <a:pt x="200" y="321"/>
                  <a:pt x="202" y="318"/>
                </a:cubicBezTo>
                <a:cubicBezTo>
                  <a:pt x="203" y="317"/>
                  <a:pt x="203" y="317"/>
                  <a:pt x="203" y="317"/>
                </a:cubicBezTo>
                <a:cubicBezTo>
                  <a:pt x="203" y="317"/>
                  <a:pt x="203" y="316"/>
                  <a:pt x="204" y="316"/>
                </a:cubicBezTo>
                <a:cubicBezTo>
                  <a:pt x="204" y="315"/>
                  <a:pt x="204" y="315"/>
                  <a:pt x="204" y="315"/>
                </a:cubicBezTo>
                <a:cubicBezTo>
                  <a:pt x="205" y="314"/>
                  <a:pt x="205" y="314"/>
                  <a:pt x="205" y="313"/>
                </a:cubicBezTo>
                <a:cubicBezTo>
                  <a:pt x="207" y="310"/>
                  <a:pt x="209" y="307"/>
                  <a:pt x="210" y="303"/>
                </a:cubicBezTo>
                <a:cubicBezTo>
                  <a:pt x="212" y="299"/>
                  <a:pt x="213" y="295"/>
                  <a:pt x="213" y="291"/>
                </a:cubicBezTo>
                <a:cubicBezTo>
                  <a:pt x="214" y="286"/>
                  <a:pt x="217" y="281"/>
                  <a:pt x="221" y="277"/>
                </a:cubicBezTo>
                <a:cubicBezTo>
                  <a:pt x="222" y="277"/>
                  <a:pt x="222" y="277"/>
                  <a:pt x="222" y="276"/>
                </a:cubicBezTo>
                <a:cubicBezTo>
                  <a:pt x="227" y="272"/>
                  <a:pt x="233" y="271"/>
                  <a:pt x="240" y="271"/>
                </a:cubicBezTo>
                <a:cubicBezTo>
                  <a:pt x="242" y="272"/>
                  <a:pt x="245" y="272"/>
                  <a:pt x="247" y="272"/>
                </a:cubicBezTo>
                <a:cubicBezTo>
                  <a:pt x="254" y="271"/>
                  <a:pt x="261" y="267"/>
                  <a:pt x="266" y="262"/>
                </a:cubicBezTo>
                <a:cubicBezTo>
                  <a:pt x="270" y="261"/>
                  <a:pt x="273" y="259"/>
                  <a:pt x="277" y="257"/>
                </a:cubicBezTo>
                <a:cubicBezTo>
                  <a:pt x="318" y="250"/>
                  <a:pt x="370" y="214"/>
                  <a:pt x="362" y="149"/>
                </a:cubicBezTo>
                <a:cubicBezTo>
                  <a:pt x="354" y="81"/>
                  <a:pt x="307" y="4"/>
                  <a:pt x="266" y="9"/>
                </a:cubicBezTo>
                <a:cubicBezTo>
                  <a:pt x="262" y="9"/>
                  <a:pt x="259" y="10"/>
                  <a:pt x="257" y="11"/>
                </a:cubicBezTo>
                <a:cubicBezTo>
                  <a:pt x="251" y="13"/>
                  <a:pt x="244" y="13"/>
                  <a:pt x="238" y="10"/>
                </a:cubicBezTo>
                <a:cubicBezTo>
                  <a:pt x="231" y="5"/>
                  <a:pt x="223" y="3"/>
                  <a:pt x="216" y="4"/>
                </a:cubicBezTo>
                <a:cubicBezTo>
                  <a:pt x="213" y="4"/>
                  <a:pt x="211" y="5"/>
                  <a:pt x="208" y="6"/>
                </a:cubicBezTo>
                <a:cubicBezTo>
                  <a:pt x="203" y="8"/>
                  <a:pt x="196" y="8"/>
                  <a:pt x="191" y="5"/>
                </a:cubicBezTo>
                <a:cubicBezTo>
                  <a:pt x="183" y="1"/>
                  <a:pt x="174" y="0"/>
                  <a:pt x="165" y="1"/>
                </a:cubicBezTo>
                <a:cubicBezTo>
                  <a:pt x="156" y="2"/>
                  <a:pt x="148" y="6"/>
                  <a:pt x="140" y="12"/>
                </a:cubicBezTo>
                <a:cubicBezTo>
                  <a:pt x="136" y="16"/>
                  <a:pt x="130" y="18"/>
                  <a:pt x="124" y="16"/>
                </a:cubicBezTo>
                <a:cubicBezTo>
                  <a:pt x="121" y="16"/>
                  <a:pt x="117" y="16"/>
                  <a:pt x="114" y="16"/>
                </a:cubicBezTo>
                <a:cubicBezTo>
                  <a:pt x="107" y="17"/>
                  <a:pt x="100" y="20"/>
                  <a:pt x="94" y="26"/>
                </a:cubicBezTo>
                <a:cubicBezTo>
                  <a:pt x="90" y="30"/>
                  <a:pt x="85" y="32"/>
                  <a:pt x="79" y="32"/>
                </a:cubicBezTo>
                <a:cubicBezTo>
                  <a:pt x="76" y="31"/>
                  <a:pt x="73" y="32"/>
                  <a:pt x="70" y="32"/>
                </a:cubicBezTo>
                <a:cubicBezTo>
                  <a:pt x="28" y="37"/>
                  <a:pt x="0" y="123"/>
                  <a:pt x="8" y="191"/>
                </a:cubicBezTo>
                <a:cubicBezTo>
                  <a:pt x="15" y="251"/>
                  <a:pt x="65" y="271"/>
                  <a:pt x="105" y="270"/>
                </a:cubicBezTo>
                <a:moveTo>
                  <a:pt x="200" y="166"/>
                </a:moveTo>
                <a:cubicBezTo>
                  <a:pt x="179" y="122"/>
                  <a:pt x="179" y="122"/>
                  <a:pt x="179" y="122"/>
                </a:cubicBezTo>
                <a:cubicBezTo>
                  <a:pt x="204" y="129"/>
                  <a:pt x="204" y="129"/>
                  <a:pt x="204" y="129"/>
                </a:cubicBezTo>
                <a:cubicBezTo>
                  <a:pt x="200" y="166"/>
                  <a:pt x="200" y="166"/>
                  <a:pt x="200" y="166"/>
                </a:cubicBezTo>
                <a:moveTo>
                  <a:pt x="316" y="191"/>
                </a:move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0" y="180"/>
                  <a:pt x="295" y="174"/>
                  <a:pt x="291" y="174"/>
                </a:cubicBezTo>
                <a:cubicBezTo>
                  <a:pt x="288" y="175"/>
                  <a:pt x="285" y="179"/>
                  <a:pt x="285" y="185"/>
                </a:cubicBezTo>
                <a:cubicBezTo>
                  <a:pt x="234" y="176"/>
                  <a:pt x="234" y="176"/>
                  <a:pt x="234" y="176"/>
                </a:cubicBezTo>
                <a:cubicBezTo>
                  <a:pt x="234" y="176"/>
                  <a:pt x="330" y="121"/>
                  <a:pt x="316" y="191"/>
                </a:cubicBezTo>
                <a:moveTo>
                  <a:pt x="124" y="75"/>
                </a:moveTo>
                <a:cubicBezTo>
                  <a:pt x="128" y="54"/>
                  <a:pt x="128" y="54"/>
                  <a:pt x="128" y="5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65" y="70"/>
                  <a:pt x="165" y="70"/>
                  <a:pt x="165" y="70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84" y="55"/>
                  <a:pt x="184" y="55"/>
                  <a:pt x="184" y="5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216" y="24"/>
                  <a:pt x="216" y="24"/>
                  <a:pt x="216" y="24"/>
                </a:cubicBezTo>
                <a:cubicBezTo>
                  <a:pt x="231" y="58"/>
                  <a:pt x="231" y="58"/>
                  <a:pt x="231" y="58"/>
                </a:cubicBezTo>
                <a:cubicBezTo>
                  <a:pt x="243" y="31"/>
                  <a:pt x="243" y="31"/>
                  <a:pt x="243" y="31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222" y="101"/>
                  <a:pt x="222" y="101"/>
                  <a:pt x="222" y="101"/>
                </a:cubicBezTo>
                <a:cubicBezTo>
                  <a:pt x="213" y="80"/>
                  <a:pt x="213" y="80"/>
                  <a:pt x="213" y="80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52" y="83"/>
                  <a:pt x="152" y="83"/>
                  <a:pt x="152" y="8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24" y="75"/>
                  <a:pt x="124" y="75"/>
                  <a:pt x="124" y="75"/>
                </a:cubicBezTo>
                <a:moveTo>
                  <a:pt x="167" y="182"/>
                </a:moveTo>
                <a:cubicBezTo>
                  <a:pt x="116" y="212"/>
                  <a:pt x="116" y="212"/>
                  <a:pt x="116" y="212"/>
                </a:cubicBezTo>
                <a:cubicBezTo>
                  <a:pt x="114" y="205"/>
                  <a:pt x="110" y="201"/>
                  <a:pt x="106" y="202"/>
                </a:cubicBezTo>
                <a:cubicBezTo>
                  <a:pt x="101" y="203"/>
                  <a:pt x="98" y="212"/>
                  <a:pt x="101" y="221"/>
                </a:cubicBezTo>
                <a:cubicBezTo>
                  <a:pt x="101" y="221"/>
                  <a:pt x="101" y="221"/>
                  <a:pt x="101" y="221"/>
                </a:cubicBezTo>
                <a:cubicBezTo>
                  <a:pt x="85" y="231"/>
                  <a:pt x="85" y="231"/>
                  <a:pt x="85" y="231"/>
                </a:cubicBezTo>
                <a:cubicBezTo>
                  <a:pt x="44" y="153"/>
                  <a:pt x="167" y="182"/>
                  <a:pt x="167" y="182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4005064" y="1483958"/>
            <a:ext cx="619494" cy="1032490"/>
            <a:chOff x="-4956175" y="3379788"/>
            <a:chExt cx="852488" cy="1420813"/>
          </a:xfrm>
        </p:grpSpPr>
        <p:sp>
          <p:nvSpPr>
            <p:cNvPr id="12" name="Freeform 8"/>
            <p:cNvSpPr/>
            <p:nvPr/>
          </p:nvSpPr>
          <p:spPr bwMode="auto">
            <a:xfrm>
              <a:off x="-4956175" y="3808413"/>
              <a:ext cx="852488" cy="992188"/>
            </a:xfrm>
            <a:custGeom>
              <a:avLst/>
              <a:gdLst>
                <a:gd name="T0" fmla="*/ 201 w 201"/>
                <a:gd name="T1" fmla="*/ 199 h 234"/>
                <a:gd name="T2" fmla="*/ 66 w 201"/>
                <a:gd name="T3" fmla="*/ 234 h 234"/>
                <a:gd name="T4" fmla="*/ 22 w 201"/>
                <a:gd name="T5" fmla="*/ 135 h 234"/>
                <a:gd name="T6" fmla="*/ 80 w 201"/>
                <a:gd name="T7" fmla="*/ 13 h 234"/>
                <a:gd name="T8" fmla="*/ 80 w 201"/>
                <a:gd name="T9" fmla="*/ 13 h 234"/>
                <a:gd name="T10" fmla="*/ 191 w 201"/>
                <a:gd name="T11" fmla="*/ 90 h 234"/>
                <a:gd name="T12" fmla="*/ 201 w 201"/>
                <a:gd name="T13" fmla="*/ 19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34">
                  <a:moveTo>
                    <a:pt x="201" y="199"/>
                  </a:moveTo>
                  <a:cubicBezTo>
                    <a:pt x="66" y="234"/>
                    <a:pt x="66" y="234"/>
                    <a:pt x="66" y="2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85"/>
                    <a:pt x="28" y="27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133" y="0"/>
                    <a:pt x="186" y="36"/>
                    <a:pt x="191" y="90"/>
                  </a:cubicBezTo>
                  <a:cubicBezTo>
                    <a:pt x="201" y="199"/>
                    <a:pt x="201" y="199"/>
                    <a:pt x="201" y="19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4905375" y="3379788"/>
              <a:ext cx="446088" cy="906463"/>
            </a:xfrm>
            <a:custGeom>
              <a:avLst/>
              <a:gdLst>
                <a:gd name="T0" fmla="*/ 69 w 105"/>
                <a:gd name="T1" fmla="*/ 72 h 214"/>
                <a:gd name="T2" fmla="*/ 79 w 105"/>
                <a:gd name="T3" fmla="*/ 54 h 214"/>
                <a:gd name="T4" fmla="*/ 103 w 105"/>
                <a:gd name="T5" fmla="*/ 48 h 214"/>
                <a:gd name="T6" fmla="*/ 97 w 105"/>
                <a:gd name="T7" fmla="*/ 26 h 214"/>
                <a:gd name="T8" fmla="*/ 74 w 105"/>
                <a:gd name="T9" fmla="*/ 32 h 214"/>
                <a:gd name="T10" fmla="*/ 56 w 105"/>
                <a:gd name="T11" fmla="*/ 22 h 214"/>
                <a:gd name="T12" fmla="*/ 50 w 105"/>
                <a:gd name="T13" fmla="*/ 0 h 214"/>
                <a:gd name="T14" fmla="*/ 28 w 105"/>
                <a:gd name="T15" fmla="*/ 5 h 214"/>
                <a:gd name="T16" fmla="*/ 34 w 105"/>
                <a:gd name="T17" fmla="*/ 28 h 214"/>
                <a:gd name="T18" fmla="*/ 23 w 105"/>
                <a:gd name="T19" fmla="*/ 46 h 214"/>
                <a:gd name="T20" fmla="*/ 0 w 105"/>
                <a:gd name="T21" fmla="*/ 52 h 214"/>
                <a:gd name="T22" fmla="*/ 6 w 105"/>
                <a:gd name="T23" fmla="*/ 73 h 214"/>
                <a:gd name="T24" fmla="*/ 29 w 105"/>
                <a:gd name="T25" fmla="*/ 67 h 214"/>
                <a:gd name="T26" fmla="*/ 47 w 105"/>
                <a:gd name="T27" fmla="*/ 78 h 214"/>
                <a:gd name="T28" fmla="*/ 83 w 105"/>
                <a:gd name="T29" fmla="*/ 214 h 214"/>
                <a:gd name="T30" fmla="*/ 105 w 105"/>
                <a:gd name="T31" fmla="*/ 209 h 214"/>
                <a:gd name="T32" fmla="*/ 69 w 105"/>
                <a:gd name="T33" fmla="*/ 72 h 214"/>
                <a:gd name="T34" fmla="*/ 55 w 105"/>
                <a:gd name="T35" fmla="*/ 65 h 214"/>
                <a:gd name="T36" fmla="*/ 36 w 105"/>
                <a:gd name="T37" fmla="*/ 54 h 214"/>
                <a:gd name="T38" fmla="*/ 47 w 105"/>
                <a:gd name="T39" fmla="*/ 34 h 214"/>
                <a:gd name="T40" fmla="*/ 67 w 105"/>
                <a:gd name="T41" fmla="*/ 46 h 214"/>
                <a:gd name="T42" fmla="*/ 55 w 105"/>
                <a:gd name="T43" fmla="*/ 6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214">
                  <a:moveTo>
                    <a:pt x="69" y="72"/>
                  </a:moveTo>
                  <a:cubicBezTo>
                    <a:pt x="74" y="68"/>
                    <a:pt x="78" y="61"/>
                    <a:pt x="79" y="5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69" y="27"/>
                    <a:pt x="63" y="23"/>
                    <a:pt x="56" y="2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28" y="32"/>
                    <a:pt x="24" y="39"/>
                    <a:pt x="23" y="4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4" y="73"/>
                    <a:pt x="40" y="77"/>
                    <a:pt x="47" y="78"/>
                  </a:cubicBezTo>
                  <a:cubicBezTo>
                    <a:pt x="83" y="214"/>
                    <a:pt x="83" y="214"/>
                    <a:pt x="83" y="214"/>
                  </a:cubicBezTo>
                  <a:cubicBezTo>
                    <a:pt x="105" y="209"/>
                    <a:pt x="105" y="209"/>
                    <a:pt x="105" y="209"/>
                  </a:cubicBezTo>
                  <a:lnTo>
                    <a:pt x="69" y="72"/>
                  </a:lnTo>
                  <a:close/>
                  <a:moveTo>
                    <a:pt x="55" y="65"/>
                  </a:moveTo>
                  <a:cubicBezTo>
                    <a:pt x="47" y="68"/>
                    <a:pt x="38" y="62"/>
                    <a:pt x="36" y="54"/>
                  </a:cubicBezTo>
                  <a:cubicBezTo>
                    <a:pt x="34" y="45"/>
                    <a:pt x="39" y="37"/>
                    <a:pt x="47" y="34"/>
                  </a:cubicBezTo>
                  <a:cubicBezTo>
                    <a:pt x="56" y="32"/>
                    <a:pt x="65" y="37"/>
                    <a:pt x="67" y="46"/>
                  </a:cubicBezTo>
                  <a:cubicBezTo>
                    <a:pt x="69" y="54"/>
                    <a:pt x="64" y="63"/>
                    <a:pt x="55" y="65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049090" y="5087867"/>
            <a:ext cx="1392420" cy="706016"/>
            <a:chOff x="-3519488" y="8339138"/>
            <a:chExt cx="1916113" cy="971550"/>
          </a:xfrm>
        </p:grpSpPr>
        <p:sp>
          <p:nvSpPr>
            <p:cNvPr id="14" name="Freeform 10"/>
            <p:cNvSpPr/>
            <p:nvPr/>
          </p:nvSpPr>
          <p:spPr bwMode="auto">
            <a:xfrm>
              <a:off x="-3519488" y="8339138"/>
              <a:ext cx="530225" cy="971550"/>
            </a:xfrm>
            <a:custGeom>
              <a:avLst/>
              <a:gdLst>
                <a:gd name="T0" fmla="*/ 59 w 125"/>
                <a:gd name="T1" fmla="*/ 140 h 229"/>
                <a:gd name="T2" fmla="*/ 116 w 125"/>
                <a:gd name="T3" fmla="*/ 206 h 229"/>
                <a:gd name="T4" fmla="*/ 106 w 125"/>
                <a:gd name="T5" fmla="*/ 224 h 229"/>
                <a:gd name="T6" fmla="*/ 29 w 125"/>
                <a:gd name="T7" fmla="*/ 157 h 229"/>
                <a:gd name="T8" fmla="*/ 28 w 125"/>
                <a:gd name="T9" fmla="*/ 0 h 229"/>
                <a:gd name="T10" fmla="*/ 59 w 125"/>
                <a:gd name="T11" fmla="*/ 14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229">
                  <a:moveTo>
                    <a:pt x="59" y="140"/>
                  </a:moveTo>
                  <a:cubicBezTo>
                    <a:pt x="74" y="167"/>
                    <a:pt x="93" y="189"/>
                    <a:pt x="116" y="206"/>
                  </a:cubicBezTo>
                  <a:cubicBezTo>
                    <a:pt x="125" y="214"/>
                    <a:pt x="117" y="229"/>
                    <a:pt x="106" y="224"/>
                  </a:cubicBezTo>
                  <a:cubicBezTo>
                    <a:pt x="75" y="211"/>
                    <a:pt x="48" y="189"/>
                    <a:pt x="29" y="157"/>
                  </a:cubicBezTo>
                  <a:cubicBezTo>
                    <a:pt x="0" y="107"/>
                    <a:pt x="2" y="48"/>
                    <a:pt x="28" y="0"/>
                  </a:cubicBezTo>
                  <a:cubicBezTo>
                    <a:pt x="23" y="48"/>
                    <a:pt x="33" y="96"/>
                    <a:pt x="59" y="14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-3082925" y="8369300"/>
              <a:ext cx="1479550" cy="898525"/>
            </a:xfrm>
            <a:custGeom>
              <a:avLst/>
              <a:gdLst>
                <a:gd name="T0" fmla="*/ 19 w 932"/>
                <a:gd name="T1" fmla="*/ 566 h 566"/>
                <a:gd name="T2" fmla="*/ 932 w 932"/>
                <a:gd name="T3" fmla="*/ 35 h 566"/>
                <a:gd name="T4" fmla="*/ 910 w 932"/>
                <a:gd name="T5" fmla="*/ 0 h 566"/>
                <a:gd name="T6" fmla="*/ 0 w 932"/>
                <a:gd name="T7" fmla="*/ 531 h 566"/>
                <a:gd name="T8" fmla="*/ 19 w 932"/>
                <a:gd name="T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566">
                  <a:moveTo>
                    <a:pt x="19" y="566"/>
                  </a:moveTo>
                  <a:lnTo>
                    <a:pt x="932" y="35"/>
                  </a:lnTo>
                  <a:lnTo>
                    <a:pt x="910" y="0"/>
                  </a:lnTo>
                  <a:lnTo>
                    <a:pt x="0" y="531"/>
                  </a:lnTo>
                  <a:lnTo>
                    <a:pt x="19" y="566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-3082925" y="8369300"/>
              <a:ext cx="1479550" cy="898525"/>
            </a:xfrm>
            <a:custGeom>
              <a:avLst/>
              <a:gdLst>
                <a:gd name="T0" fmla="*/ 19 w 932"/>
                <a:gd name="T1" fmla="*/ 566 h 566"/>
                <a:gd name="T2" fmla="*/ 932 w 932"/>
                <a:gd name="T3" fmla="*/ 35 h 566"/>
                <a:gd name="T4" fmla="*/ 910 w 932"/>
                <a:gd name="T5" fmla="*/ 0 h 566"/>
                <a:gd name="T6" fmla="*/ 0 w 932"/>
                <a:gd name="T7" fmla="*/ 531 h 566"/>
                <a:gd name="T8" fmla="*/ 19 w 932"/>
                <a:gd name="T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566">
                  <a:moveTo>
                    <a:pt x="19" y="566"/>
                  </a:moveTo>
                  <a:lnTo>
                    <a:pt x="932" y="35"/>
                  </a:lnTo>
                  <a:lnTo>
                    <a:pt x="910" y="0"/>
                  </a:lnTo>
                  <a:lnTo>
                    <a:pt x="0" y="531"/>
                  </a:lnTo>
                  <a:lnTo>
                    <a:pt x="19" y="5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460156" y="1373210"/>
            <a:ext cx="658717" cy="1145545"/>
            <a:chOff x="-201613" y="3227388"/>
            <a:chExt cx="906463" cy="1576388"/>
          </a:xfrm>
        </p:grpSpPr>
        <p:sp>
          <p:nvSpPr>
            <p:cNvPr id="17" name="Freeform 13"/>
            <p:cNvSpPr/>
            <p:nvPr/>
          </p:nvSpPr>
          <p:spPr bwMode="auto">
            <a:xfrm>
              <a:off x="-201613" y="3748088"/>
              <a:ext cx="906463" cy="1055688"/>
            </a:xfrm>
            <a:custGeom>
              <a:avLst/>
              <a:gdLst>
                <a:gd name="T0" fmla="*/ 166 w 214"/>
                <a:gd name="T1" fmla="*/ 249 h 249"/>
                <a:gd name="T2" fmla="*/ 10 w 214"/>
                <a:gd name="T3" fmla="*/ 232 h 249"/>
                <a:gd name="T4" fmla="*/ 3 w 214"/>
                <a:gd name="T5" fmla="*/ 111 h 249"/>
                <a:gd name="T6" fmla="*/ 112 w 214"/>
                <a:gd name="T7" fmla="*/ 7 h 249"/>
                <a:gd name="T8" fmla="*/ 198 w 214"/>
                <a:gd name="T9" fmla="*/ 131 h 249"/>
                <a:gd name="T10" fmla="*/ 166 w 214"/>
                <a:gd name="T1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249">
                  <a:moveTo>
                    <a:pt x="166" y="249"/>
                  </a:moveTo>
                  <a:cubicBezTo>
                    <a:pt x="10" y="232"/>
                    <a:pt x="10" y="232"/>
                    <a:pt x="10" y="232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0" y="50"/>
                    <a:pt x="52" y="0"/>
                    <a:pt x="112" y="7"/>
                  </a:cubicBezTo>
                  <a:cubicBezTo>
                    <a:pt x="173" y="13"/>
                    <a:pt x="214" y="72"/>
                    <a:pt x="198" y="131"/>
                  </a:cubicBezTo>
                  <a:cubicBezTo>
                    <a:pt x="166" y="249"/>
                    <a:pt x="166" y="249"/>
                    <a:pt x="166" y="24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71450" y="3227388"/>
              <a:ext cx="211138" cy="1030288"/>
            </a:xfrm>
            <a:custGeom>
              <a:avLst/>
              <a:gdLst>
                <a:gd name="T0" fmla="*/ 67 w 133"/>
                <a:gd name="T1" fmla="*/ 649 h 649"/>
                <a:gd name="T2" fmla="*/ 0 w 133"/>
                <a:gd name="T3" fmla="*/ 641 h 649"/>
                <a:gd name="T4" fmla="*/ 67 w 133"/>
                <a:gd name="T5" fmla="*/ 0 h 649"/>
                <a:gd name="T6" fmla="*/ 133 w 133"/>
                <a:gd name="T7" fmla="*/ 5 h 649"/>
                <a:gd name="T8" fmla="*/ 67 w 133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49">
                  <a:moveTo>
                    <a:pt x="67" y="649"/>
                  </a:moveTo>
                  <a:lnTo>
                    <a:pt x="0" y="641"/>
                  </a:lnTo>
                  <a:lnTo>
                    <a:pt x="67" y="0"/>
                  </a:lnTo>
                  <a:lnTo>
                    <a:pt x="133" y="5"/>
                  </a:lnTo>
                  <a:lnTo>
                    <a:pt x="67" y="649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5087" y="3384550"/>
              <a:ext cx="482600" cy="155575"/>
            </a:xfrm>
            <a:custGeom>
              <a:avLst/>
              <a:gdLst>
                <a:gd name="T0" fmla="*/ 304 w 304"/>
                <a:gd name="T1" fmla="*/ 32 h 98"/>
                <a:gd name="T2" fmla="*/ 299 w 304"/>
                <a:gd name="T3" fmla="*/ 98 h 98"/>
                <a:gd name="T4" fmla="*/ 0 w 304"/>
                <a:gd name="T5" fmla="*/ 66 h 98"/>
                <a:gd name="T6" fmla="*/ 8 w 304"/>
                <a:gd name="T7" fmla="*/ 0 h 98"/>
                <a:gd name="T8" fmla="*/ 304 w 304"/>
                <a:gd name="T9" fmla="*/ 3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98">
                  <a:moveTo>
                    <a:pt x="304" y="32"/>
                  </a:moveTo>
                  <a:lnTo>
                    <a:pt x="299" y="98"/>
                  </a:lnTo>
                  <a:lnTo>
                    <a:pt x="0" y="66"/>
                  </a:lnTo>
                  <a:lnTo>
                    <a:pt x="8" y="0"/>
                  </a:lnTo>
                  <a:lnTo>
                    <a:pt x="304" y="32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712987" y="4770621"/>
            <a:ext cx="960966" cy="1032490"/>
            <a:chOff x="1522412" y="7902575"/>
            <a:chExt cx="1322388" cy="1420813"/>
          </a:xfrm>
        </p:grpSpPr>
        <p:sp>
          <p:nvSpPr>
            <p:cNvPr id="20" name="Freeform 16"/>
            <p:cNvSpPr/>
            <p:nvPr/>
          </p:nvSpPr>
          <p:spPr bwMode="auto">
            <a:xfrm>
              <a:off x="1522412" y="7902575"/>
              <a:ext cx="700088" cy="682625"/>
            </a:xfrm>
            <a:custGeom>
              <a:avLst/>
              <a:gdLst>
                <a:gd name="T0" fmla="*/ 43 w 165"/>
                <a:gd name="T1" fmla="*/ 161 h 161"/>
                <a:gd name="T2" fmla="*/ 49 w 165"/>
                <a:gd name="T3" fmla="*/ 151 h 161"/>
                <a:gd name="T4" fmla="*/ 49 w 165"/>
                <a:gd name="T5" fmla="*/ 151 h 161"/>
                <a:gd name="T6" fmla="*/ 29 w 165"/>
                <a:gd name="T7" fmla="*/ 92 h 161"/>
                <a:gd name="T8" fmla="*/ 29 w 165"/>
                <a:gd name="T9" fmla="*/ 80 h 161"/>
                <a:gd name="T10" fmla="*/ 56 w 165"/>
                <a:gd name="T11" fmla="*/ 50 h 161"/>
                <a:gd name="T12" fmla="*/ 93 w 165"/>
                <a:gd name="T13" fmla="*/ 33 h 161"/>
                <a:gd name="T14" fmla="*/ 105 w 165"/>
                <a:gd name="T15" fmla="*/ 37 h 161"/>
                <a:gd name="T16" fmla="*/ 154 w 165"/>
                <a:gd name="T17" fmla="*/ 74 h 161"/>
                <a:gd name="T18" fmla="*/ 154 w 165"/>
                <a:gd name="T19" fmla="*/ 75 h 161"/>
                <a:gd name="T20" fmla="*/ 165 w 165"/>
                <a:gd name="T21" fmla="*/ 72 h 161"/>
                <a:gd name="T22" fmla="*/ 136 w 165"/>
                <a:gd name="T23" fmla="*/ 51 h 161"/>
                <a:gd name="T24" fmla="*/ 124 w 165"/>
                <a:gd name="T25" fmla="*/ 33 h 161"/>
                <a:gd name="T26" fmla="*/ 40 w 165"/>
                <a:gd name="T27" fmla="*/ 20 h 161"/>
                <a:gd name="T28" fmla="*/ 33 w 165"/>
                <a:gd name="T29" fmla="*/ 25 h 161"/>
                <a:gd name="T30" fmla="*/ 19 w 165"/>
                <a:gd name="T31" fmla="*/ 110 h 161"/>
                <a:gd name="T32" fmla="*/ 32 w 165"/>
                <a:gd name="T33" fmla="*/ 126 h 161"/>
                <a:gd name="T34" fmla="*/ 43 w 165"/>
                <a:gd name="T3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1">
                  <a:moveTo>
                    <a:pt x="43" y="161"/>
                  </a:moveTo>
                  <a:cubicBezTo>
                    <a:pt x="45" y="158"/>
                    <a:pt x="47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1"/>
                    <a:pt x="51" y="124"/>
                    <a:pt x="29" y="92"/>
                  </a:cubicBezTo>
                  <a:cubicBezTo>
                    <a:pt x="27" y="89"/>
                    <a:pt x="27" y="84"/>
                    <a:pt x="29" y="80"/>
                  </a:cubicBezTo>
                  <a:cubicBezTo>
                    <a:pt x="34" y="73"/>
                    <a:pt x="44" y="60"/>
                    <a:pt x="56" y="50"/>
                  </a:cubicBezTo>
                  <a:cubicBezTo>
                    <a:pt x="70" y="40"/>
                    <a:pt x="85" y="35"/>
                    <a:pt x="93" y="33"/>
                  </a:cubicBezTo>
                  <a:cubicBezTo>
                    <a:pt x="97" y="32"/>
                    <a:pt x="102" y="34"/>
                    <a:pt x="105" y="37"/>
                  </a:cubicBezTo>
                  <a:cubicBezTo>
                    <a:pt x="128" y="68"/>
                    <a:pt x="154" y="74"/>
                    <a:pt x="154" y="74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8" y="74"/>
                    <a:pt x="162" y="73"/>
                    <a:pt x="165" y="72"/>
                  </a:cubicBezTo>
                  <a:cubicBezTo>
                    <a:pt x="153" y="69"/>
                    <a:pt x="143" y="61"/>
                    <a:pt x="136" y="51"/>
                  </a:cubicBezTo>
                  <a:cubicBezTo>
                    <a:pt x="130" y="41"/>
                    <a:pt x="124" y="33"/>
                    <a:pt x="124" y="33"/>
                  </a:cubicBezTo>
                  <a:cubicBezTo>
                    <a:pt x="105" y="6"/>
                    <a:pt x="67" y="0"/>
                    <a:pt x="40" y="2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6" y="45"/>
                    <a:pt x="0" y="83"/>
                    <a:pt x="19" y="110"/>
                  </a:cubicBezTo>
                  <a:cubicBezTo>
                    <a:pt x="19" y="110"/>
                    <a:pt x="25" y="117"/>
                    <a:pt x="32" y="126"/>
                  </a:cubicBezTo>
                  <a:cubicBezTo>
                    <a:pt x="40" y="136"/>
                    <a:pt x="44" y="148"/>
                    <a:pt x="43" y="161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1641475" y="8166100"/>
              <a:ext cx="1203325" cy="1157288"/>
            </a:xfrm>
            <a:custGeom>
              <a:avLst/>
              <a:gdLst>
                <a:gd name="T0" fmla="*/ 204 w 284"/>
                <a:gd name="T1" fmla="*/ 230 h 273"/>
                <a:gd name="T2" fmla="*/ 249 w 284"/>
                <a:gd name="T3" fmla="*/ 76 h 273"/>
                <a:gd name="T4" fmla="*/ 203 w 284"/>
                <a:gd name="T5" fmla="*/ 44 h 273"/>
                <a:gd name="T6" fmla="*/ 187 w 284"/>
                <a:gd name="T7" fmla="*/ 22 h 273"/>
                <a:gd name="T8" fmla="*/ 149 w 284"/>
                <a:gd name="T9" fmla="*/ 0 h 273"/>
                <a:gd name="T10" fmla="*/ 147 w 284"/>
                <a:gd name="T11" fmla="*/ 1 h 273"/>
                <a:gd name="T12" fmla="*/ 81 w 284"/>
                <a:gd name="T13" fmla="*/ 6 h 273"/>
                <a:gd name="T14" fmla="*/ 70 w 284"/>
                <a:gd name="T15" fmla="*/ 7 h 273"/>
                <a:gd name="T16" fmla="*/ 34 w 284"/>
                <a:gd name="T17" fmla="*/ 34 h 273"/>
                <a:gd name="T18" fmla="*/ 29 w 284"/>
                <a:gd name="T19" fmla="*/ 44 h 273"/>
                <a:gd name="T20" fmla="*/ 4 w 284"/>
                <a:gd name="T21" fmla="*/ 105 h 273"/>
                <a:gd name="T22" fmla="*/ 3 w 284"/>
                <a:gd name="T23" fmla="*/ 106 h 273"/>
                <a:gd name="T24" fmla="*/ 12 w 284"/>
                <a:gd name="T25" fmla="*/ 150 h 273"/>
                <a:gd name="T26" fmla="*/ 27 w 284"/>
                <a:gd name="T27" fmla="*/ 171 h 273"/>
                <a:gd name="T28" fmla="*/ 43 w 284"/>
                <a:gd name="T29" fmla="*/ 225 h 273"/>
                <a:gd name="T30" fmla="*/ 204 w 284"/>
                <a:gd name="T31" fmla="*/ 230 h 273"/>
                <a:gd name="T32" fmla="*/ 148 w 284"/>
                <a:gd name="T33" fmla="*/ 81 h 273"/>
                <a:gd name="T34" fmla="*/ 170 w 284"/>
                <a:gd name="T35" fmla="*/ 62 h 273"/>
                <a:gd name="T36" fmla="*/ 196 w 284"/>
                <a:gd name="T37" fmla="*/ 72 h 273"/>
                <a:gd name="T38" fmla="*/ 204 w 284"/>
                <a:gd name="T39" fmla="*/ 105 h 273"/>
                <a:gd name="T40" fmla="*/ 183 w 284"/>
                <a:gd name="T41" fmla="*/ 129 h 273"/>
                <a:gd name="T42" fmla="*/ 154 w 284"/>
                <a:gd name="T43" fmla="*/ 120 h 273"/>
                <a:gd name="T44" fmla="*/ 148 w 284"/>
                <a:gd name="T45" fmla="*/ 81 h 273"/>
                <a:gd name="T46" fmla="*/ 84 w 284"/>
                <a:gd name="T47" fmla="*/ 58 h 273"/>
                <a:gd name="T48" fmla="*/ 87 w 284"/>
                <a:gd name="T49" fmla="*/ 39 h 273"/>
                <a:gd name="T50" fmla="*/ 93 w 284"/>
                <a:gd name="T51" fmla="*/ 37 h 273"/>
                <a:gd name="T52" fmla="*/ 107 w 284"/>
                <a:gd name="T53" fmla="*/ 61 h 273"/>
                <a:gd name="T54" fmla="*/ 105 w 284"/>
                <a:gd name="T55" fmla="*/ 87 h 273"/>
                <a:gd name="T56" fmla="*/ 84 w 284"/>
                <a:gd name="T57" fmla="*/ 58 h 273"/>
                <a:gd name="T58" fmla="*/ 55 w 284"/>
                <a:gd name="T59" fmla="*/ 65 h 273"/>
                <a:gd name="T60" fmla="*/ 58 w 284"/>
                <a:gd name="T61" fmla="*/ 60 h 273"/>
                <a:gd name="T62" fmla="*/ 77 w 284"/>
                <a:gd name="T63" fmla="*/ 63 h 273"/>
                <a:gd name="T64" fmla="*/ 98 w 284"/>
                <a:gd name="T65" fmla="*/ 92 h 273"/>
                <a:gd name="T66" fmla="*/ 73 w 284"/>
                <a:gd name="T67" fmla="*/ 86 h 273"/>
                <a:gd name="T68" fmla="*/ 55 w 284"/>
                <a:gd name="T69" fmla="*/ 65 h 273"/>
                <a:gd name="T70" fmla="*/ 56 w 284"/>
                <a:gd name="T71" fmla="*/ 174 h 273"/>
                <a:gd name="T72" fmla="*/ 55 w 284"/>
                <a:gd name="T73" fmla="*/ 146 h 273"/>
                <a:gd name="T74" fmla="*/ 80 w 284"/>
                <a:gd name="T75" fmla="*/ 130 h 273"/>
                <a:gd name="T76" fmla="*/ 115 w 284"/>
                <a:gd name="T77" fmla="*/ 148 h 273"/>
                <a:gd name="T78" fmla="*/ 114 w 284"/>
                <a:gd name="T79" fmla="*/ 179 h 273"/>
                <a:gd name="T80" fmla="*/ 85 w 284"/>
                <a:gd name="T81" fmla="*/ 192 h 273"/>
                <a:gd name="T82" fmla="*/ 56 w 284"/>
                <a:gd name="T83" fmla="*/ 17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273">
                  <a:moveTo>
                    <a:pt x="204" y="230"/>
                  </a:moveTo>
                  <a:cubicBezTo>
                    <a:pt x="261" y="189"/>
                    <a:pt x="284" y="124"/>
                    <a:pt x="249" y="76"/>
                  </a:cubicBezTo>
                  <a:cubicBezTo>
                    <a:pt x="237" y="59"/>
                    <a:pt x="221" y="48"/>
                    <a:pt x="203" y="44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8" y="9"/>
                    <a:pt x="164" y="2"/>
                    <a:pt x="149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5" y="2"/>
                    <a:pt x="104" y="19"/>
                    <a:pt x="81" y="6"/>
                  </a:cubicBezTo>
                  <a:cubicBezTo>
                    <a:pt x="78" y="5"/>
                    <a:pt x="74" y="5"/>
                    <a:pt x="70" y="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0" y="37"/>
                    <a:pt x="29" y="40"/>
                    <a:pt x="29" y="44"/>
                  </a:cubicBezTo>
                  <a:cubicBezTo>
                    <a:pt x="34" y="70"/>
                    <a:pt x="5" y="103"/>
                    <a:pt x="4" y="105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21"/>
                    <a:pt x="2" y="137"/>
                    <a:pt x="12" y="150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90"/>
                    <a:pt x="31" y="208"/>
                    <a:pt x="43" y="225"/>
                  </a:cubicBezTo>
                  <a:cubicBezTo>
                    <a:pt x="78" y="273"/>
                    <a:pt x="147" y="271"/>
                    <a:pt x="204" y="230"/>
                  </a:cubicBezTo>
                  <a:close/>
                  <a:moveTo>
                    <a:pt x="148" y="81"/>
                  </a:moveTo>
                  <a:cubicBezTo>
                    <a:pt x="146" y="68"/>
                    <a:pt x="158" y="58"/>
                    <a:pt x="170" y="6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210" y="77"/>
                    <a:pt x="214" y="94"/>
                    <a:pt x="204" y="105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74" y="140"/>
                    <a:pt x="156" y="134"/>
                    <a:pt x="154" y="120"/>
                  </a:cubicBezTo>
                  <a:lnTo>
                    <a:pt x="148" y="81"/>
                  </a:lnTo>
                  <a:close/>
                  <a:moveTo>
                    <a:pt x="84" y="58"/>
                  </a:moveTo>
                  <a:cubicBezTo>
                    <a:pt x="84" y="50"/>
                    <a:pt x="86" y="43"/>
                    <a:pt x="87" y="39"/>
                  </a:cubicBezTo>
                  <a:cubicBezTo>
                    <a:pt x="88" y="36"/>
                    <a:pt x="91" y="36"/>
                    <a:pt x="93" y="37"/>
                  </a:cubicBezTo>
                  <a:cubicBezTo>
                    <a:pt x="97" y="42"/>
                    <a:pt x="105" y="50"/>
                    <a:pt x="107" y="61"/>
                  </a:cubicBezTo>
                  <a:cubicBezTo>
                    <a:pt x="110" y="71"/>
                    <a:pt x="107" y="81"/>
                    <a:pt x="105" y="87"/>
                  </a:cubicBezTo>
                  <a:lnTo>
                    <a:pt x="84" y="58"/>
                  </a:lnTo>
                  <a:close/>
                  <a:moveTo>
                    <a:pt x="55" y="65"/>
                  </a:moveTo>
                  <a:cubicBezTo>
                    <a:pt x="54" y="62"/>
                    <a:pt x="56" y="60"/>
                    <a:pt x="58" y="60"/>
                  </a:cubicBezTo>
                  <a:cubicBezTo>
                    <a:pt x="63" y="60"/>
                    <a:pt x="70" y="60"/>
                    <a:pt x="77" y="63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2" y="92"/>
                    <a:pt x="82" y="91"/>
                    <a:pt x="73" y="86"/>
                  </a:cubicBezTo>
                  <a:cubicBezTo>
                    <a:pt x="63" y="80"/>
                    <a:pt x="58" y="70"/>
                    <a:pt x="55" y="65"/>
                  </a:cubicBezTo>
                  <a:close/>
                  <a:moveTo>
                    <a:pt x="56" y="174"/>
                  </a:moveTo>
                  <a:cubicBezTo>
                    <a:pt x="55" y="146"/>
                    <a:pt x="55" y="146"/>
                    <a:pt x="55" y="146"/>
                  </a:cubicBezTo>
                  <a:cubicBezTo>
                    <a:pt x="55" y="133"/>
                    <a:pt x="68" y="125"/>
                    <a:pt x="80" y="130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28" y="155"/>
                    <a:pt x="127" y="173"/>
                    <a:pt x="114" y="179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1" y="197"/>
                    <a:pt x="57" y="188"/>
                    <a:pt x="56" y="174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690691" y="4272257"/>
            <a:ext cx="1770807" cy="1768500"/>
            <a:chOff x="-1260475" y="7216775"/>
            <a:chExt cx="2436813" cy="2433638"/>
          </a:xfrm>
        </p:grpSpPr>
        <p:sp>
          <p:nvSpPr>
            <p:cNvPr id="22" name="Freeform 18"/>
            <p:cNvSpPr/>
            <p:nvPr/>
          </p:nvSpPr>
          <p:spPr bwMode="auto">
            <a:xfrm>
              <a:off x="-1260475" y="7216775"/>
              <a:ext cx="2436813" cy="2433638"/>
            </a:xfrm>
            <a:custGeom>
              <a:avLst/>
              <a:gdLst>
                <a:gd name="T0" fmla="*/ 494 w 575"/>
                <a:gd name="T1" fmla="*/ 477 h 574"/>
                <a:gd name="T2" fmla="*/ 335 w 575"/>
                <a:gd name="T3" fmla="*/ 496 h 574"/>
                <a:gd name="T4" fmla="*/ 295 w 575"/>
                <a:gd name="T5" fmla="*/ 570 h 574"/>
                <a:gd name="T6" fmla="*/ 233 w 575"/>
                <a:gd name="T7" fmla="*/ 497 h 574"/>
                <a:gd name="T8" fmla="*/ 171 w 575"/>
                <a:gd name="T9" fmla="*/ 476 h 574"/>
                <a:gd name="T10" fmla="*/ 93 w 575"/>
                <a:gd name="T11" fmla="*/ 492 h 574"/>
                <a:gd name="T12" fmla="*/ 113 w 575"/>
                <a:gd name="T13" fmla="*/ 411 h 574"/>
                <a:gd name="T14" fmla="*/ 7 w 575"/>
                <a:gd name="T15" fmla="*/ 291 h 574"/>
                <a:gd name="T16" fmla="*/ 8 w 575"/>
                <a:gd name="T17" fmla="*/ 298 h 574"/>
                <a:gd name="T18" fmla="*/ 105 w 575"/>
                <a:gd name="T19" fmla="*/ 205 h 574"/>
                <a:gd name="T20" fmla="*/ 86 w 575"/>
                <a:gd name="T21" fmla="*/ 91 h 574"/>
                <a:gd name="T22" fmla="*/ 81 w 575"/>
                <a:gd name="T23" fmla="*/ 97 h 574"/>
                <a:gd name="T24" fmla="*/ 233 w 575"/>
                <a:gd name="T25" fmla="*/ 77 h 574"/>
                <a:gd name="T26" fmla="*/ 280 w 575"/>
                <a:gd name="T27" fmla="*/ 5 h 574"/>
                <a:gd name="T28" fmla="*/ 322 w 575"/>
                <a:gd name="T29" fmla="*/ 85 h 574"/>
                <a:gd name="T30" fmla="*/ 384 w 575"/>
                <a:gd name="T31" fmla="*/ 113 h 574"/>
                <a:gd name="T32" fmla="*/ 482 w 575"/>
                <a:gd name="T33" fmla="*/ 82 h 574"/>
                <a:gd name="T34" fmla="*/ 467 w 575"/>
                <a:gd name="T35" fmla="*/ 178 h 574"/>
                <a:gd name="T36" fmla="*/ 484 w 575"/>
                <a:gd name="T37" fmla="*/ 236 h 574"/>
                <a:gd name="T38" fmla="*/ 568 w 575"/>
                <a:gd name="T39" fmla="*/ 284 h 574"/>
                <a:gd name="T40" fmla="*/ 568 w 575"/>
                <a:gd name="T41" fmla="*/ 275 h 574"/>
                <a:gd name="T42" fmla="*/ 506 w 575"/>
                <a:gd name="T43" fmla="*/ 316 h 574"/>
                <a:gd name="T44" fmla="*/ 488 w 575"/>
                <a:gd name="T45" fmla="*/ 384 h 574"/>
                <a:gd name="T46" fmla="*/ 488 w 575"/>
                <a:gd name="T47" fmla="*/ 481 h 574"/>
                <a:gd name="T48" fmla="*/ 494 w 575"/>
                <a:gd name="T49" fmla="*/ 477 h 574"/>
                <a:gd name="T50" fmla="*/ 497 w 575"/>
                <a:gd name="T51" fmla="*/ 482 h 574"/>
                <a:gd name="T52" fmla="*/ 497 w 575"/>
                <a:gd name="T53" fmla="*/ 384 h 574"/>
                <a:gd name="T54" fmla="*/ 506 w 575"/>
                <a:gd name="T55" fmla="*/ 333 h 574"/>
                <a:gd name="T56" fmla="*/ 572 w 575"/>
                <a:gd name="T57" fmla="*/ 284 h 574"/>
                <a:gd name="T58" fmla="*/ 572 w 575"/>
                <a:gd name="T59" fmla="*/ 275 h 574"/>
                <a:gd name="T60" fmla="*/ 502 w 575"/>
                <a:gd name="T61" fmla="*/ 240 h 574"/>
                <a:gd name="T62" fmla="*/ 476 w 575"/>
                <a:gd name="T63" fmla="*/ 178 h 574"/>
                <a:gd name="T64" fmla="*/ 485 w 575"/>
                <a:gd name="T65" fmla="*/ 79 h 574"/>
                <a:gd name="T66" fmla="*/ 384 w 575"/>
                <a:gd name="T67" fmla="*/ 104 h 574"/>
                <a:gd name="T68" fmla="*/ 318 w 575"/>
                <a:gd name="T69" fmla="*/ 65 h 574"/>
                <a:gd name="T70" fmla="*/ 280 w 575"/>
                <a:gd name="T71" fmla="*/ 0 h 574"/>
                <a:gd name="T72" fmla="*/ 228 w 575"/>
                <a:gd name="T73" fmla="*/ 70 h 574"/>
                <a:gd name="T74" fmla="*/ 84 w 575"/>
                <a:gd name="T75" fmla="*/ 89 h 574"/>
                <a:gd name="T76" fmla="*/ 78 w 575"/>
                <a:gd name="T77" fmla="*/ 95 h 574"/>
                <a:gd name="T78" fmla="*/ 97 w 575"/>
                <a:gd name="T79" fmla="*/ 200 h 574"/>
                <a:gd name="T80" fmla="*/ 2 w 575"/>
                <a:gd name="T81" fmla="*/ 292 h 574"/>
                <a:gd name="T82" fmla="*/ 3 w 575"/>
                <a:gd name="T83" fmla="*/ 299 h 574"/>
                <a:gd name="T84" fmla="*/ 104 w 575"/>
                <a:gd name="T85" fmla="*/ 411 h 574"/>
                <a:gd name="T86" fmla="*/ 90 w 575"/>
                <a:gd name="T87" fmla="*/ 496 h 574"/>
                <a:gd name="T88" fmla="*/ 171 w 575"/>
                <a:gd name="T89" fmla="*/ 485 h 574"/>
                <a:gd name="T90" fmla="*/ 241 w 575"/>
                <a:gd name="T91" fmla="*/ 516 h 574"/>
                <a:gd name="T92" fmla="*/ 296 w 575"/>
                <a:gd name="T93" fmla="*/ 574 h 574"/>
                <a:gd name="T94" fmla="*/ 341 w 575"/>
                <a:gd name="T95" fmla="*/ 503 h 574"/>
                <a:gd name="T96" fmla="*/ 491 w 575"/>
                <a:gd name="T97" fmla="*/ 486 h 574"/>
                <a:gd name="T98" fmla="*/ 497 w 575"/>
                <a:gd name="T99" fmla="*/ 48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" h="574">
                  <a:moveTo>
                    <a:pt x="493" y="481"/>
                  </a:moveTo>
                  <a:cubicBezTo>
                    <a:pt x="494" y="477"/>
                    <a:pt x="494" y="477"/>
                    <a:pt x="494" y="477"/>
                  </a:cubicBezTo>
                  <a:cubicBezTo>
                    <a:pt x="470" y="470"/>
                    <a:pt x="447" y="466"/>
                    <a:pt x="427" y="466"/>
                  </a:cubicBezTo>
                  <a:cubicBezTo>
                    <a:pt x="390" y="466"/>
                    <a:pt x="359" y="477"/>
                    <a:pt x="335" y="496"/>
                  </a:cubicBezTo>
                  <a:cubicBezTo>
                    <a:pt x="312" y="514"/>
                    <a:pt x="297" y="540"/>
                    <a:pt x="291" y="569"/>
                  </a:cubicBezTo>
                  <a:cubicBezTo>
                    <a:pt x="295" y="570"/>
                    <a:pt x="295" y="570"/>
                    <a:pt x="295" y="570"/>
                  </a:cubicBezTo>
                  <a:cubicBezTo>
                    <a:pt x="299" y="567"/>
                    <a:pt x="299" y="567"/>
                    <a:pt x="299" y="567"/>
                  </a:cubicBezTo>
                  <a:cubicBezTo>
                    <a:pt x="271" y="535"/>
                    <a:pt x="251" y="512"/>
                    <a:pt x="233" y="497"/>
                  </a:cubicBezTo>
                  <a:cubicBezTo>
                    <a:pt x="223" y="490"/>
                    <a:pt x="214" y="484"/>
                    <a:pt x="204" y="481"/>
                  </a:cubicBezTo>
                  <a:cubicBezTo>
                    <a:pt x="194" y="477"/>
                    <a:pt x="183" y="476"/>
                    <a:pt x="171" y="476"/>
                  </a:cubicBezTo>
                  <a:cubicBezTo>
                    <a:pt x="151" y="476"/>
                    <a:pt x="126" y="480"/>
                    <a:pt x="92" y="488"/>
                  </a:cubicBezTo>
                  <a:cubicBezTo>
                    <a:pt x="93" y="492"/>
                    <a:pt x="93" y="492"/>
                    <a:pt x="93" y="492"/>
                  </a:cubicBezTo>
                  <a:cubicBezTo>
                    <a:pt x="98" y="494"/>
                    <a:pt x="98" y="494"/>
                    <a:pt x="98" y="494"/>
                  </a:cubicBezTo>
                  <a:cubicBezTo>
                    <a:pt x="108" y="462"/>
                    <a:pt x="113" y="435"/>
                    <a:pt x="113" y="411"/>
                  </a:cubicBezTo>
                  <a:cubicBezTo>
                    <a:pt x="113" y="384"/>
                    <a:pt x="105" y="361"/>
                    <a:pt x="88" y="341"/>
                  </a:cubicBezTo>
                  <a:cubicBezTo>
                    <a:pt x="70" y="322"/>
                    <a:pt x="44" y="306"/>
                    <a:pt x="7" y="291"/>
                  </a:cubicBezTo>
                  <a:cubicBezTo>
                    <a:pt x="5" y="295"/>
                    <a:pt x="5" y="295"/>
                    <a:pt x="5" y="295"/>
                  </a:cubicBezTo>
                  <a:cubicBezTo>
                    <a:pt x="8" y="298"/>
                    <a:pt x="8" y="298"/>
                    <a:pt x="8" y="298"/>
                  </a:cubicBezTo>
                  <a:cubicBezTo>
                    <a:pt x="41" y="266"/>
                    <a:pt x="66" y="246"/>
                    <a:pt x="84" y="230"/>
                  </a:cubicBezTo>
                  <a:cubicBezTo>
                    <a:pt x="93" y="221"/>
                    <a:pt x="100" y="213"/>
                    <a:pt x="105" y="205"/>
                  </a:cubicBezTo>
                  <a:cubicBezTo>
                    <a:pt x="109" y="196"/>
                    <a:pt x="112" y="187"/>
                    <a:pt x="112" y="176"/>
                  </a:cubicBezTo>
                  <a:cubicBezTo>
                    <a:pt x="112" y="156"/>
                    <a:pt x="103" y="130"/>
                    <a:pt x="86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104" y="104"/>
                    <a:pt x="124" y="108"/>
                    <a:pt x="143" y="108"/>
                  </a:cubicBezTo>
                  <a:cubicBezTo>
                    <a:pt x="180" y="108"/>
                    <a:pt x="210" y="96"/>
                    <a:pt x="233" y="77"/>
                  </a:cubicBezTo>
                  <a:cubicBezTo>
                    <a:pt x="257" y="58"/>
                    <a:pt x="273" y="33"/>
                    <a:pt x="284" y="7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92" y="41"/>
                    <a:pt x="306" y="67"/>
                    <a:pt x="322" y="85"/>
                  </a:cubicBezTo>
                  <a:cubicBezTo>
                    <a:pt x="330" y="94"/>
                    <a:pt x="339" y="101"/>
                    <a:pt x="349" y="106"/>
                  </a:cubicBezTo>
                  <a:cubicBezTo>
                    <a:pt x="359" y="111"/>
                    <a:pt x="371" y="113"/>
                    <a:pt x="384" y="113"/>
                  </a:cubicBezTo>
                  <a:cubicBezTo>
                    <a:pt x="409" y="113"/>
                    <a:pt x="441" y="104"/>
                    <a:pt x="484" y="86"/>
                  </a:cubicBezTo>
                  <a:cubicBezTo>
                    <a:pt x="482" y="82"/>
                    <a:pt x="482" y="82"/>
                    <a:pt x="482" y="82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71" y="123"/>
                    <a:pt x="467" y="154"/>
                    <a:pt x="467" y="178"/>
                  </a:cubicBezTo>
                  <a:cubicBezTo>
                    <a:pt x="467" y="192"/>
                    <a:pt x="469" y="205"/>
                    <a:pt x="472" y="215"/>
                  </a:cubicBezTo>
                  <a:cubicBezTo>
                    <a:pt x="475" y="223"/>
                    <a:pt x="479" y="230"/>
                    <a:pt x="484" y="236"/>
                  </a:cubicBezTo>
                  <a:cubicBezTo>
                    <a:pt x="492" y="245"/>
                    <a:pt x="503" y="253"/>
                    <a:pt x="517" y="260"/>
                  </a:cubicBezTo>
                  <a:cubicBezTo>
                    <a:pt x="531" y="268"/>
                    <a:pt x="547" y="275"/>
                    <a:pt x="568" y="284"/>
                  </a:cubicBezTo>
                  <a:cubicBezTo>
                    <a:pt x="570" y="279"/>
                    <a:pt x="570" y="279"/>
                    <a:pt x="570" y="279"/>
                  </a:cubicBezTo>
                  <a:cubicBezTo>
                    <a:pt x="568" y="275"/>
                    <a:pt x="568" y="275"/>
                    <a:pt x="568" y="275"/>
                  </a:cubicBezTo>
                  <a:cubicBezTo>
                    <a:pt x="551" y="284"/>
                    <a:pt x="537" y="291"/>
                    <a:pt x="526" y="299"/>
                  </a:cubicBezTo>
                  <a:cubicBezTo>
                    <a:pt x="518" y="305"/>
                    <a:pt x="512" y="310"/>
                    <a:pt x="506" y="316"/>
                  </a:cubicBezTo>
                  <a:cubicBezTo>
                    <a:pt x="499" y="325"/>
                    <a:pt x="494" y="334"/>
                    <a:pt x="492" y="346"/>
                  </a:cubicBezTo>
                  <a:cubicBezTo>
                    <a:pt x="489" y="357"/>
                    <a:pt x="488" y="369"/>
                    <a:pt x="488" y="384"/>
                  </a:cubicBezTo>
                  <a:cubicBezTo>
                    <a:pt x="488" y="400"/>
                    <a:pt x="489" y="418"/>
                    <a:pt x="489" y="441"/>
                  </a:cubicBezTo>
                  <a:cubicBezTo>
                    <a:pt x="489" y="453"/>
                    <a:pt x="489" y="467"/>
                    <a:pt x="488" y="481"/>
                  </a:cubicBezTo>
                  <a:cubicBezTo>
                    <a:pt x="493" y="481"/>
                    <a:pt x="493" y="481"/>
                    <a:pt x="493" y="481"/>
                  </a:cubicBezTo>
                  <a:cubicBezTo>
                    <a:pt x="494" y="477"/>
                    <a:pt x="494" y="477"/>
                    <a:pt x="494" y="477"/>
                  </a:cubicBezTo>
                  <a:cubicBezTo>
                    <a:pt x="493" y="481"/>
                    <a:pt x="493" y="481"/>
                    <a:pt x="493" y="481"/>
                  </a:cubicBezTo>
                  <a:cubicBezTo>
                    <a:pt x="497" y="482"/>
                    <a:pt x="497" y="482"/>
                    <a:pt x="497" y="482"/>
                  </a:cubicBezTo>
                  <a:cubicBezTo>
                    <a:pt x="498" y="467"/>
                    <a:pt x="498" y="454"/>
                    <a:pt x="498" y="441"/>
                  </a:cubicBezTo>
                  <a:cubicBezTo>
                    <a:pt x="498" y="418"/>
                    <a:pt x="497" y="399"/>
                    <a:pt x="497" y="384"/>
                  </a:cubicBezTo>
                  <a:cubicBezTo>
                    <a:pt x="497" y="371"/>
                    <a:pt x="498" y="360"/>
                    <a:pt x="500" y="351"/>
                  </a:cubicBezTo>
                  <a:cubicBezTo>
                    <a:pt x="501" y="344"/>
                    <a:pt x="503" y="338"/>
                    <a:pt x="506" y="333"/>
                  </a:cubicBezTo>
                  <a:cubicBezTo>
                    <a:pt x="510" y="324"/>
                    <a:pt x="517" y="317"/>
                    <a:pt x="528" y="309"/>
                  </a:cubicBezTo>
                  <a:cubicBezTo>
                    <a:pt x="538" y="301"/>
                    <a:pt x="553" y="293"/>
                    <a:pt x="572" y="284"/>
                  </a:cubicBezTo>
                  <a:cubicBezTo>
                    <a:pt x="574" y="283"/>
                    <a:pt x="575" y="281"/>
                    <a:pt x="574" y="279"/>
                  </a:cubicBezTo>
                  <a:cubicBezTo>
                    <a:pt x="574" y="278"/>
                    <a:pt x="573" y="276"/>
                    <a:pt x="572" y="275"/>
                  </a:cubicBezTo>
                  <a:cubicBezTo>
                    <a:pt x="553" y="268"/>
                    <a:pt x="538" y="261"/>
                    <a:pt x="526" y="255"/>
                  </a:cubicBezTo>
                  <a:cubicBezTo>
                    <a:pt x="516" y="250"/>
                    <a:pt x="508" y="245"/>
                    <a:pt x="502" y="240"/>
                  </a:cubicBezTo>
                  <a:cubicBezTo>
                    <a:pt x="492" y="233"/>
                    <a:pt x="486" y="225"/>
                    <a:pt x="482" y="216"/>
                  </a:cubicBezTo>
                  <a:cubicBezTo>
                    <a:pt x="478" y="206"/>
                    <a:pt x="476" y="194"/>
                    <a:pt x="476" y="178"/>
                  </a:cubicBezTo>
                  <a:cubicBezTo>
                    <a:pt x="476" y="155"/>
                    <a:pt x="480" y="125"/>
                    <a:pt x="486" y="83"/>
                  </a:cubicBezTo>
                  <a:cubicBezTo>
                    <a:pt x="486" y="81"/>
                    <a:pt x="486" y="80"/>
                    <a:pt x="485" y="79"/>
                  </a:cubicBezTo>
                  <a:cubicBezTo>
                    <a:pt x="483" y="78"/>
                    <a:pt x="482" y="77"/>
                    <a:pt x="480" y="78"/>
                  </a:cubicBezTo>
                  <a:cubicBezTo>
                    <a:pt x="438" y="96"/>
                    <a:pt x="407" y="104"/>
                    <a:pt x="384" y="104"/>
                  </a:cubicBezTo>
                  <a:cubicBezTo>
                    <a:pt x="372" y="104"/>
                    <a:pt x="362" y="102"/>
                    <a:pt x="353" y="98"/>
                  </a:cubicBezTo>
                  <a:cubicBezTo>
                    <a:pt x="340" y="92"/>
                    <a:pt x="329" y="81"/>
                    <a:pt x="318" y="65"/>
                  </a:cubicBezTo>
                  <a:cubicBezTo>
                    <a:pt x="307" y="49"/>
                    <a:pt x="296" y="28"/>
                    <a:pt x="284" y="3"/>
                  </a:cubicBezTo>
                  <a:cubicBezTo>
                    <a:pt x="283" y="1"/>
                    <a:pt x="281" y="0"/>
                    <a:pt x="280" y="0"/>
                  </a:cubicBezTo>
                  <a:cubicBezTo>
                    <a:pt x="278" y="0"/>
                    <a:pt x="276" y="1"/>
                    <a:pt x="276" y="3"/>
                  </a:cubicBezTo>
                  <a:cubicBezTo>
                    <a:pt x="265" y="28"/>
                    <a:pt x="250" y="52"/>
                    <a:pt x="228" y="70"/>
                  </a:cubicBezTo>
                  <a:cubicBezTo>
                    <a:pt x="206" y="87"/>
                    <a:pt x="178" y="99"/>
                    <a:pt x="143" y="99"/>
                  </a:cubicBezTo>
                  <a:cubicBezTo>
                    <a:pt x="125" y="99"/>
                    <a:pt x="106" y="96"/>
                    <a:pt x="84" y="89"/>
                  </a:cubicBezTo>
                  <a:cubicBezTo>
                    <a:pt x="82" y="88"/>
                    <a:pt x="80" y="89"/>
                    <a:pt x="79" y="90"/>
                  </a:cubicBezTo>
                  <a:cubicBezTo>
                    <a:pt x="78" y="91"/>
                    <a:pt x="78" y="93"/>
                    <a:pt x="78" y="95"/>
                  </a:cubicBezTo>
                  <a:cubicBezTo>
                    <a:pt x="95" y="134"/>
                    <a:pt x="103" y="158"/>
                    <a:pt x="103" y="176"/>
                  </a:cubicBezTo>
                  <a:cubicBezTo>
                    <a:pt x="103" y="185"/>
                    <a:pt x="101" y="193"/>
                    <a:pt x="97" y="200"/>
                  </a:cubicBezTo>
                  <a:cubicBezTo>
                    <a:pt x="91" y="211"/>
                    <a:pt x="79" y="222"/>
                    <a:pt x="63" y="236"/>
                  </a:cubicBezTo>
                  <a:cubicBezTo>
                    <a:pt x="47" y="250"/>
                    <a:pt x="27" y="267"/>
                    <a:pt x="2" y="292"/>
                  </a:cubicBezTo>
                  <a:cubicBezTo>
                    <a:pt x="1" y="293"/>
                    <a:pt x="0" y="294"/>
                    <a:pt x="1" y="296"/>
                  </a:cubicBezTo>
                  <a:cubicBezTo>
                    <a:pt x="1" y="297"/>
                    <a:pt x="2" y="299"/>
                    <a:pt x="3" y="299"/>
                  </a:cubicBezTo>
                  <a:cubicBezTo>
                    <a:pt x="39" y="314"/>
                    <a:pt x="65" y="330"/>
                    <a:pt x="81" y="347"/>
                  </a:cubicBezTo>
                  <a:cubicBezTo>
                    <a:pt x="97" y="365"/>
                    <a:pt x="104" y="385"/>
                    <a:pt x="104" y="411"/>
                  </a:cubicBezTo>
                  <a:cubicBezTo>
                    <a:pt x="104" y="433"/>
                    <a:pt x="99" y="459"/>
                    <a:pt x="89" y="491"/>
                  </a:cubicBezTo>
                  <a:cubicBezTo>
                    <a:pt x="89" y="493"/>
                    <a:pt x="89" y="494"/>
                    <a:pt x="90" y="496"/>
                  </a:cubicBezTo>
                  <a:cubicBezTo>
                    <a:pt x="91" y="497"/>
                    <a:pt x="93" y="497"/>
                    <a:pt x="94" y="497"/>
                  </a:cubicBezTo>
                  <a:cubicBezTo>
                    <a:pt x="128" y="489"/>
                    <a:pt x="152" y="485"/>
                    <a:pt x="171" y="485"/>
                  </a:cubicBezTo>
                  <a:cubicBezTo>
                    <a:pt x="183" y="485"/>
                    <a:pt x="192" y="486"/>
                    <a:pt x="201" y="489"/>
                  </a:cubicBezTo>
                  <a:cubicBezTo>
                    <a:pt x="214" y="494"/>
                    <a:pt x="227" y="503"/>
                    <a:pt x="241" y="516"/>
                  </a:cubicBezTo>
                  <a:cubicBezTo>
                    <a:pt x="255" y="530"/>
                    <a:pt x="271" y="549"/>
                    <a:pt x="292" y="573"/>
                  </a:cubicBezTo>
                  <a:cubicBezTo>
                    <a:pt x="293" y="574"/>
                    <a:pt x="295" y="574"/>
                    <a:pt x="296" y="574"/>
                  </a:cubicBezTo>
                  <a:cubicBezTo>
                    <a:pt x="298" y="574"/>
                    <a:pt x="299" y="572"/>
                    <a:pt x="300" y="571"/>
                  </a:cubicBezTo>
                  <a:cubicBezTo>
                    <a:pt x="305" y="544"/>
                    <a:pt x="319" y="520"/>
                    <a:pt x="341" y="503"/>
                  </a:cubicBezTo>
                  <a:cubicBezTo>
                    <a:pt x="362" y="486"/>
                    <a:pt x="391" y="475"/>
                    <a:pt x="427" y="475"/>
                  </a:cubicBezTo>
                  <a:cubicBezTo>
                    <a:pt x="446" y="475"/>
                    <a:pt x="468" y="478"/>
                    <a:pt x="491" y="486"/>
                  </a:cubicBezTo>
                  <a:cubicBezTo>
                    <a:pt x="493" y="486"/>
                    <a:pt x="494" y="486"/>
                    <a:pt x="495" y="485"/>
                  </a:cubicBezTo>
                  <a:cubicBezTo>
                    <a:pt x="496" y="484"/>
                    <a:pt x="497" y="483"/>
                    <a:pt x="497" y="482"/>
                  </a:cubicBezTo>
                  <a:cubicBezTo>
                    <a:pt x="493" y="481"/>
                    <a:pt x="493" y="481"/>
                    <a:pt x="493" y="481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-1044575" y="7437438"/>
              <a:ext cx="2000250" cy="2005013"/>
            </a:xfrm>
            <a:custGeom>
              <a:avLst/>
              <a:gdLst>
                <a:gd name="T0" fmla="*/ 402 w 472"/>
                <a:gd name="T1" fmla="*/ 385 h 473"/>
                <a:gd name="T2" fmla="*/ 297 w 472"/>
                <a:gd name="T3" fmla="*/ 369 h 473"/>
                <a:gd name="T4" fmla="*/ 239 w 472"/>
                <a:gd name="T5" fmla="*/ 458 h 473"/>
                <a:gd name="T6" fmla="*/ 247 w 472"/>
                <a:gd name="T7" fmla="*/ 458 h 473"/>
                <a:gd name="T8" fmla="*/ 158 w 472"/>
                <a:gd name="T9" fmla="*/ 366 h 473"/>
                <a:gd name="T10" fmla="*/ 82 w 472"/>
                <a:gd name="T11" fmla="*/ 398 h 473"/>
                <a:gd name="T12" fmla="*/ 100 w 472"/>
                <a:gd name="T13" fmla="*/ 356 h 473"/>
                <a:gd name="T14" fmla="*/ 101 w 472"/>
                <a:gd name="T15" fmla="*/ 301 h 473"/>
                <a:gd name="T16" fmla="*/ 14 w 472"/>
                <a:gd name="T17" fmla="*/ 237 h 473"/>
                <a:gd name="T18" fmla="*/ 14 w 472"/>
                <a:gd name="T19" fmla="*/ 246 h 473"/>
                <a:gd name="T20" fmla="*/ 100 w 472"/>
                <a:gd name="T21" fmla="*/ 193 h 473"/>
                <a:gd name="T22" fmla="*/ 96 w 472"/>
                <a:gd name="T23" fmla="*/ 129 h 473"/>
                <a:gd name="T24" fmla="*/ 74 w 472"/>
                <a:gd name="T25" fmla="*/ 81 h 473"/>
                <a:gd name="T26" fmla="*/ 125 w 472"/>
                <a:gd name="T27" fmla="*/ 101 h 473"/>
                <a:gd name="T28" fmla="*/ 235 w 472"/>
                <a:gd name="T29" fmla="*/ 13 h 473"/>
                <a:gd name="T30" fmla="*/ 226 w 472"/>
                <a:gd name="T31" fmla="*/ 13 h 473"/>
                <a:gd name="T32" fmla="*/ 273 w 472"/>
                <a:gd name="T33" fmla="*/ 91 h 473"/>
                <a:gd name="T34" fmla="*/ 392 w 472"/>
                <a:gd name="T35" fmla="*/ 77 h 473"/>
                <a:gd name="T36" fmla="*/ 386 w 472"/>
                <a:gd name="T37" fmla="*/ 71 h 473"/>
                <a:gd name="T38" fmla="*/ 395 w 472"/>
                <a:gd name="T39" fmla="*/ 193 h 473"/>
                <a:gd name="T40" fmla="*/ 461 w 472"/>
                <a:gd name="T41" fmla="*/ 229 h 473"/>
                <a:gd name="T42" fmla="*/ 396 w 472"/>
                <a:gd name="T43" fmla="*/ 260 h 473"/>
                <a:gd name="T44" fmla="*/ 378 w 472"/>
                <a:gd name="T45" fmla="*/ 291 h 473"/>
                <a:gd name="T46" fmla="*/ 395 w 472"/>
                <a:gd name="T47" fmla="*/ 379 h 473"/>
                <a:gd name="T48" fmla="*/ 399 w 472"/>
                <a:gd name="T49" fmla="*/ 389 h 473"/>
                <a:gd name="T50" fmla="*/ 399 w 472"/>
                <a:gd name="T51" fmla="*/ 389 h 473"/>
                <a:gd name="T52" fmla="*/ 404 w 472"/>
                <a:gd name="T53" fmla="*/ 379 h 473"/>
                <a:gd name="T54" fmla="*/ 390 w 472"/>
                <a:gd name="T55" fmla="*/ 305 h 473"/>
                <a:gd name="T56" fmla="*/ 390 w 472"/>
                <a:gd name="T57" fmla="*/ 279 h 473"/>
                <a:gd name="T58" fmla="*/ 463 w 472"/>
                <a:gd name="T59" fmla="*/ 233 h 473"/>
                <a:gd name="T60" fmla="*/ 463 w 472"/>
                <a:gd name="T61" fmla="*/ 225 h 473"/>
                <a:gd name="T62" fmla="*/ 387 w 472"/>
                <a:gd name="T63" fmla="*/ 164 h 473"/>
                <a:gd name="T64" fmla="*/ 395 w 472"/>
                <a:gd name="T65" fmla="*/ 74 h 473"/>
                <a:gd name="T66" fmla="*/ 389 w 472"/>
                <a:gd name="T67" fmla="*/ 68 h 473"/>
                <a:gd name="T68" fmla="*/ 277 w 472"/>
                <a:gd name="T69" fmla="*/ 83 h 473"/>
                <a:gd name="T70" fmla="*/ 252 w 472"/>
                <a:gd name="T71" fmla="*/ 48 h 473"/>
                <a:gd name="T72" fmla="*/ 230 w 472"/>
                <a:gd name="T73" fmla="*/ 0 h 473"/>
                <a:gd name="T74" fmla="*/ 181 w 472"/>
                <a:gd name="T75" fmla="*/ 72 h 473"/>
                <a:gd name="T76" fmla="*/ 76 w 472"/>
                <a:gd name="T77" fmla="*/ 77 h 473"/>
                <a:gd name="T78" fmla="*/ 69 w 472"/>
                <a:gd name="T79" fmla="*/ 83 h 473"/>
                <a:gd name="T80" fmla="*/ 95 w 472"/>
                <a:gd name="T81" fmla="*/ 170 h 473"/>
                <a:gd name="T82" fmla="*/ 67 w 472"/>
                <a:gd name="T83" fmla="*/ 214 h 473"/>
                <a:gd name="T84" fmla="*/ 0 w 472"/>
                <a:gd name="T85" fmla="*/ 240 h 473"/>
                <a:gd name="T86" fmla="*/ 79 w 472"/>
                <a:gd name="T87" fmla="*/ 288 h 473"/>
                <a:gd name="T88" fmla="*/ 97 w 472"/>
                <a:gd name="T89" fmla="*/ 324 h 473"/>
                <a:gd name="T90" fmla="*/ 78 w 472"/>
                <a:gd name="T91" fmla="*/ 397 h 473"/>
                <a:gd name="T92" fmla="*/ 85 w 472"/>
                <a:gd name="T93" fmla="*/ 402 h 473"/>
                <a:gd name="T94" fmla="*/ 202 w 472"/>
                <a:gd name="T95" fmla="*/ 394 h 473"/>
                <a:gd name="T96" fmla="*/ 242 w 472"/>
                <a:gd name="T97" fmla="*/ 473 h 473"/>
                <a:gd name="T98" fmla="*/ 281 w 472"/>
                <a:gd name="T99" fmla="*/ 394 h 473"/>
                <a:gd name="T100" fmla="*/ 327 w 472"/>
                <a:gd name="T101" fmla="*/ 371 h 473"/>
                <a:gd name="T102" fmla="*/ 404 w 472"/>
                <a:gd name="T103" fmla="*/ 397 h 473"/>
                <a:gd name="T104" fmla="*/ 399 w 472"/>
                <a:gd name="T105" fmla="*/ 38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2" h="473">
                  <a:moveTo>
                    <a:pt x="399" y="389"/>
                  </a:moveTo>
                  <a:cubicBezTo>
                    <a:pt x="402" y="385"/>
                    <a:pt x="402" y="385"/>
                    <a:pt x="402" y="385"/>
                  </a:cubicBezTo>
                  <a:cubicBezTo>
                    <a:pt x="370" y="369"/>
                    <a:pt x="347" y="362"/>
                    <a:pt x="327" y="362"/>
                  </a:cubicBezTo>
                  <a:cubicBezTo>
                    <a:pt x="315" y="362"/>
                    <a:pt x="306" y="364"/>
                    <a:pt x="297" y="369"/>
                  </a:cubicBezTo>
                  <a:cubicBezTo>
                    <a:pt x="284" y="376"/>
                    <a:pt x="274" y="388"/>
                    <a:pt x="265" y="403"/>
                  </a:cubicBezTo>
                  <a:cubicBezTo>
                    <a:pt x="256" y="418"/>
                    <a:pt x="248" y="436"/>
                    <a:pt x="239" y="458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7" y="458"/>
                    <a:pt x="247" y="458"/>
                    <a:pt x="247" y="458"/>
                  </a:cubicBezTo>
                  <a:cubicBezTo>
                    <a:pt x="237" y="425"/>
                    <a:pt x="224" y="402"/>
                    <a:pt x="209" y="388"/>
                  </a:cubicBezTo>
                  <a:cubicBezTo>
                    <a:pt x="194" y="373"/>
                    <a:pt x="176" y="366"/>
                    <a:pt x="158" y="366"/>
                  </a:cubicBezTo>
                  <a:cubicBezTo>
                    <a:pt x="133" y="366"/>
                    <a:pt x="107" y="378"/>
                    <a:pt x="80" y="394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87" y="399"/>
                    <a:pt x="87" y="399"/>
                    <a:pt x="87" y="399"/>
                  </a:cubicBezTo>
                  <a:cubicBezTo>
                    <a:pt x="92" y="383"/>
                    <a:pt x="97" y="369"/>
                    <a:pt x="100" y="356"/>
                  </a:cubicBezTo>
                  <a:cubicBezTo>
                    <a:pt x="104" y="344"/>
                    <a:pt x="106" y="333"/>
                    <a:pt x="106" y="324"/>
                  </a:cubicBezTo>
                  <a:cubicBezTo>
                    <a:pt x="106" y="316"/>
                    <a:pt x="104" y="308"/>
                    <a:pt x="101" y="301"/>
                  </a:cubicBezTo>
                  <a:cubicBezTo>
                    <a:pt x="96" y="291"/>
                    <a:pt x="87" y="281"/>
                    <a:pt x="73" y="271"/>
                  </a:cubicBezTo>
                  <a:cubicBezTo>
                    <a:pt x="59" y="261"/>
                    <a:pt x="40" y="250"/>
                    <a:pt x="14" y="237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47" y="236"/>
                    <a:pt x="70" y="225"/>
                    <a:pt x="84" y="213"/>
                  </a:cubicBezTo>
                  <a:cubicBezTo>
                    <a:pt x="91" y="207"/>
                    <a:pt x="96" y="200"/>
                    <a:pt x="100" y="193"/>
                  </a:cubicBezTo>
                  <a:cubicBezTo>
                    <a:pt x="103" y="186"/>
                    <a:pt x="104" y="178"/>
                    <a:pt x="104" y="170"/>
                  </a:cubicBezTo>
                  <a:cubicBezTo>
                    <a:pt x="104" y="157"/>
                    <a:pt x="101" y="144"/>
                    <a:pt x="96" y="129"/>
                  </a:cubicBezTo>
                  <a:cubicBezTo>
                    <a:pt x="91" y="114"/>
                    <a:pt x="85" y="98"/>
                    <a:pt x="78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88" y="96"/>
                    <a:pt x="107" y="101"/>
                    <a:pt x="125" y="101"/>
                  </a:cubicBezTo>
                  <a:cubicBezTo>
                    <a:pt x="146" y="101"/>
                    <a:pt x="168" y="94"/>
                    <a:pt x="187" y="79"/>
                  </a:cubicBezTo>
                  <a:cubicBezTo>
                    <a:pt x="206" y="64"/>
                    <a:pt x="222" y="42"/>
                    <a:pt x="235" y="13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39" y="40"/>
                    <a:pt x="247" y="60"/>
                    <a:pt x="256" y="74"/>
                  </a:cubicBezTo>
                  <a:cubicBezTo>
                    <a:pt x="261" y="81"/>
                    <a:pt x="266" y="87"/>
                    <a:pt x="273" y="91"/>
                  </a:cubicBezTo>
                  <a:cubicBezTo>
                    <a:pt x="280" y="95"/>
                    <a:pt x="289" y="96"/>
                    <a:pt x="299" y="96"/>
                  </a:cubicBezTo>
                  <a:cubicBezTo>
                    <a:pt x="320" y="96"/>
                    <a:pt x="348" y="90"/>
                    <a:pt x="392" y="77"/>
                  </a:cubicBezTo>
                  <a:cubicBezTo>
                    <a:pt x="391" y="72"/>
                    <a:pt x="391" y="72"/>
                    <a:pt x="391" y="72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78" y="97"/>
                    <a:pt x="374" y="118"/>
                    <a:pt x="374" y="137"/>
                  </a:cubicBezTo>
                  <a:cubicBezTo>
                    <a:pt x="374" y="159"/>
                    <a:pt x="381" y="177"/>
                    <a:pt x="395" y="193"/>
                  </a:cubicBezTo>
                  <a:cubicBezTo>
                    <a:pt x="409" y="208"/>
                    <a:pt x="430" y="221"/>
                    <a:pt x="459" y="233"/>
                  </a:cubicBezTo>
                  <a:cubicBezTo>
                    <a:pt x="461" y="229"/>
                    <a:pt x="461" y="229"/>
                    <a:pt x="461" y="229"/>
                  </a:cubicBezTo>
                  <a:cubicBezTo>
                    <a:pt x="459" y="225"/>
                    <a:pt x="459" y="225"/>
                    <a:pt x="459" y="225"/>
                  </a:cubicBezTo>
                  <a:cubicBezTo>
                    <a:pt x="428" y="239"/>
                    <a:pt x="408" y="250"/>
                    <a:pt x="396" y="260"/>
                  </a:cubicBezTo>
                  <a:cubicBezTo>
                    <a:pt x="389" y="265"/>
                    <a:pt x="385" y="270"/>
                    <a:pt x="382" y="275"/>
                  </a:cubicBezTo>
                  <a:cubicBezTo>
                    <a:pt x="379" y="280"/>
                    <a:pt x="378" y="286"/>
                    <a:pt x="378" y="291"/>
                  </a:cubicBezTo>
                  <a:cubicBezTo>
                    <a:pt x="378" y="297"/>
                    <a:pt x="379" y="302"/>
                    <a:pt x="381" y="308"/>
                  </a:cubicBezTo>
                  <a:cubicBezTo>
                    <a:pt x="386" y="325"/>
                    <a:pt x="395" y="346"/>
                    <a:pt x="395" y="379"/>
                  </a:cubicBezTo>
                  <a:cubicBezTo>
                    <a:pt x="395" y="382"/>
                    <a:pt x="395" y="386"/>
                    <a:pt x="395" y="389"/>
                  </a:cubicBezTo>
                  <a:cubicBezTo>
                    <a:pt x="399" y="389"/>
                    <a:pt x="399" y="389"/>
                    <a:pt x="399" y="389"/>
                  </a:cubicBezTo>
                  <a:cubicBezTo>
                    <a:pt x="402" y="385"/>
                    <a:pt x="402" y="385"/>
                    <a:pt x="402" y="385"/>
                  </a:cubicBezTo>
                  <a:cubicBezTo>
                    <a:pt x="399" y="389"/>
                    <a:pt x="399" y="389"/>
                    <a:pt x="399" y="389"/>
                  </a:cubicBezTo>
                  <a:cubicBezTo>
                    <a:pt x="404" y="390"/>
                    <a:pt x="404" y="390"/>
                    <a:pt x="404" y="390"/>
                  </a:cubicBezTo>
                  <a:cubicBezTo>
                    <a:pt x="404" y="386"/>
                    <a:pt x="404" y="382"/>
                    <a:pt x="404" y="379"/>
                  </a:cubicBezTo>
                  <a:cubicBezTo>
                    <a:pt x="404" y="356"/>
                    <a:pt x="400" y="338"/>
                    <a:pt x="396" y="324"/>
                  </a:cubicBezTo>
                  <a:cubicBezTo>
                    <a:pt x="393" y="317"/>
                    <a:pt x="391" y="311"/>
                    <a:pt x="390" y="305"/>
                  </a:cubicBezTo>
                  <a:cubicBezTo>
                    <a:pt x="388" y="300"/>
                    <a:pt x="387" y="295"/>
                    <a:pt x="387" y="291"/>
                  </a:cubicBezTo>
                  <a:cubicBezTo>
                    <a:pt x="387" y="287"/>
                    <a:pt x="388" y="283"/>
                    <a:pt x="390" y="279"/>
                  </a:cubicBezTo>
                  <a:cubicBezTo>
                    <a:pt x="393" y="274"/>
                    <a:pt x="400" y="267"/>
                    <a:pt x="411" y="260"/>
                  </a:cubicBezTo>
                  <a:cubicBezTo>
                    <a:pt x="423" y="252"/>
                    <a:pt x="439" y="244"/>
                    <a:pt x="463" y="233"/>
                  </a:cubicBezTo>
                  <a:cubicBezTo>
                    <a:pt x="472" y="229"/>
                    <a:pt x="472" y="229"/>
                    <a:pt x="472" y="229"/>
                  </a:cubicBezTo>
                  <a:cubicBezTo>
                    <a:pt x="463" y="225"/>
                    <a:pt x="463" y="225"/>
                    <a:pt x="463" y="225"/>
                  </a:cubicBezTo>
                  <a:cubicBezTo>
                    <a:pt x="434" y="213"/>
                    <a:pt x="414" y="201"/>
                    <a:pt x="401" y="187"/>
                  </a:cubicBezTo>
                  <a:cubicBezTo>
                    <a:pt x="395" y="180"/>
                    <a:pt x="390" y="172"/>
                    <a:pt x="387" y="164"/>
                  </a:cubicBezTo>
                  <a:cubicBezTo>
                    <a:pt x="385" y="156"/>
                    <a:pt x="383" y="147"/>
                    <a:pt x="383" y="137"/>
                  </a:cubicBezTo>
                  <a:cubicBezTo>
                    <a:pt x="383" y="119"/>
                    <a:pt x="387" y="99"/>
                    <a:pt x="395" y="74"/>
                  </a:cubicBezTo>
                  <a:cubicBezTo>
                    <a:pt x="398" y="66"/>
                    <a:pt x="398" y="66"/>
                    <a:pt x="398" y="66"/>
                  </a:cubicBezTo>
                  <a:cubicBezTo>
                    <a:pt x="389" y="68"/>
                    <a:pt x="389" y="68"/>
                    <a:pt x="389" y="68"/>
                  </a:cubicBezTo>
                  <a:cubicBezTo>
                    <a:pt x="346" y="81"/>
                    <a:pt x="318" y="87"/>
                    <a:pt x="299" y="87"/>
                  </a:cubicBezTo>
                  <a:cubicBezTo>
                    <a:pt x="290" y="87"/>
                    <a:pt x="283" y="86"/>
                    <a:pt x="277" y="83"/>
                  </a:cubicBezTo>
                  <a:cubicBezTo>
                    <a:pt x="273" y="81"/>
                    <a:pt x="270" y="78"/>
                    <a:pt x="267" y="73"/>
                  </a:cubicBezTo>
                  <a:cubicBezTo>
                    <a:pt x="262" y="67"/>
                    <a:pt x="257" y="59"/>
                    <a:pt x="252" y="48"/>
                  </a:cubicBezTo>
                  <a:cubicBezTo>
                    <a:pt x="247" y="37"/>
                    <a:pt x="242" y="24"/>
                    <a:pt x="234" y="9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14" y="37"/>
                    <a:pt x="199" y="58"/>
                    <a:pt x="181" y="72"/>
                  </a:cubicBezTo>
                  <a:cubicBezTo>
                    <a:pt x="164" y="86"/>
                    <a:pt x="144" y="92"/>
                    <a:pt x="125" y="92"/>
                  </a:cubicBezTo>
                  <a:cubicBezTo>
                    <a:pt x="108" y="92"/>
                    <a:pt x="92" y="87"/>
                    <a:pt x="76" y="77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6" y="101"/>
                    <a:pt x="83" y="117"/>
                    <a:pt x="88" y="132"/>
                  </a:cubicBezTo>
                  <a:cubicBezTo>
                    <a:pt x="92" y="146"/>
                    <a:pt x="95" y="159"/>
                    <a:pt x="95" y="170"/>
                  </a:cubicBezTo>
                  <a:cubicBezTo>
                    <a:pt x="95" y="177"/>
                    <a:pt x="94" y="183"/>
                    <a:pt x="92" y="189"/>
                  </a:cubicBezTo>
                  <a:cubicBezTo>
                    <a:pt x="87" y="198"/>
                    <a:pt x="80" y="206"/>
                    <a:pt x="67" y="214"/>
                  </a:cubicBezTo>
                  <a:cubicBezTo>
                    <a:pt x="54" y="222"/>
                    <a:pt x="36" y="230"/>
                    <a:pt x="11" y="23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0" y="245"/>
                    <a:pt x="10" y="245"/>
                    <a:pt x="10" y="245"/>
                  </a:cubicBezTo>
                  <a:cubicBezTo>
                    <a:pt x="44" y="262"/>
                    <a:pt x="66" y="276"/>
                    <a:pt x="79" y="288"/>
                  </a:cubicBezTo>
                  <a:cubicBezTo>
                    <a:pt x="86" y="294"/>
                    <a:pt x="90" y="299"/>
                    <a:pt x="93" y="305"/>
                  </a:cubicBezTo>
                  <a:cubicBezTo>
                    <a:pt x="96" y="311"/>
                    <a:pt x="97" y="317"/>
                    <a:pt x="97" y="324"/>
                  </a:cubicBezTo>
                  <a:cubicBezTo>
                    <a:pt x="97" y="332"/>
                    <a:pt x="95" y="342"/>
                    <a:pt x="91" y="354"/>
                  </a:cubicBezTo>
                  <a:cubicBezTo>
                    <a:pt x="88" y="366"/>
                    <a:pt x="83" y="380"/>
                    <a:pt x="78" y="397"/>
                  </a:cubicBezTo>
                  <a:cubicBezTo>
                    <a:pt x="74" y="408"/>
                    <a:pt x="74" y="408"/>
                    <a:pt x="74" y="408"/>
                  </a:cubicBezTo>
                  <a:cubicBezTo>
                    <a:pt x="85" y="402"/>
                    <a:pt x="85" y="402"/>
                    <a:pt x="85" y="402"/>
                  </a:cubicBezTo>
                  <a:cubicBezTo>
                    <a:pt x="111" y="386"/>
                    <a:pt x="136" y="375"/>
                    <a:pt x="158" y="375"/>
                  </a:cubicBezTo>
                  <a:cubicBezTo>
                    <a:pt x="174" y="375"/>
                    <a:pt x="189" y="381"/>
                    <a:pt x="202" y="394"/>
                  </a:cubicBezTo>
                  <a:cubicBezTo>
                    <a:pt x="216" y="407"/>
                    <a:pt x="228" y="429"/>
                    <a:pt x="238" y="461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7" y="461"/>
                    <a:pt x="247" y="461"/>
                    <a:pt x="247" y="461"/>
                  </a:cubicBezTo>
                  <a:cubicBezTo>
                    <a:pt x="259" y="433"/>
                    <a:pt x="269" y="410"/>
                    <a:pt x="281" y="394"/>
                  </a:cubicBezTo>
                  <a:cubicBezTo>
                    <a:pt x="288" y="387"/>
                    <a:pt x="294" y="381"/>
                    <a:pt x="301" y="377"/>
                  </a:cubicBezTo>
                  <a:cubicBezTo>
                    <a:pt x="309" y="373"/>
                    <a:pt x="317" y="371"/>
                    <a:pt x="327" y="371"/>
                  </a:cubicBezTo>
                  <a:cubicBezTo>
                    <a:pt x="344" y="371"/>
                    <a:pt x="367" y="378"/>
                    <a:pt x="397" y="393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4" y="390"/>
                    <a:pt x="404" y="390"/>
                    <a:pt x="404" y="390"/>
                  </a:cubicBezTo>
                  <a:cubicBezTo>
                    <a:pt x="399" y="389"/>
                    <a:pt x="399" y="389"/>
                    <a:pt x="399" y="38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-760413" y="7707313"/>
              <a:ext cx="1444625" cy="1446213"/>
            </a:xfrm>
            <a:custGeom>
              <a:avLst/>
              <a:gdLst>
                <a:gd name="T0" fmla="*/ 288 w 341"/>
                <a:gd name="T1" fmla="*/ 277 h 341"/>
                <a:gd name="T2" fmla="*/ 218 w 341"/>
                <a:gd name="T3" fmla="*/ 272 h 341"/>
                <a:gd name="T4" fmla="*/ 170 w 341"/>
                <a:gd name="T5" fmla="*/ 330 h 341"/>
                <a:gd name="T6" fmla="*/ 177 w 341"/>
                <a:gd name="T7" fmla="*/ 329 h 341"/>
                <a:gd name="T8" fmla="*/ 123 w 341"/>
                <a:gd name="T9" fmla="*/ 275 h 341"/>
                <a:gd name="T10" fmla="*/ 58 w 341"/>
                <a:gd name="T11" fmla="*/ 284 h 341"/>
                <a:gd name="T12" fmla="*/ 63 w 341"/>
                <a:gd name="T13" fmla="*/ 289 h 341"/>
                <a:gd name="T14" fmla="*/ 69 w 341"/>
                <a:gd name="T15" fmla="*/ 219 h 341"/>
                <a:gd name="T16" fmla="*/ 11 w 341"/>
                <a:gd name="T17" fmla="*/ 172 h 341"/>
                <a:gd name="T18" fmla="*/ 12 w 341"/>
                <a:gd name="T19" fmla="*/ 179 h 341"/>
                <a:gd name="T20" fmla="*/ 64 w 341"/>
                <a:gd name="T21" fmla="*/ 124 h 341"/>
                <a:gd name="T22" fmla="*/ 57 w 341"/>
                <a:gd name="T23" fmla="*/ 59 h 341"/>
                <a:gd name="T24" fmla="*/ 52 w 341"/>
                <a:gd name="T25" fmla="*/ 65 h 341"/>
                <a:gd name="T26" fmla="*/ 121 w 341"/>
                <a:gd name="T27" fmla="*/ 70 h 341"/>
                <a:gd name="T28" fmla="*/ 169 w 341"/>
                <a:gd name="T29" fmla="*/ 12 h 341"/>
                <a:gd name="T30" fmla="*/ 161 w 341"/>
                <a:gd name="T31" fmla="*/ 13 h 341"/>
                <a:gd name="T32" fmla="*/ 204 w 341"/>
                <a:gd name="T33" fmla="*/ 73 h 341"/>
                <a:gd name="T34" fmla="*/ 282 w 341"/>
                <a:gd name="T35" fmla="*/ 58 h 341"/>
                <a:gd name="T36" fmla="*/ 276 w 341"/>
                <a:gd name="T37" fmla="*/ 55 h 341"/>
                <a:gd name="T38" fmla="*/ 280 w 341"/>
                <a:gd name="T39" fmla="*/ 124 h 341"/>
                <a:gd name="T40" fmla="*/ 299 w 341"/>
                <a:gd name="T41" fmla="*/ 156 h 341"/>
                <a:gd name="T42" fmla="*/ 330 w 341"/>
                <a:gd name="T43" fmla="*/ 167 h 341"/>
                <a:gd name="T44" fmla="*/ 282 w 341"/>
                <a:gd name="T45" fmla="*/ 190 h 341"/>
                <a:gd name="T46" fmla="*/ 265 w 341"/>
                <a:gd name="T47" fmla="*/ 226 h 341"/>
                <a:gd name="T48" fmla="*/ 286 w 341"/>
                <a:gd name="T49" fmla="*/ 282 h 341"/>
                <a:gd name="T50" fmla="*/ 286 w 341"/>
                <a:gd name="T51" fmla="*/ 282 h 341"/>
                <a:gd name="T52" fmla="*/ 274 w 341"/>
                <a:gd name="T53" fmla="*/ 226 h 341"/>
                <a:gd name="T54" fmla="*/ 296 w 341"/>
                <a:gd name="T55" fmla="*/ 190 h 341"/>
                <a:gd name="T56" fmla="*/ 341 w 341"/>
                <a:gd name="T57" fmla="*/ 167 h 341"/>
                <a:gd name="T58" fmla="*/ 302 w 341"/>
                <a:gd name="T59" fmla="*/ 146 h 341"/>
                <a:gd name="T60" fmla="*/ 288 w 341"/>
                <a:gd name="T61" fmla="*/ 104 h 341"/>
                <a:gd name="T62" fmla="*/ 284 w 341"/>
                <a:gd name="T63" fmla="*/ 47 h 341"/>
                <a:gd name="T64" fmla="*/ 225 w 341"/>
                <a:gd name="T65" fmla="*/ 69 h 341"/>
                <a:gd name="T66" fmla="*/ 189 w 341"/>
                <a:gd name="T67" fmla="*/ 45 h 341"/>
                <a:gd name="T68" fmla="*/ 165 w 341"/>
                <a:gd name="T69" fmla="*/ 0 h 341"/>
                <a:gd name="T70" fmla="*/ 134 w 341"/>
                <a:gd name="T71" fmla="*/ 52 h 341"/>
                <a:gd name="T72" fmla="*/ 99 w 341"/>
                <a:gd name="T73" fmla="*/ 65 h 341"/>
                <a:gd name="T74" fmla="*/ 45 w 341"/>
                <a:gd name="T75" fmla="*/ 54 h 341"/>
                <a:gd name="T76" fmla="*/ 58 w 341"/>
                <a:gd name="T77" fmla="*/ 104 h 341"/>
                <a:gd name="T78" fmla="*/ 38 w 341"/>
                <a:gd name="T79" fmla="*/ 144 h 341"/>
                <a:gd name="T80" fmla="*/ 0 w 341"/>
                <a:gd name="T81" fmla="*/ 177 h 341"/>
                <a:gd name="T82" fmla="*/ 51 w 341"/>
                <a:gd name="T83" fmla="*/ 207 h 341"/>
                <a:gd name="T84" fmla="*/ 63 w 341"/>
                <a:gd name="T85" fmla="*/ 242 h 341"/>
                <a:gd name="T86" fmla="*/ 52 w 341"/>
                <a:gd name="T87" fmla="*/ 295 h 341"/>
                <a:gd name="T88" fmla="*/ 106 w 341"/>
                <a:gd name="T89" fmla="*/ 280 h 341"/>
                <a:gd name="T90" fmla="*/ 141 w 341"/>
                <a:gd name="T91" fmla="*/ 300 h 341"/>
                <a:gd name="T92" fmla="*/ 175 w 341"/>
                <a:gd name="T93" fmla="*/ 341 h 341"/>
                <a:gd name="T94" fmla="*/ 205 w 341"/>
                <a:gd name="T95" fmla="*/ 290 h 341"/>
                <a:gd name="T96" fmla="*/ 240 w 341"/>
                <a:gd name="T97" fmla="*/ 277 h 341"/>
                <a:gd name="T98" fmla="*/ 295 w 341"/>
                <a:gd name="T99" fmla="*/ 289 h 341"/>
                <a:gd name="T100" fmla="*/ 286 w 341"/>
                <a:gd name="T101" fmla="*/ 28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1" h="341">
                  <a:moveTo>
                    <a:pt x="286" y="282"/>
                  </a:moveTo>
                  <a:cubicBezTo>
                    <a:pt x="288" y="277"/>
                    <a:pt x="288" y="277"/>
                    <a:pt x="288" y="277"/>
                  </a:cubicBezTo>
                  <a:cubicBezTo>
                    <a:pt x="269" y="272"/>
                    <a:pt x="254" y="268"/>
                    <a:pt x="240" y="268"/>
                  </a:cubicBezTo>
                  <a:cubicBezTo>
                    <a:pt x="232" y="268"/>
                    <a:pt x="225" y="270"/>
                    <a:pt x="218" y="272"/>
                  </a:cubicBezTo>
                  <a:cubicBezTo>
                    <a:pt x="207" y="276"/>
                    <a:pt x="199" y="283"/>
                    <a:pt x="191" y="292"/>
                  </a:cubicBezTo>
                  <a:cubicBezTo>
                    <a:pt x="183" y="302"/>
                    <a:pt x="176" y="314"/>
                    <a:pt x="170" y="330"/>
                  </a:cubicBezTo>
                  <a:cubicBezTo>
                    <a:pt x="174" y="332"/>
                    <a:pt x="174" y="332"/>
                    <a:pt x="174" y="332"/>
                  </a:cubicBezTo>
                  <a:cubicBezTo>
                    <a:pt x="177" y="329"/>
                    <a:pt x="177" y="329"/>
                    <a:pt x="177" y="329"/>
                  </a:cubicBezTo>
                  <a:cubicBezTo>
                    <a:pt x="161" y="309"/>
                    <a:pt x="150" y="295"/>
                    <a:pt x="139" y="285"/>
                  </a:cubicBezTo>
                  <a:cubicBezTo>
                    <a:pt x="134" y="281"/>
                    <a:pt x="129" y="277"/>
                    <a:pt x="123" y="275"/>
                  </a:cubicBezTo>
                  <a:cubicBezTo>
                    <a:pt x="118" y="272"/>
                    <a:pt x="112" y="271"/>
                    <a:pt x="106" y="271"/>
                  </a:cubicBezTo>
                  <a:cubicBezTo>
                    <a:pt x="93" y="271"/>
                    <a:pt x="78" y="276"/>
                    <a:pt x="58" y="284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9" y="271"/>
                    <a:pt x="72" y="255"/>
                    <a:pt x="72" y="242"/>
                  </a:cubicBezTo>
                  <a:cubicBezTo>
                    <a:pt x="72" y="234"/>
                    <a:pt x="71" y="226"/>
                    <a:pt x="69" y="219"/>
                  </a:cubicBezTo>
                  <a:cubicBezTo>
                    <a:pt x="65" y="209"/>
                    <a:pt x="58" y="200"/>
                    <a:pt x="49" y="193"/>
                  </a:cubicBezTo>
                  <a:cubicBezTo>
                    <a:pt x="39" y="185"/>
                    <a:pt x="26" y="178"/>
                    <a:pt x="11" y="172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29" y="165"/>
                    <a:pt x="43" y="154"/>
                    <a:pt x="53" y="142"/>
                  </a:cubicBezTo>
                  <a:cubicBezTo>
                    <a:pt x="57" y="137"/>
                    <a:pt x="61" y="131"/>
                    <a:pt x="64" y="124"/>
                  </a:cubicBezTo>
                  <a:cubicBezTo>
                    <a:pt x="66" y="118"/>
                    <a:pt x="67" y="111"/>
                    <a:pt x="67" y="104"/>
                  </a:cubicBezTo>
                  <a:cubicBezTo>
                    <a:pt x="67" y="92"/>
                    <a:pt x="64" y="77"/>
                    <a:pt x="57" y="5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70" y="71"/>
                    <a:pt x="85" y="74"/>
                    <a:pt x="99" y="74"/>
                  </a:cubicBezTo>
                  <a:cubicBezTo>
                    <a:pt x="107" y="74"/>
                    <a:pt x="114" y="73"/>
                    <a:pt x="121" y="70"/>
                  </a:cubicBezTo>
                  <a:cubicBezTo>
                    <a:pt x="132" y="67"/>
                    <a:pt x="140" y="60"/>
                    <a:pt x="148" y="50"/>
                  </a:cubicBezTo>
                  <a:cubicBezTo>
                    <a:pt x="156" y="41"/>
                    <a:pt x="163" y="28"/>
                    <a:pt x="169" y="12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70" y="32"/>
                    <a:pt x="178" y="48"/>
                    <a:pt x="188" y="59"/>
                  </a:cubicBezTo>
                  <a:cubicBezTo>
                    <a:pt x="193" y="65"/>
                    <a:pt x="198" y="70"/>
                    <a:pt x="204" y="73"/>
                  </a:cubicBezTo>
                  <a:cubicBezTo>
                    <a:pt x="210" y="77"/>
                    <a:pt x="217" y="78"/>
                    <a:pt x="225" y="78"/>
                  </a:cubicBezTo>
                  <a:cubicBezTo>
                    <a:pt x="240" y="78"/>
                    <a:pt x="258" y="72"/>
                    <a:pt x="282" y="58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8" y="73"/>
                    <a:pt x="278" y="88"/>
                    <a:pt x="278" y="100"/>
                  </a:cubicBezTo>
                  <a:cubicBezTo>
                    <a:pt x="279" y="109"/>
                    <a:pt x="279" y="117"/>
                    <a:pt x="280" y="124"/>
                  </a:cubicBezTo>
                  <a:cubicBezTo>
                    <a:pt x="281" y="129"/>
                    <a:pt x="282" y="134"/>
                    <a:pt x="284" y="138"/>
                  </a:cubicBezTo>
                  <a:cubicBezTo>
                    <a:pt x="288" y="145"/>
                    <a:pt x="292" y="150"/>
                    <a:pt x="299" y="156"/>
                  </a:cubicBezTo>
                  <a:cubicBezTo>
                    <a:pt x="307" y="161"/>
                    <a:pt x="316" y="166"/>
                    <a:pt x="328" y="171"/>
                  </a:cubicBezTo>
                  <a:cubicBezTo>
                    <a:pt x="330" y="167"/>
                    <a:pt x="330" y="167"/>
                    <a:pt x="330" y="167"/>
                  </a:cubicBezTo>
                  <a:cubicBezTo>
                    <a:pt x="328" y="163"/>
                    <a:pt x="328" y="163"/>
                    <a:pt x="328" y="163"/>
                  </a:cubicBezTo>
                  <a:cubicBezTo>
                    <a:pt x="309" y="172"/>
                    <a:pt x="293" y="180"/>
                    <a:pt x="282" y="190"/>
                  </a:cubicBezTo>
                  <a:cubicBezTo>
                    <a:pt x="277" y="194"/>
                    <a:pt x="272" y="200"/>
                    <a:pt x="269" y="206"/>
                  </a:cubicBezTo>
                  <a:cubicBezTo>
                    <a:pt x="266" y="212"/>
                    <a:pt x="265" y="219"/>
                    <a:pt x="265" y="226"/>
                  </a:cubicBezTo>
                  <a:cubicBezTo>
                    <a:pt x="265" y="241"/>
                    <a:pt x="270" y="259"/>
                    <a:pt x="282" y="284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8" y="277"/>
                    <a:pt x="288" y="277"/>
                    <a:pt x="288" y="277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79" y="256"/>
                    <a:pt x="274" y="239"/>
                    <a:pt x="274" y="226"/>
                  </a:cubicBezTo>
                  <a:cubicBezTo>
                    <a:pt x="274" y="220"/>
                    <a:pt x="275" y="214"/>
                    <a:pt x="277" y="210"/>
                  </a:cubicBezTo>
                  <a:cubicBezTo>
                    <a:pt x="281" y="203"/>
                    <a:pt x="287" y="196"/>
                    <a:pt x="296" y="190"/>
                  </a:cubicBezTo>
                  <a:cubicBezTo>
                    <a:pt x="306" y="184"/>
                    <a:pt x="318" y="178"/>
                    <a:pt x="332" y="171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17" y="157"/>
                    <a:pt x="308" y="151"/>
                    <a:pt x="302" y="146"/>
                  </a:cubicBezTo>
                  <a:cubicBezTo>
                    <a:pt x="297" y="142"/>
                    <a:pt x="294" y="138"/>
                    <a:pt x="292" y="133"/>
                  </a:cubicBezTo>
                  <a:cubicBezTo>
                    <a:pt x="289" y="126"/>
                    <a:pt x="288" y="117"/>
                    <a:pt x="288" y="104"/>
                  </a:cubicBezTo>
                  <a:cubicBezTo>
                    <a:pt x="287" y="91"/>
                    <a:pt x="287" y="75"/>
                    <a:pt x="284" y="54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54" y="64"/>
                    <a:pt x="237" y="69"/>
                    <a:pt x="225" y="69"/>
                  </a:cubicBezTo>
                  <a:cubicBezTo>
                    <a:pt x="219" y="69"/>
                    <a:pt x="213" y="68"/>
                    <a:pt x="208" y="65"/>
                  </a:cubicBezTo>
                  <a:cubicBezTo>
                    <a:pt x="201" y="61"/>
                    <a:pt x="195" y="55"/>
                    <a:pt x="189" y="45"/>
                  </a:cubicBezTo>
                  <a:cubicBezTo>
                    <a:pt x="182" y="35"/>
                    <a:pt x="176" y="23"/>
                    <a:pt x="169" y="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52" y="29"/>
                    <a:pt x="144" y="43"/>
                    <a:pt x="134" y="52"/>
                  </a:cubicBezTo>
                  <a:cubicBezTo>
                    <a:pt x="129" y="57"/>
                    <a:pt x="124" y="60"/>
                    <a:pt x="118" y="62"/>
                  </a:cubicBezTo>
                  <a:cubicBezTo>
                    <a:pt x="113" y="64"/>
                    <a:pt x="106" y="65"/>
                    <a:pt x="99" y="65"/>
                  </a:cubicBezTo>
                  <a:cubicBezTo>
                    <a:pt x="87" y="65"/>
                    <a:pt x="72" y="62"/>
                    <a:pt x="54" y="57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5" y="80"/>
                    <a:pt x="58" y="93"/>
                    <a:pt x="58" y="104"/>
                  </a:cubicBezTo>
                  <a:cubicBezTo>
                    <a:pt x="58" y="110"/>
                    <a:pt x="57" y="116"/>
                    <a:pt x="55" y="121"/>
                  </a:cubicBezTo>
                  <a:cubicBezTo>
                    <a:pt x="52" y="129"/>
                    <a:pt x="47" y="136"/>
                    <a:pt x="38" y="144"/>
                  </a:cubicBezTo>
                  <a:cubicBezTo>
                    <a:pt x="30" y="153"/>
                    <a:pt x="19" y="161"/>
                    <a:pt x="6" y="172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28" y="188"/>
                    <a:pt x="42" y="197"/>
                    <a:pt x="51" y="207"/>
                  </a:cubicBezTo>
                  <a:cubicBezTo>
                    <a:pt x="55" y="212"/>
                    <a:pt x="58" y="217"/>
                    <a:pt x="60" y="223"/>
                  </a:cubicBezTo>
                  <a:cubicBezTo>
                    <a:pt x="62" y="228"/>
                    <a:pt x="63" y="235"/>
                    <a:pt x="63" y="242"/>
                  </a:cubicBezTo>
                  <a:cubicBezTo>
                    <a:pt x="63" y="254"/>
                    <a:pt x="60" y="269"/>
                    <a:pt x="55" y="287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61" y="292"/>
                    <a:pt x="61" y="292"/>
                    <a:pt x="61" y="292"/>
                  </a:cubicBezTo>
                  <a:cubicBezTo>
                    <a:pt x="81" y="284"/>
                    <a:pt x="95" y="280"/>
                    <a:pt x="106" y="280"/>
                  </a:cubicBezTo>
                  <a:cubicBezTo>
                    <a:pt x="111" y="280"/>
                    <a:pt x="115" y="281"/>
                    <a:pt x="120" y="283"/>
                  </a:cubicBezTo>
                  <a:cubicBezTo>
                    <a:pt x="126" y="286"/>
                    <a:pt x="133" y="291"/>
                    <a:pt x="141" y="300"/>
                  </a:cubicBezTo>
                  <a:cubicBezTo>
                    <a:pt x="149" y="308"/>
                    <a:pt x="158" y="320"/>
                    <a:pt x="170" y="335"/>
                  </a:cubicBezTo>
                  <a:cubicBezTo>
                    <a:pt x="175" y="341"/>
                    <a:pt x="175" y="341"/>
                    <a:pt x="175" y="341"/>
                  </a:cubicBezTo>
                  <a:cubicBezTo>
                    <a:pt x="178" y="334"/>
                    <a:pt x="178" y="334"/>
                    <a:pt x="178" y="334"/>
                  </a:cubicBezTo>
                  <a:cubicBezTo>
                    <a:pt x="187" y="313"/>
                    <a:pt x="195" y="299"/>
                    <a:pt x="205" y="290"/>
                  </a:cubicBezTo>
                  <a:cubicBezTo>
                    <a:pt x="210" y="286"/>
                    <a:pt x="215" y="283"/>
                    <a:pt x="221" y="281"/>
                  </a:cubicBezTo>
                  <a:cubicBezTo>
                    <a:pt x="227" y="279"/>
                    <a:pt x="233" y="277"/>
                    <a:pt x="240" y="277"/>
                  </a:cubicBezTo>
                  <a:cubicBezTo>
                    <a:pt x="252" y="277"/>
                    <a:pt x="267" y="280"/>
                    <a:pt x="285" y="286"/>
                  </a:cubicBezTo>
                  <a:cubicBezTo>
                    <a:pt x="295" y="289"/>
                    <a:pt x="295" y="289"/>
                    <a:pt x="295" y="289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6" y="282"/>
                    <a:pt x="286" y="282"/>
                    <a:pt x="286" y="282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-527050" y="7970838"/>
              <a:ext cx="977900" cy="949325"/>
            </a:xfrm>
            <a:custGeom>
              <a:avLst/>
              <a:gdLst>
                <a:gd name="T0" fmla="*/ 191 w 231"/>
                <a:gd name="T1" fmla="*/ 176 h 224"/>
                <a:gd name="T2" fmla="*/ 145 w 231"/>
                <a:gd name="T3" fmla="*/ 173 h 224"/>
                <a:gd name="T4" fmla="*/ 113 w 231"/>
                <a:gd name="T5" fmla="*/ 211 h 224"/>
                <a:gd name="T6" fmla="*/ 121 w 231"/>
                <a:gd name="T7" fmla="*/ 211 h 224"/>
                <a:gd name="T8" fmla="*/ 94 w 231"/>
                <a:gd name="T9" fmla="*/ 185 h 224"/>
                <a:gd name="T10" fmla="*/ 45 w 231"/>
                <a:gd name="T11" fmla="*/ 180 h 224"/>
                <a:gd name="T12" fmla="*/ 48 w 231"/>
                <a:gd name="T13" fmla="*/ 184 h 224"/>
                <a:gd name="T14" fmla="*/ 46 w 231"/>
                <a:gd name="T15" fmla="*/ 143 h 224"/>
                <a:gd name="T16" fmla="*/ 13 w 231"/>
                <a:gd name="T17" fmla="*/ 108 h 224"/>
                <a:gd name="T18" fmla="*/ 13 w 231"/>
                <a:gd name="T19" fmla="*/ 116 h 224"/>
                <a:gd name="T20" fmla="*/ 51 w 231"/>
                <a:gd name="T21" fmla="*/ 70 h 224"/>
                <a:gd name="T22" fmla="*/ 39 w 231"/>
                <a:gd name="T23" fmla="*/ 38 h 224"/>
                <a:gd name="T24" fmla="*/ 59 w 231"/>
                <a:gd name="T25" fmla="*/ 46 h 224"/>
                <a:gd name="T26" fmla="*/ 89 w 231"/>
                <a:gd name="T27" fmla="*/ 29 h 224"/>
                <a:gd name="T28" fmla="*/ 112 w 231"/>
                <a:gd name="T29" fmla="*/ 6 h 224"/>
                <a:gd name="T30" fmla="*/ 122 w 231"/>
                <a:gd name="T31" fmla="*/ 29 h 224"/>
                <a:gd name="T32" fmla="*/ 157 w 231"/>
                <a:gd name="T33" fmla="*/ 37 h 224"/>
                <a:gd name="T34" fmla="*/ 186 w 231"/>
                <a:gd name="T35" fmla="*/ 34 h 224"/>
                <a:gd name="T36" fmla="*/ 179 w 231"/>
                <a:gd name="T37" fmla="*/ 71 h 224"/>
                <a:gd name="T38" fmla="*/ 185 w 231"/>
                <a:gd name="T39" fmla="*/ 97 h 224"/>
                <a:gd name="T40" fmla="*/ 217 w 231"/>
                <a:gd name="T41" fmla="*/ 111 h 224"/>
                <a:gd name="T42" fmla="*/ 216 w 231"/>
                <a:gd name="T43" fmla="*/ 102 h 224"/>
                <a:gd name="T44" fmla="*/ 178 w 231"/>
                <a:gd name="T45" fmla="*/ 148 h 224"/>
                <a:gd name="T46" fmla="*/ 190 w 231"/>
                <a:gd name="T47" fmla="*/ 180 h 224"/>
                <a:gd name="T48" fmla="*/ 190 w 231"/>
                <a:gd name="T49" fmla="*/ 180 h 224"/>
                <a:gd name="T50" fmla="*/ 187 w 231"/>
                <a:gd name="T51" fmla="*/ 148 h 224"/>
                <a:gd name="T52" fmla="*/ 220 w 231"/>
                <a:gd name="T53" fmla="*/ 110 h 224"/>
                <a:gd name="T54" fmla="*/ 219 w 231"/>
                <a:gd name="T55" fmla="*/ 102 h 224"/>
                <a:gd name="T56" fmla="*/ 195 w 231"/>
                <a:gd name="T57" fmla="*/ 94 h 224"/>
                <a:gd name="T58" fmla="*/ 188 w 231"/>
                <a:gd name="T59" fmla="*/ 71 h 224"/>
                <a:gd name="T60" fmla="*/ 190 w 231"/>
                <a:gd name="T61" fmla="*/ 30 h 224"/>
                <a:gd name="T62" fmla="*/ 141 w 231"/>
                <a:gd name="T63" fmla="*/ 27 h 224"/>
                <a:gd name="T64" fmla="*/ 116 w 231"/>
                <a:gd name="T65" fmla="*/ 4 h 224"/>
                <a:gd name="T66" fmla="*/ 109 w 231"/>
                <a:gd name="T67" fmla="*/ 2 h 224"/>
                <a:gd name="T68" fmla="*/ 68 w 231"/>
                <a:gd name="T69" fmla="*/ 35 h 224"/>
                <a:gd name="T70" fmla="*/ 41 w 231"/>
                <a:gd name="T71" fmla="*/ 34 h 224"/>
                <a:gd name="T72" fmla="*/ 35 w 231"/>
                <a:gd name="T73" fmla="*/ 40 h 224"/>
                <a:gd name="T74" fmla="*/ 35 w 231"/>
                <a:gd name="T75" fmla="*/ 90 h 224"/>
                <a:gd name="T76" fmla="*/ 0 w 231"/>
                <a:gd name="T77" fmla="*/ 112 h 224"/>
                <a:gd name="T78" fmla="*/ 29 w 231"/>
                <a:gd name="T79" fmla="*/ 128 h 224"/>
                <a:gd name="T80" fmla="*/ 38 w 231"/>
                <a:gd name="T81" fmla="*/ 156 h 224"/>
                <a:gd name="T82" fmla="*/ 39 w 231"/>
                <a:gd name="T83" fmla="*/ 188 h 224"/>
                <a:gd name="T84" fmla="*/ 88 w 231"/>
                <a:gd name="T85" fmla="*/ 194 h 224"/>
                <a:gd name="T86" fmla="*/ 113 w 231"/>
                <a:gd name="T87" fmla="*/ 215 h 224"/>
                <a:gd name="T88" fmla="*/ 122 w 231"/>
                <a:gd name="T89" fmla="*/ 214 h 224"/>
                <a:gd name="T90" fmla="*/ 148 w 231"/>
                <a:gd name="T91" fmla="*/ 181 h 224"/>
                <a:gd name="T92" fmla="*/ 188 w 231"/>
                <a:gd name="T93" fmla="*/ 185 h 224"/>
                <a:gd name="T94" fmla="*/ 194 w 231"/>
                <a:gd name="T95" fmla="*/ 17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224">
                  <a:moveTo>
                    <a:pt x="190" y="180"/>
                  </a:moveTo>
                  <a:cubicBezTo>
                    <a:pt x="191" y="176"/>
                    <a:pt x="191" y="176"/>
                    <a:pt x="191" y="176"/>
                  </a:cubicBezTo>
                  <a:cubicBezTo>
                    <a:pt x="179" y="172"/>
                    <a:pt x="169" y="170"/>
                    <a:pt x="160" y="170"/>
                  </a:cubicBezTo>
                  <a:cubicBezTo>
                    <a:pt x="155" y="170"/>
                    <a:pt x="150" y="171"/>
                    <a:pt x="145" y="173"/>
                  </a:cubicBezTo>
                  <a:cubicBezTo>
                    <a:pt x="138" y="175"/>
                    <a:pt x="132" y="180"/>
                    <a:pt x="127" y="186"/>
                  </a:cubicBezTo>
                  <a:cubicBezTo>
                    <a:pt x="122" y="193"/>
                    <a:pt x="118" y="201"/>
                    <a:pt x="113" y="211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17" y="201"/>
                    <a:pt x="112" y="195"/>
                    <a:pt x="107" y="191"/>
                  </a:cubicBezTo>
                  <a:cubicBezTo>
                    <a:pt x="102" y="188"/>
                    <a:pt x="98" y="186"/>
                    <a:pt x="94" y="185"/>
                  </a:cubicBezTo>
                  <a:cubicBezTo>
                    <a:pt x="87" y="184"/>
                    <a:pt x="80" y="185"/>
                    <a:pt x="72" y="184"/>
                  </a:cubicBezTo>
                  <a:cubicBezTo>
                    <a:pt x="64" y="184"/>
                    <a:pt x="56" y="183"/>
                    <a:pt x="45" y="180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75"/>
                    <a:pt x="47" y="166"/>
                    <a:pt x="47" y="159"/>
                  </a:cubicBezTo>
                  <a:cubicBezTo>
                    <a:pt x="47" y="153"/>
                    <a:pt x="46" y="148"/>
                    <a:pt x="46" y="143"/>
                  </a:cubicBezTo>
                  <a:cubicBezTo>
                    <a:pt x="44" y="136"/>
                    <a:pt x="42" y="129"/>
                    <a:pt x="37" y="123"/>
                  </a:cubicBezTo>
                  <a:cubicBezTo>
                    <a:pt x="31" y="117"/>
                    <a:pt x="24" y="113"/>
                    <a:pt x="13" y="108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26" y="110"/>
                    <a:pt x="35" y="104"/>
                    <a:pt x="42" y="96"/>
                  </a:cubicBezTo>
                  <a:cubicBezTo>
                    <a:pt x="48" y="89"/>
                    <a:pt x="51" y="80"/>
                    <a:pt x="51" y="70"/>
                  </a:cubicBezTo>
                  <a:cubicBezTo>
                    <a:pt x="51" y="60"/>
                    <a:pt x="48" y="50"/>
                    <a:pt x="44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6" y="45"/>
                    <a:pt x="53" y="46"/>
                    <a:pt x="59" y="46"/>
                  </a:cubicBezTo>
                  <a:cubicBezTo>
                    <a:pt x="64" y="46"/>
                    <a:pt x="69" y="45"/>
                    <a:pt x="73" y="43"/>
                  </a:cubicBezTo>
                  <a:cubicBezTo>
                    <a:pt x="79" y="39"/>
                    <a:pt x="83" y="34"/>
                    <a:pt x="89" y="29"/>
                  </a:cubicBezTo>
                  <a:cubicBezTo>
                    <a:pt x="95" y="23"/>
                    <a:pt x="102" y="17"/>
                    <a:pt x="114" y="1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2" y="17"/>
                    <a:pt x="117" y="24"/>
                    <a:pt x="122" y="29"/>
                  </a:cubicBezTo>
                  <a:cubicBezTo>
                    <a:pt x="126" y="32"/>
                    <a:pt x="130" y="34"/>
                    <a:pt x="135" y="35"/>
                  </a:cubicBezTo>
                  <a:cubicBezTo>
                    <a:pt x="142" y="37"/>
                    <a:pt x="149" y="37"/>
                    <a:pt x="157" y="37"/>
                  </a:cubicBezTo>
                  <a:cubicBezTo>
                    <a:pt x="165" y="37"/>
                    <a:pt x="174" y="37"/>
                    <a:pt x="185" y="39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0" y="50"/>
                    <a:pt x="179" y="62"/>
                    <a:pt x="179" y="71"/>
                  </a:cubicBezTo>
                  <a:cubicBezTo>
                    <a:pt x="179" y="78"/>
                    <a:pt x="180" y="83"/>
                    <a:pt x="181" y="88"/>
                  </a:cubicBezTo>
                  <a:cubicBezTo>
                    <a:pt x="182" y="92"/>
                    <a:pt x="183" y="95"/>
                    <a:pt x="185" y="97"/>
                  </a:cubicBezTo>
                  <a:cubicBezTo>
                    <a:pt x="189" y="101"/>
                    <a:pt x="193" y="104"/>
                    <a:pt x="198" y="106"/>
                  </a:cubicBezTo>
                  <a:cubicBezTo>
                    <a:pt x="203" y="107"/>
                    <a:pt x="209" y="109"/>
                    <a:pt x="217" y="111"/>
                  </a:cubicBezTo>
                  <a:cubicBezTo>
                    <a:pt x="218" y="106"/>
                    <a:pt x="218" y="106"/>
                    <a:pt x="218" y="10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03" y="109"/>
                    <a:pt x="194" y="115"/>
                    <a:pt x="187" y="122"/>
                  </a:cubicBezTo>
                  <a:cubicBezTo>
                    <a:pt x="181" y="130"/>
                    <a:pt x="178" y="138"/>
                    <a:pt x="178" y="148"/>
                  </a:cubicBezTo>
                  <a:cubicBezTo>
                    <a:pt x="178" y="158"/>
                    <a:pt x="181" y="169"/>
                    <a:pt x="185" y="182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1" y="176"/>
                    <a:pt x="191" y="176"/>
                    <a:pt x="191" y="176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89" y="166"/>
                    <a:pt x="187" y="156"/>
                    <a:pt x="187" y="148"/>
                  </a:cubicBezTo>
                  <a:cubicBezTo>
                    <a:pt x="187" y="140"/>
                    <a:pt x="189" y="134"/>
                    <a:pt x="194" y="128"/>
                  </a:cubicBezTo>
                  <a:cubicBezTo>
                    <a:pt x="199" y="122"/>
                    <a:pt x="208" y="116"/>
                    <a:pt x="220" y="110"/>
                  </a:cubicBezTo>
                  <a:cubicBezTo>
                    <a:pt x="231" y="105"/>
                    <a:pt x="231" y="105"/>
                    <a:pt x="231" y="105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12" y="100"/>
                    <a:pt x="207" y="99"/>
                    <a:pt x="203" y="98"/>
                  </a:cubicBezTo>
                  <a:cubicBezTo>
                    <a:pt x="199" y="97"/>
                    <a:pt x="197" y="96"/>
                    <a:pt x="195" y="94"/>
                  </a:cubicBezTo>
                  <a:cubicBezTo>
                    <a:pt x="193" y="93"/>
                    <a:pt x="191" y="91"/>
                    <a:pt x="190" y="87"/>
                  </a:cubicBezTo>
                  <a:cubicBezTo>
                    <a:pt x="189" y="84"/>
                    <a:pt x="188" y="78"/>
                    <a:pt x="188" y="71"/>
                  </a:cubicBezTo>
                  <a:cubicBezTo>
                    <a:pt x="188" y="62"/>
                    <a:pt x="189" y="50"/>
                    <a:pt x="190" y="34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65" y="27"/>
                    <a:pt x="151" y="29"/>
                    <a:pt x="141" y="27"/>
                  </a:cubicBezTo>
                  <a:cubicBezTo>
                    <a:pt x="136" y="27"/>
                    <a:pt x="132" y="25"/>
                    <a:pt x="128" y="22"/>
                  </a:cubicBezTo>
                  <a:cubicBezTo>
                    <a:pt x="124" y="18"/>
                    <a:pt x="120" y="13"/>
                    <a:pt x="116" y="4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93" y="12"/>
                    <a:pt x="84" y="21"/>
                    <a:pt x="77" y="28"/>
                  </a:cubicBezTo>
                  <a:cubicBezTo>
                    <a:pt x="74" y="31"/>
                    <a:pt x="71" y="33"/>
                    <a:pt x="68" y="35"/>
                  </a:cubicBezTo>
                  <a:cubicBezTo>
                    <a:pt x="66" y="36"/>
                    <a:pt x="63" y="37"/>
                    <a:pt x="59" y="37"/>
                  </a:cubicBezTo>
                  <a:cubicBezTo>
                    <a:pt x="54" y="37"/>
                    <a:pt x="49" y="36"/>
                    <a:pt x="41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52"/>
                    <a:pt x="42" y="62"/>
                    <a:pt x="42" y="70"/>
                  </a:cubicBezTo>
                  <a:cubicBezTo>
                    <a:pt x="42" y="78"/>
                    <a:pt x="40" y="84"/>
                    <a:pt x="35" y="90"/>
                  </a:cubicBezTo>
                  <a:cubicBezTo>
                    <a:pt x="30" y="96"/>
                    <a:pt x="21" y="102"/>
                    <a:pt x="9" y="10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9" y="120"/>
                    <a:pt x="25" y="124"/>
                    <a:pt x="29" y="128"/>
                  </a:cubicBezTo>
                  <a:cubicBezTo>
                    <a:pt x="32" y="131"/>
                    <a:pt x="33" y="134"/>
                    <a:pt x="35" y="137"/>
                  </a:cubicBezTo>
                  <a:cubicBezTo>
                    <a:pt x="37" y="142"/>
                    <a:pt x="38" y="149"/>
                    <a:pt x="38" y="156"/>
                  </a:cubicBezTo>
                  <a:cubicBezTo>
                    <a:pt x="38" y="164"/>
                    <a:pt x="38" y="174"/>
                    <a:pt x="39" y="185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63" y="195"/>
                    <a:pt x="78" y="193"/>
                    <a:pt x="88" y="194"/>
                  </a:cubicBezTo>
                  <a:cubicBezTo>
                    <a:pt x="94" y="194"/>
                    <a:pt x="97" y="195"/>
                    <a:pt x="101" y="198"/>
                  </a:cubicBezTo>
                  <a:cubicBezTo>
                    <a:pt x="105" y="201"/>
                    <a:pt x="109" y="206"/>
                    <a:pt x="113" y="215"/>
                  </a:cubicBezTo>
                  <a:cubicBezTo>
                    <a:pt x="118" y="224"/>
                    <a:pt x="118" y="224"/>
                    <a:pt x="118" y="22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27" y="201"/>
                    <a:pt x="133" y="192"/>
                    <a:pt x="139" y="187"/>
                  </a:cubicBezTo>
                  <a:cubicBezTo>
                    <a:pt x="142" y="184"/>
                    <a:pt x="145" y="182"/>
                    <a:pt x="148" y="181"/>
                  </a:cubicBezTo>
                  <a:cubicBezTo>
                    <a:pt x="152" y="180"/>
                    <a:pt x="155" y="179"/>
                    <a:pt x="160" y="179"/>
                  </a:cubicBezTo>
                  <a:cubicBezTo>
                    <a:pt x="168" y="179"/>
                    <a:pt x="177" y="181"/>
                    <a:pt x="188" y="185"/>
                  </a:cubicBezTo>
                  <a:cubicBezTo>
                    <a:pt x="197" y="187"/>
                    <a:pt x="197" y="187"/>
                    <a:pt x="197" y="187"/>
                  </a:cubicBezTo>
                  <a:cubicBezTo>
                    <a:pt x="194" y="179"/>
                    <a:pt x="194" y="179"/>
                    <a:pt x="194" y="179"/>
                  </a:cubicBezTo>
                  <a:lnTo>
                    <a:pt x="190" y="1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-328613" y="8148638"/>
              <a:ext cx="568325" cy="573088"/>
            </a:xfrm>
            <a:custGeom>
              <a:avLst/>
              <a:gdLst>
                <a:gd name="T0" fmla="*/ 110 w 134"/>
                <a:gd name="T1" fmla="*/ 102 h 135"/>
                <a:gd name="T2" fmla="*/ 84 w 134"/>
                <a:gd name="T3" fmla="*/ 100 h 135"/>
                <a:gd name="T4" fmla="*/ 65 w 134"/>
                <a:gd name="T5" fmla="*/ 122 h 135"/>
                <a:gd name="T6" fmla="*/ 73 w 134"/>
                <a:gd name="T7" fmla="*/ 122 h 135"/>
                <a:gd name="T8" fmla="*/ 46 w 134"/>
                <a:gd name="T9" fmla="*/ 100 h 135"/>
                <a:gd name="T10" fmla="*/ 29 w 134"/>
                <a:gd name="T11" fmla="*/ 108 h 135"/>
                <a:gd name="T12" fmla="*/ 40 w 134"/>
                <a:gd name="T13" fmla="*/ 87 h 135"/>
                <a:gd name="T14" fmla="*/ 33 w 134"/>
                <a:gd name="T15" fmla="*/ 73 h 135"/>
                <a:gd name="T16" fmla="*/ 11 w 134"/>
                <a:gd name="T17" fmla="*/ 69 h 135"/>
                <a:gd name="T18" fmla="*/ 29 w 134"/>
                <a:gd name="T19" fmla="*/ 62 h 135"/>
                <a:gd name="T20" fmla="*/ 31 w 134"/>
                <a:gd name="T21" fmla="*/ 27 h 135"/>
                <a:gd name="T22" fmla="*/ 25 w 134"/>
                <a:gd name="T23" fmla="*/ 33 h 135"/>
                <a:gd name="T24" fmla="*/ 52 w 134"/>
                <a:gd name="T25" fmla="*/ 35 h 135"/>
                <a:gd name="T26" fmla="*/ 70 w 134"/>
                <a:gd name="T27" fmla="*/ 13 h 135"/>
                <a:gd name="T28" fmla="*/ 62 w 134"/>
                <a:gd name="T29" fmla="*/ 13 h 135"/>
                <a:gd name="T30" fmla="*/ 88 w 134"/>
                <a:gd name="T31" fmla="*/ 31 h 135"/>
                <a:gd name="T32" fmla="*/ 111 w 134"/>
                <a:gd name="T33" fmla="*/ 21 h 135"/>
                <a:gd name="T34" fmla="*/ 102 w 134"/>
                <a:gd name="T35" fmla="*/ 33 h 135"/>
                <a:gd name="T36" fmla="*/ 100 w 134"/>
                <a:gd name="T37" fmla="*/ 52 h 135"/>
                <a:gd name="T38" fmla="*/ 122 w 134"/>
                <a:gd name="T39" fmla="*/ 70 h 135"/>
                <a:gd name="T40" fmla="*/ 122 w 134"/>
                <a:gd name="T41" fmla="*/ 62 h 135"/>
                <a:gd name="T42" fmla="*/ 108 w 134"/>
                <a:gd name="T43" fmla="*/ 88 h 135"/>
                <a:gd name="T44" fmla="*/ 107 w 134"/>
                <a:gd name="T45" fmla="*/ 99 h 135"/>
                <a:gd name="T46" fmla="*/ 109 w 134"/>
                <a:gd name="T47" fmla="*/ 106 h 135"/>
                <a:gd name="T48" fmla="*/ 109 w 134"/>
                <a:gd name="T49" fmla="*/ 106 h 135"/>
                <a:gd name="T50" fmla="*/ 116 w 134"/>
                <a:gd name="T51" fmla="*/ 101 h 135"/>
                <a:gd name="T52" fmla="*/ 117 w 134"/>
                <a:gd name="T53" fmla="*/ 88 h 135"/>
                <a:gd name="T54" fmla="*/ 126 w 134"/>
                <a:gd name="T55" fmla="*/ 70 h 135"/>
                <a:gd name="T56" fmla="*/ 126 w 134"/>
                <a:gd name="T57" fmla="*/ 62 h 135"/>
                <a:gd name="T58" fmla="*/ 108 w 134"/>
                <a:gd name="T59" fmla="*/ 49 h 135"/>
                <a:gd name="T60" fmla="*/ 110 w 134"/>
                <a:gd name="T61" fmla="*/ 36 h 135"/>
                <a:gd name="T62" fmla="*/ 118 w 134"/>
                <a:gd name="T63" fmla="*/ 13 h 135"/>
                <a:gd name="T64" fmla="*/ 88 w 134"/>
                <a:gd name="T65" fmla="*/ 22 h 135"/>
                <a:gd name="T66" fmla="*/ 70 w 134"/>
                <a:gd name="T67" fmla="*/ 9 h 135"/>
                <a:gd name="T68" fmla="*/ 62 w 134"/>
                <a:gd name="T69" fmla="*/ 9 h 135"/>
                <a:gd name="T70" fmla="*/ 49 w 134"/>
                <a:gd name="T71" fmla="*/ 26 h 135"/>
                <a:gd name="T72" fmla="*/ 28 w 134"/>
                <a:gd name="T73" fmla="*/ 24 h 135"/>
                <a:gd name="T74" fmla="*/ 22 w 134"/>
                <a:gd name="T75" fmla="*/ 30 h 135"/>
                <a:gd name="T76" fmla="*/ 22 w 134"/>
                <a:gd name="T77" fmla="*/ 56 h 135"/>
                <a:gd name="T78" fmla="*/ 0 w 134"/>
                <a:gd name="T79" fmla="*/ 69 h 135"/>
                <a:gd name="T80" fmla="*/ 26 w 134"/>
                <a:gd name="T81" fmla="*/ 80 h 135"/>
                <a:gd name="T82" fmla="*/ 31 w 134"/>
                <a:gd name="T83" fmla="*/ 87 h 135"/>
                <a:gd name="T84" fmla="*/ 20 w 134"/>
                <a:gd name="T85" fmla="*/ 116 h 135"/>
                <a:gd name="T86" fmla="*/ 46 w 134"/>
                <a:gd name="T87" fmla="*/ 109 h 135"/>
                <a:gd name="T88" fmla="*/ 65 w 134"/>
                <a:gd name="T89" fmla="*/ 126 h 135"/>
                <a:gd name="T90" fmla="*/ 73 w 134"/>
                <a:gd name="T91" fmla="*/ 125 h 135"/>
                <a:gd name="T92" fmla="*/ 87 w 134"/>
                <a:gd name="T93" fmla="*/ 108 h 135"/>
                <a:gd name="T94" fmla="*/ 107 w 134"/>
                <a:gd name="T95" fmla="*/ 110 h 135"/>
                <a:gd name="T96" fmla="*/ 112 w 134"/>
                <a:gd name="T97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" h="135">
                  <a:moveTo>
                    <a:pt x="109" y="106"/>
                  </a:moveTo>
                  <a:cubicBezTo>
                    <a:pt x="110" y="102"/>
                    <a:pt x="110" y="102"/>
                    <a:pt x="110" y="102"/>
                  </a:cubicBezTo>
                  <a:cubicBezTo>
                    <a:pt x="103" y="100"/>
                    <a:pt x="98" y="99"/>
                    <a:pt x="92" y="99"/>
                  </a:cubicBezTo>
                  <a:cubicBezTo>
                    <a:pt x="89" y="99"/>
                    <a:pt x="86" y="99"/>
                    <a:pt x="84" y="100"/>
                  </a:cubicBezTo>
                  <a:cubicBezTo>
                    <a:pt x="79" y="101"/>
                    <a:pt x="76" y="104"/>
                    <a:pt x="73" y="108"/>
                  </a:cubicBezTo>
                  <a:cubicBezTo>
                    <a:pt x="70" y="112"/>
                    <a:pt x="67" y="116"/>
                    <a:pt x="65" y="122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0" y="115"/>
                    <a:pt x="66" y="109"/>
                    <a:pt x="62" y="106"/>
                  </a:cubicBezTo>
                  <a:cubicBezTo>
                    <a:pt x="57" y="102"/>
                    <a:pt x="52" y="100"/>
                    <a:pt x="46" y="100"/>
                  </a:cubicBezTo>
                  <a:cubicBezTo>
                    <a:pt x="40" y="100"/>
                    <a:pt x="34" y="101"/>
                    <a:pt x="27" y="104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7" y="100"/>
                    <a:pt x="40" y="93"/>
                    <a:pt x="40" y="87"/>
                  </a:cubicBezTo>
                  <a:cubicBezTo>
                    <a:pt x="40" y="84"/>
                    <a:pt x="39" y="80"/>
                    <a:pt x="37" y="78"/>
                  </a:cubicBezTo>
                  <a:cubicBezTo>
                    <a:pt x="36" y="76"/>
                    <a:pt x="34" y="75"/>
                    <a:pt x="33" y="73"/>
                  </a:cubicBezTo>
                  <a:cubicBezTo>
                    <a:pt x="27" y="70"/>
                    <a:pt x="21" y="68"/>
                    <a:pt x="13" y="6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20" y="69"/>
                    <a:pt x="25" y="66"/>
                    <a:pt x="29" y="62"/>
                  </a:cubicBezTo>
                  <a:cubicBezTo>
                    <a:pt x="33" y="57"/>
                    <a:pt x="35" y="52"/>
                    <a:pt x="35" y="46"/>
                  </a:cubicBezTo>
                  <a:cubicBezTo>
                    <a:pt x="35" y="40"/>
                    <a:pt x="33" y="34"/>
                    <a:pt x="31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32" y="35"/>
                    <a:pt x="38" y="36"/>
                    <a:pt x="43" y="36"/>
                  </a:cubicBezTo>
                  <a:cubicBezTo>
                    <a:pt x="46" y="36"/>
                    <a:pt x="49" y="36"/>
                    <a:pt x="52" y="35"/>
                  </a:cubicBezTo>
                  <a:cubicBezTo>
                    <a:pt x="56" y="33"/>
                    <a:pt x="59" y="30"/>
                    <a:pt x="62" y="27"/>
                  </a:cubicBezTo>
                  <a:cubicBezTo>
                    <a:pt x="65" y="23"/>
                    <a:pt x="68" y="18"/>
                    <a:pt x="70" y="13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5" y="19"/>
                    <a:pt x="69" y="24"/>
                    <a:pt x="73" y="27"/>
                  </a:cubicBezTo>
                  <a:cubicBezTo>
                    <a:pt x="78" y="30"/>
                    <a:pt x="83" y="31"/>
                    <a:pt x="88" y="31"/>
                  </a:cubicBezTo>
                  <a:cubicBezTo>
                    <a:pt x="96" y="31"/>
                    <a:pt x="104" y="29"/>
                    <a:pt x="113" y="25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5"/>
                    <a:pt x="104" y="29"/>
                    <a:pt x="102" y="33"/>
                  </a:cubicBezTo>
                  <a:cubicBezTo>
                    <a:pt x="100" y="37"/>
                    <a:pt x="99" y="41"/>
                    <a:pt x="99" y="46"/>
                  </a:cubicBezTo>
                  <a:cubicBezTo>
                    <a:pt x="99" y="48"/>
                    <a:pt x="99" y="50"/>
                    <a:pt x="100" y="52"/>
                  </a:cubicBezTo>
                  <a:cubicBezTo>
                    <a:pt x="102" y="55"/>
                    <a:pt x="104" y="58"/>
                    <a:pt x="108" y="61"/>
                  </a:cubicBezTo>
                  <a:cubicBezTo>
                    <a:pt x="111" y="64"/>
                    <a:pt x="116" y="67"/>
                    <a:pt x="122" y="70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16" y="65"/>
                    <a:pt x="112" y="69"/>
                    <a:pt x="110" y="74"/>
                  </a:cubicBezTo>
                  <a:cubicBezTo>
                    <a:pt x="108" y="79"/>
                    <a:pt x="108" y="84"/>
                    <a:pt x="108" y="88"/>
                  </a:cubicBezTo>
                  <a:cubicBezTo>
                    <a:pt x="108" y="90"/>
                    <a:pt x="108" y="91"/>
                    <a:pt x="108" y="92"/>
                  </a:cubicBezTo>
                  <a:cubicBezTo>
                    <a:pt x="108" y="95"/>
                    <a:pt x="108" y="97"/>
                    <a:pt x="107" y="99"/>
                  </a:cubicBezTo>
                  <a:cubicBezTo>
                    <a:pt x="107" y="101"/>
                    <a:pt x="106" y="102"/>
                    <a:pt x="105" y="103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4" y="107"/>
                    <a:pt x="115" y="104"/>
                    <a:pt x="116" y="101"/>
                  </a:cubicBezTo>
                  <a:cubicBezTo>
                    <a:pt x="117" y="98"/>
                    <a:pt x="117" y="95"/>
                    <a:pt x="117" y="92"/>
                  </a:cubicBezTo>
                  <a:cubicBezTo>
                    <a:pt x="117" y="91"/>
                    <a:pt x="117" y="89"/>
                    <a:pt x="117" y="88"/>
                  </a:cubicBezTo>
                  <a:cubicBezTo>
                    <a:pt x="117" y="84"/>
                    <a:pt x="117" y="80"/>
                    <a:pt x="118" y="77"/>
                  </a:cubicBezTo>
                  <a:cubicBezTo>
                    <a:pt x="119" y="75"/>
                    <a:pt x="121" y="72"/>
                    <a:pt x="126" y="70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18" y="58"/>
                    <a:pt x="114" y="55"/>
                    <a:pt x="111" y="52"/>
                  </a:cubicBezTo>
                  <a:cubicBezTo>
                    <a:pt x="110" y="51"/>
                    <a:pt x="109" y="50"/>
                    <a:pt x="108" y="49"/>
                  </a:cubicBezTo>
                  <a:cubicBezTo>
                    <a:pt x="108" y="48"/>
                    <a:pt x="108" y="47"/>
                    <a:pt x="108" y="46"/>
                  </a:cubicBezTo>
                  <a:cubicBezTo>
                    <a:pt x="108" y="43"/>
                    <a:pt x="109" y="40"/>
                    <a:pt x="110" y="36"/>
                  </a:cubicBezTo>
                  <a:cubicBezTo>
                    <a:pt x="112" y="33"/>
                    <a:pt x="114" y="28"/>
                    <a:pt x="116" y="22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1" y="20"/>
                    <a:pt x="94" y="22"/>
                    <a:pt x="88" y="22"/>
                  </a:cubicBezTo>
                  <a:cubicBezTo>
                    <a:pt x="84" y="22"/>
                    <a:pt x="81" y="21"/>
                    <a:pt x="78" y="19"/>
                  </a:cubicBezTo>
                  <a:cubicBezTo>
                    <a:pt x="75" y="17"/>
                    <a:pt x="73" y="14"/>
                    <a:pt x="70" y="9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9" y="16"/>
                    <a:pt x="56" y="21"/>
                    <a:pt x="53" y="23"/>
                  </a:cubicBezTo>
                  <a:cubicBezTo>
                    <a:pt x="52" y="25"/>
                    <a:pt x="50" y="25"/>
                    <a:pt x="49" y="26"/>
                  </a:cubicBezTo>
                  <a:cubicBezTo>
                    <a:pt x="47" y="27"/>
                    <a:pt x="45" y="27"/>
                    <a:pt x="43" y="27"/>
                  </a:cubicBezTo>
                  <a:cubicBezTo>
                    <a:pt x="39" y="27"/>
                    <a:pt x="34" y="26"/>
                    <a:pt x="28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5" y="37"/>
                    <a:pt x="26" y="42"/>
                    <a:pt x="26" y="46"/>
                  </a:cubicBezTo>
                  <a:cubicBezTo>
                    <a:pt x="26" y="50"/>
                    <a:pt x="25" y="53"/>
                    <a:pt x="22" y="56"/>
                  </a:cubicBezTo>
                  <a:cubicBezTo>
                    <a:pt x="20" y="59"/>
                    <a:pt x="16" y="62"/>
                    <a:pt x="9" y="6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7" y="76"/>
                    <a:pt x="23" y="78"/>
                    <a:pt x="26" y="80"/>
                  </a:cubicBezTo>
                  <a:cubicBezTo>
                    <a:pt x="28" y="81"/>
                    <a:pt x="29" y="82"/>
                    <a:pt x="30" y="83"/>
                  </a:cubicBezTo>
                  <a:cubicBezTo>
                    <a:pt x="30" y="84"/>
                    <a:pt x="31" y="85"/>
                    <a:pt x="31" y="87"/>
                  </a:cubicBezTo>
                  <a:cubicBezTo>
                    <a:pt x="31" y="91"/>
                    <a:pt x="29" y="97"/>
                    <a:pt x="25" y="10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7" y="110"/>
                    <a:pt x="42" y="109"/>
                    <a:pt x="46" y="109"/>
                  </a:cubicBezTo>
                  <a:cubicBezTo>
                    <a:pt x="50" y="109"/>
                    <a:pt x="53" y="110"/>
                    <a:pt x="56" y="112"/>
                  </a:cubicBezTo>
                  <a:cubicBezTo>
                    <a:pt x="59" y="115"/>
                    <a:pt x="62" y="119"/>
                    <a:pt x="65" y="126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6" y="118"/>
                    <a:pt x="79" y="114"/>
                    <a:pt x="82" y="111"/>
                  </a:cubicBezTo>
                  <a:cubicBezTo>
                    <a:pt x="83" y="110"/>
                    <a:pt x="85" y="109"/>
                    <a:pt x="87" y="108"/>
                  </a:cubicBezTo>
                  <a:cubicBezTo>
                    <a:pt x="88" y="108"/>
                    <a:pt x="90" y="108"/>
                    <a:pt x="92" y="108"/>
                  </a:cubicBezTo>
                  <a:cubicBezTo>
                    <a:pt x="96" y="107"/>
                    <a:pt x="101" y="108"/>
                    <a:pt x="107" y="110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2" y="109"/>
                    <a:pt x="112" y="109"/>
                    <a:pt x="112" y="109"/>
                  </a:cubicBezTo>
                  <a:lnTo>
                    <a:pt x="109" y="106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-95250" y="7237413"/>
              <a:ext cx="104775" cy="2395538"/>
            </a:xfrm>
            <a:custGeom>
              <a:avLst/>
              <a:gdLst>
                <a:gd name="T0" fmla="*/ 0 w 66"/>
                <a:gd name="T1" fmla="*/ 0 h 1509"/>
                <a:gd name="T2" fmla="*/ 42 w 66"/>
                <a:gd name="T3" fmla="*/ 1509 h 1509"/>
                <a:gd name="T4" fmla="*/ 66 w 66"/>
                <a:gd name="T5" fmla="*/ 1509 h 1509"/>
                <a:gd name="T6" fmla="*/ 24 w 66"/>
                <a:gd name="T7" fmla="*/ 0 h 1509"/>
                <a:gd name="T8" fmla="*/ 0 w 66"/>
                <a:gd name="T9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9">
                  <a:moveTo>
                    <a:pt x="0" y="0"/>
                  </a:moveTo>
                  <a:lnTo>
                    <a:pt x="42" y="1509"/>
                  </a:lnTo>
                  <a:lnTo>
                    <a:pt x="66" y="150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-95250" y="7237413"/>
              <a:ext cx="104775" cy="2395538"/>
            </a:xfrm>
            <a:custGeom>
              <a:avLst/>
              <a:gdLst>
                <a:gd name="T0" fmla="*/ 0 w 66"/>
                <a:gd name="T1" fmla="*/ 0 h 1509"/>
                <a:gd name="T2" fmla="*/ 42 w 66"/>
                <a:gd name="T3" fmla="*/ 1509 h 1509"/>
                <a:gd name="T4" fmla="*/ 66 w 66"/>
                <a:gd name="T5" fmla="*/ 1509 h 1509"/>
                <a:gd name="T6" fmla="*/ 24 w 66"/>
                <a:gd name="T7" fmla="*/ 0 h 1509"/>
                <a:gd name="T8" fmla="*/ 0 w 66"/>
                <a:gd name="T9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9">
                  <a:moveTo>
                    <a:pt x="0" y="0"/>
                  </a:moveTo>
                  <a:lnTo>
                    <a:pt x="42" y="1509"/>
                  </a:lnTo>
                  <a:lnTo>
                    <a:pt x="66" y="1509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-879475" y="7551738"/>
              <a:ext cx="1673225" cy="1766888"/>
            </a:xfrm>
            <a:custGeom>
              <a:avLst/>
              <a:gdLst>
                <a:gd name="T0" fmla="*/ 1038 w 1054"/>
                <a:gd name="T1" fmla="*/ 0 h 1113"/>
                <a:gd name="T2" fmla="*/ 0 w 1054"/>
                <a:gd name="T3" fmla="*/ 1095 h 1113"/>
                <a:gd name="T4" fmla="*/ 19 w 1054"/>
                <a:gd name="T5" fmla="*/ 1113 h 1113"/>
                <a:gd name="T6" fmla="*/ 1054 w 1054"/>
                <a:gd name="T7" fmla="*/ 16 h 1113"/>
                <a:gd name="T8" fmla="*/ 1038 w 1054"/>
                <a:gd name="T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113">
                  <a:moveTo>
                    <a:pt x="1038" y="0"/>
                  </a:moveTo>
                  <a:lnTo>
                    <a:pt x="0" y="1095"/>
                  </a:lnTo>
                  <a:lnTo>
                    <a:pt x="19" y="1113"/>
                  </a:lnTo>
                  <a:lnTo>
                    <a:pt x="1054" y="1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-879475" y="7551738"/>
              <a:ext cx="1673225" cy="1766888"/>
            </a:xfrm>
            <a:custGeom>
              <a:avLst/>
              <a:gdLst>
                <a:gd name="T0" fmla="*/ 1038 w 1054"/>
                <a:gd name="T1" fmla="*/ 0 h 1113"/>
                <a:gd name="T2" fmla="*/ 0 w 1054"/>
                <a:gd name="T3" fmla="*/ 1095 h 1113"/>
                <a:gd name="T4" fmla="*/ 19 w 1054"/>
                <a:gd name="T5" fmla="*/ 1113 h 1113"/>
                <a:gd name="T6" fmla="*/ 1054 w 1054"/>
                <a:gd name="T7" fmla="*/ 16 h 1113"/>
                <a:gd name="T8" fmla="*/ 1038 w 1054"/>
                <a:gd name="T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113">
                  <a:moveTo>
                    <a:pt x="1038" y="0"/>
                  </a:moveTo>
                  <a:lnTo>
                    <a:pt x="0" y="1095"/>
                  </a:lnTo>
                  <a:lnTo>
                    <a:pt x="19" y="1113"/>
                  </a:lnTo>
                  <a:lnTo>
                    <a:pt x="1054" y="16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-925513" y="7597775"/>
              <a:ext cx="1766888" cy="1674813"/>
            </a:xfrm>
            <a:custGeom>
              <a:avLst/>
              <a:gdLst>
                <a:gd name="T0" fmla="*/ 0 w 1113"/>
                <a:gd name="T1" fmla="*/ 16 h 1055"/>
                <a:gd name="T2" fmla="*/ 1097 w 1113"/>
                <a:gd name="T3" fmla="*/ 1055 h 1055"/>
                <a:gd name="T4" fmla="*/ 1113 w 1113"/>
                <a:gd name="T5" fmla="*/ 1036 h 1055"/>
                <a:gd name="T6" fmla="*/ 16 w 1113"/>
                <a:gd name="T7" fmla="*/ 0 h 1055"/>
                <a:gd name="T8" fmla="*/ 0 w 1113"/>
                <a:gd name="T9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055">
                  <a:moveTo>
                    <a:pt x="0" y="16"/>
                  </a:moveTo>
                  <a:lnTo>
                    <a:pt x="1097" y="1055"/>
                  </a:lnTo>
                  <a:lnTo>
                    <a:pt x="1113" y="1036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-925513" y="7597775"/>
              <a:ext cx="1766888" cy="1674813"/>
            </a:xfrm>
            <a:custGeom>
              <a:avLst/>
              <a:gdLst>
                <a:gd name="T0" fmla="*/ 0 w 1113"/>
                <a:gd name="T1" fmla="*/ 16 h 1055"/>
                <a:gd name="T2" fmla="*/ 1097 w 1113"/>
                <a:gd name="T3" fmla="*/ 1055 h 1055"/>
                <a:gd name="T4" fmla="*/ 1113 w 1113"/>
                <a:gd name="T5" fmla="*/ 1036 h 1055"/>
                <a:gd name="T6" fmla="*/ 16 w 1113"/>
                <a:gd name="T7" fmla="*/ 0 h 1055"/>
                <a:gd name="T8" fmla="*/ 0 w 1113"/>
                <a:gd name="T9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055">
                  <a:moveTo>
                    <a:pt x="0" y="16"/>
                  </a:moveTo>
                  <a:lnTo>
                    <a:pt x="1097" y="1055"/>
                  </a:lnTo>
                  <a:lnTo>
                    <a:pt x="1113" y="103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-1239838" y="8382000"/>
              <a:ext cx="2393950" cy="106363"/>
            </a:xfrm>
            <a:custGeom>
              <a:avLst/>
              <a:gdLst>
                <a:gd name="T0" fmla="*/ 0 w 1508"/>
                <a:gd name="T1" fmla="*/ 67 h 67"/>
                <a:gd name="T2" fmla="*/ 1508 w 1508"/>
                <a:gd name="T3" fmla="*/ 24 h 67"/>
                <a:gd name="T4" fmla="*/ 1508 w 1508"/>
                <a:gd name="T5" fmla="*/ 0 h 67"/>
                <a:gd name="T6" fmla="*/ 0 w 1508"/>
                <a:gd name="T7" fmla="*/ 43 h 67"/>
                <a:gd name="T8" fmla="*/ 0 w 1508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8" h="67">
                  <a:moveTo>
                    <a:pt x="0" y="67"/>
                  </a:moveTo>
                  <a:lnTo>
                    <a:pt x="1508" y="24"/>
                  </a:lnTo>
                  <a:lnTo>
                    <a:pt x="1508" y="0"/>
                  </a:lnTo>
                  <a:lnTo>
                    <a:pt x="0" y="4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-1239838" y="8382000"/>
              <a:ext cx="2393950" cy="106363"/>
            </a:xfrm>
            <a:custGeom>
              <a:avLst/>
              <a:gdLst>
                <a:gd name="T0" fmla="*/ 0 w 1508"/>
                <a:gd name="T1" fmla="*/ 67 h 67"/>
                <a:gd name="T2" fmla="*/ 1508 w 1508"/>
                <a:gd name="T3" fmla="*/ 24 h 67"/>
                <a:gd name="T4" fmla="*/ 1508 w 1508"/>
                <a:gd name="T5" fmla="*/ 0 h 67"/>
                <a:gd name="T6" fmla="*/ 0 w 1508"/>
                <a:gd name="T7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67">
                  <a:moveTo>
                    <a:pt x="0" y="67"/>
                  </a:moveTo>
                  <a:lnTo>
                    <a:pt x="1508" y="24"/>
                  </a:lnTo>
                  <a:lnTo>
                    <a:pt x="1508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2554963" y="846005"/>
            <a:ext cx="1413185" cy="1879248"/>
            <a:chOff x="-6951663" y="2501900"/>
            <a:chExt cx="1944688" cy="2586038"/>
          </a:xfrm>
        </p:grpSpPr>
        <p:sp>
          <p:nvSpPr>
            <p:cNvPr id="35" name="Freeform 31"/>
            <p:cNvSpPr/>
            <p:nvPr/>
          </p:nvSpPr>
          <p:spPr bwMode="auto">
            <a:xfrm>
              <a:off x="-6315075" y="4732338"/>
              <a:ext cx="452438" cy="304800"/>
            </a:xfrm>
            <a:custGeom>
              <a:avLst/>
              <a:gdLst>
                <a:gd name="T0" fmla="*/ 100 w 107"/>
                <a:gd name="T1" fmla="*/ 60 h 72"/>
                <a:gd name="T2" fmla="*/ 39 w 107"/>
                <a:gd name="T3" fmla="*/ 52 h 72"/>
                <a:gd name="T4" fmla="*/ 5 w 107"/>
                <a:gd name="T5" fmla="*/ 11 h 72"/>
                <a:gd name="T6" fmla="*/ 83 w 107"/>
                <a:gd name="T7" fmla="*/ 19 h 72"/>
                <a:gd name="T8" fmla="*/ 100 w 107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72">
                  <a:moveTo>
                    <a:pt x="100" y="60"/>
                  </a:moveTo>
                  <a:cubicBezTo>
                    <a:pt x="95" y="72"/>
                    <a:pt x="63" y="64"/>
                    <a:pt x="39" y="52"/>
                  </a:cubicBezTo>
                  <a:cubicBezTo>
                    <a:pt x="15" y="41"/>
                    <a:pt x="0" y="23"/>
                    <a:pt x="5" y="11"/>
                  </a:cubicBezTo>
                  <a:cubicBezTo>
                    <a:pt x="11" y="0"/>
                    <a:pt x="59" y="7"/>
                    <a:pt x="83" y="19"/>
                  </a:cubicBezTo>
                  <a:cubicBezTo>
                    <a:pt x="107" y="30"/>
                    <a:pt x="105" y="49"/>
                    <a:pt x="100" y="6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-6735763" y="4498975"/>
              <a:ext cx="461963" cy="330200"/>
            </a:xfrm>
            <a:custGeom>
              <a:avLst/>
              <a:gdLst>
                <a:gd name="T0" fmla="*/ 6 w 109"/>
                <a:gd name="T1" fmla="*/ 24 h 78"/>
                <a:gd name="T2" fmla="*/ 51 w 109"/>
                <a:gd name="T3" fmla="*/ 66 h 78"/>
                <a:gd name="T4" fmla="*/ 104 w 109"/>
                <a:gd name="T5" fmla="*/ 66 h 78"/>
                <a:gd name="T6" fmla="*/ 48 w 109"/>
                <a:gd name="T7" fmla="*/ 11 h 78"/>
                <a:gd name="T8" fmla="*/ 6 w 109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8">
                  <a:moveTo>
                    <a:pt x="6" y="24"/>
                  </a:moveTo>
                  <a:cubicBezTo>
                    <a:pt x="0" y="36"/>
                    <a:pt x="27" y="55"/>
                    <a:pt x="51" y="66"/>
                  </a:cubicBezTo>
                  <a:cubicBezTo>
                    <a:pt x="75" y="78"/>
                    <a:pt x="99" y="77"/>
                    <a:pt x="104" y="66"/>
                  </a:cubicBezTo>
                  <a:cubicBezTo>
                    <a:pt x="109" y="54"/>
                    <a:pt x="72" y="22"/>
                    <a:pt x="48" y="11"/>
                  </a:cubicBezTo>
                  <a:cubicBezTo>
                    <a:pt x="24" y="0"/>
                    <a:pt x="11" y="13"/>
                    <a:pt x="6" y="24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-5713413" y="2887663"/>
              <a:ext cx="76200" cy="157163"/>
            </a:xfrm>
            <a:custGeom>
              <a:avLst/>
              <a:gdLst>
                <a:gd name="T0" fmla="*/ 13 w 18"/>
                <a:gd name="T1" fmla="*/ 20 h 37"/>
                <a:gd name="T2" fmla="*/ 0 w 18"/>
                <a:gd name="T3" fmla="*/ 37 h 37"/>
                <a:gd name="T4" fmla="*/ 5 w 18"/>
                <a:gd name="T5" fmla="*/ 17 h 37"/>
                <a:gd name="T6" fmla="*/ 18 w 18"/>
                <a:gd name="T7" fmla="*/ 0 h 37"/>
                <a:gd name="T8" fmla="*/ 13 w 18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3" y="20"/>
                  </a:moveTo>
                  <a:cubicBezTo>
                    <a:pt x="8" y="31"/>
                    <a:pt x="0" y="37"/>
                    <a:pt x="0" y="37"/>
                  </a:cubicBezTo>
                  <a:cubicBezTo>
                    <a:pt x="0" y="37"/>
                    <a:pt x="0" y="27"/>
                    <a:pt x="5" y="17"/>
                  </a:cubicBezTo>
                  <a:cubicBezTo>
                    <a:pt x="10" y="7"/>
                    <a:pt x="18" y="0"/>
                    <a:pt x="18" y="0"/>
                  </a:cubicBezTo>
                  <a:cubicBezTo>
                    <a:pt x="18" y="0"/>
                    <a:pt x="18" y="10"/>
                    <a:pt x="13" y="2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-6764338" y="2501900"/>
              <a:ext cx="1757363" cy="2463800"/>
            </a:xfrm>
            <a:custGeom>
              <a:avLst/>
              <a:gdLst>
                <a:gd name="T0" fmla="*/ 310 w 415"/>
                <a:gd name="T1" fmla="*/ 238 h 581"/>
                <a:gd name="T2" fmla="*/ 382 w 415"/>
                <a:gd name="T3" fmla="*/ 170 h 581"/>
                <a:gd name="T4" fmla="*/ 386 w 415"/>
                <a:gd name="T5" fmla="*/ 138 h 581"/>
                <a:gd name="T6" fmla="*/ 387 w 415"/>
                <a:gd name="T7" fmla="*/ 110 h 581"/>
                <a:gd name="T8" fmla="*/ 415 w 415"/>
                <a:gd name="T9" fmla="*/ 66 h 581"/>
                <a:gd name="T10" fmla="*/ 388 w 415"/>
                <a:gd name="T11" fmla="*/ 66 h 581"/>
                <a:gd name="T12" fmla="*/ 354 w 415"/>
                <a:gd name="T13" fmla="*/ 79 h 581"/>
                <a:gd name="T14" fmla="*/ 330 w 415"/>
                <a:gd name="T15" fmla="*/ 63 h 581"/>
                <a:gd name="T16" fmla="*/ 303 w 415"/>
                <a:gd name="T17" fmla="*/ 55 h 581"/>
                <a:gd name="T18" fmla="*/ 274 w 415"/>
                <a:gd name="T19" fmla="*/ 0 h 581"/>
                <a:gd name="T20" fmla="*/ 258 w 415"/>
                <a:gd name="T21" fmla="*/ 49 h 581"/>
                <a:gd name="T22" fmla="*/ 237 w 415"/>
                <a:gd name="T23" fmla="*/ 68 h 581"/>
                <a:gd name="T24" fmla="*/ 215 w 415"/>
                <a:gd name="T25" fmla="*/ 92 h 581"/>
                <a:gd name="T26" fmla="*/ 209 w 415"/>
                <a:gd name="T27" fmla="*/ 190 h 581"/>
                <a:gd name="T28" fmla="*/ 45 w 415"/>
                <a:gd name="T29" fmla="*/ 379 h 581"/>
                <a:gd name="T30" fmla="*/ 106 w 415"/>
                <a:gd name="T31" fmla="*/ 541 h 581"/>
                <a:gd name="T32" fmla="*/ 269 w 415"/>
                <a:gd name="T33" fmla="*/ 484 h 581"/>
                <a:gd name="T34" fmla="*/ 310 w 415"/>
                <a:gd name="T35" fmla="*/ 238 h 581"/>
                <a:gd name="T36" fmla="*/ 276 w 415"/>
                <a:gd name="T37" fmla="*/ 128 h 581"/>
                <a:gd name="T38" fmla="*/ 247 w 415"/>
                <a:gd name="T39" fmla="*/ 119 h 581"/>
                <a:gd name="T40" fmla="*/ 257 w 415"/>
                <a:gd name="T41" fmla="*/ 77 h 581"/>
                <a:gd name="T42" fmla="*/ 258 w 415"/>
                <a:gd name="T43" fmla="*/ 77 h 581"/>
                <a:gd name="T44" fmla="*/ 277 w 415"/>
                <a:gd name="T45" fmla="*/ 127 h 581"/>
                <a:gd name="T46" fmla="*/ 276 w 415"/>
                <a:gd name="T47" fmla="*/ 128 h 581"/>
                <a:gd name="T48" fmla="*/ 311 w 415"/>
                <a:gd name="T49" fmla="*/ 144 h 581"/>
                <a:gd name="T50" fmla="*/ 310 w 415"/>
                <a:gd name="T51" fmla="*/ 143 h 581"/>
                <a:gd name="T52" fmla="*/ 361 w 415"/>
                <a:gd name="T53" fmla="*/ 126 h 581"/>
                <a:gd name="T54" fmla="*/ 362 w 415"/>
                <a:gd name="T55" fmla="*/ 127 h 581"/>
                <a:gd name="T56" fmla="*/ 336 w 415"/>
                <a:gd name="T57" fmla="*/ 160 h 581"/>
                <a:gd name="T58" fmla="*/ 311 w 415"/>
                <a:gd name="T59" fmla="*/ 14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581">
                  <a:moveTo>
                    <a:pt x="310" y="238"/>
                  </a:moveTo>
                  <a:cubicBezTo>
                    <a:pt x="311" y="192"/>
                    <a:pt x="366" y="206"/>
                    <a:pt x="382" y="170"/>
                  </a:cubicBezTo>
                  <a:cubicBezTo>
                    <a:pt x="387" y="161"/>
                    <a:pt x="388" y="150"/>
                    <a:pt x="386" y="138"/>
                  </a:cubicBezTo>
                  <a:cubicBezTo>
                    <a:pt x="385" y="129"/>
                    <a:pt x="385" y="119"/>
                    <a:pt x="387" y="110"/>
                  </a:cubicBezTo>
                  <a:cubicBezTo>
                    <a:pt x="396" y="79"/>
                    <a:pt x="415" y="66"/>
                    <a:pt x="415" y="66"/>
                  </a:cubicBezTo>
                  <a:cubicBezTo>
                    <a:pt x="403" y="66"/>
                    <a:pt x="395" y="66"/>
                    <a:pt x="388" y="66"/>
                  </a:cubicBezTo>
                  <a:cubicBezTo>
                    <a:pt x="371" y="64"/>
                    <a:pt x="366" y="63"/>
                    <a:pt x="354" y="79"/>
                  </a:cubicBezTo>
                  <a:cubicBezTo>
                    <a:pt x="347" y="72"/>
                    <a:pt x="339" y="67"/>
                    <a:pt x="330" y="63"/>
                  </a:cubicBezTo>
                  <a:cubicBezTo>
                    <a:pt x="322" y="59"/>
                    <a:pt x="312" y="56"/>
                    <a:pt x="303" y="55"/>
                  </a:cubicBezTo>
                  <a:cubicBezTo>
                    <a:pt x="310" y="29"/>
                    <a:pt x="302" y="36"/>
                    <a:pt x="274" y="0"/>
                  </a:cubicBezTo>
                  <a:cubicBezTo>
                    <a:pt x="274" y="0"/>
                    <a:pt x="274" y="25"/>
                    <a:pt x="258" y="49"/>
                  </a:cubicBezTo>
                  <a:cubicBezTo>
                    <a:pt x="252" y="57"/>
                    <a:pt x="245" y="63"/>
                    <a:pt x="237" y="68"/>
                  </a:cubicBezTo>
                  <a:cubicBezTo>
                    <a:pt x="227" y="74"/>
                    <a:pt x="219" y="82"/>
                    <a:pt x="215" y="92"/>
                  </a:cubicBezTo>
                  <a:cubicBezTo>
                    <a:pt x="199" y="126"/>
                    <a:pt x="243" y="161"/>
                    <a:pt x="209" y="190"/>
                  </a:cubicBezTo>
                  <a:cubicBezTo>
                    <a:pt x="157" y="235"/>
                    <a:pt x="73" y="319"/>
                    <a:pt x="45" y="379"/>
                  </a:cubicBezTo>
                  <a:cubicBezTo>
                    <a:pt x="0" y="475"/>
                    <a:pt x="52" y="516"/>
                    <a:pt x="106" y="541"/>
                  </a:cubicBezTo>
                  <a:cubicBezTo>
                    <a:pt x="160" y="567"/>
                    <a:pt x="224" y="581"/>
                    <a:pt x="269" y="484"/>
                  </a:cubicBezTo>
                  <a:cubicBezTo>
                    <a:pt x="297" y="425"/>
                    <a:pt x="309" y="306"/>
                    <a:pt x="310" y="238"/>
                  </a:cubicBezTo>
                  <a:moveTo>
                    <a:pt x="276" y="128"/>
                  </a:moveTo>
                  <a:cubicBezTo>
                    <a:pt x="268" y="131"/>
                    <a:pt x="253" y="133"/>
                    <a:pt x="247" y="119"/>
                  </a:cubicBezTo>
                  <a:cubicBezTo>
                    <a:pt x="242" y="105"/>
                    <a:pt x="247" y="89"/>
                    <a:pt x="257" y="77"/>
                  </a:cubicBezTo>
                  <a:cubicBezTo>
                    <a:pt x="257" y="77"/>
                    <a:pt x="258" y="77"/>
                    <a:pt x="258" y="77"/>
                  </a:cubicBezTo>
                  <a:cubicBezTo>
                    <a:pt x="277" y="127"/>
                    <a:pt x="277" y="127"/>
                    <a:pt x="277" y="127"/>
                  </a:cubicBezTo>
                  <a:cubicBezTo>
                    <a:pt x="277" y="128"/>
                    <a:pt x="276" y="128"/>
                    <a:pt x="276" y="128"/>
                  </a:cubicBezTo>
                  <a:moveTo>
                    <a:pt x="311" y="144"/>
                  </a:moveTo>
                  <a:cubicBezTo>
                    <a:pt x="310" y="144"/>
                    <a:pt x="310" y="143"/>
                    <a:pt x="310" y="143"/>
                  </a:cubicBezTo>
                  <a:cubicBezTo>
                    <a:pt x="361" y="126"/>
                    <a:pt x="361" y="126"/>
                    <a:pt x="361" y="126"/>
                  </a:cubicBezTo>
                  <a:cubicBezTo>
                    <a:pt x="362" y="126"/>
                    <a:pt x="362" y="126"/>
                    <a:pt x="362" y="127"/>
                  </a:cubicBezTo>
                  <a:cubicBezTo>
                    <a:pt x="359" y="142"/>
                    <a:pt x="350" y="156"/>
                    <a:pt x="336" y="160"/>
                  </a:cubicBezTo>
                  <a:cubicBezTo>
                    <a:pt x="322" y="165"/>
                    <a:pt x="313" y="152"/>
                    <a:pt x="311" y="144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-5375275" y="3044825"/>
              <a:ext cx="76200" cy="157163"/>
            </a:xfrm>
            <a:custGeom>
              <a:avLst/>
              <a:gdLst>
                <a:gd name="T0" fmla="*/ 5 w 18"/>
                <a:gd name="T1" fmla="*/ 17 h 37"/>
                <a:gd name="T2" fmla="*/ 0 w 18"/>
                <a:gd name="T3" fmla="*/ 37 h 37"/>
                <a:gd name="T4" fmla="*/ 13 w 18"/>
                <a:gd name="T5" fmla="*/ 21 h 37"/>
                <a:gd name="T6" fmla="*/ 17 w 18"/>
                <a:gd name="T7" fmla="*/ 0 h 37"/>
                <a:gd name="T8" fmla="*/ 5 w 18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5" y="17"/>
                  </a:moveTo>
                  <a:cubicBezTo>
                    <a:pt x="0" y="27"/>
                    <a:pt x="0" y="37"/>
                    <a:pt x="0" y="37"/>
                  </a:cubicBezTo>
                  <a:cubicBezTo>
                    <a:pt x="0" y="37"/>
                    <a:pt x="8" y="31"/>
                    <a:pt x="13" y="21"/>
                  </a:cubicBezTo>
                  <a:cubicBezTo>
                    <a:pt x="18" y="11"/>
                    <a:pt x="17" y="0"/>
                    <a:pt x="17" y="0"/>
                  </a:cubicBezTo>
                  <a:cubicBezTo>
                    <a:pt x="17" y="0"/>
                    <a:pt x="10" y="7"/>
                    <a:pt x="5" y="17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-6951663" y="3036888"/>
              <a:ext cx="796925" cy="1466850"/>
            </a:xfrm>
            <a:custGeom>
              <a:avLst/>
              <a:gdLst>
                <a:gd name="T0" fmla="*/ 119 w 188"/>
                <a:gd name="T1" fmla="*/ 79 h 346"/>
                <a:gd name="T2" fmla="*/ 108 w 188"/>
                <a:gd name="T3" fmla="*/ 84 h 346"/>
                <a:gd name="T4" fmla="*/ 108 w 188"/>
                <a:gd name="T5" fmla="*/ 86 h 346"/>
                <a:gd name="T6" fmla="*/ 108 w 188"/>
                <a:gd name="T7" fmla="*/ 91 h 346"/>
                <a:gd name="T8" fmla="*/ 120 w 188"/>
                <a:gd name="T9" fmla="*/ 100 h 346"/>
                <a:gd name="T10" fmla="*/ 136 w 188"/>
                <a:gd name="T11" fmla="*/ 89 h 346"/>
                <a:gd name="T12" fmla="*/ 121 w 188"/>
                <a:gd name="T13" fmla="*/ 63 h 346"/>
                <a:gd name="T14" fmla="*/ 103 w 188"/>
                <a:gd name="T15" fmla="*/ 65 h 346"/>
                <a:gd name="T16" fmla="*/ 88 w 188"/>
                <a:gd name="T17" fmla="*/ 84 h 346"/>
                <a:gd name="T18" fmla="*/ 87 w 188"/>
                <a:gd name="T19" fmla="*/ 85 h 346"/>
                <a:gd name="T20" fmla="*/ 87 w 188"/>
                <a:gd name="T21" fmla="*/ 96 h 346"/>
                <a:gd name="T22" fmla="*/ 110 w 188"/>
                <a:gd name="T23" fmla="*/ 124 h 346"/>
                <a:gd name="T24" fmla="*/ 137 w 188"/>
                <a:gd name="T25" fmla="*/ 124 h 346"/>
                <a:gd name="T26" fmla="*/ 168 w 188"/>
                <a:gd name="T27" fmla="*/ 88 h 346"/>
                <a:gd name="T28" fmla="*/ 169 w 188"/>
                <a:gd name="T29" fmla="*/ 85 h 346"/>
                <a:gd name="T30" fmla="*/ 164 w 188"/>
                <a:gd name="T31" fmla="*/ 56 h 346"/>
                <a:gd name="T32" fmla="*/ 122 w 188"/>
                <a:gd name="T33" fmla="*/ 23 h 346"/>
                <a:gd name="T34" fmla="*/ 121 w 188"/>
                <a:gd name="T35" fmla="*/ 22 h 346"/>
                <a:gd name="T36" fmla="*/ 111 w 188"/>
                <a:gd name="T37" fmla="*/ 22 h 346"/>
                <a:gd name="T38" fmla="*/ 63 w 188"/>
                <a:gd name="T39" fmla="*/ 43 h 346"/>
                <a:gd name="T40" fmla="*/ 62 w 188"/>
                <a:gd name="T41" fmla="*/ 44 h 346"/>
                <a:gd name="T42" fmla="*/ 54 w 188"/>
                <a:gd name="T43" fmla="*/ 53 h 346"/>
                <a:gd name="T44" fmla="*/ 43 w 188"/>
                <a:gd name="T45" fmla="*/ 71 h 346"/>
                <a:gd name="T46" fmla="*/ 28 w 188"/>
                <a:gd name="T47" fmla="*/ 171 h 346"/>
                <a:gd name="T48" fmla="*/ 32 w 188"/>
                <a:gd name="T49" fmla="*/ 210 h 346"/>
                <a:gd name="T50" fmla="*/ 34 w 188"/>
                <a:gd name="T51" fmla="*/ 216 h 346"/>
                <a:gd name="T52" fmla="*/ 37 w 188"/>
                <a:gd name="T53" fmla="*/ 230 h 346"/>
                <a:gd name="T54" fmla="*/ 94 w 188"/>
                <a:gd name="T55" fmla="*/ 310 h 346"/>
                <a:gd name="T56" fmla="*/ 85 w 188"/>
                <a:gd name="T57" fmla="*/ 342 h 346"/>
                <a:gd name="T58" fmla="*/ 14 w 188"/>
                <a:gd name="T59" fmla="*/ 253 h 346"/>
                <a:gd name="T60" fmla="*/ 6 w 188"/>
                <a:gd name="T61" fmla="*/ 222 h 346"/>
                <a:gd name="T62" fmla="*/ 3 w 188"/>
                <a:gd name="T63" fmla="*/ 206 h 346"/>
                <a:gd name="T64" fmla="*/ 1 w 188"/>
                <a:gd name="T65" fmla="*/ 155 h 346"/>
                <a:gd name="T66" fmla="*/ 27 w 188"/>
                <a:gd name="T67" fmla="*/ 51 h 346"/>
                <a:gd name="T68" fmla="*/ 38 w 188"/>
                <a:gd name="T69" fmla="*/ 35 h 346"/>
                <a:gd name="T70" fmla="*/ 46 w 188"/>
                <a:gd name="T71" fmla="*/ 27 h 346"/>
                <a:gd name="T72" fmla="*/ 65 w 188"/>
                <a:gd name="T73" fmla="*/ 13 h 346"/>
                <a:gd name="T74" fmla="*/ 120 w 188"/>
                <a:gd name="T75" fmla="*/ 1 h 346"/>
                <a:gd name="T76" fmla="*/ 125 w 188"/>
                <a:gd name="T77" fmla="*/ 2 h 346"/>
                <a:gd name="T78" fmla="*/ 170 w 188"/>
                <a:gd name="T79" fmla="*/ 28 h 346"/>
                <a:gd name="T80" fmla="*/ 188 w 188"/>
                <a:gd name="T81" fmla="*/ 82 h 346"/>
                <a:gd name="T82" fmla="*/ 187 w 188"/>
                <a:gd name="T83" fmla="*/ 91 h 346"/>
                <a:gd name="T84" fmla="*/ 142 w 188"/>
                <a:gd name="T85" fmla="*/ 140 h 346"/>
                <a:gd name="T86" fmla="*/ 114 w 188"/>
                <a:gd name="T87" fmla="*/ 142 h 346"/>
                <a:gd name="T88" fmla="*/ 104 w 188"/>
                <a:gd name="T89" fmla="*/ 139 h 346"/>
                <a:gd name="T90" fmla="*/ 73 w 188"/>
                <a:gd name="T91" fmla="*/ 98 h 346"/>
                <a:gd name="T92" fmla="*/ 73 w 188"/>
                <a:gd name="T93" fmla="*/ 83 h 346"/>
                <a:gd name="T94" fmla="*/ 74 w 188"/>
                <a:gd name="T95" fmla="*/ 78 h 346"/>
                <a:gd name="T96" fmla="*/ 106 w 188"/>
                <a:gd name="T97" fmla="*/ 49 h 346"/>
                <a:gd name="T98" fmla="*/ 125 w 188"/>
                <a:gd name="T99" fmla="*/ 50 h 346"/>
                <a:gd name="T100" fmla="*/ 149 w 188"/>
                <a:gd name="T101" fmla="*/ 85 h 346"/>
                <a:gd name="T102" fmla="*/ 123 w 188"/>
                <a:gd name="T103" fmla="*/ 111 h 346"/>
                <a:gd name="T104" fmla="*/ 98 w 188"/>
                <a:gd name="T105" fmla="*/ 93 h 346"/>
                <a:gd name="T106" fmla="*/ 98 w 188"/>
                <a:gd name="T107" fmla="*/ 84 h 346"/>
                <a:gd name="T108" fmla="*/ 119 w 188"/>
                <a:gd name="T109" fmla="*/ 69 h 346"/>
                <a:gd name="T110" fmla="*/ 133 w 188"/>
                <a:gd name="T111" fmla="*/ 8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46">
                  <a:moveTo>
                    <a:pt x="123" y="86"/>
                  </a:moveTo>
                  <a:cubicBezTo>
                    <a:pt x="123" y="86"/>
                    <a:pt x="124" y="85"/>
                    <a:pt x="124" y="84"/>
                  </a:cubicBezTo>
                  <a:cubicBezTo>
                    <a:pt x="123" y="84"/>
                    <a:pt x="123" y="82"/>
                    <a:pt x="122" y="81"/>
                  </a:cubicBezTo>
                  <a:cubicBezTo>
                    <a:pt x="121" y="80"/>
                    <a:pt x="121" y="79"/>
                    <a:pt x="119" y="79"/>
                  </a:cubicBezTo>
                  <a:cubicBezTo>
                    <a:pt x="119" y="79"/>
                    <a:pt x="118" y="78"/>
                    <a:pt x="118" y="78"/>
                  </a:cubicBezTo>
                  <a:cubicBezTo>
                    <a:pt x="118" y="78"/>
                    <a:pt x="117" y="78"/>
                    <a:pt x="117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3" y="79"/>
                    <a:pt x="109" y="81"/>
                    <a:pt x="108" y="84"/>
                  </a:cubicBezTo>
                  <a:cubicBezTo>
                    <a:pt x="108" y="85"/>
                    <a:pt x="108" y="85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8"/>
                    <a:pt x="107" y="88"/>
                    <a:pt x="107" y="89"/>
                  </a:cubicBezTo>
                  <a:cubicBezTo>
                    <a:pt x="107" y="89"/>
                    <a:pt x="108" y="90"/>
                    <a:pt x="108" y="91"/>
                  </a:cubicBezTo>
                  <a:cubicBezTo>
                    <a:pt x="108" y="93"/>
                    <a:pt x="109" y="95"/>
                    <a:pt x="111" y="97"/>
                  </a:cubicBezTo>
                  <a:cubicBezTo>
                    <a:pt x="113" y="99"/>
                    <a:pt x="115" y="100"/>
                    <a:pt x="118" y="100"/>
                  </a:cubicBezTo>
                  <a:cubicBezTo>
                    <a:pt x="118" y="100"/>
                    <a:pt x="118" y="100"/>
                    <a:pt x="119" y="100"/>
                  </a:cubicBezTo>
                  <a:cubicBezTo>
                    <a:pt x="119" y="100"/>
                    <a:pt x="120" y="100"/>
                    <a:pt x="120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4" y="100"/>
                    <a:pt x="125" y="100"/>
                    <a:pt x="127" y="99"/>
                  </a:cubicBezTo>
                  <a:cubicBezTo>
                    <a:pt x="129" y="98"/>
                    <a:pt x="132" y="96"/>
                    <a:pt x="134" y="93"/>
                  </a:cubicBezTo>
                  <a:cubicBezTo>
                    <a:pt x="135" y="92"/>
                    <a:pt x="135" y="91"/>
                    <a:pt x="136" y="89"/>
                  </a:cubicBezTo>
                  <a:cubicBezTo>
                    <a:pt x="136" y="87"/>
                    <a:pt x="137" y="86"/>
                    <a:pt x="137" y="84"/>
                  </a:cubicBezTo>
                  <a:cubicBezTo>
                    <a:pt x="137" y="81"/>
                    <a:pt x="136" y="76"/>
                    <a:pt x="134" y="73"/>
                  </a:cubicBezTo>
                  <a:cubicBezTo>
                    <a:pt x="133" y="70"/>
                    <a:pt x="130" y="67"/>
                    <a:pt x="127" y="65"/>
                  </a:cubicBezTo>
                  <a:cubicBezTo>
                    <a:pt x="125" y="64"/>
                    <a:pt x="123" y="63"/>
                    <a:pt x="121" y="63"/>
                  </a:cubicBezTo>
                  <a:cubicBezTo>
                    <a:pt x="120" y="62"/>
                    <a:pt x="119" y="62"/>
                    <a:pt x="118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6" y="62"/>
                    <a:pt x="115" y="62"/>
                    <a:pt x="115" y="62"/>
                  </a:cubicBezTo>
                  <a:cubicBezTo>
                    <a:pt x="111" y="62"/>
                    <a:pt x="106" y="63"/>
                    <a:pt x="103" y="65"/>
                  </a:cubicBezTo>
                  <a:cubicBezTo>
                    <a:pt x="99" y="66"/>
                    <a:pt x="95" y="69"/>
                    <a:pt x="92" y="73"/>
                  </a:cubicBezTo>
                  <a:cubicBezTo>
                    <a:pt x="91" y="75"/>
                    <a:pt x="90" y="77"/>
                    <a:pt x="89" y="79"/>
                  </a:cubicBezTo>
                  <a:cubicBezTo>
                    <a:pt x="89" y="80"/>
                    <a:pt x="88" y="81"/>
                    <a:pt x="88" y="82"/>
                  </a:cubicBezTo>
                  <a:cubicBezTo>
                    <a:pt x="88" y="82"/>
                    <a:pt x="88" y="83"/>
                    <a:pt x="88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90"/>
                    <a:pt x="87" y="91"/>
                    <a:pt x="87" y="92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7"/>
                    <a:pt x="88" y="99"/>
                    <a:pt x="88" y="100"/>
                  </a:cubicBezTo>
                  <a:cubicBezTo>
                    <a:pt x="89" y="104"/>
                    <a:pt x="92" y="109"/>
                    <a:pt x="95" y="113"/>
                  </a:cubicBezTo>
                  <a:cubicBezTo>
                    <a:pt x="98" y="117"/>
                    <a:pt x="102" y="120"/>
                    <a:pt x="106" y="122"/>
                  </a:cubicBezTo>
                  <a:cubicBezTo>
                    <a:pt x="107" y="123"/>
                    <a:pt x="109" y="123"/>
                    <a:pt x="110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6" y="126"/>
                    <a:pt x="132" y="126"/>
                    <a:pt x="137" y="124"/>
                  </a:cubicBezTo>
                  <a:cubicBezTo>
                    <a:pt x="142" y="122"/>
                    <a:pt x="147" y="120"/>
                    <a:pt x="151" y="117"/>
                  </a:cubicBezTo>
                  <a:cubicBezTo>
                    <a:pt x="160" y="110"/>
                    <a:pt x="166" y="100"/>
                    <a:pt x="168" y="89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3"/>
                    <a:pt x="169" y="82"/>
                    <a:pt x="169" y="80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5"/>
                    <a:pt x="169" y="74"/>
                    <a:pt x="169" y="72"/>
                  </a:cubicBezTo>
                  <a:cubicBezTo>
                    <a:pt x="168" y="67"/>
                    <a:pt x="166" y="61"/>
                    <a:pt x="164" y="56"/>
                  </a:cubicBezTo>
                  <a:cubicBezTo>
                    <a:pt x="162" y="51"/>
                    <a:pt x="159" y="46"/>
                    <a:pt x="155" y="41"/>
                  </a:cubicBezTo>
                  <a:cubicBezTo>
                    <a:pt x="151" y="37"/>
                    <a:pt x="147" y="33"/>
                    <a:pt x="142" y="30"/>
                  </a:cubicBezTo>
                  <a:cubicBezTo>
                    <a:pt x="137" y="27"/>
                    <a:pt x="132" y="25"/>
                    <a:pt x="126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0" y="22"/>
                    <a:pt x="120" y="22"/>
                    <a:pt x="121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6" y="22"/>
                    <a:pt x="115" y="22"/>
                    <a:pt x="113" y="22"/>
                  </a:cubicBezTo>
                  <a:cubicBezTo>
                    <a:pt x="113" y="22"/>
                    <a:pt x="112" y="22"/>
                    <a:pt x="111" y="22"/>
                  </a:cubicBezTo>
                  <a:cubicBezTo>
                    <a:pt x="110" y="22"/>
                    <a:pt x="110" y="22"/>
                    <a:pt x="109" y="22"/>
                  </a:cubicBezTo>
                  <a:cubicBezTo>
                    <a:pt x="98" y="22"/>
                    <a:pt x="87" y="26"/>
                    <a:pt x="77" y="32"/>
                  </a:cubicBezTo>
                  <a:cubicBezTo>
                    <a:pt x="72" y="35"/>
                    <a:pt x="67" y="39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7"/>
                    <a:pt x="50" y="58"/>
                    <a:pt x="50" y="6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6"/>
                    <a:pt x="44" y="68"/>
                    <a:pt x="43" y="71"/>
                  </a:cubicBezTo>
                  <a:cubicBezTo>
                    <a:pt x="42" y="74"/>
                    <a:pt x="41" y="76"/>
                    <a:pt x="40" y="79"/>
                  </a:cubicBezTo>
                  <a:cubicBezTo>
                    <a:pt x="39" y="82"/>
                    <a:pt x="38" y="85"/>
                    <a:pt x="37" y="87"/>
                  </a:cubicBezTo>
                  <a:cubicBezTo>
                    <a:pt x="30" y="110"/>
                    <a:pt x="27" y="133"/>
                    <a:pt x="27" y="155"/>
                  </a:cubicBezTo>
                  <a:cubicBezTo>
                    <a:pt x="27" y="161"/>
                    <a:pt x="28" y="166"/>
                    <a:pt x="28" y="171"/>
                  </a:cubicBezTo>
                  <a:cubicBezTo>
                    <a:pt x="28" y="177"/>
                    <a:pt x="28" y="182"/>
                    <a:pt x="29" y="187"/>
                  </a:cubicBezTo>
                  <a:cubicBezTo>
                    <a:pt x="29" y="190"/>
                    <a:pt x="30" y="192"/>
                    <a:pt x="30" y="195"/>
                  </a:cubicBezTo>
                  <a:cubicBezTo>
                    <a:pt x="30" y="197"/>
                    <a:pt x="31" y="200"/>
                    <a:pt x="31" y="202"/>
                  </a:cubicBezTo>
                  <a:cubicBezTo>
                    <a:pt x="31" y="205"/>
                    <a:pt x="32" y="207"/>
                    <a:pt x="32" y="210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4" y="217"/>
                    <a:pt x="34" y="217"/>
                    <a:pt x="34" y="217"/>
                  </a:cubicBezTo>
                  <a:cubicBezTo>
                    <a:pt x="34" y="219"/>
                    <a:pt x="35" y="221"/>
                    <a:pt x="35" y="224"/>
                  </a:cubicBezTo>
                  <a:cubicBezTo>
                    <a:pt x="36" y="226"/>
                    <a:pt x="37" y="228"/>
                    <a:pt x="37" y="230"/>
                  </a:cubicBezTo>
                  <a:cubicBezTo>
                    <a:pt x="39" y="234"/>
                    <a:pt x="40" y="238"/>
                    <a:pt x="42" y="242"/>
                  </a:cubicBezTo>
                  <a:cubicBezTo>
                    <a:pt x="45" y="250"/>
                    <a:pt x="48" y="258"/>
                    <a:pt x="52" y="264"/>
                  </a:cubicBezTo>
                  <a:cubicBezTo>
                    <a:pt x="59" y="277"/>
                    <a:pt x="67" y="287"/>
                    <a:pt x="75" y="294"/>
                  </a:cubicBezTo>
                  <a:cubicBezTo>
                    <a:pt x="82" y="302"/>
                    <a:pt x="89" y="307"/>
                    <a:pt x="94" y="310"/>
                  </a:cubicBezTo>
                  <a:cubicBezTo>
                    <a:pt x="99" y="313"/>
                    <a:pt x="101" y="314"/>
                    <a:pt x="101" y="314"/>
                  </a:cubicBezTo>
                  <a:cubicBezTo>
                    <a:pt x="102" y="315"/>
                    <a:pt x="102" y="315"/>
                    <a:pt x="102" y="315"/>
                  </a:cubicBezTo>
                  <a:cubicBezTo>
                    <a:pt x="109" y="319"/>
                    <a:pt x="111" y="329"/>
                    <a:pt x="107" y="337"/>
                  </a:cubicBezTo>
                  <a:cubicBezTo>
                    <a:pt x="102" y="344"/>
                    <a:pt x="92" y="346"/>
                    <a:pt x="85" y="342"/>
                  </a:cubicBezTo>
                  <a:cubicBezTo>
                    <a:pt x="85" y="342"/>
                    <a:pt x="82" y="340"/>
                    <a:pt x="76" y="336"/>
                  </a:cubicBezTo>
                  <a:cubicBezTo>
                    <a:pt x="70" y="332"/>
                    <a:pt x="62" y="325"/>
                    <a:pt x="53" y="316"/>
                  </a:cubicBezTo>
                  <a:cubicBezTo>
                    <a:pt x="44" y="307"/>
                    <a:pt x="34" y="294"/>
                    <a:pt x="26" y="278"/>
                  </a:cubicBezTo>
                  <a:cubicBezTo>
                    <a:pt x="21" y="271"/>
                    <a:pt x="17" y="262"/>
                    <a:pt x="14" y="253"/>
                  </a:cubicBezTo>
                  <a:cubicBezTo>
                    <a:pt x="12" y="248"/>
                    <a:pt x="11" y="243"/>
                    <a:pt x="10" y="238"/>
                  </a:cubicBezTo>
                  <a:cubicBezTo>
                    <a:pt x="9" y="235"/>
                    <a:pt x="8" y="233"/>
                    <a:pt x="8" y="230"/>
                  </a:cubicBezTo>
                  <a:cubicBezTo>
                    <a:pt x="7" y="228"/>
                    <a:pt x="7" y="225"/>
                    <a:pt x="6" y="223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5" y="217"/>
                    <a:pt x="5" y="216"/>
                    <a:pt x="5" y="215"/>
                  </a:cubicBezTo>
                  <a:cubicBezTo>
                    <a:pt x="4" y="212"/>
                    <a:pt x="4" y="209"/>
                    <a:pt x="3" y="206"/>
                  </a:cubicBezTo>
                  <a:cubicBezTo>
                    <a:pt x="3" y="204"/>
                    <a:pt x="3" y="201"/>
                    <a:pt x="2" y="198"/>
                  </a:cubicBezTo>
                  <a:cubicBezTo>
                    <a:pt x="2" y="195"/>
                    <a:pt x="2" y="193"/>
                    <a:pt x="2" y="190"/>
                  </a:cubicBezTo>
                  <a:cubicBezTo>
                    <a:pt x="1" y="184"/>
                    <a:pt x="1" y="178"/>
                    <a:pt x="1" y="173"/>
                  </a:cubicBezTo>
                  <a:cubicBezTo>
                    <a:pt x="1" y="167"/>
                    <a:pt x="0" y="161"/>
                    <a:pt x="1" y="155"/>
                  </a:cubicBezTo>
                  <a:cubicBezTo>
                    <a:pt x="1" y="131"/>
                    <a:pt x="5" y="105"/>
                    <a:pt x="13" y="79"/>
                  </a:cubicBezTo>
                  <a:cubicBezTo>
                    <a:pt x="15" y="76"/>
                    <a:pt x="16" y="73"/>
                    <a:pt x="17" y="70"/>
                  </a:cubicBezTo>
                  <a:cubicBezTo>
                    <a:pt x="18" y="67"/>
                    <a:pt x="20" y="63"/>
                    <a:pt x="22" y="60"/>
                  </a:cubicBezTo>
                  <a:cubicBezTo>
                    <a:pt x="23" y="57"/>
                    <a:pt x="25" y="54"/>
                    <a:pt x="27" y="51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5"/>
                    <a:pt x="32" y="43"/>
                    <a:pt x="33" y="42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3" y="21"/>
                    <a:pt x="59" y="17"/>
                    <a:pt x="65" y="13"/>
                  </a:cubicBezTo>
                  <a:cubicBezTo>
                    <a:pt x="78" y="5"/>
                    <a:pt x="93" y="0"/>
                    <a:pt x="109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2" y="0"/>
                    <a:pt x="113" y="0"/>
                    <a:pt x="115" y="0"/>
                  </a:cubicBezTo>
                  <a:cubicBezTo>
                    <a:pt x="117" y="0"/>
                    <a:pt x="119" y="1"/>
                    <a:pt x="120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9" y="5"/>
                    <a:pt x="146" y="9"/>
                    <a:pt x="153" y="13"/>
                  </a:cubicBezTo>
                  <a:cubicBezTo>
                    <a:pt x="159" y="17"/>
                    <a:pt x="165" y="22"/>
                    <a:pt x="170" y="28"/>
                  </a:cubicBezTo>
                  <a:cubicBezTo>
                    <a:pt x="175" y="34"/>
                    <a:pt x="179" y="41"/>
                    <a:pt x="182" y="48"/>
                  </a:cubicBezTo>
                  <a:cubicBezTo>
                    <a:pt x="185" y="55"/>
                    <a:pt x="187" y="63"/>
                    <a:pt x="187" y="70"/>
                  </a:cubicBezTo>
                  <a:cubicBezTo>
                    <a:pt x="188" y="72"/>
                    <a:pt x="188" y="74"/>
                    <a:pt x="188" y="76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8" y="84"/>
                    <a:pt x="187" y="85"/>
                    <a:pt x="187" y="87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3" y="108"/>
                    <a:pt x="174" y="122"/>
                    <a:pt x="162" y="131"/>
                  </a:cubicBezTo>
                  <a:cubicBezTo>
                    <a:pt x="156" y="135"/>
                    <a:pt x="149" y="138"/>
                    <a:pt x="142" y="140"/>
                  </a:cubicBezTo>
                  <a:cubicBezTo>
                    <a:pt x="135" y="142"/>
                    <a:pt x="127" y="143"/>
                    <a:pt x="120" y="142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7" y="140"/>
                    <a:pt x="106" y="139"/>
                    <a:pt x="104" y="139"/>
                  </a:cubicBezTo>
                  <a:cubicBezTo>
                    <a:pt x="102" y="138"/>
                    <a:pt x="100" y="137"/>
                    <a:pt x="99" y="136"/>
                  </a:cubicBezTo>
                  <a:cubicBezTo>
                    <a:pt x="92" y="133"/>
                    <a:pt x="87" y="128"/>
                    <a:pt x="82" y="122"/>
                  </a:cubicBezTo>
                  <a:cubicBezTo>
                    <a:pt x="78" y="117"/>
                    <a:pt x="75" y="110"/>
                    <a:pt x="73" y="103"/>
                  </a:cubicBezTo>
                  <a:cubicBezTo>
                    <a:pt x="73" y="102"/>
                    <a:pt x="73" y="100"/>
                    <a:pt x="73" y="98"/>
                  </a:cubicBezTo>
                  <a:cubicBezTo>
                    <a:pt x="72" y="96"/>
                    <a:pt x="72" y="95"/>
                    <a:pt x="72" y="93"/>
                  </a:cubicBezTo>
                  <a:cubicBezTo>
                    <a:pt x="72" y="91"/>
                    <a:pt x="72" y="89"/>
                    <a:pt x="72" y="88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2"/>
                    <a:pt x="73" y="83"/>
                    <a:pt x="73" y="83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4" y="79"/>
                    <a:pt x="74" y="79"/>
                    <a:pt x="74" y="78"/>
                  </a:cubicBezTo>
                  <a:cubicBezTo>
                    <a:pt x="75" y="76"/>
                    <a:pt x="75" y="75"/>
                    <a:pt x="76" y="73"/>
                  </a:cubicBezTo>
                  <a:cubicBezTo>
                    <a:pt x="77" y="70"/>
                    <a:pt x="79" y="67"/>
                    <a:pt x="81" y="64"/>
                  </a:cubicBezTo>
                  <a:cubicBezTo>
                    <a:pt x="86" y="59"/>
                    <a:pt x="91" y="55"/>
                    <a:pt x="97" y="52"/>
                  </a:cubicBezTo>
                  <a:cubicBezTo>
                    <a:pt x="100" y="51"/>
                    <a:pt x="103" y="50"/>
                    <a:pt x="106" y="49"/>
                  </a:cubicBezTo>
                  <a:cubicBezTo>
                    <a:pt x="109" y="49"/>
                    <a:pt x="112" y="49"/>
                    <a:pt x="116" y="49"/>
                  </a:cubicBezTo>
                  <a:cubicBezTo>
                    <a:pt x="117" y="49"/>
                    <a:pt x="117" y="49"/>
                    <a:pt x="118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2" y="49"/>
                    <a:pt x="123" y="50"/>
                    <a:pt x="125" y="50"/>
                  </a:cubicBezTo>
                  <a:cubicBezTo>
                    <a:pt x="128" y="51"/>
                    <a:pt x="131" y="53"/>
                    <a:pt x="133" y="54"/>
                  </a:cubicBezTo>
                  <a:cubicBezTo>
                    <a:pt x="139" y="58"/>
                    <a:pt x="143" y="62"/>
                    <a:pt x="145" y="68"/>
                  </a:cubicBezTo>
                  <a:cubicBezTo>
                    <a:pt x="147" y="70"/>
                    <a:pt x="148" y="73"/>
                    <a:pt x="148" y="76"/>
                  </a:cubicBezTo>
                  <a:cubicBezTo>
                    <a:pt x="149" y="79"/>
                    <a:pt x="149" y="82"/>
                    <a:pt x="149" y="85"/>
                  </a:cubicBezTo>
                  <a:cubicBezTo>
                    <a:pt x="149" y="87"/>
                    <a:pt x="148" y="90"/>
                    <a:pt x="147" y="93"/>
                  </a:cubicBezTo>
                  <a:cubicBezTo>
                    <a:pt x="146" y="95"/>
                    <a:pt x="145" y="98"/>
                    <a:pt x="143" y="100"/>
                  </a:cubicBezTo>
                  <a:cubicBezTo>
                    <a:pt x="140" y="105"/>
                    <a:pt x="135" y="108"/>
                    <a:pt x="131" y="110"/>
                  </a:cubicBezTo>
                  <a:cubicBezTo>
                    <a:pt x="128" y="111"/>
                    <a:pt x="126" y="111"/>
                    <a:pt x="123" y="111"/>
                  </a:cubicBezTo>
                  <a:cubicBezTo>
                    <a:pt x="122" y="111"/>
                    <a:pt x="121" y="111"/>
                    <a:pt x="119" y="111"/>
                  </a:cubicBezTo>
                  <a:cubicBezTo>
                    <a:pt x="118" y="111"/>
                    <a:pt x="118" y="111"/>
                    <a:pt x="116" y="111"/>
                  </a:cubicBezTo>
                  <a:cubicBezTo>
                    <a:pt x="111" y="110"/>
                    <a:pt x="107" y="108"/>
                    <a:pt x="103" y="104"/>
                  </a:cubicBezTo>
                  <a:cubicBezTo>
                    <a:pt x="100" y="101"/>
                    <a:pt x="98" y="97"/>
                    <a:pt x="98" y="93"/>
                  </a:cubicBezTo>
                  <a:cubicBezTo>
                    <a:pt x="97" y="91"/>
                    <a:pt x="97" y="88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3"/>
                    <a:pt x="98" y="82"/>
                    <a:pt x="99" y="81"/>
                  </a:cubicBezTo>
                  <a:cubicBezTo>
                    <a:pt x="102" y="73"/>
                    <a:pt x="109" y="69"/>
                    <a:pt x="115" y="69"/>
                  </a:cubicBezTo>
                  <a:cubicBezTo>
                    <a:pt x="116" y="69"/>
                    <a:pt x="116" y="69"/>
                    <a:pt x="117" y="69"/>
                  </a:cubicBezTo>
                  <a:cubicBezTo>
                    <a:pt x="118" y="69"/>
                    <a:pt x="118" y="69"/>
                    <a:pt x="119" y="69"/>
                  </a:cubicBezTo>
                  <a:cubicBezTo>
                    <a:pt x="121" y="69"/>
                    <a:pt x="122" y="70"/>
                    <a:pt x="123" y="70"/>
                  </a:cubicBezTo>
                  <a:cubicBezTo>
                    <a:pt x="126" y="71"/>
                    <a:pt x="128" y="73"/>
                    <a:pt x="129" y="75"/>
                  </a:cubicBezTo>
                  <a:cubicBezTo>
                    <a:pt x="132" y="78"/>
                    <a:pt x="133" y="82"/>
                    <a:pt x="133" y="84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2" y="90"/>
                    <a:pt x="130" y="92"/>
                    <a:pt x="127" y="91"/>
                  </a:cubicBezTo>
                  <a:cubicBezTo>
                    <a:pt x="125" y="91"/>
                    <a:pt x="123" y="89"/>
                    <a:pt x="123" y="86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-6723063" y="4633913"/>
              <a:ext cx="266700" cy="230188"/>
            </a:xfrm>
            <a:custGeom>
              <a:avLst/>
              <a:gdLst>
                <a:gd name="T0" fmla="*/ 14 w 63"/>
                <a:gd name="T1" fmla="*/ 0 h 54"/>
                <a:gd name="T2" fmla="*/ 0 w 63"/>
                <a:gd name="T3" fmla="*/ 28 h 54"/>
                <a:gd name="T4" fmla="*/ 23 w 63"/>
                <a:gd name="T5" fmla="*/ 4 h 54"/>
                <a:gd name="T6" fmla="*/ 13 w 63"/>
                <a:gd name="T7" fmla="*/ 34 h 54"/>
                <a:gd name="T8" fmla="*/ 35 w 63"/>
                <a:gd name="T9" fmla="*/ 13 h 54"/>
                <a:gd name="T10" fmla="*/ 23 w 63"/>
                <a:gd name="T11" fmla="*/ 46 h 54"/>
                <a:gd name="T12" fmla="*/ 46 w 63"/>
                <a:gd name="T13" fmla="*/ 18 h 54"/>
                <a:gd name="T14" fmla="*/ 39 w 63"/>
                <a:gd name="T15" fmla="*/ 54 h 54"/>
                <a:gd name="T16" fmla="*/ 63 w 63"/>
                <a:gd name="T17" fmla="*/ 23 h 54"/>
                <a:gd name="T18" fmla="*/ 14 w 63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4">
                  <a:moveTo>
                    <a:pt x="14" y="0"/>
                  </a:moveTo>
                  <a:cubicBezTo>
                    <a:pt x="9" y="8"/>
                    <a:pt x="0" y="28"/>
                    <a:pt x="0" y="2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-6200775" y="4867275"/>
              <a:ext cx="244475" cy="220663"/>
            </a:xfrm>
            <a:custGeom>
              <a:avLst/>
              <a:gdLst>
                <a:gd name="T0" fmla="*/ 58 w 58"/>
                <a:gd name="T1" fmla="*/ 23 h 52"/>
                <a:gd name="T2" fmla="*/ 44 w 58"/>
                <a:gd name="T3" fmla="*/ 52 h 52"/>
                <a:gd name="T4" fmla="*/ 48 w 58"/>
                <a:gd name="T5" fmla="*/ 19 h 52"/>
                <a:gd name="T6" fmla="*/ 32 w 58"/>
                <a:gd name="T7" fmla="*/ 46 h 52"/>
                <a:gd name="T8" fmla="*/ 34 w 58"/>
                <a:gd name="T9" fmla="*/ 15 h 52"/>
                <a:gd name="T10" fmla="*/ 16 w 58"/>
                <a:gd name="T11" fmla="*/ 46 h 52"/>
                <a:gd name="T12" fmla="*/ 23 w 58"/>
                <a:gd name="T13" fmla="*/ 10 h 52"/>
                <a:gd name="T14" fmla="*/ 0 w 58"/>
                <a:gd name="T15" fmla="*/ 38 h 52"/>
                <a:gd name="T16" fmla="*/ 8 w 58"/>
                <a:gd name="T17" fmla="*/ 0 h 52"/>
                <a:gd name="T18" fmla="*/ 58 w 58"/>
                <a:gd name="T1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2">
                  <a:moveTo>
                    <a:pt x="58" y="23"/>
                  </a:moveTo>
                  <a:cubicBezTo>
                    <a:pt x="54" y="32"/>
                    <a:pt x="44" y="52"/>
                    <a:pt x="44" y="52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8" y="23"/>
                    <a:pt x="58" y="23"/>
                    <a:pt x="58" y="23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781450" y="1024817"/>
            <a:ext cx="794845" cy="1235527"/>
            <a:chOff x="-3887788" y="2747963"/>
            <a:chExt cx="1093788" cy="1700212"/>
          </a:xfrm>
        </p:grpSpPr>
        <p:sp>
          <p:nvSpPr>
            <p:cNvPr id="53" name="Freeform 49"/>
            <p:cNvSpPr/>
            <p:nvPr/>
          </p:nvSpPr>
          <p:spPr bwMode="auto">
            <a:xfrm>
              <a:off x="-3806825" y="4295775"/>
              <a:ext cx="368300" cy="79375"/>
            </a:xfrm>
            <a:custGeom>
              <a:avLst/>
              <a:gdLst>
                <a:gd name="T0" fmla="*/ 8 w 87"/>
                <a:gd name="T1" fmla="*/ 15 h 19"/>
                <a:gd name="T2" fmla="*/ 43 w 87"/>
                <a:gd name="T3" fmla="*/ 19 h 19"/>
                <a:gd name="T4" fmla="*/ 78 w 87"/>
                <a:gd name="T5" fmla="*/ 15 h 19"/>
                <a:gd name="T6" fmla="*/ 87 w 87"/>
                <a:gd name="T7" fmla="*/ 0 h 19"/>
                <a:gd name="T8" fmla="*/ 0 w 87"/>
                <a:gd name="T9" fmla="*/ 0 h 19"/>
                <a:gd name="T10" fmla="*/ 8 w 87"/>
                <a:gd name="T1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9">
                  <a:moveTo>
                    <a:pt x="8" y="15"/>
                  </a:moveTo>
                  <a:cubicBezTo>
                    <a:pt x="8" y="15"/>
                    <a:pt x="27" y="19"/>
                    <a:pt x="43" y="19"/>
                  </a:cubicBezTo>
                  <a:cubicBezTo>
                    <a:pt x="61" y="19"/>
                    <a:pt x="78" y="15"/>
                    <a:pt x="78" y="1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8" y="15"/>
                    <a:pt x="8" y="15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-3879850" y="4227513"/>
              <a:ext cx="512763" cy="101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-3887788" y="4222750"/>
              <a:ext cx="530225" cy="111125"/>
            </a:xfrm>
            <a:custGeom>
              <a:avLst/>
              <a:gdLst>
                <a:gd name="T0" fmla="*/ 2 w 125"/>
                <a:gd name="T1" fmla="*/ 13 h 26"/>
                <a:gd name="T2" fmla="*/ 0 w 125"/>
                <a:gd name="T3" fmla="*/ 13 h 26"/>
                <a:gd name="T4" fmla="*/ 2 w 125"/>
                <a:gd name="T5" fmla="*/ 17 h 26"/>
                <a:gd name="T6" fmla="*/ 10 w 125"/>
                <a:gd name="T7" fmla="*/ 21 h 26"/>
                <a:gd name="T8" fmla="*/ 62 w 125"/>
                <a:gd name="T9" fmla="*/ 26 h 26"/>
                <a:gd name="T10" fmla="*/ 106 w 125"/>
                <a:gd name="T11" fmla="*/ 23 h 26"/>
                <a:gd name="T12" fmla="*/ 119 w 125"/>
                <a:gd name="T13" fmla="*/ 19 h 26"/>
                <a:gd name="T14" fmla="*/ 123 w 125"/>
                <a:gd name="T15" fmla="*/ 17 h 26"/>
                <a:gd name="T16" fmla="*/ 125 w 125"/>
                <a:gd name="T17" fmla="*/ 13 h 26"/>
                <a:gd name="T18" fmla="*/ 123 w 125"/>
                <a:gd name="T19" fmla="*/ 9 h 26"/>
                <a:gd name="T20" fmla="*/ 115 w 125"/>
                <a:gd name="T21" fmla="*/ 5 h 26"/>
                <a:gd name="T22" fmla="*/ 62 w 125"/>
                <a:gd name="T23" fmla="*/ 0 h 26"/>
                <a:gd name="T24" fmla="*/ 19 w 125"/>
                <a:gd name="T25" fmla="*/ 3 h 26"/>
                <a:gd name="T26" fmla="*/ 6 w 125"/>
                <a:gd name="T27" fmla="*/ 7 h 26"/>
                <a:gd name="T28" fmla="*/ 2 w 125"/>
                <a:gd name="T29" fmla="*/ 9 h 26"/>
                <a:gd name="T30" fmla="*/ 0 w 125"/>
                <a:gd name="T31" fmla="*/ 13 h 26"/>
                <a:gd name="T32" fmla="*/ 2 w 125"/>
                <a:gd name="T33" fmla="*/ 13 h 26"/>
                <a:gd name="T34" fmla="*/ 4 w 125"/>
                <a:gd name="T35" fmla="*/ 13 h 26"/>
                <a:gd name="T36" fmla="*/ 4 w 125"/>
                <a:gd name="T37" fmla="*/ 12 h 26"/>
                <a:gd name="T38" fmla="*/ 11 w 125"/>
                <a:gd name="T39" fmla="*/ 9 h 26"/>
                <a:gd name="T40" fmla="*/ 62 w 125"/>
                <a:gd name="T41" fmla="*/ 3 h 26"/>
                <a:gd name="T42" fmla="*/ 105 w 125"/>
                <a:gd name="T43" fmla="*/ 7 h 26"/>
                <a:gd name="T44" fmla="*/ 117 w 125"/>
                <a:gd name="T45" fmla="*/ 10 h 26"/>
                <a:gd name="T46" fmla="*/ 121 w 125"/>
                <a:gd name="T47" fmla="*/ 12 h 26"/>
                <a:gd name="T48" fmla="*/ 121 w 125"/>
                <a:gd name="T49" fmla="*/ 13 h 26"/>
                <a:gd name="T50" fmla="*/ 121 w 125"/>
                <a:gd name="T51" fmla="*/ 14 h 26"/>
                <a:gd name="T52" fmla="*/ 114 w 125"/>
                <a:gd name="T53" fmla="*/ 17 h 26"/>
                <a:gd name="T54" fmla="*/ 62 w 125"/>
                <a:gd name="T55" fmla="*/ 23 h 26"/>
                <a:gd name="T56" fmla="*/ 20 w 125"/>
                <a:gd name="T57" fmla="*/ 20 h 26"/>
                <a:gd name="T58" fmla="*/ 7 w 125"/>
                <a:gd name="T59" fmla="*/ 16 h 26"/>
                <a:gd name="T60" fmla="*/ 4 w 125"/>
                <a:gd name="T61" fmla="*/ 14 h 26"/>
                <a:gd name="T62" fmla="*/ 4 w 125"/>
                <a:gd name="T63" fmla="*/ 13 h 26"/>
                <a:gd name="T64" fmla="*/ 2 w 125"/>
                <a:gd name="T6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26">
                  <a:moveTo>
                    <a:pt x="2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7"/>
                  </a:cubicBezTo>
                  <a:cubicBezTo>
                    <a:pt x="4" y="18"/>
                    <a:pt x="6" y="20"/>
                    <a:pt x="10" y="21"/>
                  </a:cubicBezTo>
                  <a:cubicBezTo>
                    <a:pt x="21" y="24"/>
                    <a:pt x="40" y="26"/>
                    <a:pt x="62" y="26"/>
                  </a:cubicBezTo>
                  <a:cubicBezTo>
                    <a:pt x="79" y="26"/>
                    <a:pt x="94" y="25"/>
                    <a:pt x="106" y="23"/>
                  </a:cubicBezTo>
                  <a:cubicBezTo>
                    <a:pt x="111" y="22"/>
                    <a:pt x="116" y="21"/>
                    <a:pt x="119" y="19"/>
                  </a:cubicBezTo>
                  <a:cubicBezTo>
                    <a:pt x="121" y="18"/>
                    <a:pt x="122" y="18"/>
                    <a:pt x="123" y="17"/>
                  </a:cubicBezTo>
                  <a:cubicBezTo>
                    <a:pt x="124" y="16"/>
                    <a:pt x="125" y="15"/>
                    <a:pt x="125" y="13"/>
                  </a:cubicBezTo>
                  <a:cubicBezTo>
                    <a:pt x="125" y="12"/>
                    <a:pt x="124" y="10"/>
                    <a:pt x="123" y="9"/>
                  </a:cubicBezTo>
                  <a:cubicBezTo>
                    <a:pt x="121" y="8"/>
                    <a:pt x="118" y="7"/>
                    <a:pt x="115" y="5"/>
                  </a:cubicBezTo>
                  <a:cubicBezTo>
                    <a:pt x="104" y="2"/>
                    <a:pt x="84" y="0"/>
                    <a:pt x="62" y="0"/>
                  </a:cubicBezTo>
                  <a:cubicBezTo>
                    <a:pt x="46" y="0"/>
                    <a:pt x="30" y="1"/>
                    <a:pt x="19" y="3"/>
                  </a:cubicBezTo>
                  <a:cubicBezTo>
                    <a:pt x="14" y="4"/>
                    <a:pt x="9" y="5"/>
                    <a:pt x="6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5" y="11"/>
                    <a:pt x="8" y="10"/>
                    <a:pt x="11" y="9"/>
                  </a:cubicBezTo>
                  <a:cubicBezTo>
                    <a:pt x="21" y="5"/>
                    <a:pt x="41" y="3"/>
                    <a:pt x="62" y="3"/>
                  </a:cubicBezTo>
                  <a:cubicBezTo>
                    <a:pt x="79" y="3"/>
                    <a:pt x="94" y="4"/>
                    <a:pt x="105" y="7"/>
                  </a:cubicBezTo>
                  <a:cubicBezTo>
                    <a:pt x="110" y="8"/>
                    <a:pt x="115" y="9"/>
                    <a:pt x="117" y="10"/>
                  </a:cubicBezTo>
                  <a:cubicBezTo>
                    <a:pt x="119" y="11"/>
                    <a:pt x="120" y="11"/>
                    <a:pt x="121" y="12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4"/>
                    <a:pt x="121" y="14"/>
                  </a:cubicBezTo>
                  <a:cubicBezTo>
                    <a:pt x="119" y="15"/>
                    <a:pt x="117" y="16"/>
                    <a:pt x="114" y="17"/>
                  </a:cubicBezTo>
                  <a:cubicBezTo>
                    <a:pt x="103" y="21"/>
                    <a:pt x="84" y="23"/>
                    <a:pt x="62" y="23"/>
                  </a:cubicBezTo>
                  <a:cubicBezTo>
                    <a:pt x="46" y="23"/>
                    <a:pt x="31" y="22"/>
                    <a:pt x="20" y="20"/>
                  </a:cubicBezTo>
                  <a:cubicBezTo>
                    <a:pt x="14" y="19"/>
                    <a:pt x="10" y="17"/>
                    <a:pt x="7" y="16"/>
                  </a:cubicBezTo>
                  <a:cubicBezTo>
                    <a:pt x="6" y="15"/>
                    <a:pt x="5" y="15"/>
                    <a:pt x="4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 noEditPoints="1"/>
            </p:cNvSpPr>
            <p:nvPr/>
          </p:nvSpPr>
          <p:spPr bwMode="auto">
            <a:xfrm>
              <a:off x="-3803650" y="3019425"/>
              <a:ext cx="317500" cy="479425"/>
            </a:xfrm>
            <a:custGeom>
              <a:avLst/>
              <a:gdLst>
                <a:gd name="T0" fmla="*/ 45 w 75"/>
                <a:gd name="T1" fmla="*/ 0 h 113"/>
                <a:gd name="T2" fmla="*/ 20 w 75"/>
                <a:gd name="T3" fmla="*/ 56 h 113"/>
                <a:gd name="T4" fmla="*/ 45 w 75"/>
                <a:gd name="T5" fmla="*/ 113 h 113"/>
                <a:gd name="T6" fmla="*/ 75 w 75"/>
                <a:gd name="T7" fmla="*/ 71 h 113"/>
                <a:gd name="T8" fmla="*/ 45 w 75"/>
                <a:gd name="T9" fmla="*/ 0 h 113"/>
                <a:gd name="T10" fmla="*/ 47 w 75"/>
                <a:gd name="T11" fmla="*/ 97 h 113"/>
                <a:gd name="T12" fmla="*/ 32 w 75"/>
                <a:gd name="T13" fmla="*/ 64 h 113"/>
                <a:gd name="T14" fmla="*/ 47 w 75"/>
                <a:gd name="T15" fmla="*/ 31 h 113"/>
                <a:gd name="T16" fmla="*/ 64 w 75"/>
                <a:gd name="T17" fmla="*/ 72 h 113"/>
                <a:gd name="T18" fmla="*/ 47 w 75"/>
                <a:gd name="T19" fmla="*/ 9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3">
                  <a:moveTo>
                    <a:pt x="45" y="0"/>
                  </a:moveTo>
                  <a:cubicBezTo>
                    <a:pt x="45" y="0"/>
                    <a:pt x="45" y="35"/>
                    <a:pt x="20" y="56"/>
                  </a:cubicBezTo>
                  <a:cubicBezTo>
                    <a:pt x="0" y="75"/>
                    <a:pt x="11" y="113"/>
                    <a:pt x="45" y="113"/>
                  </a:cubicBezTo>
                  <a:cubicBezTo>
                    <a:pt x="58" y="113"/>
                    <a:pt x="75" y="96"/>
                    <a:pt x="75" y="71"/>
                  </a:cubicBezTo>
                  <a:cubicBezTo>
                    <a:pt x="75" y="46"/>
                    <a:pt x="45" y="0"/>
                    <a:pt x="45" y="0"/>
                  </a:cubicBezTo>
                  <a:close/>
                  <a:moveTo>
                    <a:pt x="47" y="97"/>
                  </a:moveTo>
                  <a:cubicBezTo>
                    <a:pt x="27" y="97"/>
                    <a:pt x="20" y="74"/>
                    <a:pt x="32" y="64"/>
                  </a:cubicBezTo>
                  <a:cubicBezTo>
                    <a:pt x="47" y="51"/>
                    <a:pt x="47" y="31"/>
                    <a:pt x="47" y="31"/>
                  </a:cubicBezTo>
                  <a:cubicBezTo>
                    <a:pt x="47" y="31"/>
                    <a:pt x="64" y="57"/>
                    <a:pt x="64" y="72"/>
                  </a:cubicBezTo>
                  <a:cubicBezTo>
                    <a:pt x="64" y="87"/>
                    <a:pt x="55" y="97"/>
                    <a:pt x="47" y="97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-3760788" y="3702050"/>
              <a:ext cx="42863" cy="96838"/>
            </a:xfrm>
            <a:custGeom>
              <a:avLst/>
              <a:gdLst>
                <a:gd name="T0" fmla="*/ 1 w 10"/>
                <a:gd name="T1" fmla="*/ 14 h 23"/>
                <a:gd name="T2" fmla="*/ 4 w 10"/>
                <a:gd name="T3" fmla="*/ 23 h 23"/>
                <a:gd name="T4" fmla="*/ 10 w 10"/>
                <a:gd name="T5" fmla="*/ 15 h 23"/>
                <a:gd name="T6" fmla="*/ 7 w 10"/>
                <a:gd name="T7" fmla="*/ 0 h 23"/>
                <a:gd name="T8" fmla="*/ 1 w 10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1" y="14"/>
                  </a:moveTo>
                  <a:cubicBezTo>
                    <a:pt x="0" y="19"/>
                    <a:pt x="2" y="23"/>
                    <a:pt x="4" y="23"/>
                  </a:cubicBezTo>
                  <a:cubicBezTo>
                    <a:pt x="7" y="23"/>
                    <a:pt x="9" y="20"/>
                    <a:pt x="10" y="15"/>
                  </a:cubicBezTo>
                  <a:cubicBezTo>
                    <a:pt x="10" y="11"/>
                    <a:pt x="9" y="1"/>
                    <a:pt x="7" y="0"/>
                  </a:cubicBezTo>
                  <a:cubicBezTo>
                    <a:pt x="4" y="0"/>
                    <a:pt x="1" y="10"/>
                    <a:pt x="1" y="14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-3557588" y="3616325"/>
              <a:ext cx="80963" cy="131763"/>
            </a:xfrm>
            <a:custGeom>
              <a:avLst/>
              <a:gdLst>
                <a:gd name="T0" fmla="*/ 6 w 19"/>
                <a:gd name="T1" fmla="*/ 22 h 31"/>
                <a:gd name="T2" fmla="*/ 16 w 19"/>
                <a:gd name="T3" fmla="*/ 29 h 31"/>
                <a:gd name="T4" fmla="*/ 16 w 19"/>
                <a:gd name="T5" fmla="*/ 17 h 31"/>
                <a:gd name="T6" fmla="*/ 3 w 19"/>
                <a:gd name="T7" fmla="*/ 2 h 31"/>
                <a:gd name="T8" fmla="*/ 6 w 19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6" y="22"/>
                  </a:moveTo>
                  <a:cubicBezTo>
                    <a:pt x="8" y="27"/>
                    <a:pt x="13" y="31"/>
                    <a:pt x="16" y="29"/>
                  </a:cubicBezTo>
                  <a:cubicBezTo>
                    <a:pt x="19" y="28"/>
                    <a:pt x="19" y="22"/>
                    <a:pt x="16" y="17"/>
                  </a:cubicBezTo>
                  <a:cubicBezTo>
                    <a:pt x="14" y="11"/>
                    <a:pt x="6" y="0"/>
                    <a:pt x="3" y="2"/>
                  </a:cubicBezTo>
                  <a:cubicBezTo>
                    <a:pt x="0" y="3"/>
                    <a:pt x="3" y="16"/>
                    <a:pt x="6" y="22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-3740150" y="3600450"/>
              <a:ext cx="233363" cy="669925"/>
            </a:xfrm>
            <a:custGeom>
              <a:avLst/>
              <a:gdLst>
                <a:gd name="T0" fmla="*/ 42 w 55"/>
                <a:gd name="T1" fmla="*/ 158 h 158"/>
                <a:gd name="T2" fmla="*/ 13 w 55"/>
                <a:gd name="T3" fmla="*/ 158 h 158"/>
                <a:gd name="T4" fmla="*/ 0 w 55"/>
                <a:gd name="T5" fmla="*/ 15 h 158"/>
                <a:gd name="T6" fmla="*/ 15 w 55"/>
                <a:gd name="T7" fmla="*/ 0 h 158"/>
                <a:gd name="T8" fmla="*/ 27 w 55"/>
                <a:gd name="T9" fmla="*/ 3 h 158"/>
                <a:gd name="T10" fmla="*/ 40 w 55"/>
                <a:gd name="T11" fmla="*/ 0 h 158"/>
                <a:gd name="T12" fmla="*/ 54 w 55"/>
                <a:gd name="T13" fmla="*/ 15 h 158"/>
                <a:gd name="T14" fmla="*/ 42 w 55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58">
                  <a:moveTo>
                    <a:pt x="42" y="158"/>
                  </a:moveTo>
                  <a:cubicBezTo>
                    <a:pt x="13" y="158"/>
                    <a:pt x="13" y="158"/>
                    <a:pt x="13" y="15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15" y="0"/>
                    <a:pt x="24" y="3"/>
                    <a:pt x="27" y="3"/>
                  </a:cubicBezTo>
                  <a:cubicBezTo>
                    <a:pt x="30" y="3"/>
                    <a:pt x="40" y="0"/>
                    <a:pt x="40" y="0"/>
                  </a:cubicBezTo>
                  <a:cubicBezTo>
                    <a:pt x="48" y="0"/>
                    <a:pt x="55" y="7"/>
                    <a:pt x="54" y="15"/>
                  </a:cubicBezTo>
                  <a:cubicBezTo>
                    <a:pt x="42" y="158"/>
                    <a:pt x="42" y="158"/>
                    <a:pt x="42" y="158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-3357563" y="4346575"/>
              <a:ext cx="465138" cy="101600"/>
            </a:xfrm>
            <a:custGeom>
              <a:avLst/>
              <a:gdLst>
                <a:gd name="T0" fmla="*/ 99 w 110"/>
                <a:gd name="T1" fmla="*/ 20 h 24"/>
                <a:gd name="T2" fmla="*/ 55 w 110"/>
                <a:gd name="T3" fmla="*/ 24 h 24"/>
                <a:gd name="T4" fmla="*/ 11 w 110"/>
                <a:gd name="T5" fmla="*/ 20 h 24"/>
                <a:gd name="T6" fmla="*/ 0 w 110"/>
                <a:gd name="T7" fmla="*/ 0 h 24"/>
                <a:gd name="T8" fmla="*/ 110 w 110"/>
                <a:gd name="T9" fmla="*/ 0 h 24"/>
                <a:gd name="T10" fmla="*/ 99 w 110"/>
                <a:gd name="T1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4">
                  <a:moveTo>
                    <a:pt x="99" y="20"/>
                  </a:moveTo>
                  <a:cubicBezTo>
                    <a:pt x="99" y="20"/>
                    <a:pt x="76" y="24"/>
                    <a:pt x="55" y="24"/>
                  </a:cubicBezTo>
                  <a:cubicBezTo>
                    <a:pt x="33" y="24"/>
                    <a:pt x="11" y="20"/>
                    <a:pt x="11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9" y="20"/>
                    <a:pt x="99" y="20"/>
                    <a:pt x="99" y="2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-3448050" y="4265613"/>
              <a:ext cx="644525" cy="12223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-3455988" y="4257675"/>
              <a:ext cx="661988" cy="144463"/>
            </a:xfrm>
            <a:custGeom>
              <a:avLst/>
              <a:gdLst>
                <a:gd name="T0" fmla="*/ 154 w 156"/>
                <a:gd name="T1" fmla="*/ 17 h 34"/>
                <a:gd name="T2" fmla="*/ 152 w 156"/>
                <a:gd name="T3" fmla="*/ 17 h 34"/>
                <a:gd name="T4" fmla="*/ 151 w 156"/>
                <a:gd name="T5" fmla="*/ 18 h 34"/>
                <a:gd name="T6" fmla="*/ 142 w 156"/>
                <a:gd name="T7" fmla="*/ 22 h 34"/>
                <a:gd name="T8" fmla="*/ 78 w 156"/>
                <a:gd name="T9" fmla="*/ 29 h 34"/>
                <a:gd name="T10" fmla="*/ 25 w 156"/>
                <a:gd name="T11" fmla="*/ 25 h 34"/>
                <a:gd name="T12" fmla="*/ 9 w 156"/>
                <a:gd name="T13" fmla="*/ 21 h 34"/>
                <a:gd name="T14" fmla="*/ 5 w 156"/>
                <a:gd name="T15" fmla="*/ 18 h 34"/>
                <a:gd name="T16" fmla="*/ 4 w 156"/>
                <a:gd name="T17" fmla="*/ 17 h 34"/>
                <a:gd name="T18" fmla="*/ 5 w 156"/>
                <a:gd name="T19" fmla="*/ 15 h 34"/>
                <a:gd name="T20" fmla="*/ 14 w 156"/>
                <a:gd name="T21" fmla="*/ 11 h 34"/>
                <a:gd name="T22" fmla="*/ 78 w 156"/>
                <a:gd name="T23" fmla="*/ 4 h 34"/>
                <a:gd name="T24" fmla="*/ 131 w 156"/>
                <a:gd name="T25" fmla="*/ 9 h 34"/>
                <a:gd name="T26" fmla="*/ 147 w 156"/>
                <a:gd name="T27" fmla="*/ 13 h 34"/>
                <a:gd name="T28" fmla="*/ 151 w 156"/>
                <a:gd name="T29" fmla="*/ 15 h 34"/>
                <a:gd name="T30" fmla="*/ 152 w 156"/>
                <a:gd name="T31" fmla="*/ 17 h 34"/>
                <a:gd name="T32" fmla="*/ 154 w 156"/>
                <a:gd name="T33" fmla="*/ 17 h 34"/>
                <a:gd name="T34" fmla="*/ 156 w 156"/>
                <a:gd name="T35" fmla="*/ 17 h 34"/>
                <a:gd name="T36" fmla="*/ 154 w 156"/>
                <a:gd name="T37" fmla="*/ 12 h 34"/>
                <a:gd name="T38" fmla="*/ 144 w 156"/>
                <a:gd name="T39" fmla="*/ 7 h 34"/>
                <a:gd name="T40" fmla="*/ 78 w 156"/>
                <a:gd name="T41" fmla="*/ 0 h 34"/>
                <a:gd name="T42" fmla="*/ 24 w 156"/>
                <a:gd name="T43" fmla="*/ 4 h 34"/>
                <a:gd name="T44" fmla="*/ 7 w 156"/>
                <a:gd name="T45" fmla="*/ 9 h 34"/>
                <a:gd name="T46" fmla="*/ 2 w 156"/>
                <a:gd name="T47" fmla="*/ 12 h 34"/>
                <a:gd name="T48" fmla="*/ 0 w 156"/>
                <a:gd name="T49" fmla="*/ 17 h 34"/>
                <a:gd name="T50" fmla="*/ 2 w 156"/>
                <a:gd name="T51" fmla="*/ 21 h 34"/>
                <a:gd name="T52" fmla="*/ 12 w 156"/>
                <a:gd name="T53" fmla="*/ 26 h 34"/>
                <a:gd name="T54" fmla="*/ 78 w 156"/>
                <a:gd name="T55" fmla="*/ 34 h 34"/>
                <a:gd name="T56" fmla="*/ 132 w 156"/>
                <a:gd name="T57" fmla="*/ 29 h 34"/>
                <a:gd name="T58" fmla="*/ 149 w 156"/>
                <a:gd name="T59" fmla="*/ 24 h 34"/>
                <a:gd name="T60" fmla="*/ 154 w 156"/>
                <a:gd name="T61" fmla="*/ 21 h 34"/>
                <a:gd name="T62" fmla="*/ 156 w 156"/>
                <a:gd name="T63" fmla="*/ 17 h 34"/>
                <a:gd name="T64" fmla="*/ 154 w 156"/>
                <a:gd name="T6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4">
                  <a:moveTo>
                    <a:pt x="154" y="17"/>
                  </a:move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1" y="18"/>
                  </a:cubicBezTo>
                  <a:cubicBezTo>
                    <a:pt x="150" y="19"/>
                    <a:pt x="147" y="21"/>
                    <a:pt x="142" y="22"/>
                  </a:cubicBezTo>
                  <a:cubicBezTo>
                    <a:pt x="129" y="26"/>
                    <a:pt x="105" y="29"/>
                    <a:pt x="78" y="29"/>
                  </a:cubicBezTo>
                  <a:cubicBezTo>
                    <a:pt x="57" y="29"/>
                    <a:pt x="38" y="28"/>
                    <a:pt x="25" y="25"/>
                  </a:cubicBezTo>
                  <a:cubicBezTo>
                    <a:pt x="18" y="24"/>
                    <a:pt x="12" y="22"/>
                    <a:pt x="9" y="21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6"/>
                    <a:pt x="5" y="15"/>
                  </a:cubicBezTo>
                  <a:cubicBezTo>
                    <a:pt x="6" y="14"/>
                    <a:pt x="9" y="13"/>
                    <a:pt x="14" y="11"/>
                  </a:cubicBezTo>
                  <a:cubicBezTo>
                    <a:pt x="27" y="7"/>
                    <a:pt x="51" y="4"/>
                    <a:pt x="78" y="4"/>
                  </a:cubicBezTo>
                  <a:cubicBezTo>
                    <a:pt x="99" y="4"/>
                    <a:pt x="118" y="6"/>
                    <a:pt x="131" y="9"/>
                  </a:cubicBezTo>
                  <a:cubicBezTo>
                    <a:pt x="138" y="10"/>
                    <a:pt x="144" y="12"/>
                    <a:pt x="147" y="13"/>
                  </a:cubicBezTo>
                  <a:cubicBezTo>
                    <a:pt x="149" y="14"/>
                    <a:pt x="150" y="15"/>
                    <a:pt x="151" y="15"/>
                  </a:cubicBezTo>
                  <a:cubicBezTo>
                    <a:pt x="152" y="16"/>
                    <a:pt x="152" y="17"/>
                    <a:pt x="152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6" y="15"/>
                    <a:pt x="155" y="13"/>
                    <a:pt x="154" y="12"/>
                  </a:cubicBezTo>
                  <a:cubicBezTo>
                    <a:pt x="152" y="10"/>
                    <a:pt x="148" y="9"/>
                    <a:pt x="144" y="7"/>
                  </a:cubicBezTo>
                  <a:cubicBezTo>
                    <a:pt x="130" y="3"/>
                    <a:pt x="106" y="0"/>
                    <a:pt x="78" y="0"/>
                  </a:cubicBezTo>
                  <a:cubicBezTo>
                    <a:pt x="57" y="0"/>
                    <a:pt x="38" y="2"/>
                    <a:pt x="24" y="4"/>
                  </a:cubicBezTo>
                  <a:cubicBezTo>
                    <a:pt x="17" y="6"/>
                    <a:pt x="11" y="7"/>
                    <a:pt x="7" y="9"/>
                  </a:cubicBezTo>
                  <a:cubicBezTo>
                    <a:pt x="5" y="10"/>
                    <a:pt x="3" y="11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1" y="20"/>
                    <a:pt x="2" y="21"/>
                  </a:cubicBezTo>
                  <a:cubicBezTo>
                    <a:pt x="4" y="23"/>
                    <a:pt x="8" y="25"/>
                    <a:pt x="12" y="26"/>
                  </a:cubicBezTo>
                  <a:cubicBezTo>
                    <a:pt x="26" y="31"/>
                    <a:pt x="50" y="34"/>
                    <a:pt x="78" y="34"/>
                  </a:cubicBezTo>
                  <a:cubicBezTo>
                    <a:pt x="99" y="34"/>
                    <a:pt x="118" y="32"/>
                    <a:pt x="132" y="29"/>
                  </a:cubicBezTo>
                  <a:cubicBezTo>
                    <a:pt x="139" y="28"/>
                    <a:pt x="145" y="26"/>
                    <a:pt x="149" y="24"/>
                  </a:cubicBezTo>
                  <a:cubicBezTo>
                    <a:pt x="151" y="24"/>
                    <a:pt x="153" y="23"/>
                    <a:pt x="154" y="21"/>
                  </a:cubicBezTo>
                  <a:cubicBezTo>
                    <a:pt x="155" y="20"/>
                    <a:pt x="156" y="19"/>
                    <a:pt x="156" y="17"/>
                  </a:cubicBezTo>
                  <a:cubicBezTo>
                    <a:pt x="154" y="17"/>
                    <a:pt x="154" y="17"/>
                    <a:pt x="15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-3298825" y="2747963"/>
              <a:ext cx="401638" cy="601663"/>
            </a:xfrm>
            <a:custGeom>
              <a:avLst/>
              <a:gdLst>
                <a:gd name="T0" fmla="*/ 69 w 95"/>
                <a:gd name="T1" fmla="*/ 71 h 142"/>
                <a:gd name="T2" fmla="*/ 38 w 95"/>
                <a:gd name="T3" fmla="*/ 0 h 142"/>
                <a:gd name="T4" fmla="*/ 0 w 95"/>
                <a:gd name="T5" fmla="*/ 89 h 142"/>
                <a:gd name="T6" fmla="*/ 38 w 95"/>
                <a:gd name="T7" fmla="*/ 142 h 142"/>
                <a:gd name="T8" fmla="*/ 69 w 95"/>
                <a:gd name="T9" fmla="*/ 71 h 142"/>
                <a:gd name="T10" fmla="*/ 36 w 95"/>
                <a:gd name="T11" fmla="*/ 121 h 142"/>
                <a:gd name="T12" fmla="*/ 14 w 95"/>
                <a:gd name="T13" fmla="*/ 90 h 142"/>
                <a:gd name="T14" fmla="*/ 36 w 95"/>
                <a:gd name="T15" fmla="*/ 38 h 142"/>
                <a:gd name="T16" fmla="*/ 53 w 95"/>
                <a:gd name="T17" fmla="*/ 80 h 142"/>
                <a:gd name="T18" fmla="*/ 36 w 95"/>
                <a:gd name="T19" fmla="*/ 1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42">
                  <a:moveTo>
                    <a:pt x="69" y="71"/>
                  </a:moveTo>
                  <a:cubicBezTo>
                    <a:pt x="38" y="43"/>
                    <a:pt x="38" y="0"/>
                    <a:pt x="38" y="0"/>
                  </a:cubicBezTo>
                  <a:cubicBezTo>
                    <a:pt x="38" y="0"/>
                    <a:pt x="0" y="57"/>
                    <a:pt x="0" y="89"/>
                  </a:cubicBezTo>
                  <a:cubicBezTo>
                    <a:pt x="0" y="120"/>
                    <a:pt x="21" y="142"/>
                    <a:pt x="38" y="142"/>
                  </a:cubicBezTo>
                  <a:cubicBezTo>
                    <a:pt x="81" y="142"/>
                    <a:pt x="95" y="94"/>
                    <a:pt x="69" y="71"/>
                  </a:cubicBezTo>
                  <a:close/>
                  <a:moveTo>
                    <a:pt x="36" y="121"/>
                  </a:moveTo>
                  <a:cubicBezTo>
                    <a:pt x="26" y="121"/>
                    <a:pt x="14" y="109"/>
                    <a:pt x="14" y="90"/>
                  </a:cubicBezTo>
                  <a:cubicBezTo>
                    <a:pt x="14" y="72"/>
                    <a:pt x="36" y="38"/>
                    <a:pt x="36" y="38"/>
                  </a:cubicBezTo>
                  <a:cubicBezTo>
                    <a:pt x="36" y="38"/>
                    <a:pt x="36" y="64"/>
                    <a:pt x="53" y="80"/>
                  </a:cubicBezTo>
                  <a:cubicBezTo>
                    <a:pt x="69" y="93"/>
                    <a:pt x="60" y="121"/>
                    <a:pt x="36" y="12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-3006725" y="3603625"/>
              <a:ext cx="50800" cy="123825"/>
            </a:xfrm>
            <a:custGeom>
              <a:avLst/>
              <a:gdLst>
                <a:gd name="T0" fmla="*/ 12 w 12"/>
                <a:gd name="T1" fmla="*/ 18 h 29"/>
                <a:gd name="T2" fmla="*/ 7 w 12"/>
                <a:gd name="T3" fmla="*/ 29 h 29"/>
                <a:gd name="T4" fmla="*/ 1 w 12"/>
                <a:gd name="T5" fmla="*/ 19 h 29"/>
                <a:gd name="T6" fmla="*/ 4 w 12"/>
                <a:gd name="T7" fmla="*/ 0 h 29"/>
                <a:gd name="T8" fmla="*/ 12 w 1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9">
                  <a:moveTo>
                    <a:pt x="12" y="18"/>
                  </a:moveTo>
                  <a:cubicBezTo>
                    <a:pt x="12" y="24"/>
                    <a:pt x="10" y="28"/>
                    <a:pt x="7" y="29"/>
                  </a:cubicBezTo>
                  <a:cubicBezTo>
                    <a:pt x="4" y="29"/>
                    <a:pt x="1" y="25"/>
                    <a:pt x="1" y="19"/>
                  </a:cubicBezTo>
                  <a:cubicBezTo>
                    <a:pt x="0" y="13"/>
                    <a:pt x="1" y="1"/>
                    <a:pt x="4" y="0"/>
                  </a:cubicBezTo>
                  <a:cubicBezTo>
                    <a:pt x="7" y="0"/>
                    <a:pt x="11" y="12"/>
                    <a:pt x="12" y="18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-3306763" y="3498850"/>
              <a:ext cx="101600" cy="160338"/>
            </a:xfrm>
            <a:custGeom>
              <a:avLst/>
              <a:gdLst>
                <a:gd name="T0" fmla="*/ 16 w 24"/>
                <a:gd name="T1" fmla="*/ 27 h 38"/>
                <a:gd name="T2" fmla="*/ 4 w 24"/>
                <a:gd name="T3" fmla="*/ 36 h 38"/>
                <a:gd name="T4" fmla="*/ 3 w 24"/>
                <a:gd name="T5" fmla="*/ 21 h 38"/>
                <a:gd name="T6" fmla="*/ 20 w 24"/>
                <a:gd name="T7" fmla="*/ 2 h 38"/>
                <a:gd name="T8" fmla="*/ 16 w 24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8">
                  <a:moveTo>
                    <a:pt x="16" y="27"/>
                  </a:moveTo>
                  <a:cubicBezTo>
                    <a:pt x="13" y="34"/>
                    <a:pt x="7" y="38"/>
                    <a:pt x="4" y="36"/>
                  </a:cubicBezTo>
                  <a:cubicBezTo>
                    <a:pt x="0" y="35"/>
                    <a:pt x="0" y="28"/>
                    <a:pt x="3" y="21"/>
                  </a:cubicBezTo>
                  <a:cubicBezTo>
                    <a:pt x="6" y="14"/>
                    <a:pt x="16" y="0"/>
                    <a:pt x="20" y="2"/>
                  </a:cubicBezTo>
                  <a:cubicBezTo>
                    <a:pt x="24" y="4"/>
                    <a:pt x="20" y="20"/>
                    <a:pt x="16" y="27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-3273425" y="3473450"/>
              <a:ext cx="296863" cy="842963"/>
            </a:xfrm>
            <a:custGeom>
              <a:avLst/>
              <a:gdLst>
                <a:gd name="T0" fmla="*/ 17 w 70"/>
                <a:gd name="T1" fmla="*/ 199 h 199"/>
                <a:gd name="T2" fmla="*/ 53 w 70"/>
                <a:gd name="T3" fmla="*/ 199 h 199"/>
                <a:gd name="T4" fmla="*/ 69 w 70"/>
                <a:gd name="T5" fmla="*/ 20 h 199"/>
                <a:gd name="T6" fmla="*/ 51 w 70"/>
                <a:gd name="T7" fmla="*/ 0 h 199"/>
                <a:gd name="T8" fmla="*/ 35 w 70"/>
                <a:gd name="T9" fmla="*/ 5 h 199"/>
                <a:gd name="T10" fmla="*/ 19 w 70"/>
                <a:gd name="T11" fmla="*/ 0 h 199"/>
                <a:gd name="T12" fmla="*/ 1 w 70"/>
                <a:gd name="T13" fmla="*/ 20 h 199"/>
                <a:gd name="T14" fmla="*/ 17 w 70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99">
                  <a:moveTo>
                    <a:pt x="17" y="199"/>
                  </a:moveTo>
                  <a:cubicBezTo>
                    <a:pt x="53" y="199"/>
                    <a:pt x="53" y="199"/>
                    <a:pt x="53" y="19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9"/>
                    <a:pt x="61" y="0"/>
                    <a:pt x="51" y="0"/>
                  </a:cubicBezTo>
                  <a:cubicBezTo>
                    <a:pt x="51" y="0"/>
                    <a:pt x="39" y="5"/>
                    <a:pt x="35" y="5"/>
                  </a:cubicBezTo>
                  <a:cubicBezTo>
                    <a:pt x="31" y="5"/>
                    <a:pt x="19" y="0"/>
                    <a:pt x="19" y="0"/>
                  </a:cubicBezTo>
                  <a:cubicBezTo>
                    <a:pt x="9" y="0"/>
                    <a:pt x="0" y="9"/>
                    <a:pt x="1" y="20"/>
                  </a:cubicBezTo>
                  <a:cubicBezTo>
                    <a:pt x="17" y="199"/>
                    <a:pt x="17" y="199"/>
                    <a:pt x="17" y="19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Freeform 63"/>
          <p:cNvSpPr>
            <a:spLocks noEditPoints="1"/>
          </p:cNvSpPr>
          <p:nvPr/>
        </p:nvSpPr>
        <p:spPr bwMode="auto">
          <a:xfrm>
            <a:off x="8174247" y="910608"/>
            <a:ext cx="1776575" cy="1399342"/>
          </a:xfrm>
          <a:custGeom>
            <a:avLst/>
            <a:gdLst>
              <a:gd name="T0" fmla="*/ 577 w 577"/>
              <a:gd name="T1" fmla="*/ 109 h 454"/>
              <a:gd name="T2" fmla="*/ 525 w 577"/>
              <a:gd name="T3" fmla="*/ 0 h 454"/>
              <a:gd name="T4" fmla="*/ 460 w 577"/>
              <a:gd name="T5" fmla="*/ 86 h 454"/>
              <a:gd name="T6" fmla="*/ 439 w 577"/>
              <a:gd name="T7" fmla="*/ 216 h 454"/>
              <a:gd name="T8" fmla="*/ 409 w 577"/>
              <a:gd name="T9" fmla="*/ 132 h 454"/>
              <a:gd name="T10" fmla="*/ 386 w 577"/>
              <a:gd name="T11" fmla="*/ 203 h 454"/>
              <a:gd name="T12" fmla="*/ 345 w 577"/>
              <a:gd name="T13" fmla="*/ 235 h 454"/>
              <a:gd name="T14" fmla="*/ 272 w 577"/>
              <a:gd name="T15" fmla="*/ 228 h 454"/>
              <a:gd name="T16" fmla="*/ 333 w 577"/>
              <a:gd name="T17" fmla="*/ 268 h 454"/>
              <a:gd name="T18" fmla="*/ 352 w 577"/>
              <a:gd name="T19" fmla="*/ 301 h 454"/>
              <a:gd name="T20" fmla="*/ 283 w 577"/>
              <a:gd name="T21" fmla="*/ 265 h 454"/>
              <a:gd name="T22" fmla="*/ 177 w 577"/>
              <a:gd name="T23" fmla="*/ 252 h 454"/>
              <a:gd name="T24" fmla="*/ 148 w 577"/>
              <a:gd name="T25" fmla="*/ 227 h 454"/>
              <a:gd name="T26" fmla="*/ 76 w 577"/>
              <a:gd name="T27" fmla="*/ 236 h 454"/>
              <a:gd name="T28" fmla="*/ 0 w 577"/>
              <a:gd name="T29" fmla="*/ 233 h 454"/>
              <a:gd name="T30" fmla="*/ 76 w 577"/>
              <a:gd name="T31" fmla="*/ 367 h 454"/>
              <a:gd name="T32" fmla="*/ 245 w 577"/>
              <a:gd name="T33" fmla="*/ 374 h 454"/>
              <a:gd name="T34" fmla="*/ 321 w 577"/>
              <a:gd name="T35" fmla="*/ 375 h 454"/>
              <a:gd name="T36" fmla="*/ 288 w 577"/>
              <a:gd name="T37" fmla="*/ 425 h 454"/>
              <a:gd name="T38" fmla="*/ 348 w 577"/>
              <a:gd name="T39" fmla="*/ 406 h 454"/>
              <a:gd name="T40" fmla="*/ 489 w 577"/>
              <a:gd name="T41" fmla="*/ 271 h 454"/>
              <a:gd name="T42" fmla="*/ 528 w 577"/>
              <a:gd name="T43" fmla="*/ 235 h 454"/>
              <a:gd name="T44" fmla="*/ 577 w 577"/>
              <a:gd name="T45" fmla="*/ 109 h 454"/>
              <a:gd name="T46" fmla="*/ 388 w 577"/>
              <a:gd name="T47" fmla="*/ 267 h 454"/>
              <a:gd name="T48" fmla="*/ 373 w 577"/>
              <a:gd name="T49" fmla="*/ 259 h 454"/>
              <a:gd name="T50" fmla="*/ 370 w 577"/>
              <a:gd name="T51" fmla="*/ 242 h 454"/>
              <a:gd name="T52" fmla="*/ 385 w 577"/>
              <a:gd name="T53" fmla="*/ 250 h 454"/>
              <a:gd name="T54" fmla="*/ 388 w 577"/>
              <a:gd name="T55" fmla="*/ 267 h 454"/>
              <a:gd name="T56" fmla="*/ 420 w 577"/>
              <a:gd name="T57" fmla="*/ 244 h 454"/>
              <a:gd name="T58" fmla="*/ 405 w 577"/>
              <a:gd name="T59" fmla="*/ 236 h 454"/>
              <a:gd name="T60" fmla="*/ 402 w 577"/>
              <a:gd name="T61" fmla="*/ 219 h 454"/>
              <a:gd name="T62" fmla="*/ 417 w 577"/>
              <a:gd name="T63" fmla="*/ 227 h 454"/>
              <a:gd name="T64" fmla="*/ 420 w 577"/>
              <a:gd name="T65" fmla="*/ 24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7" h="454">
                <a:moveTo>
                  <a:pt x="577" y="109"/>
                </a:moveTo>
                <a:cubicBezTo>
                  <a:pt x="577" y="109"/>
                  <a:pt x="515" y="86"/>
                  <a:pt x="525" y="0"/>
                </a:cubicBezTo>
                <a:cubicBezTo>
                  <a:pt x="525" y="0"/>
                  <a:pt x="517" y="45"/>
                  <a:pt x="460" y="86"/>
                </a:cubicBezTo>
                <a:cubicBezTo>
                  <a:pt x="404" y="126"/>
                  <a:pt x="490" y="136"/>
                  <a:pt x="439" y="216"/>
                </a:cubicBezTo>
                <a:cubicBezTo>
                  <a:pt x="439" y="216"/>
                  <a:pt x="395" y="191"/>
                  <a:pt x="409" y="132"/>
                </a:cubicBezTo>
                <a:cubicBezTo>
                  <a:pt x="409" y="132"/>
                  <a:pt x="381" y="165"/>
                  <a:pt x="386" y="203"/>
                </a:cubicBezTo>
                <a:cubicBezTo>
                  <a:pt x="386" y="203"/>
                  <a:pt x="356" y="205"/>
                  <a:pt x="345" y="235"/>
                </a:cubicBezTo>
                <a:cubicBezTo>
                  <a:pt x="342" y="232"/>
                  <a:pt x="311" y="217"/>
                  <a:pt x="272" y="228"/>
                </a:cubicBezTo>
                <a:cubicBezTo>
                  <a:pt x="272" y="228"/>
                  <a:pt x="336" y="250"/>
                  <a:pt x="333" y="268"/>
                </a:cubicBezTo>
                <a:cubicBezTo>
                  <a:pt x="328" y="294"/>
                  <a:pt x="352" y="301"/>
                  <a:pt x="352" y="301"/>
                </a:cubicBezTo>
                <a:cubicBezTo>
                  <a:pt x="352" y="301"/>
                  <a:pt x="313" y="314"/>
                  <a:pt x="283" y="265"/>
                </a:cubicBezTo>
                <a:cubicBezTo>
                  <a:pt x="283" y="265"/>
                  <a:pt x="224" y="314"/>
                  <a:pt x="177" y="252"/>
                </a:cubicBezTo>
                <a:cubicBezTo>
                  <a:pt x="169" y="242"/>
                  <a:pt x="159" y="233"/>
                  <a:pt x="148" y="227"/>
                </a:cubicBezTo>
                <a:cubicBezTo>
                  <a:pt x="130" y="218"/>
                  <a:pt x="104" y="214"/>
                  <a:pt x="76" y="236"/>
                </a:cubicBezTo>
                <a:cubicBezTo>
                  <a:pt x="47" y="258"/>
                  <a:pt x="0" y="233"/>
                  <a:pt x="0" y="233"/>
                </a:cubicBezTo>
                <a:cubicBezTo>
                  <a:pt x="0" y="233"/>
                  <a:pt x="79" y="302"/>
                  <a:pt x="76" y="367"/>
                </a:cubicBezTo>
                <a:cubicBezTo>
                  <a:pt x="76" y="367"/>
                  <a:pt x="162" y="295"/>
                  <a:pt x="245" y="374"/>
                </a:cubicBezTo>
                <a:cubicBezTo>
                  <a:pt x="245" y="374"/>
                  <a:pt x="298" y="324"/>
                  <a:pt x="321" y="375"/>
                </a:cubicBezTo>
                <a:cubicBezTo>
                  <a:pt x="335" y="404"/>
                  <a:pt x="288" y="425"/>
                  <a:pt x="288" y="425"/>
                </a:cubicBezTo>
                <a:cubicBezTo>
                  <a:pt x="288" y="425"/>
                  <a:pt x="320" y="438"/>
                  <a:pt x="348" y="406"/>
                </a:cubicBezTo>
                <a:cubicBezTo>
                  <a:pt x="348" y="406"/>
                  <a:pt x="502" y="454"/>
                  <a:pt x="489" y="271"/>
                </a:cubicBezTo>
                <a:cubicBezTo>
                  <a:pt x="489" y="271"/>
                  <a:pt x="490" y="246"/>
                  <a:pt x="528" y="235"/>
                </a:cubicBezTo>
                <a:cubicBezTo>
                  <a:pt x="528" y="235"/>
                  <a:pt x="472" y="167"/>
                  <a:pt x="577" y="109"/>
                </a:cubicBezTo>
                <a:moveTo>
                  <a:pt x="388" y="267"/>
                </a:moveTo>
                <a:cubicBezTo>
                  <a:pt x="385" y="269"/>
                  <a:pt x="378" y="265"/>
                  <a:pt x="373" y="259"/>
                </a:cubicBezTo>
                <a:cubicBezTo>
                  <a:pt x="368" y="252"/>
                  <a:pt x="367" y="244"/>
                  <a:pt x="370" y="242"/>
                </a:cubicBezTo>
                <a:cubicBezTo>
                  <a:pt x="373" y="240"/>
                  <a:pt x="380" y="243"/>
                  <a:pt x="385" y="250"/>
                </a:cubicBezTo>
                <a:cubicBezTo>
                  <a:pt x="390" y="257"/>
                  <a:pt x="391" y="265"/>
                  <a:pt x="388" y="267"/>
                </a:cubicBezTo>
                <a:moveTo>
                  <a:pt x="420" y="244"/>
                </a:moveTo>
                <a:cubicBezTo>
                  <a:pt x="417" y="246"/>
                  <a:pt x="410" y="242"/>
                  <a:pt x="405" y="236"/>
                </a:cubicBezTo>
                <a:cubicBezTo>
                  <a:pt x="400" y="229"/>
                  <a:pt x="399" y="221"/>
                  <a:pt x="402" y="219"/>
                </a:cubicBezTo>
                <a:cubicBezTo>
                  <a:pt x="405" y="217"/>
                  <a:pt x="412" y="220"/>
                  <a:pt x="417" y="227"/>
                </a:cubicBezTo>
                <a:cubicBezTo>
                  <a:pt x="422" y="234"/>
                  <a:pt x="423" y="242"/>
                  <a:pt x="420" y="244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4"/>
          <p:cNvSpPr>
            <a:spLocks noEditPoints="1"/>
          </p:cNvSpPr>
          <p:nvPr/>
        </p:nvSpPr>
        <p:spPr bwMode="auto">
          <a:xfrm>
            <a:off x="1877788" y="4685253"/>
            <a:ext cx="1634680" cy="1179000"/>
          </a:xfrm>
          <a:custGeom>
            <a:avLst/>
            <a:gdLst>
              <a:gd name="T0" fmla="*/ 453 w 531"/>
              <a:gd name="T1" fmla="*/ 181 h 383"/>
              <a:gd name="T2" fmla="*/ 410 w 531"/>
              <a:gd name="T3" fmla="*/ 160 h 383"/>
              <a:gd name="T4" fmla="*/ 251 w 531"/>
              <a:gd name="T5" fmla="*/ 83 h 383"/>
              <a:gd name="T6" fmla="*/ 194 w 531"/>
              <a:gd name="T7" fmla="*/ 84 h 383"/>
              <a:gd name="T8" fmla="*/ 237 w 531"/>
              <a:gd name="T9" fmla="*/ 118 h 383"/>
              <a:gd name="T10" fmla="*/ 171 w 531"/>
              <a:gd name="T11" fmla="*/ 139 h 383"/>
              <a:gd name="T12" fmla="*/ 28 w 531"/>
              <a:gd name="T13" fmla="*/ 192 h 383"/>
              <a:gd name="T14" fmla="*/ 0 w 531"/>
              <a:gd name="T15" fmla="*/ 329 h 383"/>
              <a:gd name="T16" fmla="*/ 64 w 531"/>
              <a:gd name="T17" fmla="*/ 305 h 383"/>
              <a:gd name="T18" fmla="*/ 129 w 531"/>
              <a:gd name="T19" fmla="*/ 293 h 383"/>
              <a:gd name="T20" fmla="*/ 147 w 531"/>
              <a:gd name="T21" fmla="*/ 263 h 383"/>
              <a:gd name="T22" fmla="*/ 234 w 531"/>
              <a:gd name="T23" fmla="*/ 223 h 383"/>
              <a:gd name="T24" fmla="*/ 284 w 531"/>
              <a:gd name="T25" fmla="*/ 173 h 383"/>
              <a:gd name="T26" fmla="*/ 277 w 531"/>
              <a:gd name="T27" fmla="*/ 207 h 383"/>
              <a:gd name="T28" fmla="*/ 236 w 531"/>
              <a:gd name="T29" fmla="*/ 257 h 383"/>
              <a:gd name="T30" fmla="*/ 296 w 531"/>
              <a:gd name="T31" fmla="*/ 231 h 383"/>
              <a:gd name="T32" fmla="*/ 340 w 531"/>
              <a:gd name="T33" fmla="*/ 247 h 383"/>
              <a:gd name="T34" fmla="*/ 380 w 531"/>
              <a:gd name="T35" fmla="*/ 302 h 383"/>
              <a:gd name="T36" fmla="*/ 383 w 531"/>
              <a:gd name="T37" fmla="*/ 222 h 383"/>
              <a:gd name="T38" fmla="*/ 437 w 531"/>
              <a:gd name="T39" fmla="*/ 328 h 383"/>
              <a:gd name="T40" fmla="*/ 516 w 531"/>
              <a:gd name="T41" fmla="*/ 383 h 383"/>
              <a:gd name="T42" fmla="*/ 531 w 531"/>
              <a:gd name="T43" fmla="*/ 275 h 383"/>
              <a:gd name="T44" fmla="*/ 453 w 531"/>
              <a:gd name="T45" fmla="*/ 181 h 383"/>
              <a:gd name="T46" fmla="*/ 326 w 531"/>
              <a:gd name="T47" fmla="*/ 207 h 383"/>
              <a:gd name="T48" fmla="*/ 316 w 531"/>
              <a:gd name="T49" fmla="*/ 218 h 383"/>
              <a:gd name="T50" fmla="*/ 314 w 531"/>
              <a:gd name="T51" fmla="*/ 203 h 383"/>
              <a:gd name="T52" fmla="*/ 324 w 531"/>
              <a:gd name="T53" fmla="*/ 192 h 383"/>
              <a:gd name="T54" fmla="*/ 326 w 531"/>
              <a:gd name="T55" fmla="*/ 207 h 383"/>
              <a:gd name="T56" fmla="*/ 360 w 531"/>
              <a:gd name="T57" fmla="*/ 218 h 383"/>
              <a:gd name="T58" fmla="*/ 350 w 531"/>
              <a:gd name="T59" fmla="*/ 229 h 383"/>
              <a:gd name="T60" fmla="*/ 348 w 531"/>
              <a:gd name="T61" fmla="*/ 214 h 383"/>
              <a:gd name="T62" fmla="*/ 358 w 531"/>
              <a:gd name="T63" fmla="*/ 203 h 383"/>
              <a:gd name="T64" fmla="*/ 360 w 531"/>
              <a:gd name="T65" fmla="*/ 218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31" h="383">
                <a:moveTo>
                  <a:pt x="453" y="181"/>
                </a:moveTo>
                <a:cubicBezTo>
                  <a:pt x="418" y="182"/>
                  <a:pt x="410" y="160"/>
                  <a:pt x="410" y="160"/>
                </a:cubicBezTo>
                <a:cubicBezTo>
                  <a:pt x="370" y="0"/>
                  <a:pt x="251" y="83"/>
                  <a:pt x="251" y="83"/>
                </a:cubicBezTo>
                <a:cubicBezTo>
                  <a:pt x="218" y="64"/>
                  <a:pt x="194" y="84"/>
                  <a:pt x="194" y="84"/>
                </a:cubicBezTo>
                <a:cubicBezTo>
                  <a:pt x="194" y="84"/>
                  <a:pt x="241" y="89"/>
                  <a:pt x="237" y="118"/>
                </a:cubicBezTo>
                <a:cubicBezTo>
                  <a:pt x="231" y="168"/>
                  <a:pt x="171" y="139"/>
                  <a:pt x="171" y="139"/>
                </a:cubicBezTo>
                <a:cubicBezTo>
                  <a:pt x="122" y="231"/>
                  <a:pt x="28" y="192"/>
                  <a:pt x="28" y="192"/>
                </a:cubicBezTo>
                <a:cubicBezTo>
                  <a:pt x="49" y="247"/>
                  <a:pt x="0" y="329"/>
                  <a:pt x="0" y="329"/>
                </a:cubicBezTo>
                <a:cubicBezTo>
                  <a:pt x="0" y="329"/>
                  <a:pt x="34" y="294"/>
                  <a:pt x="64" y="305"/>
                </a:cubicBezTo>
                <a:cubicBezTo>
                  <a:pt x="95" y="316"/>
                  <a:pt x="116" y="305"/>
                  <a:pt x="129" y="293"/>
                </a:cubicBezTo>
                <a:cubicBezTo>
                  <a:pt x="137" y="285"/>
                  <a:pt x="143" y="274"/>
                  <a:pt x="147" y="263"/>
                </a:cubicBezTo>
                <a:cubicBezTo>
                  <a:pt x="170" y="197"/>
                  <a:pt x="234" y="223"/>
                  <a:pt x="234" y="223"/>
                </a:cubicBezTo>
                <a:cubicBezTo>
                  <a:pt x="247" y="172"/>
                  <a:pt x="284" y="173"/>
                  <a:pt x="284" y="173"/>
                </a:cubicBezTo>
                <a:cubicBezTo>
                  <a:pt x="284" y="173"/>
                  <a:pt x="265" y="185"/>
                  <a:pt x="277" y="207"/>
                </a:cubicBezTo>
                <a:cubicBezTo>
                  <a:pt x="284" y="221"/>
                  <a:pt x="236" y="257"/>
                  <a:pt x="236" y="257"/>
                </a:cubicBezTo>
                <a:cubicBezTo>
                  <a:pt x="272" y="256"/>
                  <a:pt x="294" y="235"/>
                  <a:pt x="296" y="231"/>
                </a:cubicBezTo>
                <a:cubicBezTo>
                  <a:pt x="314" y="254"/>
                  <a:pt x="340" y="247"/>
                  <a:pt x="340" y="247"/>
                </a:cubicBezTo>
                <a:cubicBezTo>
                  <a:pt x="346" y="281"/>
                  <a:pt x="380" y="302"/>
                  <a:pt x="380" y="302"/>
                </a:cubicBezTo>
                <a:cubicBezTo>
                  <a:pt x="351" y="256"/>
                  <a:pt x="383" y="222"/>
                  <a:pt x="383" y="222"/>
                </a:cubicBezTo>
                <a:cubicBezTo>
                  <a:pt x="448" y="276"/>
                  <a:pt x="377" y="308"/>
                  <a:pt x="437" y="328"/>
                </a:cubicBezTo>
                <a:cubicBezTo>
                  <a:pt x="497" y="347"/>
                  <a:pt x="516" y="383"/>
                  <a:pt x="516" y="383"/>
                </a:cubicBezTo>
                <a:cubicBezTo>
                  <a:pt x="483" y="313"/>
                  <a:pt x="531" y="275"/>
                  <a:pt x="531" y="275"/>
                </a:cubicBezTo>
                <a:cubicBezTo>
                  <a:pt x="424" y="254"/>
                  <a:pt x="453" y="181"/>
                  <a:pt x="453" y="181"/>
                </a:cubicBezTo>
                <a:close/>
                <a:moveTo>
                  <a:pt x="326" y="207"/>
                </a:moveTo>
                <a:cubicBezTo>
                  <a:pt x="324" y="215"/>
                  <a:pt x="319" y="220"/>
                  <a:pt x="316" y="218"/>
                </a:cubicBezTo>
                <a:cubicBezTo>
                  <a:pt x="312" y="217"/>
                  <a:pt x="312" y="211"/>
                  <a:pt x="314" y="203"/>
                </a:cubicBezTo>
                <a:cubicBezTo>
                  <a:pt x="316" y="196"/>
                  <a:pt x="321" y="191"/>
                  <a:pt x="324" y="192"/>
                </a:cubicBezTo>
                <a:cubicBezTo>
                  <a:pt x="328" y="193"/>
                  <a:pt x="329" y="200"/>
                  <a:pt x="326" y="207"/>
                </a:cubicBezTo>
                <a:close/>
                <a:moveTo>
                  <a:pt x="360" y="218"/>
                </a:moveTo>
                <a:cubicBezTo>
                  <a:pt x="358" y="225"/>
                  <a:pt x="353" y="231"/>
                  <a:pt x="350" y="229"/>
                </a:cubicBezTo>
                <a:cubicBezTo>
                  <a:pt x="346" y="228"/>
                  <a:pt x="345" y="222"/>
                  <a:pt x="348" y="214"/>
                </a:cubicBezTo>
                <a:cubicBezTo>
                  <a:pt x="350" y="207"/>
                  <a:pt x="355" y="202"/>
                  <a:pt x="358" y="203"/>
                </a:cubicBezTo>
                <a:cubicBezTo>
                  <a:pt x="362" y="204"/>
                  <a:pt x="362" y="211"/>
                  <a:pt x="360" y="218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5"/>
          <p:cNvSpPr/>
          <p:nvPr/>
        </p:nvSpPr>
        <p:spPr bwMode="auto">
          <a:xfrm>
            <a:off x="2062367" y="1631621"/>
            <a:ext cx="8067266" cy="3662745"/>
          </a:xfrm>
          <a:custGeom>
            <a:avLst/>
            <a:gdLst>
              <a:gd name="T0" fmla="*/ 2620 w 2620"/>
              <a:gd name="T1" fmla="*/ 1107 h 1189"/>
              <a:gd name="T2" fmla="*/ 1731 w 2620"/>
              <a:gd name="T3" fmla="*/ 1027 h 1189"/>
              <a:gd name="T4" fmla="*/ 1310 w 2620"/>
              <a:gd name="T5" fmla="*/ 1189 h 1189"/>
              <a:gd name="T6" fmla="*/ 889 w 2620"/>
              <a:gd name="T7" fmla="*/ 1027 h 1189"/>
              <a:gd name="T8" fmla="*/ 0 w 2620"/>
              <a:gd name="T9" fmla="*/ 1107 h 1189"/>
              <a:gd name="T10" fmla="*/ 0 w 2620"/>
              <a:gd name="T11" fmla="*/ 82 h 1189"/>
              <a:gd name="T12" fmla="*/ 889 w 2620"/>
              <a:gd name="T13" fmla="*/ 162 h 1189"/>
              <a:gd name="T14" fmla="*/ 1310 w 2620"/>
              <a:gd name="T15" fmla="*/ 0 h 1189"/>
              <a:gd name="T16" fmla="*/ 1731 w 2620"/>
              <a:gd name="T17" fmla="*/ 162 h 1189"/>
              <a:gd name="T18" fmla="*/ 2620 w 2620"/>
              <a:gd name="T19" fmla="*/ 82 h 1189"/>
              <a:gd name="T20" fmla="*/ 2620 w 2620"/>
              <a:gd name="T21" fmla="*/ 110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0" h="1189">
                <a:moveTo>
                  <a:pt x="2620" y="1107"/>
                </a:moveTo>
                <a:cubicBezTo>
                  <a:pt x="1731" y="1027"/>
                  <a:pt x="1731" y="1027"/>
                  <a:pt x="1731" y="1027"/>
                </a:cubicBezTo>
                <a:cubicBezTo>
                  <a:pt x="1616" y="1121"/>
                  <a:pt x="1469" y="1189"/>
                  <a:pt x="1310" y="1189"/>
                </a:cubicBezTo>
                <a:cubicBezTo>
                  <a:pt x="1150" y="1189"/>
                  <a:pt x="1004" y="1121"/>
                  <a:pt x="889" y="1027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0" y="82"/>
                  <a:pt x="0" y="82"/>
                  <a:pt x="0" y="82"/>
                </a:cubicBezTo>
                <a:cubicBezTo>
                  <a:pt x="889" y="162"/>
                  <a:pt x="889" y="162"/>
                  <a:pt x="889" y="162"/>
                </a:cubicBezTo>
                <a:cubicBezTo>
                  <a:pt x="1004" y="69"/>
                  <a:pt x="1150" y="0"/>
                  <a:pt x="1310" y="0"/>
                </a:cubicBezTo>
                <a:cubicBezTo>
                  <a:pt x="1469" y="0"/>
                  <a:pt x="1616" y="69"/>
                  <a:pt x="1731" y="162"/>
                </a:cubicBezTo>
                <a:cubicBezTo>
                  <a:pt x="2620" y="82"/>
                  <a:pt x="2620" y="82"/>
                  <a:pt x="2620" y="82"/>
                </a:cubicBezTo>
                <a:cubicBezTo>
                  <a:pt x="2620" y="1107"/>
                  <a:pt x="2620" y="1107"/>
                  <a:pt x="2620" y="1107"/>
                </a:cubicBezTo>
              </a:path>
            </a:pathLst>
          </a:custGeom>
          <a:solidFill>
            <a:srgbClr val="FFB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6"/>
          <p:cNvSpPr/>
          <p:nvPr/>
        </p:nvSpPr>
        <p:spPr bwMode="auto">
          <a:xfrm>
            <a:off x="2038141" y="1607395"/>
            <a:ext cx="8116871" cy="3712350"/>
          </a:xfrm>
          <a:custGeom>
            <a:avLst/>
            <a:gdLst>
              <a:gd name="T0" fmla="*/ 2628 w 2636"/>
              <a:gd name="T1" fmla="*/ 1115 h 1205"/>
              <a:gd name="T2" fmla="*/ 2629 w 2636"/>
              <a:gd name="T3" fmla="*/ 1108 h 1205"/>
              <a:gd name="T4" fmla="*/ 1736 w 2636"/>
              <a:gd name="T5" fmla="*/ 1027 h 1205"/>
              <a:gd name="T6" fmla="*/ 1733 w 2636"/>
              <a:gd name="T7" fmla="*/ 1029 h 1205"/>
              <a:gd name="T8" fmla="*/ 1318 w 2636"/>
              <a:gd name="T9" fmla="*/ 1189 h 1205"/>
              <a:gd name="T10" fmla="*/ 902 w 2636"/>
              <a:gd name="T11" fmla="*/ 1029 h 1205"/>
              <a:gd name="T12" fmla="*/ 900 w 2636"/>
              <a:gd name="T13" fmla="*/ 1027 h 1205"/>
              <a:gd name="T14" fmla="*/ 16 w 2636"/>
              <a:gd name="T15" fmla="*/ 1107 h 1205"/>
              <a:gd name="T16" fmla="*/ 16 w 2636"/>
              <a:gd name="T17" fmla="*/ 99 h 1205"/>
              <a:gd name="T18" fmla="*/ 900 w 2636"/>
              <a:gd name="T19" fmla="*/ 179 h 1205"/>
              <a:gd name="T20" fmla="*/ 902 w 2636"/>
              <a:gd name="T21" fmla="*/ 177 h 1205"/>
              <a:gd name="T22" fmla="*/ 1318 w 2636"/>
              <a:gd name="T23" fmla="*/ 16 h 1205"/>
              <a:gd name="T24" fmla="*/ 1733 w 2636"/>
              <a:gd name="T25" fmla="*/ 177 h 1205"/>
              <a:gd name="T26" fmla="*/ 1736 w 2636"/>
              <a:gd name="T27" fmla="*/ 179 h 1205"/>
              <a:gd name="T28" fmla="*/ 2620 w 2636"/>
              <a:gd name="T29" fmla="*/ 99 h 1205"/>
              <a:gd name="T30" fmla="*/ 2620 w 2636"/>
              <a:gd name="T31" fmla="*/ 1115 h 1205"/>
              <a:gd name="T32" fmla="*/ 2628 w 2636"/>
              <a:gd name="T33" fmla="*/ 1115 h 1205"/>
              <a:gd name="T34" fmla="*/ 2629 w 2636"/>
              <a:gd name="T35" fmla="*/ 1108 h 1205"/>
              <a:gd name="T36" fmla="*/ 2628 w 2636"/>
              <a:gd name="T37" fmla="*/ 1115 h 1205"/>
              <a:gd name="T38" fmla="*/ 2636 w 2636"/>
              <a:gd name="T39" fmla="*/ 1115 h 1205"/>
              <a:gd name="T40" fmla="*/ 2636 w 2636"/>
              <a:gd name="T41" fmla="*/ 82 h 1205"/>
              <a:gd name="T42" fmla="*/ 1738 w 2636"/>
              <a:gd name="T43" fmla="*/ 163 h 1205"/>
              <a:gd name="T44" fmla="*/ 1739 w 2636"/>
              <a:gd name="T45" fmla="*/ 170 h 1205"/>
              <a:gd name="T46" fmla="*/ 1744 w 2636"/>
              <a:gd name="T47" fmla="*/ 164 h 1205"/>
              <a:gd name="T48" fmla="*/ 1318 w 2636"/>
              <a:gd name="T49" fmla="*/ 0 h 1205"/>
              <a:gd name="T50" fmla="*/ 892 w 2636"/>
              <a:gd name="T51" fmla="*/ 164 h 1205"/>
              <a:gd name="T52" fmla="*/ 897 w 2636"/>
              <a:gd name="T53" fmla="*/ 170 h 1205"/>
              <a:gd name="T54" fmla="*/ 898 w 2636"/>
              <a:gd name="T55" fmla="*/ 163 h 1205"/>
              <a:gd name="T56" fmla="*/ 0 w 2636"/>
              <a:gd name="T57" fmla="*/ 82 h 1205"/>
              <a:gd name="T58" fmla="*/ 0 w 2636"/>
              <a:gd name="T59" fmla="*/ 1124 h 1205"/>
              <a:gd name="T60" fmla="*/ 898 w 2636"/>
              <a:gd name="T61" fmla="*/ 1043 h 1205"/>
              <a:gd name="T62" fmla="*/ 897 w 2636"/>
              <a:gd name="T63" fmla="*/ 1035 h 1205"/>
              <a:gd name="T64" fmla="*/ 892 w 2636"/>
              <a:gd name="T65" fmla="*/ 1042 h 1205"/>
              <a:gd name="T66" fmla="*/ 1318 w 2636"/>
              <a:gd name="T67" fmla="*/ 1205 h 1205"/>
              <a:gd name="T68" fmla="*/ 1744 w 2636"/>
              <a:gd name="T69" fmla="*/ 1042 h 1205"/>
              <a:gd name="T70" fmla="*/ 1739 w 2636"/>
              <a:gd name="T71" fmla="*/ 1035 h 1205"/>
              <a:gd name="T72" fmla="*/ 1738 w 2636"/>
              <a:gd name="T73" fmla="*/ 1043 h 1205"/>
              <a:gd name="T74" fmla="*/ 2636 w 2636"/>
              <a:gd name="T75" fmla="*/ 1124 h 1205"/>
              <a:gd name="T76" fmla="*/ 2636 w 2636"/>
              <a:gd name="T77" fmla="*/ 1115 h 1205"/>
              <a:gd name="T78" fmla="*/ 2628 w 2636"/>
              <a:gd name="T79" fmla="*/ 1115 h 1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36" h="1205">
                <a:moveTo>
                  <a:pt x="2628" y="1115"/>
                </a:moveTo>
                <a:cubicBezTo>
                  <a:pt x="2629" y="1108"/>
                  <a:pt x="2629" y="1108"/>
                  <a:pt x="2629" y="1108"/>
                </a:cubicBezTo>
                <a:cubicBezTo>
                  <a:pt x="1736" y="1027"/>
                  <a:pt x="1736" y="1027"/>
                  <a:pt x="1736" y="1027"/>
                </a:cubicBezTo>
                <a:cubicBezTo>
                  <a:pt x="1733" y="1029"/>
                  <a:pt x="1733" y="1029"/>
                  <a:pt x="1733" y="1029"/>
                </a:cubicBezTo>
                <a:cubicBezTo>
                  <a:pt x="1620" y="1122"/>
                  <a:pt x="1475" y="1190"/>
                  <a:pt x="1318" y="1189"/>
                </a:cubicBezTo>
                <a:cubicBezTo>
                  <a:pt x="1161" y="1190"/>
                  <a:pt x="1016" y="1122"/>
                  <a:pt x="902" y="1029"/>
                </a:cubicBezTo>
                <a:cubicBezTo>
                  <a:pt x="900" y="1027"/>
                  <a:pt x="900" y="1027"/>
                  <a:pt x="900" y="1027"/>
                </a:cubicBezTo>
                <a:cubicBezTo>
                  <a:pt x="16" y="1107"/>
                  <a:pt x="16" y="1107"/>
                  <a:pt x="16" y="1107"/>
                </a:cubicBezTo>
                <a:cubicBezTo>
                  <a:pt x="16" y="99"/>
                  <a:pt x="16" y="99"/>
                  <a:pt x="16" y="99"/>
                </a:cubicBezTo>
                <a:cubicBezTo>
                  <a:pt x="900" y="179"/>
                  <a:pt x="900" y="179"/>
                  <a:pt x="900" y="179"/>
                </a:cubicBezTo>
                <a:cubicBezTo>
                  <a:pt x="902" y="177"/>
                  <a:pt x="902" y="177"/>
                  <a:pt x="902" y="177"/>
                </a:cubicBezTo>
                <a:cubicBezTo>
                  <a:pt x="1016" y="84"/>
                  <a:pt x="1161" y="16"/>
                  <a:pt x="1318" y="16"/>
                </a:cubicBezTo>
                <a:cubicBezTo>
                  <a:pt x="1475" y="16"/>
                  <a:pt x="1620" y="84"/>
                  <a:pt x="1733" y="177"/>
                </a:cubicBezTo>
                <a:cubicBezTo>
                  <a:pt x="1736" y="179"/>
                  <a:pt x="1736" y="179"/>
                  <a:pt x="1736" y="179"/>
                </a:cubicBezTo>
                <a:cubicBezTo>
                  <a:pt x="2620" y="99"/>
                  <a:pt x="2620" y="99"/>
                  <a:pt x="2620" y="99"/>
                </a:cubicBezTo>
                <a:cubicBezTo>
                  <a:pt x="2620" y="1115"/>
                  <a:pt x="2620" y="1115"/>
                  <a:pt x="2620" y="1115"/>
                </a:cubicBezTo>
                <a:cubicBezTo>
                  <a:pt x="2628" y="1115"/>
                  <a:pt x="2628" y="1115"/>
                  <a:pt x="2628" y="1115"/>
                </a:cubicBezTo>
                <a:cubicBezTo>
                  <a:pt x="2629" y="1108"/>
                  <a:pt x="2629" y="1108"/>
                  <a:pt x="2629" y="1108"/>
                </a:cubicBezTo>
                <a:cubicBezTo>
                  <a:pt x="2628" y="1115"/>
                  <a:pt x="2628" y="1115"/>
                  <a:pt x="2628" y="1115"/>
                </a:cubicBezTo>
                <a:cubicBezTo>
                  <a:pt x="2636" y="1115"/>
                  <a:pt x="2636" y="1115"/>
                  <a:pt x="2636" y="1115"/>
                </a:cubicBezTo>
                <a:cubicBezTo>
                  <a:pt x="2636" y="82"/>
                  <a:pt x="2636" y="82"/>
                  <a:pt x="2636" y="82"/>
                </a:cubicBezTo>
                <a:cubicBezTo>
                  <a:pt x="1738" y="163"/>
                  <a:pt x="1738" y="163"/>
                  <a:pt x="1738" y="163"/>
                </a:cubicBezTo>
                <a:cubicBezTo>
                  <a:pt x="1739" y="170"/>
                  <a:pt x="1739" y="170"/>
                  <a:pt x="1739" y="170"/>
                </a:cubicBezTo>
                <a:cubicBezTo>
                  <a:pt x="1744" y="164"/>
                  <a:pt x="1744" y="164"/>
                  <a:pt x="1744" y="164"/>
                </a:cubicBezTo>
                <a:cubicBezTo>
                  <a:pt x="1628" y="70"/>
                  <a:pt x="1480" y="1"/>
                  <a:pt x="1318" y="0"/>
                </a:cubicBezTo>
                <a:cubicBezTo>
                  <a:pt x="1156" y="1"/>
                  <a:pt x="1008" y="70"/>
                  <a:pt x="892" y="164"/>
                </a:cubicBezTo>
                <a:cubicBezTo>
                  <a:pt x="897" y="170"/>
                  <a:pt x="897" y="170"/>
                  <a:pt x="897" y="170"/>
                </a:cubicBezTo>
                <a:cubicBezTo>
                  <a:pt x="898" y="163"/>
                  <a:pt x="898" y="163"/>
                  <a:pt x="898" y="163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1124"/>
                  <a:pt x="0" y="1124"/>
                  <a:pt x="0" y="1124"/>
                </a:cubicBezTo>
                <a:cubicBezTo>
                  <a:pt x="898" y="1043"/>
                  <a:pt x="898" y="1043"/>
                  <a:pt x="898" y="1043"/>
                </a:cubicBezTo>
                <a:cubicBezTo>
                  <a:pt x="897" y="1035"/>
                  <a:pt x="897" y="1035"/>
                  <a:pt x="897" y="1035"/>
                </a:cubicBezTo>
                <a:cubicBezTo>
                  <a:pt x="892" y="1042"/>
                  <a:pt x="892" y="1042"/>
                  <a:pt x="892" y="1042"/>
                </a:cubicBezTo>
                <a:cubicBezTo>
                  <a:pt x="1008" y="1136"/>
                  <a:pt x="1156" y="1205"/>
                  <a:pt x="1318" y="1205"/>
                </a:cubicBezTo>
                <a:cubicBezTo>
                  <a:pt x="1480" y="1205"/>
                  <a:pt x="1628" y="1136"/>
                  <a:pt x="1744" y="1042"/>
                </a:cubicBezTo>
                <a:cubicBezTo>
                  <a:pt x="1739" y="1035"/>
                  <a:pt x="1739" y="1035"/>
                  <a:pt x="1739" y="1035"/>
                </a:cubicBezTo>
                <a:cubicBezTo>
                  <a:pt x="1738" y="1043"/>
                  <a:pt x="1738" y="1043"/>
                  <a:pt x="1738" y="1043"/>
                </a:cubicBezTo>
                <a:cubicBezTo>
                  <a:pt x="2636" y="1124"/>
                  <a:pt x="2636" y="1124"/>
                  <a:pt x="2636" y="1124"/>
                </a:cubicBezTo>
                <a:cubicBezTo>
                  <a:pt x="2636" y="1115"/>
                  <a:pt x="2636" y="1115"/>
                  <a:pt x="2636" y="1115"/>
                </a:cubicBezTo>
                <a:cubicBezTo>
                  <a:pt x="2628" y="1115"/>
                  <a:pt x="2628" y="1115"/>
                  <a:pt x="2628" y="1115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7"/>
          <p:cNvSpPr/>
          <p:nvPr/>
        </p:nvSpPr>
        <p:spPr bwMode="auto">
          <a:xfrm>
            <a:off x="2086593" y="1745829"/>
            <a:ext cx="8018814" cy="545663"/>
          </a:xfrm>
          <a:custGeom>
            <a:avLst/>
            <a:gdLst>
              <a:gd name="T0" fmla="*/ 1302 w 2604"/>
              <a:gd name="T1" fmla="*/ 0 h 177"/>
              <a:gd name="T2" fmla="*/ 877 w 2604"/>
              <a:gd name="T3" fmla="*/ 162 h 177"/>
              <a:gd name="T4" fmla="*/ 0 w 2604"/>
              <a:gd name="T5" fmla="*/ 93 h 177"/>
              <a:gd name="T6" fmla="*/ 0 w 2604"/>
              <a:gd name="T7" fmla="*/ 140 h 177"/>
              <a:gd name="T8" fmla="*/ 878 w 2604"/>
              <a:gd name="T9" fmla="*/ 177 h 177"/>
              <a:gd name="T10" fmla="*/ 1302 w 2604"/>
              <a:gd name="T11" fmla="*/ 27 h 177"/>
              <a:gd name="T12" fmla="*/ 1302 w 2604"/>
              <a:gd name="T13" fmla="*/ 27 h 177"/>
              <a:gd name="T14" fmla="*/ 1725 w 2604"/>
              <a:gd name="T15" fmla="*/ 177 h 177"/>
              <a:gd name="T16" fmla="*/ 2604 w 2604"/>
              <a:gd name="T17" fmla="*/ 140 h 177"/>
              <a:gd name="T18" fmla="*/ 2604 w 2604"/>
              <a:gd name="T19" fmla="*/ 88 h 177"/>
              <a:gd name="T20" fmla="*/ 1730 w 2604"/>
              <a:gd name="T21" fmla="*/ 162 h 177"/>
              <a:gd name="T22" fmla="*/ 1302 w 2604"/>
              <a:gd name="T2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04" h="177">
                <a:moveTo>
                  <a:pt x="1302" y="0"/>
                </a:moveTo>
                <a:cubicBezTo>
                  <a:pt x="1129" y="0"/>
                  <a:pt x="1001" y="61"/>
                  <a:pt x="877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40"/>
                  <a:pt x="0" y="140"/>
                  <a:pt x="0" y="140"/>
                </a:cubicBezTo>
                <a:cubicBezTo>
                  <a:pt x="878" y="177"/>
                  <a:pt x="878" y="177"/>
                  <a:pt x="878" y="177"/>
                </a:cubicBezTo>
                <a:cubicBezTo>
                  <a:pt x="994" y="84"/>
                  <a:pt x="1141" y="27"/>
                  <a:pt x="1302" y="27"/>
                </a:cubicBezTo>
                <a:cubicBezTo>
                  <a:pt x="1302" y="27"/>
                  <a:pt x="1302" y="27"/>
                  <a:pt x="1302" y="27"/>
                </a:cubicBezTo>
                <a:cubicBezTo>
                  <a:pt x="1462" y="27"/>
                  <a:pt x="1610" y="84"/>
                  <a:pt x="1725" y="177"/>
                </a:cubicBezTo>
                <a:cubicBezTo>
                  <a:pt x="2604" y="140"/>
                  <a:pt x="2604" y="140"/>
                  <a:pt x="2604" y="140"/>
                </a:cubicBezTo>
                <a:cubicBezTo>
                  <a:pt x="2604" y="88"/>
                  <a:pt x="2604" y="88"/>
                  <a:pt x="2604" y="88"/>
                </a:cubicBezTo>
                <a:cubicBezTo>
                  <a:pt x="1730" y="162"/>
                  <a:pt x="1730" y="162"/>
                  <a:pt x="1730" y="162"/>
                </a:cubicBezTo>
                <a:cubicBezTo>
                  <a:pt x="1606" y="61"/>
                  <a:pt x="1475" y="0"/>
                  <a:pt x="1302" y="0"/>
                </a:cubicBezTo>
              </a:path>
            </a:pathLst>
          </a:custGeom>
          <a:solidFill>
            <a:srgbClr val="F79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8"/>
          <p:cNvSpPr>
            <a:spLocks noEditPoints="1"/>
          </p:cNvSpPr>
          <p:nvPr/>
        </p:nvSpPr>
        <p:spPr bwMode="auto">
          <a:xfrm>
            <a:off x="2043909" y="2016930"/>
            <a:ext cx="8085724" cy="160354"/>
          </a:xfrm>
          <a:custGeom>
            <a:avLst/>
            <a:gdLst>
              <a:gd name="T0" fmla="*/ 0 w 7009"/>
              <a:gd name="T1" fmla="*/ 11 h 139"/>
              <a:gd name="T2" fmla="*/ 0 w 7009"/>
              <a:gd name="T3" fmla="*/ 139 h 139"/>
              <a:gd name="T4" fmla="*/ 37 w 7009"/>
              <a:gd name="T5" fmla="*/ 139 h 139"/>
              <a:gd name="T6" fmla="*/ 37 w 7009"/>
              <a:gd name="T7" fmla="*/ 13 h 139"/>
              <a:gd name="T8" fmla="*/ 0 w 7009"/>
              <a:gd name="T9" fmla="*/ 11 h 139"/>
              <a:gd name="T10" fmla="*/ 7009 w 7009"/>
              <a:gd name="T11" fmla="*/ 0 h 139"/>
              <a:gd name="T12" fmla="*/ 6988 w 7009"/>
              <a:gd name="T13" fmla="*/ 0 h 139"/>
              <a:gd name="T14" fmla="*/ 6988 w 7009"/>
              <a:gd name="T15" fmla="*/ 139 h 139"/>
              <a:gd name="T16" fmla="*/ 7009 w 7009"/>
              <a:gd name="T17" fmla="*/ 139 h 139"/>
              <a:gd name="T18" fmla="*/ 7009 w 7009"/>
              <a:gd name="T1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09" h="139">
                <a:moveTo>
                  <a:pt x="0" y="11"/>
                </a:moveTo>
                <a:lnTo>
                  <a:pt x="0" y="139"/>
                </a:lnTo>
                <a:lnTo>
                  <a:pt x="37" y="139"/>
                </a:lnTo>
                <a:lnTo>
                  <a:pt x="37" y="13"/>
                </a:lnTo>
                <a:lnTo>
                  <a:pt x="0" y="11"/>
                </a:lnTo>
                <a:close/>
                <a:moveTo>
                  <a:pt x="7009" y="0"/>
                </a:moveTo>
                <a:lnTo>
                  <a:pt x="6988" y="0"/>
                </a:lnTo>
                <a:lnTo>
                  <a:pt x="6988" y="139"/>
                </a:lnTo>
                <a:lnTo>
                  <a:pt x="7009" y="139"/>
                </a:lnTo>
                <a:lnTo>
                  <a:pt x="7009" y="0"/>
                </a:lnTo>
                <a:close/>
              </a:path>
            </a:pathLst>
          </a:custGeom>
          <a:solidFill>
            <a:srgbClr val="20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9"/>
          <p:cNvSpPr>
            <a:spLocks noEditPoints="1"/>
          </p:cNvSpPr>
          <p:nvPr/>
        </p:nvSpPr>
        <p:spPr bwMode="auto">
          <a:xfrm>
            <a:off x="2043909" y="2016930"/>
            <a:ext cx="8085724" cy="160354"/>
          </a:xfrm>
          <a:custGeom>
            <a:avLst/>
            <a:gdLst>
              <a:gd name="T0" fmla="*/ 0 w 7009"/>
              <a:gd name="T1" fmla="*/ 11 h 139"/>
              <a:gd name="T2" fmla="*/ 0 w 7009"/>
              <a:gd name="T3" fmla="*/ 139 h 139"/>
              <a:gd name="T4" fmla="*/ 37 w 7009"/>
              <a:gd name="T5" fmla="*/ 139 h 139"/>
              <a:gd name="T6" fmla="*/ 37 w 7009"/>
              <a:gd name="T7" fmla="*/ 13 h 139"/>
              <a:gd name="T8" fmla="*/ 0 w 7009"/>
              <a:gd name="T9" fmla="*/ 11 h 139"/>
              <a:gd name="T10" fmla="*/ 7009 w 7009"/>
              <a:gd name="T11" fmla="*/ 0 h 139"/>
              <a:gd name="T12" fmla="*/ 6988 w 7009"/>
              <a:gd name="T13" fmla="*/ 0 h 139"/>
              <a:gd name="T14" fmla="*/ 6988 w 7009"/>
              <a:gd name="T15" fmla="*/ 139 h 139"/>
              <a:gd name="T16" fmla="*/ 7009 w 7009"/>
              <a:gd name="T17" fmla="*/ 139 h 139"/>
              <a:gd name="T18" fmla="*/ 7009 w 7009"/>
              <a:gd name="T1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09" h="139">
                <a:moveTo>
                  <a:pt x="0" y="11"/>
                </a:moveTo>
                <a:lnTo>
                  <a:pt x="0" y="139"/>
                </a:lnTo>
                <a:lnTo>
                  <a:pt x="37" y="139"/>
                </a:lnTo>
                <a:lnTo>
                  <a:pt x="37" y="13"/>
                </a:lnTo>
                <a:lnTo>
                  <a:pt x="0" y="11"/>
                </a:lnTo>
                <a:moveTo>
                  <a:pt x="7009" y="0"/>
                </a:moveTo>
                <a:lnTo>
                  <a:pt x="6988" y="0"/>
                </a:lnTo>
                <a:lnTo>
                  <a:pt x="6988" y="139"/>
                </a:lnTo>
                <a:lnTo>
                  <a:pt x="7009" y="139"/>
                </a:lnTo>
                <a:lnTo>
                  <a:pt x="700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0"/>
          <p:cNvSpPr>
            <a:spLocks noEditPoints="1"/>
          </p:cNvSpPr>
          <p:nvPr/>
        </p:nvSpPr>
        <p:spPr bwMode="auto">
          <a:xfrm>
            <a:off x="2086593" y="4654106"/>
            <a:ext cx="8018814" cy="529512"/>
          </a:xfrm>
          <a:custGeom>
            <a:avLst/>
            <a:gdLst>
              <a:gd name="T0" fmla="*/ 1862 w 2604"/>
              <a:gd name="T1" fmla="*/ 5 h 172"/>
              <a:gd name="T2" fmla="*/ 1862 w 2604"/>
              <a:gd name="T3" fmla="*/ 26 h 172"/>
              <a:gd name="T4" fmla="*/ 2604 w 2604"/>
              <a:gd name="T5" fmla="*/ 84 h 172"/>
              <a:gd name="T6" fmla="*/ 2604 w 2604"/>
              <a:gd name="T7" fmla="*/ 37 h 172"/>
              <a:gd name="T8" fmla="*/ 1862 w 2604"/>
              <a:gd name="T9" fmla="*/ 5 h 172"/>
              <a:gd name="T10" fmla="*/ 878 w 2604"/>
              <a:gd name="T11" fmla="*/ 0 h 172"/>
              <a:gd name="T12" fmla="*/ 0 w 2604"/>
              <a:gd name="T13" fmla="*/ 37 h 172"/>
              <a:gd name="T14" fmla="*/ 0 w 2604"/>
              <a:gd name="T15" fmla="*/ 80 h 172"/>
              <a:gd name="T16" fmla="*/ 877 w 2604"/>
              <a:gd name="T17" fmla="*/ 17 h 172"/>
              <a:gd name="T18" fmla="*/ 1302 w 2604"/>
              <a:gd name="T19" fmla="*/ 172 h 172"/>
              <a:gd name="T20" fmla="*/ 1726 w 2604"/>
              <a:gd name="T21" fmla="*/ 16 h 172"/>
              <a:gd name="T22" fmla="*/ 1853 w 2604"/>
              <a:gd name="T23" fmla="*/ 25 h 172"/>
              <a:gd name="T24" fmla="*/ 1853 w 2604"/>
              <a:gd name="T25" fmla="*/ 5 h 172"/>
              <a:gd name="T26" fmla="*/ 1725 w 2604"/>
              <a:gd name="T27" fmla="*/ 0 h 172"/>
              <a:gd name="T28" fmla="*/ 1302 w 2604"/>
              <a:gd name="T29" fmla="*/ 149 h 172"/>
              <a:gd name="T30" fmla="*/ 1302 w 2604"/>
              <a:gd name="T31" fmla="*/ 149 h 172"/>
              <a:gd name="T32" fmla="*/ 878 w 2604"/>
              <a:gd name="T3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04" h="172">
                <a:moveTo>
                  <a:pt x="1862" y="5"/>
                </a:moveTo>
                <a:cubicBezTo>
                  <a:pt x="1862" y="26"/>
                  <a:pt x="1862" y="26"/>
                  <a:pt x="1862" y="26"/>
                </a:cubicBezTo>
                <a:cubicBezTo>
                  <a:pt x="2604" y="84"/>
                  <a:pt x="2604" y="84"/>
                  <a:pt x="2604" y="84"/>
                </a:cubicBezTo>
                <a:cubicBezTo>
                  <a:pt x="2604" y="37"/>
                  <a:pt x="2604" y="37"/>
                  <a:pt x="2604" y="37"/>
                </a:cubicBezTo>
                <a:cubicBezTo>
                  <a:pt x="1862" y="5"/>
                  <a:pt x="1862" y="5"/>
                  <a:pt x="1862" y="5"/>
                </a:cubicBezTo>
                <a:moveTo>
                  <a:pt x="878" y="0"/>
                </a:moveTo>
                <a:cubicBezTo>
                  <a:pt x="0" y="37"/>
                  <a:pt x="0" y="37"/>
                  <a:pt x="0" y="37"/>
                </a:cubicBezTo>
                <a:cubicBezTo>
                  <a:pt x="0" y="80"/>
                  <a:pt x="0" y="80"/>
                  <a:pt x="0" y="80"/>
                </a:cubicBezTo>
                <a:cubicBezTo>
                  <a:pt x="877" y="17"/>
                  <a:pt x="877" y="17"/>
                  <a:pt x="877" y="17"/>
                </a:cubicBezTo>
                <a:cubicBezTo>
                  <a:pt x="1001" y="118"/>
                  <a:pt x="1129" y="172"/>
                  <a:pt x="1302" y="172"/>
                </a:cubicBezTo>
                <a:cubicBezTo>
                  <a:pt x="1475" y="172"/>
                  <a:pt x="1602" y="117"/>
                  <a:pt x="1726" y="16"/>
                </a:cubicBezTo>
                <a:cubicBezTo>
                  <a:pt x="1853" y="25"/>
                  <a:pt x="1853" y="25"/>
                  <a:pt x="1853" y="25"/>
                </a:cubicBezTo>
                <a:cubicBezTo>
                  <a:pt x="1853" y="5"/>
                  <a:pt x="1853" y="5"/>
                  <a:pt x="1853" y="5"/>
                </a:cubicBezTo>
                <a:cubicBezTo>
                  <a:pt x="1725" y="0"/>
                  <a:pt x="1725" y="0"/>
                  <a:pt x="1725" y="0"/>
                </a:cubicBezTo>
                <a:cubicBezTo>
                  <a:pt x="1610" y="93"/>
                  <a:pt x="1462" y="149"/>
                  <a:pt x="1302" y="149"/>
                </a:cubicBezTo>
                <a:cubicBezTo>
                  <a:pt x="1302" y="149"/>
                  <a:pt x="1302" y="149"/>
                  <a:pt x="1302" y="149"/>
                </a:cubicBezTo>
                <a:cubicBezTo>
                  <a:pt x="1141" y="149"/>
                  <a:pt x="994" y="93"/>
                  <a:pt x="878" y="0"/>
                </a:cubicBezTo>
              </a:path>
            </a:pathLst>
          </a:custGeom>
          <a:solidFill>
            <a:srgbClr val="F79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1"/>
          <p:cNvSpPr>
            <a:spLocks noEditPoints="1"/>
          </p:cNvSpPr>
          <p:nvPr/>
        </p:nvSpPr>
        <p:spPr bwMode="auto">
          <a:xfrm>
            <a:off x="2062367" y="4768314"/>
            <a:ext cx="8067266" cy="147663"/>
          </a:xfrm>
          <a:custGeom>
            <a:avLst/>
            <a:gdLst>
              <a:gd name="T0" fmla="*/ 6972 w 6993"/>
              <a:gd name="T1" fmla="*/ 0 h 128"/>
              <a:gd name="T2" fmla="*/ 6972 w 6993"/>
              <a:gd name="T3" fmla="*/ 125 h 128"/>
              <a:gd name="T4" fmla="*/ 6993 w 6993"/>
              <a:gd name="T5" fmla="*/ 128 h 128"/>
              <a:gd name="T6" fmla="*/ 6993 w 6993"/>
              <a:gd name="T7" fmla="*/ 0 h 128"/>
              <a:gd name="T8" fmla="*/ 6972 w 6993"/>
              <a:gd name="T9" fmla="*/ 0 h 128"/>
              <a:gd name="T10" fmla="*/ 21 w 6993"/>
              <a:gd name="T11" fmla="*/ 0 h 128"/>
              <a:gd name="T12" fmla="*/ 0 w 6993"/>
              <a:gd name="T13" fmla="*/ 0 h 128"/>
              <a:gd name="T14" fmla="*/ 0 w 6993"/>
              <a:gd name="T15" fmla="*/ 117 h 128"/>
              <a:gd name="T16" fmla="*/ 21 w 6993"/>
              <a:gd name="T17" fmla="*/ 114 h 128"/>
              <a:gd name="T18" fmla="*/ 21 w 6993"/>
              <a:gd name="T1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93" h="128">
                <a:moveTo>
                  <a:pt x="6972" y="0"/>
                </a:moveTo>
                <a:lnTo>
                  <a:pt x="6972" y="125"/>
                </a:lnTo>
                <a:lnTo>
                  <a:pt x="6993" y="128"/>
                </a:lnTo>
                <a:lnTo>
                  <a:pt x="6993" y="0"/>
                </a:lnTo>
                <a:lnTo>
                  <a:pt x="6972" y="0"/>
                </a:lnTo>
                <a:close/>
                <a:moveTo>
                  <a:pt x="21" y="0"/>
                </a:moveTo>
                <a:lnTo>
                  <a:pt x="0" y="0"/>
                </a:lnTo>
                <a:lnTo>
                  <a:pt x="0" y="117"/>
                </a:lnTo>
                <a:lnTo>
                  <a:pt x="21" y="114"/>
                </a:lnTo>
                <a:lnTo>
                  <a:pt x="21" y="0"/>
                </a:lnTo>
                <a:close/>
              </a:path>
            </a:pathLst>
          </a:custGeom>
          <a:solidFill>
            <a:srgbClr val="20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2062367" y="4768314"/>
            <a:ext cx="8067266" cy="147663"/>
          </a:xfrm>
          <a:custGeom>
            <a:avLst/>
            <a:gdLst>
              <a:gd name="T0" fmla="*/ 6972 w 6993"/>
              <a:gd name="T1" fmla="*/ 0 h 128"/>
              <a:gd name="T2" fmla="*/ 6972 w 6993"/>
              <a:gd name="T3" fmla="*/ 125 h 128"/>
              <a:gd name="T4" fmla="*/ 6993 w 6993"/>
              <a:gd name="T5" fmla="*/ 128 h 128"/>
              <a:gd name="T6" fmla="*/ 6993 w 6993"/>
              <a:gd name="T7" fmla="*/ 0 h 128"/>
              <a:gd name="T8" fmla="*/ 6972 w 6993"/>
              <a:gd name="T9" fmla="*/ 0 h 128"/>
              <a:gd name="T10" fmla="*/ 21 w 6993"/>
              <a:gd name="T11" fmla="*/ 0 h 128"/>
              <a:gd name="T12" fmla="*/ 0 w 6993"/>
              <a:gd name="T13" fmla="*/ 0 h 128"/>
              <a:gd name="T14" fmla="*/ 0 w 6993"/>
              <a:gd name="T15" fmla="*/ 117 h 128"/>
              <a:gd name="T16" fmla="*/ 21 w 6993"/>
              <a:gd name="T17" fmla="*/ 114 h 128"/>
              <a:gd name="T18" fmla="*/ 21 w 6993"/>
              <a:gd name="T1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93" h="128">
                <a:moveTo>
                  <a:pt x="6972" y="0"/>
                </a:moveTo>
                <a:lnTo>
                  <a:pt x="6972" y="125"/>
                </a:lnTo>
                <a:lnTo>
                  <a:pt x="6993" y="128"/>
                </a:lnTo>
                <a:lnTo>
                  <a:pt x="6993" y="0"/>
                </a:lnTo>
                <a:lnTo>
                  <a:pt x="6972" y="0"/>
                </a:lnTo>
                <a:moveTo>
                  <a:pt x="21" y="0"/>
                </a:moveTo>
                <a:lnTo>
                  <a:pt x="0" y="0"/>
                </a:lnTo>
                <a:lnTo>
                  <a:pt x="0" y="117"/>
                </a:lnTo>
                <a:lnTo>
                  <a:pt x="21" y="114"/>
                </a:lnTo>
                <a:lnTo>
                  <a:pt x="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3"/>
          <p:cNvSpPr/>
          <p:nvPr/>
        </p:nvSpPr>
        <p:spPr bwMode="auto">
          <a:xfrm>
            <a:off x="1640142" y="1853116"/>
            <a:ext cx="8911716" cy="3234751"/>
          </a:xfrm>
          <a:custGeom>
            <a:avLst/>
            <a:gdLst>
              <a:gd name="T0" fmla="*/ 2757 w 2894"/>
              <a:gd name="T1" fmla="*/ 388 h 1050"/>
              <a:gd name="T2" fmla="*/ 2817 w 2894"/>
              <a:gd name="T3" fmla="*/ 110 h 1050"/>
              <a:gd name="T4" fmla="*/ 1868 w 2894"/>
              <a:gd name="T5" fmla="*/ 150 h 1050"/>
              <a:gd name="T6" fmla="*/ 1447 w 2894"/>
              <a:gd name="T7" fmla="*/ 0 h 1050"/>
              <a:gd name="T8" fmla="*/ 1026 w 2894"/>
              <a:gd name="T9" fmla="*/ 150 h 1050"/>
              <a:gd name="T10" fmla="*/ 77 w 2894"/>
              <a:gd name="T11" fmla="*/ 110 h 1050"/>
              <a:gd name="T12" fmla="*/ 137 w 2894"/>
              <a:gd name="T13" fmla="*/ 388 h 1050"/>
              <a:gd name="T14" fmla="*/ 0 w 2894"/>
              <a:gd name="T15" fmla="*/ 525 h 1050"/>
              <a:gd name="T16" fmla="*/ 137 w 2894"/>
              <a:gd name="T17" fmla="*/ 662 h 1050"/>
              <a:gd name="T18" fmla="*/ 77 w 2894"/>
              <a:gd name="T19" fmla="*/ 940 h 1050"/>
              <a:gd name="T20" fmla="*/ 1026 w 2894"/>
              <a:gd name="T21" fmla="*/ 900 h 1050"/>
              <a:gd name="T22" fmla="*/ 1447 w 2894"/>
              <a:gd name="T23" fmla="*/ 1050 h 1050"/>
              <a:gd name="T24" fmla="*/ 1868 w 2894"/>
              <a:gd name="T25" fmla="*/ 900 h 1050"/>
              <a:gd name="T26" fmla="*/ 2817 w 2894"/>
              <a:gd name="T27" fmla="*/ 940 h 1050"/>
              <a:gd name="T28" fmla="*/ 2757 w 2894"/>
              <a:gd name="T29" fmla="*/ 662 h 1050"/>
              <a:gd name="T30" fmla="*/ 2894 w 2894"/>
              <a:gd name="T31" fmla="*/ 525 h 1050"/>
              <a:gd name="T32" fmla="*/ 2757 w 2894"/>
              <a:gd name="T33" fmla="*/ 388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94" h="1050">
                <a:moveTo>
                  <a:pt x="2757" y="388"/>
                </a:moveTo>
                <a:cubicBezTo>
                  <a:pt x="2817" y="110"/>
                  <a:pt x="2817" y="110"/>
                  <a:pt x="2817" y="110"/>
                </a:cubicBezTo>
                <a:cubicBezTo>
                  <a:pt x="1868" y="150"/>
                  <a:pt x="1868" y="150"/>
                  <a:pt x="1868" y="150"/>
                </a:cubicBezTo>
                <a:cubicBezTo>
                  <a:pt x="1753" y="57"/>
                  <a:pt x="1606" y="0"/>
                  <a:pt x="1447" y="0"/>
                </a:cubicBezTo>
                <a:cubicBezTo>
                  <a:pt x="1287" y="0"/>
                  <a:pt x="1141" y="57"/>
                  <a:pt x="1026" y="15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137" y="388"/>
                  <a:pt x="137" y="388"/>
                  <a:pt x="137" y="388"/>
                </a:cubicBezTo>
                <a:cubicBezTo>
                  <a:pt x="61" y="388"/>
                  <a:pt x="0" y="450"/>
                  <a:pt x="0" y="525"/>
                </a:cubicBezTo>
                <a:cubicBezTo>
                  <a:pt x="0" y="601"/>
                  <a:pt x="61" y="662"/>
                  <a:pt x="137" y="662"/>
                </a:cubicBezTo>
                <a:cubicBezTo>
                  <a:pt x="77" y="940"/>
                  <a:pt x="77" y="940"/>
                  <a:pt x="77" y="940"/>
                </a:cubicBezTo>
                <a:cubicBezTo>
                  <a:pt x="1026" y="900"/>
                  <a:pt x="1026" y="900"/>
                  <a:pt x="1026" y="900"/>
                </a:cubicBezTo>
                <a:cubicBezTo>
                  <a:pt x="1141" y="994"/>
                  <a:pt x="1287" y="1050"/>
                  <a:pt x="1447" y="1050"/>
                </a:cubicBezTo>
                <a:cubicBezTo>
                  <a:pt x="1606" y="1050"/>
                  <a:pt x="1753" y="994"/>
                  <a:pt x="1868" y="900"/>
                </a:cubicBezTo>
                <a:cubicBezTo>
                  <a:pt x="2817" y="940"/>
                  <a:pt x="2817" y="940"/>
                  <a:pt x="2817" y="940"/>
                </a:cubicBezTo>
                <a:cubicBezTo>
                  <a:pt x="2757" y="662"/>
                  <a:pt x="2757" y="662"/>
                  <a:pt x="2757" y="662"/>
                </a:cubicBezTo>
                <a:cubicBezTo>
                  <a:pt x="2833" y="662"/>
                  <a:pt x="2894" y="601"/>
                  <a:pt x="2894" y="525"/>
                </a:cubicBezTo>
                <a:cubicBezTo>
                  <a:pt x="2894" y="450"/>
                  <a:pt x="2833" y="388"/>
                  <a:pt x="2757" y="388"/>
                </a:cubicBezTo>
              </a:path>
            </a:pathLst>
          </a:custGeom>
          <a:solidFill>
            <a:srgbClr val="E5E1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4"/>
          <p:cNvSpPr/>
          <p:nvPr/>
        </p:nvSpPr>
        <p:spPr bwMode="auto">
          <a:xfrm>
            <a:off x="1615916" y="1828890"/>
            <a:ext cx="8960168" cy="3284357"/>
          </a:xfrm>
          <a:custGeom>
            <a:avLst/>
            <a:gdLst>
              <a:gd name="T0" fmla="*/ 2773 w 2910"/>
              <a:gd name="T1" fmla="*/ 398 h 1066"/>
              <a:gd name="T2" fmla="*/ 1875 w 2910"/>
              <a:gd name="T3" fmla="*/ 150 h 1066"/>
              <a:gd name="T4" fmla="*/ 1881 w 2910"/>
              <a:gd name="T5" fmla="*/ 152 h 1066"/>
              <a:gd name="T6" fmla="*/ 1029 w 2910"/>
              <a:gd name="T7" fmla="*/ 152 h 1066"/>
              <a:gd name="T8" fmla="*/ 1034 w 2910"/>
              <a:gd name="T9" fmla="*/ 150 h 1066"/>
              <a:gd name="T10" fmla="*/ 137 w 2910"/>
              <a:gd name="T11" fmla="*/ 398 h 1066"/>
              <a:gd name="T12" fmla="*/ 145 w 2910"/>
              <a:gd name="T13" fmla="*/ 388 h 1066"/>
              <a:gd name="T14" fmla="*/ 145 w 2910"/>
              <a:gd name="T15" fmla="*/ 678 h 1066"/>
              <a:gd name="T16" fmla="*/ 137 w 2910"/>
              <a:gd name="T17" fmla="*/ 669 h 1066"/>
              <a:gd name="T18" fmla="*/ 1034 w 2910"/>
              <a:gd name="T19" fmla="*/ 916 h 1066"/>
              <a:gd name="T20" fmla="*/ 1029 w 2910"/>
              <a:gd name="T21" fmla="*/ 915 h 1066"/>
              <a:gd name="T22" fmla="*/ 1881 w 2910"/>
              <a:gd name="T23" fmla="*/ 915 h 1066"/>
              <a:gd name="T24" fmla="*/ 1875 w 2910"/>
              <a:gd name="T25" fmla="*/ 916 h 1066"/>
              <a:gd name="T26" fmla="*/ 2773 w 2910"/>
              <a:gd name="T27" fmla="*/ 669 h 1066"/>
              <a:gd name="T28" fmla="*/ 2765 w 2910"/>
              <a:gd name="T29" fmla="*/ 678 h 1066"/>
              <a:gd name="T30" fmla="*/ 2765 w 2910"/>
              <a:gd name="T31" fmla="*/ 388 h 1066"/>
              <a:gd name="T32" fmla="*/ 2773 w 2910"/>
              <a:gd name="T33" fmla="*/ 398 h 1066"/>
              <a:gd name="T34" fmla="*/ 2765 w 2910"/>
              <a:gd name="T35" fmla="*/ 404 h 1066"/>
              <a:gd name="T36" fmla="*/ 2894 w 2910"/>
              <a:gd name="T37" fmla="*/ 533 h 1066"/>
              <a:gd name="T38" fmla="*/ 2765 w 2910"/>
              <a:gd name="T39" fmla="*/ 662 h 1066"/>
              <a:gd name="T40" fmla="*/ 2815 w 2910"/>
              <a:gd name="T41" fmla="*/ 940 h 1066"/>
              <a:gd name="T42" fmla="*/ 1870 w 2910"/>
              <a:gd name="T43" fmla="*/ 902 h 1066"/>
              <a:gd name="T44" fmla="*/ 1039 w 2910"/>
              <a:gd name="T45" fmla="*/ 902 h 1066"/>
              <a:gd name="T46" fmla="*/ 95 w 2910"/>
              <a:gd name="T47" fmla="*/ 940 h 1066"/>
              <a:gd name="T48" fmla="*/ 145 w 2910"/>
              <a:gd name="T49" fmla="*/ 662 h 1066"/>
              <a:gd name="T50" fmla="*/ 16 w 2910"/>
              <a:gd name="T51" fmla="*/ 533 h 1066"/>
              <a:gd name="T52" fmla="*/ 145 w 2910"/>
              <a:gd name="T53" fmla="*/ 404 h 1066"/>
              <a:gd name="T54" fmla="*/ 95 w 2910"/>
              <a:gd name="T55" fmla="*/ 127 h 1066"/>
              <a:gd name="T56" fmla="*/ 1039 w 2910"/>
              <a:gd name="T57" fmla="*/ 165 h 1066"/>
              <a:gd name="T58" fmla="*/ 1870 w 2910"/>
              <a:gd name="T59" fmla="*/ 165 h 1066"/>
              <a:gd name="T60" fmla="*/ 2815 w 2910"/>
              <a:gd name="T61" fmla="*/ 127 h 1066"/>
              <a:gd name="T62" fmla="*/ 2765 w 2910"/>
              <a:gd name="T63" fmla="*/ 404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0" h="1066">
                <a:moveTo>
                  <a:pt x="2765" y="396"/>
                </a:moveTo>
                <a:cubicBezTo>
                  <a:pt x="2773" y="398"/>
                  <a:pt x="2773" y="398"/>
                  <a:pt x="2773" y="398"/>
                </a:cubicBezTo>
                <a:cubicBezTo>
                  <a:pt x="2835" y="110"/>
                  <a:pt x="2835" y="110"/>
                  <a:pt x="2835" y="110"/>
                </a:cubicBezTo>
                <a:cubicBezTo>
                  <a:pt x="1875" y="150"/>
                  <a:pt x="1875" y="150"/>
                  <a:pt x="1875" y="150"/>
                </a:cubicBezTo>
                <a:cubicBezTo>
                  <a:pt x="1876" y="158"/>
                  <a:pt x="1876" y="158"/>
                  <a:pt x="1876" y="158"/>
                </a:cubicBezTo>
                <a:cubicBezTo>
                  <a:pt x="1881" y="152"/>
                  <a:pt x="1881" y="152"/>
                  <a:pt x="1881" y="152"/>
                </a:cubicBezTo>
                <a:cubicBezTo>
                  <a:pt x="1765" y="57"/>
                  <a:pt x="1616" y="0"/>
                  <a:pt x="1455" y="0"/>
                </a:cubicBezTo>
                <a:cubicBezTo>
                  <a:pt x="1293" y="0"/>
                  <a:pt x="1145" y="57"/>
                  <a:pt x="1029" y="152"/>
                </a:cubicBezTo>
                <a:cubicBezTo>
                  <a:pt x="1034" y="158"/>
                  <a:pt x="1034" y="158"/>
                  <a:pt x="1034" y="158"/>
                </a:cubicBezTo>
                <a:cubicBezTo>
                  <a:pt x="1034" y="150"/>
                  <a:pt x="1034" y="150"/>
                  <a:pt x="1034" y="15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137" y="398"/>
                  <a:pt x="137" y="398"/>
                  <a:pt x="137" y="398"/>
                </a:cubicBezTo>
                <a:cubicBezTo>
                  <a:pt x="145" y="396"/>
                  <a:pt x="145" y="396"/>
                  <a:pt x="145" y="396"/>
                </a:cubicBezTo>
                <a:cubicBezTo>
                  <a:pt x="145" y="388"/>
                  <a:pt x="145" y="388"/>
                  <a:pt x="145" y="388"/>
                </a:cubicBezTo>
                <a:cubicBezTo>
                  <a:pt x="65" y="388"/>
                  <a:pt x="0" y="453"/>
                  <a:pt x="0" y="533"/>
                </a:cubicBezTo>
                <a:cubicBezTo>
                  <a:pt x="0" y="614"/>
                  <a:pt x="65" y="678"/>
                  <a:pt x="145" y="678"/>
                </a:cubicBezTo>
                <a:cubicBezTo>
                  <a:pt x="145" y="670"/>
                  <a:pt x="145" y="670"/>
                  <a:pt x="145" y="670"/>
                </a:cubicBezTo>
                <a:cubicBezTo>
                  <a:pt x="137" y="669"/>
                  <a:pt x="137" y="669"/>
                  <a:pt x="137" y="669"/>
                </a:cubicBezTo>
                <a:cubicBezTo>
                  <a:pt x="75" y="957"/>
                  <a:pt x="75" y="957"/>
                  <a:pt x="75" y="957"/>
                </a:cubicBezTo>
                <a:cubicBezTo>
                  <a:pt x="1034" y="916"/>
                  <a:pt x="1034" y="916"/>
                  <a:pt x="1034" y="916"/>
                </a:cubicBezTo>
                <a:cubicBezTo>
                  <a:pt x="1034" y="908"/>
                  <a:pt x="1034" y="908"/>
                  <a:pt x="1034" y="908"/>
                </a:cubicBezTo>
                <a:cubicBezTo>
                  <a:pt x="1029" y="915"/>
                  <a:pt x="1029" y="915"/>
                  <a:pt x="1029" y="915"/>
                </a:cubicBezTo>
                <a:cubicBezTo>
                  <a:pt x="1145" y="1010"/>
                  <a:pt x="1293" y="1066"/>
                  <a:pt x="1455" y="1066"/>
                </a:cubicBezTo>
                <a:cubicBezTo>
                  <a:pt x="1616" y="1066"/>
                  <a:pt x="1765" y="1010"/>
                  <a:pt x="1881" y="915"/>
                </a:cubicBezTo>
                <a:cubicBezTo>
                  <a:pt x="1876" y="908"/>
                  <a:pt x="1876" y="908"/>
                  <a:pt x="1876" y="908"/>
                </a:cubicBezTo>
                <a:cubicBezTo>
                  <a:pt x="1875" y="916"/>
                  <a:pt x="1875" y="916"/>
                  <a:pt x="1875" y="916"/>
                </a:cubicBezTo>
                <a:cubicBezTo>
                  <a:pt x="2835" y="957"/>
                  <a:pt x="2835" y="957"/>
                  <a:pt x="2835" y="957"/>
                </a:cubicBezTo>
                <a:cubicBezTo>
                  <a:pt x="2773" y="669"/>
                  <a:pt x="2773" y="669"/>
                  <a:pt x="2773" y="669"/>
                </a:cubicBezTo>
                <a:cubicBezTo>
                  <a:pt x="2765" y="670"/>
                  <a:pt x="2765" y="670"/>
                  <a:pt x="2765" y="670"/>
                </a:cubicBezTo>
                <a:cubicBezTo>
                  <a:pt x="2765" y="678"/>
                  <a:pt x="2765" y="678"/>
                  <a:pt x="2765" y="678"/>
                </a:cubicBezTo>
                <a:cubicBezTo>
                  <a:pt x="2845" y="678"/>
                  <a:pt x="2910" y="614"/>
                  <a:pt x="2910" y="533"/>
                </a:cubicBezTo>
                <a:cubicBezTo>
                  <a:pt x="2910" y="453"/>
                  <a:pt x="2845" y="388"/>
                  <a:pt x="2765" y="388"/>
                </a:cubicBezTo>
                <a:cubicBezTo>
                  <a:pt x="2765" y="396"/>
                  <a:pt x="2765" y="396"/>
                  <a:pt x="2765" y="396"/>
                </a:cubicBezTo>
                <a:cubicBezTo>
                  <a:pt x="2773" y="398"/>
                  <a:pt x="2773" y="398"/>
                  <a:pt x="2773" y="398"/>
                </a:cubicBezTo>
                <a:cubicBezTo>
                  <a:pt x="2765" y="396"/>
                  <a:pt x="2765" y="396"/>
                  <a:pt x="2765" y="396"/>
                </a:cubicBezTo>
                <a:cubicBezTo>
                  <a:pt x="2765" y="404"/>
                  <a:pt x="2765" y="404"/>
                  <a:pt x="2765" y="404"/>
                </a:cubicBezTo>
                <a:cubicBezTo>
                  <a:pt x="2801" y="404"/>
                  <a:pt x="2833" y="419"/>
                  <a:pt x="2856" y="442"/>
                </a:cubicBezTo>
                <a:cubicBezTo>
                  <a:pt x="2879" y="466"/>
                  <a:pt x="2894" y="498"/>
                  <a:pt x="2894" y="533"/>
                </a:cubicBezTo>
                <a:cubicBezTo>
                  <a:pt x="2894" y="569"/>
                  <a:pt x="2879" y="601"/>
                  <a:pt x="2856" y="625"/>
                </a:cubicBezTo>
                <a:cubicBezTo>
                  <a:pt x="2833" y="648"/>
                  <a:pt x="2801" y="662"/>
                  <a:pt x="2765" y="662"/>
                </a:cubicBezTo>
                <a:cubicBezTo>
                  <a:pt x="2755" y="662"/>
                  <a:pt x="2755" y="662"/>
                  <a:pt x="2755" y="662"/>
                </a:cubicBezTo>
                <a:cubicBezTo>
                  <a:pt x="2815" y="940"/>
                  <a:pt x="2815" y="940"/>
                  <a:pt x="2815" y="940"/>
                </a:cubicBezTo>
                <a:cubicBezTo>
                  <a:pt x="1873" y="900"/>
                  <a:pt x="1873" y="900"/>
                  <a:pt x="1873" y="900"/>
                </a:cubicBezTo>
                <a:cubicBezTo>
                  <a:pt x="1870" y="902"/>
                  <a:pt x="1870" y="902"/>
                  <a:pt x="1870" y="902"/>
                </a:cubicBezTo>
                <a:cubicBezTo>
                  <a:pt x="1757" y="995"/>
                  <a:pt x="1613" y="1050"/>
                  <a:pt x="1455" y="1050"/>
                </a:cubicBezTo>
                <a:cubicBezTo>
                  <a:pt x="1297" y="1050"/>
                  <a:pt x="1152" y="995"/>
                  <a:pt x="1039" y="902"/>
                </a:cubicBezTo>
                <a:cubicBezTo>
                  <a:pt x="1037" y="900"/>
                  <a:pt x="1037" y="900"/>
                  <a:pt x="1037" y="900"/>
                </a:cubicBezTo>
                <a:cubicBezTo>
                  <a:pt x="95" y="940"/>
                  <a:pt x="95" y="940"/>
                  <a:pt x="95" y="940"/>
                </a:cubicBezTo>
                <a:cubicBezTo>
                  <a:pt x="155" y="662"/>
                  <a:pt x="155" y="662"/>
                  <a:pt x="155" y="662"/>
                </a:cubicBezTo>
                <a:cubicBezTo>
                  <a:pt x="145" y="662"/>
                  <a:pt x="145" y="662"/>
                  <a:pt x="145" y="662"/>
                </a:cubicBezTo>
                <a:cubicBezTo>
                  <a:pt x="109" y="662"/>
                  <a:pt x="77" y="648"/>
                  <a:pt x="54" y="625"/>
                </a:cubicBezTo>
                <a:cubicBezTo>
                  <a:pt x="30" y="601"/>
                  <a:pt x="16" y="569"/>
                  <a:pt x="16" y="533"/>
                </a:cubicBezTo>
                <a:cubicBezTo>
                  <a:pt x="16" y="498"/>
                  <a:pt x="30" y="466"/>
                  <a:pt x="54" y="442"/>
                </a:cubicBezTo>
                <a:cubicBezTo>
                  <a:pt x="77" y="419"/>
                  <a:pt x="109" y="404"/>
                  <a:pt x="145" y="404"/>
                </a:cubicBezTo>
                <a:cubicBezTo>
                  <a:pt x="155" y="404"/>
                  <a:pt x="155" y="404"/>
                  <a:pt x="155" y="404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1037" y="167"/>
                  <a:pt x="1037" y="167"/>
                  <a:pt x="1037" y="167"/>
                </a:cubicBezTo>
                <a:cubicBezTo>
                  <a:pt x="1039" y="165"/>
                  <a:pt x="1039" y="165"/>
                  <a:pt x="1039" y="165"/>
                </a:cubicBezTo>
                <a:cubicBezTo>
                  <a:pt x="1152" y="72"/>
                  <a:pt x="1297" y="16"/>
                  <a:pt x="1455" y="16"/>
                </a:cubicBezTo>
                <a:cubicBezTo>
                  <a:pt x="1613" y="16"/>
                  <a:pt x="1757" y="72"/>
                  <a:pt x="1870" y="165"/>
                </a:cubicBezTo>
                <a:cubicBezTo>
                  <a:pt x="1873" y="167"/>
                  <a:pt x="1873" y="167"/>
                  <a:pt x="1873" y="167"/>
                </a:cubicBezTo>
                <a:cubicBezTo>
                  <a:pt x="2815" y="127"/>
                  <a:pt x="2815" y="127"/>
                  <a:pt x="2815" y="127"/>
                </a:cubicBezTo>
                <a:cubicBezTo>
                  <a:pt x="2755" y="404"/>
                  <a:pt x="2755" y="404"/>
                  <a:pt x="2755" y="404"/>
                </a:cubicBezTo>
                <a:cubicBezTo>
                  <a:pt x="2765" y="404"/>
                  <a:pt x="2765" y="404"/>
                  <a:pt x="2765" y="404"/>
                </a:cubicBezTo>
                <a:cubicBezTo>
                  <a:pt x="2765" y="396"/>
                  <a:pt x="2765" y="396"/>
                  <a:pt x="2765" y="396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79"/>
          <p:cNvSpPr/>
          <p:nvPr/>
        </p:nvSpPr>
        <p:spPr bwMode="auto">
          <a:xfrm>
            <a:off x="1908936" y="4010386"/>
            <a:ext cx="8375282" cy="1053256"/>
          </a:xfrm>
          <a:custGeom>
            <a:avLst/>
            <a:gdLst>
              <a:gd name="T0" fmla="*/ 50 w 2720"/>
              <a:gd name="T1" fmla="*/ 0 h 342"/>
              <a:gd name="T2" fmla="*/ 0 w 2720"/>
              <a:gd name="T3" fmla="*/ 232 h 342"/>
              <a:gd name="T4" fmla="*/ 942 w 2720"/>
              <a:gd name="T5" fmla="*/ 192 h 342"/>
              <a:gd name="T6" fmla="*/ 944 w 2720"/>
              <a:gd name="T7" fmla="*/ 194 h 342"/>
              <a:gd name="T8" fmla="*/ 1360 w 2720"/>
              <a:gd name="T9" fmla="*/ 342 h 342"/>
              <a:gd name="T10" fmla="*/ 1775 w 2720"/>
              <a:gd name="T11" fmla="*/ 194 h 342"/>
              <a:gd name="T12" fmla="*/ 1778 w 2720"/>
              <a:gd name="T13" fmla="*/ 192 h 342"/>
              <a:gd name="T14" fmla="*/ 2720 w 2720"/>
              <a:gd name="T15" fmla="*/ 232 h 342"/>
              <a:gd name="T16" fmla="*/ 2670 w 2720"/>
              <a:gd name="T17" fmla="*/ 0 h 342"/>
              <a:gd name="T18" fmla="*/ 2670 w 2720"/>
              <a:gd name="T19" fmla="*/ 199 h 342"/>
              <a:gd name="T20" fmla="*/ 1781 w 2720"/>
              <a:gd name="T21" fmla="*/ 116 h 342"/>
              <a:gd name="T22" fmla="*/ 1360 w 2720"/>
              <a:gd name="T23" fmla="*/ 316 h 342"/>
              <a:gd name="T24" fmla="*/ 939 w 2720"/>
              <a:gd name="T25" fmla="*/ 116 h 342"/>
              <a:gd name="T26" fmla="*/ 50 w 2720"/>
              <a:gd name="T27" fmla="*/ 199 h 342"/>
              <a:gd name="T28" fmla="*/ 50 w 2720"/>
              <a:gd name="T2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20" h="342">
                <a:moveTo>
                  <a:pt x="50" y="0"/>
                </a:moveTo>
                <a:cubicBezTo>
                  <a:pt x="0" y="232"/>
                  <a:pt x="0" y="232"/>
                  <a:pt x="0" y="232"/>
                </a:cubicBezTo>
                <a:cubicBezTo>
                  <a:pt x="942" y="192"/>
                  <a:pt x="942" y="192"/>
                  <a:pt x="942" y="192"/>
                </a:cubicBezTo>
                <a:cubicBezTo>
                  <a:pt x="944" y="194"/>
                  <a:pt x="944" y="194"/>
                  <a:pt x="944" y="194"/>
                </a:cubicBezTo>
                <a:cubicBezTo>
                  <a:pt x="1057" y="287"/>
                  <a:pt x="1202" y="342"/>
                  <a:pt x="1360" y="342"/>
                </a:cubicBezTo>
                <a:cubicBezTo>
                  <a:pt x="1518" y="342"/>
                  <a:pt x="1662" y="287"/>
                  <a:pt x="1775" y="194"/>
                </a:cubicBezTo>
                <a:cubicBezTo>
                  <a:pt x="1778" y="192"/>
                  <a:pt x="1778" y="192"/>
                  <a:pt x="1778" y="192"/>
                </a:cubicBezTo>
                <a:cubicBezTo>
                  <a:pt x="2720" y="232"/>
                  <a:pt x="2720" y="232"/>
                  <a:pt x="2720" y="232"/>
                </a:cubicBezTo>
                <a:cubicBezTo>
                  <a:pt x="2670" y="0"/>
                  <a:pt x="2670" y="0"/>
                  <a:pt x="2670" y="0"/>
                </a:cubicBezTo>
                <a:cubicBezTo>
                  <a:pt x="2670" y="199"/>
                  <a:pt x="2670" y="199"/>
                  <a:pt x="2670" y="199"/>
                </a:cubicBezTo>
                <a:cubicBezTo>
                  <a:pt x="1781" y="116"/>
                  <a:pt x="1781" y="116"/>
                  <a:pt x="1781" y="116"/>
                </a:cubicBezTo>
                <a:cubicBezTo>
                  <a:pt x="1666" y="210"/>
                  <a:pt x="1577" y="316"/>
                  <a:pt x="1360" y="316"/>
                </a:cubicBezTo>
                <a:cubicBezTo>
                  <a:pt x="1145" y="316"/>
                  <a:pt x="1054" y="210"/>
                  <a:pt x="939" y="116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0"/>
                  <a:pt x="50" y="0"/>
                  <a:pt x="50" y="0"/>
                </a:cubicBezTo>
              </a:path>
            </a:pathLst>
          </a:custGeom>
          <a:solidFill>
            <a:srgbClr val="C6C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0"/>
          <p:cNvSpPr/>
          <p:nvPr/>
        </p:nvSpPr>
        <p:spPr bwMode="auto">
          <a:xfrm>
            <a:off x="1877788" y="3892717"/>
            <a:ext cx="8436424" cy="1195151"/>
          </a:xfrm>
          <a:custGeom>
            <a:avLst/>
            <a:gdLst>
              <a:gd name="T0" fmla="*/ 2680 w 2740"/>
              <a:gd name="T1" fmla="*/ 0 h 388"/>
              <a:gd name="T2" fmla="*/ 2680 w 2740"/>
              <a:gd name="T3" fmla="*/ 38 h 388"/>
              <a:gd name="T4" fmla="*/ 2730 w 2740"/>
              <a:gd name="T5" fmla="*/ 270 h 388"/>
              <a:gd name="T6" fmla="*/ 1788 w 2740"/>
              <a:gd name="T7" fmla="*/ 230 h 388"/>
              <a:gd name="T8" fmla="*/ 1785 w 2740"/>
              <a:gd name="T9" fmla="*/ 232 h 388"/>
              <a:gd name="T10" fmla="*/ 1370 w 2740"/>
              <a:gd name="T11" fmla="*/ 380 h 388"/>
              <a:gd name="T12" fmla="*/ 954 w 2740"/>
              <a:gd name="T13" fmla="*/ 232 h 388"/>
              <a:gd name="T14" fmla="*/ 952 w 2740"/>
              <a:gd name="T15" fmla="*/ 230 h 388"/>
              <a:gd name="T16" fmla="*/ 10 w 2740"/>
              <a:gd name="T17" fmla="*/ 270 h 388"/>
              <a:gd name="T18" fmla="*/ 60 w 2740"/>
              <a:gd name="T19" fmla="*/ 38 h 388"/>
              <a:gd name="T20" fmla="*/ 60 w 2740"/>
              <a:gd name="T21" fmla="*/ 0 h 388"/>
              <a:gd name="T22" fmla="*/ 0 w 2740"/>
              <a:gd name="T23" fmla="*/ 278 h 388"/>
              <a:gd name="T24" fmla="*/ 949 w 2740"/>
              <a:gd name="T25" fmla="*/ 238 h 388"/>
              <a:gd name="T26" fmla="*/ 1370 w 2740"/>
              <a:gd name="T27" fmla="*/ 388 h 388"/>
              <a:gd name="T28" fmla="*/ 1791 w 2740"/>
              <a:gd name="T29" fmla="*/ 238 h 388"/>
              <a:gd name="T30" fmla="*/ 2740 w 2740"/>
              <a:gd name="T31" fmla="*/ 278 h 388"/>
              <a:gd name="T32" fmla="*/ 2680 w 2740"/>
              <a:gd name="T3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40" h="388">
                <a:moveTo>
                  <a:pt x="2680" y="0"/>
                </a:moveTo>
                <a:cubicBezTo>
                  <a:pt x="2680" y="38"/>
                  <a:pt x="2680" y="38"/>
                  <a:pt x="2680" y="38"/>
                </a:cubicBezTo>
                <a:cubicBezTo>
                  <a:pt x="2730" y="270"/>
                  <a:pt x="2730" y="270"/>
                  <a:pt x="2730" y="270"/>
                </a:cubicBezTo>
                <a:cubicBezTo>
                  <a:pt x="1788" y="230"/>
                  <a:pt x="1788" y="230"/>
                  <a:pt x="1788" y="230"/>
                </a:cubicBezTo>
                <a:cubicBezTo>
                  <a:pt x="1785" y="232"/>
                  <a:pt x="1785" y="232"/>
                  <a:pt x="1785" y="232"/>
                </a:cubicBezTo>
                <a:cubicBezTo>
                  <a:pt x="1672" y="325"/>
                  <a:pt x="1528" y="380"/>
                  <a:pt x="1370" y="380"/>
                </a:cubicBezTo>
                <a:cubicBezTo>
                  <a:pt x="1212" y="380"/>
                  <a:pt x="1067" y="325"/>
                  <a:pt x="954" y="232"/>
                </a:cubicBezTo>
                <a:cubicBezTo>
                  <a:pt x="952" y="230"/>
                  <a:pt x="952" y="230"/>
                  <a:pt x="952" y="230"/>
                </a:cubicBezTo>
                <a:cubicBezTo>
                  <a:pt x="10" y="270"/>
                  <a:pt x="10" y="270"/>
                  <a:pt x="10" y="270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278"/>
                  <a:pt x="0" y="278"/>
                  <a:pt x="0" y="278"/>
                </a:cubicBezTo>
                <a:cubicBezTo>
                  <a:pt x="949" y="238"/>
                  <a:pt x="949" y="238"/>
                  <a:pt x="949" y="238"/>
                </a:cubicBezTo>
                <a:cubicBezTo>
                  <a:pt x="1064" y="332"/>
                  <a:pt x="1210" y="388"/>
                  <a:pt x="1370" y="388"/>
                </a:cubicBezTo>
                <a:cubicBezTo>
                  <a:pt x="1529" y="388"/>
                  <a:pt x="1676" y="332"/>
                  <a:pt x="1791" y="238"/>
                </a:cubicBezTo>
                <a:cubicBezTo>
                  <a:pt x="2740" y="278"/>
                  <a:pt x="2740" y="278"/>
                  <a:pt x="2740" y="278"/>
                </a:cubicBezTo>
                <a:cubicBezTo>
                  <a:pt x="2680" y="0"/>
                  <a:pt x="2680" y="0"/>
                  <a:pt x="2680" y="0"/>
                </a:cubicBezTo>
              </a:path>
            </a:pathLst>
          </a:custGeom>
          <a:solidFill>
            <a:srgbClr val="1D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81"/>
          <p:cNvSpPr>
            <a:spLocks noEditPoints="1"/>
          </p:cNvSpPr>
          <p:nvPr/>
        </p:nvSpPr>
        <p:spPr bwMode="auto">
          <a:xfrm>
            <a:off x="1908936" y="1884263"/>
            <a:ext cx="8371822" cy="1195151"/>
          </a:xfrm>
          <a:custGeom>
            <a:avLst/>
            <a:gdLst>
              <a:gd name="T0" fmla="*/ 2670 w 2719"/>
              <a:gd name="T1" fmla="*/ 386 h 388"/>
              <a:gd name="T2" fmla="*/ 2670 w 2719"/>
              <a:gd name="T3" fmla="*/ 388 h 388"/>
              <a:gd name="T4" fmla="*/ 2670 w 2719"/>
              <a:gd name="T5" fmla="*/ 386 h 388"/>
              <a:gd name="T6" fmla="*/ 2670 w 2719"/>
              <a:gd name="T7" fmla="*/ 386 h 388"/>
              <a:gd name="T8" fmla="*/ 50 w 2719"/>
              <a:gd name="T9" fmla="*/ 386 h 388"/>
              <a:gd name="T10" fmla="*/ 49 w 2719"/>
              <a:gd name="T11" fmla="*/ 386 h 388"/>
              <a:gd name="T12" fmla="*/ 50 w 2719"/>
              <a:gd name="T13" fmla="*/ 388 h 388"/>
              <a:gd name="T14" fmla="*/ 50 w 2719"/>
              <a:gd name="T15" fmla="*/ 386 h 388"/>
              <a:gd name="T16" fmla="*/ 1360 w 2719"/>
              <a:gd name="T17" fmla="*/ 0 h 388"/>
              <a:gd name="T18" fmla="*/ 964 w 2719"/>
              <a:gd name="T19" fmla="*/ 131 h 388"/>
              <a:gd name="T20" fmla="*/ 944 w 2719"/>
              <a:gd name="T21" fmla="*/ 147 h 388"/>
              <a:gd name="T22" fmla="*/ 942 w 2719"/>
              <a:gd name="T23" fmla="*/ 149 h 388"/>
              <a:gd name="T24" fmla="*/ 941 w 2719"/>
              <a:gd name="T25" fmla="*/ 149 h 388"/>
              <a:gd name="T26" fmla="*/ 939 w 2719"/>
              <a:gd name="T27" fmla="*/ 150 h 388"/>
              <a:gd name="T28" fmla="*/ 0 w 2719"/>
              <a:gd name="T29" fmla="*/ 111 h 388"/>
              <a:gd name="T30" fmla="*/ 50 w 2719"/>
              <a:gd name="T31" fmla="*/ 341 h 388"/>
              <a:gd name="T32" fmla="*/ 50 w 2719"/>
              <a:gd name="T33" fmla="*/ 152 h 388"/>
              <a:gd name="T34" fmla="*/ 939 w 2719"/>
              <a:gd name="T35" fmla="*/ 234 h 388"/>
              <a:gd name="T36" fmla="*/ 1360 w 2719"/>
              <a:gd name="T37" fmla="*/ 35 h 388"/>
              <a:gd name="T38" fmla="*/ 1781 w 2719"/>
              <a:gd name="T39" fmla="*/ 234 h 388"/>
              <a:gd name="T40" fmla="*/ 2670 w 2719"/>
              <a:gd name="T41" fmla="*/ 152 h 388"/>
              <a:gd name="T42" fmla="*/ 2670 w 2719"/>
              <a:gd name="T43" fmla="*/ 341 h 388"/>
              <a:gd name="T44" fmla="*/ 2719 w 2719"/>
              <a:gd name="T45" fmla="*/ 111 h 388"/>
              <a:gd name="T46" fmla="*/ 1781 w 2719"/>
              <a:gd name="T47" fmla="*/ 150 h 388"/>
              <a:gd name="T48" fmla="*/ 1778 w 2719"/>
              <a:gd name="T49" fmla="*/ 149 h 388"/>
              <a:gd name="T50" fmla="*/ 1778 w 2719"/>
              <a:gd name="T51" fmla="*/ 149 h 388"/>
              <a:gd name="T52" fmla="*/ 1775 w 2719"/>
              <a:gd name="T53" fmla="*/ 147 h 388"/>
              <a:gd name="T54" fmla="*/ 1756 w 2719"/>
              <a:gd name="T55" fmla="*/ 131 h 388"/>
              <a:gd name="T56" fmla="*/ 1360 w 2719"/>
              <a:gd name="T57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19" h="388">
                <a:moveTo>
                  <a:pt x="2670" y="386"/>
                </a:moveTo>
                <a:cubicBezTo>
                  <a:pt x="2670" y="388"/>
                  <a:pt x="2670" y="388"/>
                  <a:pt x="2670" y="388"/>
                </a:cubicBezTo>
                <a:cubicBezTo>
                  <a:pt x="2670" y="386"/>
                  <a:pt x="2670" y="386"/>
                  <a:pt x="2670" y="386"/>
                </a:cubicBezTo>
                <a:cubicBezTo>
                  <a:pt x="2670" y="386"/>
                  <a:pt x="2670" y="386"/>
                  <a:pt x="2670" y="386"/>
                </a:cubicBezTo>
                <a:moveTo>
                  <a:pt x="50" y="386"/>
                </a:moveTo>
                <a:cubicBezTo>
                  <a:pt x="50" y="386"/>
                  <a:pt x="50" y="386"/>
                  <a:pt x="49" y="386"/>
                </a:cubicBezTo>
                <a:cubicBezTo>
                  <a:pt x="50" y="388"/>
                  <a:pt x="50" y="388"/>
                  <a:pt x="50" y="388"/>
                </a:cubicBezTo>
                <a:cubicBezTo>
                  <a:pt x="50" y="386"/>
                  <a:pt x="50" y="386"/>
                  <a:pt x="50" y="386"/>
                </a:cubicBezTo>
                <a:moveTo>
                  <a:pt x="1360" y="0"/>
                </a:moveTo>
                <a:cubicBezTo>
                  <a:pt x="1211" y="0"/>
                  <a:pt x="1074" y="49"/>
                  <a:pt x="964" y="131"/>
                </a:cubicBezTo>
                <a:cubicBezTo>
                  <a:pt x="957" y="136"/>
                  <a:pt x="951" y="141"/>
                  <a:pt x="944" y="147"/>
                </a:cubicBezTo>
                <a:cubicBezTo>
                  <a:pt x="942" y="149"/>
                  <a:pt x="942" y="149"/>
                  <a:pt x="942" y="149"/>
                </a:cubicBezTo>
                <a:cubicBezTo>
                  <a:pt x="941" y="149"/>
                  <a:pt x="941" y="149"/>
                  <a:pt x="941" y="149"/>
                </a:cubicBezTo>
                <a:cubicBezTo>
                  <a:pt x="941" y="149"/>
                  <a:pt x="940" y="150"/>
                  <a:pt x="939" y="150"/>
                </a:cubicBezTo>
                <a:cubicBezTo>
                  <a:pt x="0" y="111"/>
                  <a:pt x="0" y="111"/>
                  <a:pt x="0" y="111"/>
                </a:cubicBezTo>
                <a:cubicBezTo>
                  <a:pt x="50" y="341"/>
                  <a:pt x="50" y="341"/>
                  <a:pt x="50" y="341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939" y="234"/>
                  <a:pt x="939" y="234"/>
                  <a:pt x="939" y="234"/>
                </a:cubicBezTo>
                <a:cubicBezTo>
                  <a:pt x="1054" y="141"/>
                  <a:pt x="1145" y="35"/>
                  <a:pt x="1360" y="35"/>
                </a:cubicBezTo>
                <a:cubicBezTo>
                  <a:pt x="1577" y="35"/>
                  <a:pt x="1666" y="141"/>
                  <a:pt x="1781" y="234"/>
                </a:cubicBezTo>
                <a:cubicBezTo>
                  <a:pt x="2670" y="152"/>
                  <a:pt x="2670" y="152"/>
                  <a:pt x="2670" y="152"/>
                </a:cubicBezTo>
                <a:cubicBezTo>
                  <a:pt x="2670" y="341"/>
                  <a:pt x="2670" y="341"/>
                  <a:pt x="2670" y="341"/>
                </a:cubicBezTo>
                <a:cubicBezTo>
                  <a:pt x="2719" y="111"/>
                  <a:pt x="2719" y="111"/>
                  <a:pt x="2719" y="111"/>
                </a:cubicBezTo>
                <a:cubicBezTo>
                  <a:pt x="1781" y="150"/>
                  <a:pt x="1781" y="150"/>
                  <a:pt x="1781" y="150"/>
                </a:cubicBezTo>
                <a:cubicBezTo>
                  <a:pt x="1780" y="150"/>
                  <a:pt x="1779" y="149"/>
                  <a:pt x="1778" y="149"/>
                </a:cubicBezTo>
                <a:cubicBezTo>
                  <a:pt x="1778" y="149"/>
                  <a:pt x="1778" y="149"/>
                  <a:pt x="1778" y="149"/>
                </a:cubicBezTo>
                <a:cubicBezTo>
                  <a:pt x="1775" y="147"/>
                  <a:pt x="1775" y="147"/>
                  <a:pt x="1775" y="147"/>
                </a:cubicBezTo>
                <a:cubicBezTo>
                  <a:pt x="1769" y="141"/>
                  <a:pt x="1763" y="136"/>
                  <a:pt x="1756" y="131"/>
                </a:cubicBezTo>
                <a:cubicBezTo>
                  <a:pt x="1645" y="49"/>
                  <a:pt x="1508" y="0"/>
                  <a:pt x="1360" y="0"/>
                </a:cubicBezTo>
              </a:path>
            </a:pathLst>
          </a:custGeom>
          <a:solidFill>
            <a:srgbClr val="FA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82"/>
          <p:cNvSpPr>
            <a:spLocks noEditPoints="1"/>
          </p:cNvSpPr>
          <p:nvPr/>
        </p:nvSpPr>
        <p:spPr bwMode="auto">
          <a:xfrm>
            <a:off x="1877788" y="2223428"/>
            <a:ext cx="8436424" cy="850218"/>
          </a:xfrm>
          <a:custGeom>
            <a:avLst/>
            <a:gdLst>
              <a:gd name="T0" fmla="*/ 974 w 2740"/>
              <a:gd name="T1" fmla="*/ 21 h 276"/>
              <a:gd name="T2" fmla="*/ 951 w 2740"/>
              <a:gd name="T3" fmla="*/ 39 h 276"/>
              <a:gd name="T4" fmla="*/ 952 w 2740"/>
              <a:gd name="T5" fmla="*/ 39 h 276"/>
              <a:gd name="T6" fmla="*/ 954 w 2740"/>
              <a:gd name="T7" fmla="*/ 37 h 276"/>
              <a:gd name="T8" fmla="*/ 974 w 2740"/>
              <a:gd name="T9" fmla="*/ 21 h 276"/>
              <a:gd name="T10" fmla="*/ 1766 w 2740"/>
              <a:gd name="T11" fmla="*/ 21 h 276"/>
              <a:gd name="T12" fmla="*/ 1785 w 2740"/>
              <a:gd name="T13" fmla="*/ 37 h 276"/>
              <a:gd name="T14" fmla="*/ 1788 w 2740"/>
              <a:gd name="T15" fmla="*/ 39 h 276"/>
              <a:gd name="T16" fmla="*/ 1788 w 2740"/>
              <a:gd name="T17" fmla="*/ 39 h 276"/>
              <a:gd name="T18" fmla="*/ 1766 w 2740"/>
              <a:gd name="T19" fmla="*/ 21 h 276"/>
              <a:gd name="T20" fmla="*/ 0 w 2740"/>
              <a:gd name="T21" fmla="*/ 0 h 276"/>
              <a:gd name="T22" fmla="*/ 59 w 2740"/>
              <a:gd name="T23" fmla="*/ 276 h 276"/>
              <a:gd name="T24" fmla="*/ 60 w 2740"/>
              <a:gd name="T25" fmla="*/ 276 h 276"/>
              <a:gd name="T26" fmla="*/ 60 w 2740"/>
              <a:gd name="T27" fmla="*/ 231 h 276"/>
              <a:gd name="T28" fmla="*/ 10 w 2740"/>
              <a:gd name="T29" fmla="*/ 1 h 276"/>
              <a:gd name="T30" fmla="*/ 0 w 2740"/>
              <a:gd name="T31" fmla="*/ 0 h 276"/>
              <a:gd name="T32" fmla="*/ 2740 w 2740"/>
              <a:gd name="T33" fmla="*/ 0 h 276"/>
              <a:gd name="T34" fmla="*/ 2729 w 2740"/>
              <a:gd name="T35" fmla="*/ 1 h 276"/>
              <a:gd name="T36" fmla="*/ 2680 w 2740"/>
              <a:gd name="T37" fmla="*/ 231 h 276"/>
              <a:gd name="T38" fmla="*/ 2680 w 2740"/>
              <a:gd name="T39" fmla="*/ 276 h 276"/>
              <a:gd name="T40" fmla="*/ 2680 w 2740"/>
              <a:gd name="T41" fmla="*/ 276 h 276"/>
              <a:gd name="T42" fmla="*/ 2740 w 2740"/>
              <a:gd name="T43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40" h="276">
                <a:moveTo>
                  <a:pt x="974" y="21"/>
                </a:moveTo>
                <a:cubicBezTo>
                  <a:pt x="966" y="27"/>
                  <a:pt x="959" y="33"/>
                  <a:pt x="951" y="39"/>
                </a:cubicBezTo>
                <a:cubicBezTo>
                  <a:pt x="952" y="39"/>
                  <a:pt x="952" y="39"/>
                  <a:pt x="952" y="39"/>
                </a:cubicBezTo>
                <a:cubicBezTo>
                  <a:pt x="954" y="37"/>
                  <a:pt x="954" y="37"/>
                  <a:pt x="954" y="37"/>
                </a:cubicBezTo>
                <a:cubicBezTo>
                  <a:pt x="961" y="31"/>
                  <a:pt x="967" y="26"/>
                  <a:pt x="974" y="21"/>
                </a:cubicBezTo>
                <a:moveTo>
                  <a:pt x="1766" y="21"/>
                </a:moveTo>
                <a:cubicBezTo>
                  <a:pt x="1773" y="26"/>
                  <a:pt x="1779" y="31"/>
                  <a:pt x="1785" y="37"/>
                </a:cubicBezTo>
                <a:cubicBezTo>
                  <a:pt x="1788" y="39"/>
                  <a:pt x="1788" y="39"/>
                  <a:pt x="1788" y="39"/>
                </a:cubicBezTo>
                <a:cubicBezTo>
                  <a:pt x="1788" y="39"/>
                  <a:pt x="1788" y="39"/>
                  <a:pt x="1788" y="39"/>
                </a:cubicBezTo>
                <a:cubicBezTo>
                  <a:pt x="1781" y="33"/>
                  <a:pt x="1773" y="27"/>
                  <a:pt x="1766" y="21"/>
                </a:cubicBezTo>
                <a:moveTo>
                  <a:pt x="0" y="0"/>
                </a:moveTo>
                <a:cubicBezTo>
                  <a:pt x="59" y="276"/>
                  <a:pt x="59" y="276"/>
                  <a:pt x="59" y="276"/>
                </a:cubicBezTo>
                <a:cubicBezTo>
                  <a:pt x="60" y="276"/>
                  <a:pt x="60" y="276"/>
                  <a:pt x="60" y="276"/>
                </a:cubicBezTo>
                <a:cubicBezTo>
                  <a:pt x="60" y="231"/>
                  <a:pt x="60" y="231"/>
                  <a:pt x="60" y="231"/>
                </a:cubicBezTo>
                <a:cubicBezTo>
                  <a:pt x="10" y="1"/>
                  <a:pt x="10" y="1"/>
                  <a:pt x="10" y="1"/>
                </a:cubicBezTo>
                <a:cubicBezTo>
                  <a:pt x="0" y="0"/>
                  <a:pt x="0" y="0"/>
                  <a:pt x="0" y="0"/>
                </a:cubicBezTo>
                <a:moveTo>
                  <a:pt x="2740" y="0"/>
                </a:moveTo>
                <a:cubicBezTo>
                  <a:pt x="2729" y="1"/>
                  <a:pt x="2729" y="1"/>
                  <a:pt x="2729" y="1"/>
                </a:cubicBezTo>
                <a:cubicBezTo>
                  <a:pt x="2680" y="231"/>
                  <a:pt x="2680" y="231"/>
                  <a:pt x="2680" y="231"/>
                </a:cubicBezTo>
                <a:cubicBezTo>
                  <a:pt x="2680" y="276"/>
                  <a:pt x="2680" y="276"/>
                  <a:pt x="2680" y="276"/>
                </a:cubicBezTo>
                <a:cubicBezTo>
                  <a:pt x="2680" y="276"/>
                  <a:pt x="2680" y="276"/>
                  <a:pt x="2680" y="276"/>
                </a:cubicBezTo>
                <a:cubicBezTo>
                  <a:pt x="2740" y="0"/>
                  <a:pt x="2740" y="0"/>
                  <a:pt x="2740" y="0"/>
                </a:cubicBezTo>
              </a:path>
            </a:pathLst>
          </a:custGeom>
          <a:solidFill>
            <a:srgbClr val="3B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1640142" y="3027501"/>
            <a:ext cx="779848" cy="844451"/>
            <a:chOff x="1640142" y="3027501"/>
            <a:chExt cx="779848" cy="844451"/>
          </a:xfrm>
        </p:grpSpPr>
        <p:sp>
          <p:nvSpPr>
            <p:cNvPr id="79" name="Freeform 75"/>
            <p:cNvSpPr/>
            <p:nvPr/>
          </p:nvSpPr>
          <p:spPr bwMode="auto">
            <a:xfrm>
              <a:off x="1665522" y="3282451"/>
              <a:ext cx="673714" cy="589500"/>
            </a:xfrm>
            <a:custGeom>
              <a:avLst/>
              <a:gdLst>
                <a:gd name="T0" fmla="*/ 15 w 219"/>
                <a:gd name="T1" fmla="*/ 0 h 191"/>
                <a:gd name="T2" fmla="*/ 0 w 219"/>
                <a:gd name="T3" fmla="*/ 61 h 191"/>
                <a:gd name="T4" fmla="*/ 38 w 219"/>
                <a:gd name="T5" fmla="*/ 153 h 191"/>
                <a:gd name="T6" fmla="*/ 129 w 219"/>
                <a:gd name="T7" fmla="*/ 190 h 191"/>
                <a:gd name="T8" fmla="*/ 139 w 219"/>
                <a:gd name="T9" fmla="*/ 190 h 191"/>
                <a:gd name="T10" fmla="*/ 139 w 219"/>
                <a:gd name="T11" fmla="*/ 191 h 191"/>
                <a:gd name="T12" fmla="*/ 219 w 219"/>
                <a:gd name="T13" fmla="*/ 179 h 191"/>
                <a:gd name="T14" fmla="*/ 215 w 219"/>
                <a:gd name="T15" fmla="*/ 179 h 191"/>
                <a:gd name="T16" fmla="*/ 15 w 21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191">
                  <a:moveTo>
                    <a:pt x="15" y="0"/>
                  </a:moveTo>
                  <a:cubicBezTo>
                    <a:pt x="5" y="18"/>
                    <a:pt x="0" y="39"/>
                    <a:pt x="0" y="61"/>
                  </a:cubicBezTo>
                  <a:cubicBezTo>
                    <a:pt x="0" y="97"/>
                    <a:pt x="14" y="129"/>
                    <a:pt x="38" y="153"/>
                  </a:cubicBezTo>
                  <a:cubicBezTo>
                    <a:pt x="61" y="176"/>
                    <a:pt x="93" y="190"/>
                    <a:pt x="12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82" y="190"/>
                    <a:pt x="219" y="179"/>
                    <a:pt x="219" y="179"/>
                  </a:cubicBezTo>
                  <a:cubicBezTo>
                    <a:pt x="218" y="179"/>
                    <a:pt x="216" y="179"/>
                    <a:pt x="215" y="179"/>
                  </a:cubicBezTo>
                  <a:cubicBezTo>
                    <a:pt x="96" y="179"/>
                    <a:pt x="9" y="123"/>
                    <a:pt x="15" y="0"/>
                  </a:cubicBezTo>
                </a:path>
              </a:pathLst>
            </a:custGeom>
            <a:solidFill>
              <a:srgbClr val="C6C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6"/>
            <p:cNvSpPr/>
            <p:nvPr/>
          </p:nvSpPr>
          <p:spPr bwMode="auto">
            <a:xfrm>
              <a:off x="1640142" y="3230539"/>
              <a:ext cx="453373" cy="641413"/>
            </a:xfrm>
            <a:custGeom>
              <a:avLst/>
              <a:gdLst>
                <a:gd name="T0" fmla="*/ 25 w 147"/>
                <a:gd name="T1" fmla="*/ 0 h 208"/>
                <a:gd name="T2" fmla="*/ 0 w 147"/>
                <a:gd name="T3" fmla="*/ 78 h 208"/>
                <a:gd name="T4" fmla="*/ 139 w 147"/>
                <a:gd name="T5" fmla="*/ 208 h 208"/>
                <a:gd name="T6" fmla="*/ 147 w 147"/>
                <a:gd name="T7" fmla="*/ 208 h 208"/>
                <a:gd name="T8" fmla="*/ 147 w 147"/>
                <a:gd name="T9" fmla="*/ 207 h 208"/>
                <a:gd name="T10" fmla="*/ 137 w 147"/>
                <a:gd name="T11" fmla="*/ 207 h 208"/>
                <a:gd name="T12" fmla="*/ 46 w 147"/>
                <a:gd name="T13" fmla="*/ 170 h 208"/>
                <a:gd name="T14" fmla="*/ 8 w 147"/>
                <a:gd name="T15" fmla="*/ 78 h 208"/>
                <a:gd name="T16" fmla="*/ 23 w 147"/>
                <a:gd name="T17" fmla="*/ 17 h 208"/>
                <a:gd name="T18" fmla="*/ 25 w 147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8">
                  <a:moveTo>
                    <a:pt x="25" y="0"/>
                  </a:moveTo>
                  <a:cubicBezTo>
                    <a:pt x="22" y="10"/>
                    <a:pt x="0" y="49"/>
                    <a:pt x="0" y="78"/>
                  </a:cubicBezTo>
                  <a:cubicBezTo>
                    <a:pt x="0" y="186"/>
                    <a:pt x="76" y="208"/>
                    <a:pt x="139" y="208"/>
                  </a:cubicBezTo>
                  <a:cubicBezTo>
                    <a:pt x="142" y="208"/>
                    <a:pt x="144" y="208"/>
                    <a:pt x="147" y="208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01" y="207"/>
                    <a:pt x="69" y="193"/>
                    <a:pt x="46" y="170"/>
                  </a:cubicBezTo>
                  <a:cubicBezTo>
                    <a:pt x="22" y="146"/>
                    <a:pt x="8" y="114"/>
                    <a:pt x="8" y="78"/>
                  </a:cubicBezTo>
                  <a:cubicBezTo>
                    <a:pt x="8" y="56"/>
                    <a:pt x="13" y="35"/>
                    <a:pt x="23" y="17"/>
                  </a:cubicBezTo>
                  <a:cubicBezTo>
                    <a:pt x="24" y="11"/>
                    <a:pt x="24" y="6"/>
                    <a:pt x="25" y="0"/>
                  </a:cubicBezTo>
                </a:path>
              </a:pathLst>
            </a:custGeom>
            <a:solidFill>
              <a:srgbClr val="1D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3"/>
            <p:cNvSpPr/>
            <p:nvPr/>
          </p:nvSpPr>
          <p:spPr bwMode="auto">
            <a:xfrm>
              <a:off x="1887017" y="3027501"/>
              <a:ext cx="532973" cy="652949"/>
            </a:xfrm>
            <a:custGeom>
              <a:avLst/>
              <a:gdLst>
                <a:gd name="T0" fmla="*/ 46 w 173"/>
                <a:gd name="T1" fmla="*/ 16 h 212"/>
                <a:gd name="T2" fmla="*/ 55 w 173"/>
                <a:gd name="T3" fmla="*/ 16 h 212"/>
                <a:gd name="T4" fmla="*/ 124 w 173"/>
                <a:gd name="T5" fmla="*/ 42 h 212"/>
                <a:gd name="T6" fmla="*/ 157 w 173"/>
                <a:gd name="T7" fmla="*/ 109 h 212"/>
                <a:gd name="T8" fmla="*/ 157 w 173"/>
                <a:gd name="T9" fmla="*/ 116 h 212"/>
                <a:gd name="T10" fmla="*/ 136 w 173"/>
                <a:gd name="T11" fmla="*/ 170 h 212"/>
                <a:gd name="T12" fmla="*/ 84 w 173"/>
                <a:gd name="T13" fmla="*/ 196 h 212"/>
                <a:gd name="T14" fmla="*/ 79 w 173"/>
                <a:gd name="T15" fmla="*/ 196 h 212"/>
                <a:gd name="T16" fmla="*/ 36 w 173"/>
                <a:gd name="T17" fmla="*/ 180 h 212"/>
                <a:gd name="T18" fmla="*/ 16 w 173"/>
                <a:gd name="T19" fmla="*/ 139 h 212"/>
                <a:gd name="T20" fmla="*/ 16 w 173"/>
                <a:gd name="T21" fmla="*/ 135 h 212"/>
                <a:gd name="T22" fmla="*/ 29 w 173"/>
                <a:gd name="T23" fmla="*/ 102 h 212"/>
                <a:gd name="T24" fmla="*/ 60 w 173"/>
                <a:gd name="T25" fmla="*/ 87 h 212"/>
                <a:gd name="T26" fmla="*/ 64 w 173"/>
                <a:gd name="T27" fmla="*/ 87 h 212"/>
                <a:gd name="T28" fmla="*/ 89 w 173"/>
                <a:gd name="T29" fmla="*/ 96 h 212"/>
                <a:gd name="T30" fmla="*/ 101 w 173"/>
                <a:gd name="T31" fmla="*/ 121 h 212"/>
                <a:gd name="T32" fmla="*/ 101 w 173"/>
                <a:gd name="T33" fmla="*/ 123 h 212"/>
                <a:gd name="T34" fmla="*/ 93 w 173"/>
                <a:gd name="T35" fmla="*/ 142 h 212"/>
                <a:gd name="T36" fmla="*/ 75 w 173"/>
                <a:gd name="T37" fmla="*/ 151 h 212"/>
                <a:gd name="T38" fmla="*/ 73 w 173"/>
                <a:gd name="T39" fmla="*/ 151 h 212"/>
                <a:gd name="T40" fmla="*/ 59 w 173"/>
                <a:gd name="T41" fmla="*/ 146 h 212"/>
                <a:gd name="T42" fmla="*/ 52 w 173"/>
                <a:gd name="T43" fmla="*/ 132 h 212"/>
                <a:gd name="T44" fmla="*/ 36 w 173"/>
                <a:gd name="T45" fmla="*/ 133 h 212"/>
                <a:gd name="T46" fmla="*/ 48 w 173"/>
                <a:gd name="T47" fmla="*/ 158 h 212"/>
                <a:gd name="T48" fmla="*/ 73 w 173"/>
                <a:gd name="T49" fmla="*/ 167 h 212"/>
                <a:gd name="T50" fmla="*/ 76 w 173"/>
                <a:gd name="T51" fmla="*/ 167 h 212"/>
                <a:gd name="T52" fmla="*/ 105 w 173"/>
                <a:gd name="T53" fmla="*/ 153 h 212"/>
                <a:gd name="T54" fmla="*/ 117 w 173"/>
                <a:gd name="T55" fmla="*/ 123 h 212"/>
                <a:gd name="T56" fmla="*/ 117 w 173"/>
                <a:gd name="T57" fmla="*/ 119 h 212"/>
                <a:gd name="T58" fmla="*/ 99 w 173"/>
                <a:gd name="T59" fmla="*/ 84 h 212"/>
                <a:gd name="T60" fmla="*/ 64 w 173"/>
                <a:gd name="T61" fmla="*/ 71 h 212"/>
                <a:gd name="T62" fmla="*/ 59 w 173"/>
                <a:gd name="T63" fmla="*/ 71 h 212"/>
                <a:gd name="T64" fmla="*/ 17 w 173"/>
                <a:gd name="T65" fmla="*/ 92 h 212"/>
                <a:gd name="T66" fmla="*/ 0 w 173"/>
                <a:gd name="T67" fmla="*/ 135 h 212"/>
                <a:gd name="T68" fmla="*/ 0 w 173"/>
                <a:gd name="T69" fmla="*/ 141 h 212"/>
                <a:gd name="T70" fmla="*/ 26 w 173"/>
                <a:gd name="T71" fmla="*/ 192 h 212"/>
                <a:gd name="T72" fmla="*/ 79 w 173"/>
                <a:gd name="T73" fmla="*/ 212 h 212"/>
                <a:gd name="T74" fmla="*/ 86 w 173"/>
                <a:gd name="T75" fmla="*/ 212 h 212"/>
                <a:gd name="T76" fmla="*/ 148 w 173"/>
                <a:gd name="T77" fmla="*/ 181 h 212"/>
                <a:gd name="T78" fmla="*/ 173 w 173"/>
                <a:gd name="T79" fmla="*/ 116 h 212"/>
                <a:gd name="T80" fmla="*/ 173 w 173"/>
                <a:gd name="T81" fmla="*/ 108 h 212"/>
                <a:gd name="T82" fmla="*/ 135 w 173"/>
                <a:gd name="T83" fmla="*/ 31 h 212"/>
                <a:gd name="T84" fmla="*/ 55 w 173"/>
                <a:gd name="T85" fmla="*/ 0 h 212"/>
                <a:gd name="T86" fmla="*/ 45 w 173"/>
                <a:gd name="T87" fmla="*/ 0 h 212"/>
                <a:gd name="T88" fmla="*/ 46 w 173"/>
                <a:gd name="T8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2">
                  <a:moveTo>
                    <a:pt x="46" y="16"/>
                  </a:moveTo>
                  <a:cubicBezTo>
                    <a:pt x="49" y="16"/>
                    <a:pt x="52" y="16"/>
                    <a:pt x="55" y="16"/>
                  </a:cubicBezTo>
                  <a:cubicBezTo>
                    <a:pt x="81" y="16"/>
                    <a:pt x="106" y="26"/>
                    <a:pt x="124" y="42"/>
                  </a:cubicBezTo>
                  <a:cubicBezTo>
                    <a:pt x="142" y="59"/>
                    <a:pt x="155" y="82"/>
                    <a:pt x="157" y="109"/>
                  </a:cubicBezTo>
                  <a:cubicBezTo>
                    <a:pt x="157" y="112"/>
                    <a:pt x="157" y="114"/>
                    <a:pt x="157" y="116"/>
                  </a:cubicBezTo>
                  <a:cubicBezTo>
                    <a:pt x="157" y="137"/>
                    <a:pt x="150" y="156"/>
                    <a:pt x="136" y="170"/>
                  </a:cubicBezTo>
                  <a:cubicBezTo>
                    <a:pt x="123" y="185"/>
                    <a:pt x="105" y="194"/>
                    <a:pt x="84" y="196"/>
                  </a:cubicBezTo>
                  <a:cubicBezTo>
                    <a:pt x="82" y="196"/>
                    <a:pt x="80" y="196"/>
                    <a:pt x="79" y="196"/>
                  </a:cubicBezTo>
                  <a:cubicBezTo>
                    <a:pt x="63" y="196"/>
                    <a:pt x="48" y="190"/>
                    <a:pt x="36" y="180"/>
                  </a:cubicBezTo>
                  <a:cubicBezTo>
                    <a:pt x="25" y="170"/>
                    <a:pt x="18" y="156"/>
                    <a:pt x="16" y="139"/>
                  </a:cubicBezTo>
                  <a:cubicBezTo>
                    <a:pt x="16" y="138"/>
                    <a:pt x="16" y="136"/>
                    <a:pt x="16" y="135"/>
                  </a:cubicBezTo>
                  <a:cubicBezTo>
                    <a:pt x="16" y="123"/>
                    <a:pt x="21" y="111"/>
                    <a:pt x="29" y="102"/>
                  </a:cubicBezTo>
                  <a:cubicBezTo>
                    <a:pt x="37" y="94"/>
                    <a:pt x="48" y="88"/>
                    <a:pt x="60" y="87"/>
                  </a:cubicBezTo>
                  <a:cubicBezTo>
                    <a:pt x="61" y="87"/>
                    <a:pt x="63" y="87"/>
                    <a:pt x="64" y="87"/>
                  </a:cubicBezTo>
                  <a:cubicBezTo>
                    <a:pt x="73" y="87"/>
                    <a:pt x="82" y="90"/>
                    <a:pt x="89" y="96"/>
                  </a:cubicBezTo>
                  <a:cubicBezTo>
                    <a:pt x="95" y="102"/>
                    <a:pt x="100" y="111"/>
                    <a:pt x="101" y="121"/>
                  </a:cubicBezTo>
                  <a:cubicBezTo>
                    <a:pt x="101" y="121"/>
                    <a:pt x="101" y="122"/>
                    <a:pt x="101" y="123"/>
                  </a:cubicBezTo>
                  <a:cubicBezTo>
                    <a:pt x="101" y="130"/>
                    <a:pt x="98" y="137"/>
                    <a:pt x="93" y="142"/>
                  </a:cubicBezTo>
                  <a:cubicBezTo>
                    <a:pt x="89" y="147"/>
                    <a:pt x="82" y="150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ubicBezTo>
                    <a:pt x="68" y="151"/>
                    <a:pt x="63" y="149"/>
                    <a:pt x="59" y="146"/>
                  </a:cubicBezTo>
                  <a:cubicBezTo>
                    <a:pt x="55" y="142"/>
                    <a:pt x="53" y="138"/>
                    <a:pt x="52" y="132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7" y="143"/>
                    <a:pt x="42" y="152"/>
                    <a:pt x="48" y="158"/>
                  </a:cubicBezTo>
                  <a:cubicBezTo>
                    <a:pt x="55" y="164"/>
                    <a:pt x="64" y="167"/>
                    <a:pt x="73" y="167"/>
                  </a:cubicBezTo>
                  <a:cubicBezTo>
                    <a:pt x="74" y="167"/>
                    <a:pt x="75" y="167"/>
                    <a:pt x="76" y="167"/>
                  </a:cubicBezTo>
                  <a:cubicBezTo>
                    <a:pt x="88" y="166"/>
                    <a:pt x="98" y="161"/>
                    <a:pt x="105" y="153"/>
                  </a:cubicBezTo>
                  <a:cubicBezTo>
                    <a:pt x="112" y="145"/>
                    <a:pt x="117" y="134"/>
                    <a:pt x="117" y="123"/>
                  </a:cubicBezTo>
                  <a:cubicBezTo>
                    <a:pt x="117" y="122"/>
                    <a:pt x="117" y="120"/>
                    <a:pt x="117" y="119"/>
                  </a:cubicBezTo>
                  <a:cubicBezTo>
                    <a:pt x="115" y="105"/>
                    <a:pt x="109" y="93"/>
                    <a:pt x="99" y="84"/>
                  </a:cubicBezTo>
                  <a:cubicBezTo>
                    <a:pt x="90" y="76"/>
                    <a:pt x="77" y="71"/>
                    <a:pt x="64" y="71"/>
                  </a:cubicBezTo>
                  <a:cubicBezTo>
                    <a:pt x="62" y="71"/>
                    <a:pt x="60" y="71"/>
                    <a:pt x="59" y="71"/>
                  </a:cubicBezTo>
                  <a:cubicBezTo>
                    <a:pt x="42" y="72"/>
                    <a:pt x="27" y="80"/>
                    <a:pt x="17" y="92"/>
                  </a:cubicBezTo>
                  <a:cubicBezTo>
                    <a:pt x="6" y="103"/>
                    <a:pt x="0" y="118"/>
                    <a:pt x="0" y="135"/>
                  </a:cubicBezTo>
                  <a:cubicBezTo>
                    <a:pt x="0" y="137"/>
                    <a:pt x="0" y="139"/>
                    <a:pt x="0" y="141"/>
                  </a:cubicBezTo>
                  <a:cubicBezTo>
                    <a:pt x="2" y="161"/>
                    <a:pt x="12" y="179"/>
                    <a:pt x="26" y="192"/>
                  </a:cubicBezTo>
                  <a:cubicBezTo>
                    <a:pt x="40" y="205"/>
                    <a:pt x="58" y="212"/>
                    <a:pt x="79" y="212"/>
                  </a:cubicBezTo>
                  <a:cubicBezTo>
                    <a:pt x="81" y="212"/>
                    <a:pt x="83" y="212"/>
                    <a:pt x="86" y="212"/>
                  </a:cubicBezTo>
                  <a:cubicBezTo>
                    <a:pt x="111" y="210"/>
                    <a:pt x="133" y="198"/>
                    <a:pt x="148" y="181"/>
                  </a:cubicBezTo>
                  <a:cubicBezTo>
                    <a:pt x="164" y="164"/>
                    <a:pt x="173" y="141"/>
                    <a:pt x="173" y="116"/>
                  </a:cubicBezTo>
                  <a:cubicBezTo>
                    <a:pt x="173" y="113"/>
                    <a:pt x="173" y="111"/>
                    <a:pt x="173" y="108"/>
                  </a:cubicBezTo>
                  <a:cubicBezTo>
                    <a:pt x="170" y="77"/>
                    <a:pt x="156" y="50"/>
                    <a:pt x="135" y="31"/>
                  </a:cubicBezTo>
                  <a:cubicBezTo>
                    <a:pt x="114" y="11"/>
                    <a:pt x="86" y="0"/>
                    <a:pt x="55" y="0"/>
                  </a:cubicBezTo>
                  <a:cubicBezTo>
                    <a:pt x="52" y="0"/>
                    <a:pt x="48" y="0"/>
                    <a:pt x="45" y="0"/>
                  </a:cubicBezTo>
                  <a:cubicBezTo>
                    <a:pt x="46" y="16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9763935" y="3027501"/>
            <a:ext cx="766004" cy="844451"/>
            <a:chOff x="9763935" y="3027501"/>
            <a:chExt cx="766004" cy="844451"/>
          </a:xfrm>
        </p:grpSpPr>
        <p:sp>
          <p:nvSpPr>
            <p:cNvPr id="81" name="Freeform 77"/>
            <p:cNvSpPr/>
            <p:nvPr/>
          </p:nvSpPr>
          <p:spPr bwMode="auto">
            <a:xfrm>
              <a:off x="9830845" y="3245535"/>
              <a:ext cx="695633" cy="626416"/>
            </a:xfrm>
            <a:custGeom>
              <a:avLst/>
              <a:gdLst>
                <a:gd name="T0" fmla="*/ 203 w 226"/>
                <a:gd name="T1" fmla="*/ 0 h 203"/>
                <a:gd name="T2" fmla="*/ 4 w 226"/>
                <a:gd name="T3" fmla="*/ 191 h 203"/>
                <a:gd name="T4" fmla="*/ 0 w 226"/>
                <a:gd name="T5" fmla="*/ 191 h 203"/>
                <a:gd name="T6" fmla="*/ 87 w 226"/>
                <a:gd name="T7" fmla="*/ 203 h 203"/>
                <a:gd name="T8" fmla="*/ 87 w 226"/>
                <a:gd name="T9" fmla="*/ 202 h 203"/>
                <a:gd name="T10" fmla="*/ 97 w 226"/>
                <a:gd name="T11" fmla="*/ 202 h 203"/>
                <a:gd name="T12" fmla="*/ 188 w 226"/>
                <a:gd name="T13" fmla="*/ 165 h 203"/>
                <a:gd name="T14" fmla="*/ 226 w 226"/>
                <a:gd name="T15" fmla="*/ 73 h 203"/>
                <a:gd name="T16" fmla="*/ 224 w 226"/>
                <a:gd name="T17" fmla="*/ 54 h 203"/>
                <a:gd name="T18" fmla="*/ 206 w 226"/>
                <a:gd name="T19" fmla="*/ 4 h 203"/>
                <a:gd name="T20" fmla="*/ 203 w 226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03">
                  <a:moveTo>
                    <a:pt x="203" y="0"/>
                  </a:moveTo>
                  <a:cubicBezTo>
                    <a:pt x="215" y="131"/>
                    <a:pt x="127" y="191"/>
                    <a:pt x="4" y="191"/>
                  </a:cubicBezTo>
                  <a:cubicBezTo>
                    <a:pt x="3" y="191"/>
                    <a:pt x="1" y="191"/>
                    <a:pt x="0" y="191"/>
                  </a:cubicBezTo>
                  <a:cubicBezTo>
                    <a:pt x="0" y="191"/>
                    <a:pt x="40" y="203"/>
                    <a:pt x="87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133" y="202"/>
                    <a:pt x="165" y="188"/>
                    <a:pt x="188" y="165"/>
                  </a:cubicBezTo>
                  <a:cubicBezTo>
                    <a:pt x="211" y="141"/>
                    <a:pt x="226" y="109"/>
                    <a:pt x="226" y="73"/>
                  </a:cubicBezTo>
                  <a:cubicBezTo>
                    <a:pt x="226" y="67"/>
                    <a:pt x="225" y="60"/>
                    <a:pt x="224" y="54"/>
                  </a:cubicBezTo>
                  <a:cubicBezTo>
                    <a:pt x="220" y="35"/>
                    <a:pt x="211" y="16"/>
                    <a:pt x="206" y="4"/>
                  </a:cubicBezTo>
                  <a:cubicBezTo>
                    <a:pt x="205" y="3"/>
                    <a:pt x="204" y="1"/>
                    <a:pt x="203" y="0"/>
                  </a:cubicBezTo>
                </a:path>
              </a:pathLst>
            </a:custGeom>
            <a:solidFill>
              <a:srgbClr val="C6C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8"/>
            <p:cNvSpPr>
              <a:spLocks noEditPoints="1"/>
            </p:cNvSpPr>
            <p:nvPr/>
          </p:nvSpPr>
          <p:spPr bwMode="auto">
            <a:xfrm>
              <a:off x="10098485" y="3230539"/>
              <a:ext cx="431454" cy="641413"/>
            </a:xfrm>
            <a:custGeom>
              <a:avLst/>
              <a:gdLst>
                <a:gd name="T0" fmla="*/ 137 w 140"/>
                <a:gd name="T1" fmla="*/ 59 h 208"/>
                <a:gd name="T2" fmla="*/ 139 w 140"/>
                <a:gd name="T3" fmla="*/ 78 h 208"/>
                <a:gd name="T4" fmla="*/ 101 w 140"/>
                <a:gd name="T5" fmla="*/ 170 h 208"/>
                <a:gd name="T6" fmla="*/ 10 w 140"/>
                <a:gd name="T7" fmla="*/ 207 h 208"/>
                <a:gd name="T8" fmla="*/ 0 w 140"/>
                <a:gd name="T9" fmla="*/ 207 h 208"/>
                <a:gd name="T10" fmla="*/ 0 w 140"/>
                <a:gd name="T11" fmla="*/ 208 h 208"/>
                <a:gd name="T12" fmla="*/ 0 w 140"/>
                <a:gd name="T13" fmla="*/ 208 h 208"/>
                <a:gd name="T14" fmla="*/ 140 w 140"/>
                <a:gd name="T15" fmla="*/ 78 h 208"/>
                <a:gd name="T16" fmla="*/ 137 w 140"/>
                <a:gd name="T17" fmla="*/ 59 h 208"/>
                <a:gd name="T18" fmla="*/ 115 w 140"/>
                <a:gd name="T19" fmla="*/ 0 h 208"/>
                <a:gd name="T20" fmla="*/ 116 w 140"/>
                <a:gd name="T21" fmla="*/ 5 h 208"/>
                <a:gd name="T22" fmla="*/ 119 w 140"/>
                <a:gd name="T23" fmla="*/ 9 h 208"/>
                <a:gd name="T24" fmla="*/ 115 w 140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8">
                  <a:moveTo>
                    <a:pt x="137" y="59"/>
                  </a:moveTo>
                  <a:cubicBezTo>
                    <a:pt x="138" y="65"/>
                    <a:pt x="139" y="72"/>
                    <a:pt x="139" y="78"/>
                  </a:cubicBezTo>
                  <a:cubicBezTo>
                    <a:pt x="139" y="114"/>
                    <a:pt x="124" y="146"/>
                    <a:pt x="101" y="170"/>
                  </a:cubicBezTo>
                  <a:cubicBezTo>
                    <a:pt x="78" y="193"/>
                    <a:pt x="46" y="207"/>
                    <a:pt x="10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64" y="208"/>
                    <a:pt x="140" y="186"/>
                    <a:pt x="140" y="78"/>
                  </a:cubicBezTo>
                  <a:cubicBezTo>
                    <a:pt x="140" y="72"/>
                    <a:pt x="139" y="66"/>
                    <a:pt x="137" y="59"/>
                  </a:cubicBezTo>
                  <a:moveTo>
                    <a:pt x="115" y="0"/>
                  </a:moveTo>
                  <a:cubicBezTo>
                    <a:pt x="115" y="1"/>
                    <a:pt x="115" y="3"/>
                    <a:pt x="116" y="5"/>
                  </a:cubicBezTo>
                  <a:cubicBezTo>
                    <a:pt x="117" y="6"/>
                    <a:pt x="118" y="8"/>
                    <a:pt x="119" y="9"/>
                  </a:cubicBezTo>
                  <a:cubicBezTo>
                    <a:pt x="117" y="5"/>
                    <a:pt x="116" y="2"/>
                    <a:pt x="115" y="0"/>
                  </a:cubicBezTo>
                </a:path>
              </a:pathLst>
            </a:custGeom>
            <a:solidFill>
              <a:srgbClr val="1D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4"/>
            <p:cNvSpPr/>
            <p:nvPr/>
          </p:nvSpPr>
          <p:spPr bwMode="auto">
            <a:xfrm>
              <a:off x="9763935" y="3027501"/>
              <a:ext cx="535280" cy="652949"/>
            </a:xfrm>
            <a:custGeom>
              <a:avLst/>
              <a:gdLst>
                <a:gd name="T0" fmla="*/ 129 w 174"/>
                <a:gd name="T1" fmla="*/ 0 h 212"/>
                <a:gd name="T2" fmla="*/ 119 w 174"/>
                <a:gd name="T3" fmla="*/ 0 h 212"/>
                <a:gd name="T4" fmla="*/ 39 w 174"/>
                <a:gd name="T5" fmla="*/ 31 h 212"/>
                <a:gd name="T6" fmla="*/ 1 w 174"/>
                <a:gd name="T7" fmla="*/ 108 h 212"/>
                <a:gd name="T8" fmla="*/ 0 w 174"/>
                <a:gd name="T9" fmla="*/ 116 h 212"/>
                <a:gd name="T10" fmla="*/ 26 w 174"/>
                <a:gd name="T11" fmla="*/ 181 h 212"/>
                <a:gd name="T12" fmla="*/ 88 w 174"/>
                <a:gd name="T13" fmla="*/ 212 h 212"/>
                <a:gd name="T14" fmla="*/ 95 w 174"/>
                <a:gd name="T15" fmla="*/ 212 h 212"/>
                <a:gd name="T16" fmla="*/ 148 w 174"/>
                <a:gd name="T17" fmla="*/ 192 h 212"/>
                <a:gd name="T18" fmla="*/ 174 w 174"/>
                <a:gd name="T19" fmla="*/ 141 h 212"/>
                <a:gd name="T20" fmla="*/ 174 w 174"/>
                <a:gd name="T21" fmla="*/ 135 h 212"/>
                <a:gd name="T22" fmla="*/ 157 w 174"/>
                <a:gd name="T23" fmla="*/ 92 h 212"/>
                <a:gd name="T24" fmla="*/ 115 w 174"/>
                <a:gd name="T25" fmla="*/ 71 h 212"/>
                <a:gd name="T26" fmla="*/ 110 w 174"/>
                <a:gd name="T27" fmla="*/ 71 h 212"/>
                <a:gd name="T28" fmla="*/ 74 w 174"/>
                <a:gd name="T29" fmla="*/ 84 h 212"/>
                <a:gd name="T30" fmla="*/ 57 w 174"/>
                <a:gd name="T31" fmla="*/ 119 h 212"/>
                <a:gd name="T32" fmla="*/ 57 w 174"/>
                <a:gd name="T33" fmla="*/ 123 h 212"/>
                <a:gd name="T34" fmla="*/ 69 w 174"/>
                <a:gd name="T35" fmla="*/ 153 h 212"/>
                <a:gd name="T36" fmla="*/ 97 w 174"/>
                <a:gd name="T37" fmla="*/ 167 h 212"/>
                <a:gd name="T38" fmla="*/ 101 w 174"/>
                <a:gd name="T39" fmla="*/ 167 h 212"/>
                <a:gd name="T40" fmla="*/ 125 w 174"/>
                <a:gd name="T41" fmla="*/ 158 h 212"/>
                <a:gd name="T42" fmla="*/ 137 w 174"/>
                <a:gd name="T43" fmla="*/ 133 h 212"/>
                <a:gd name="T44" fmla="*/ 121 w 174"/>
                <a:gd name="T45" fmla="*/ 132 h 212"/>
                <a:gd name="T46" fmla="*/ 115 w 174"/>
                <a:gd name="T47" fmla="*/ 146 h 212"/>
                <a:gd name="T48" fmla="*/ 101 w 174"/>
                <a:gd name="T49" fmla="*/ 151 h 212"/>
                <a:gd name="T50" fmla="*/ 99 w 174"/>
                <a:gd name="T51" fmla="*/ 151 h 212"/>
                <a:gd name="T52" fmla="*/ 80 w 174"/>
                <a:gd name="T53" fmla="*/ 142 h 212"/>
                <a:gd name="T54" fmla="*/ 73 w 174"/>
                <a:gd name="T55" fmla="*/ 123 h 212"/>
                <a:gd name="T56" fmla="*/ 73 w 174"/>
                <a:gd name="T57" fmla="*/ 121 h 212"/>
                <a:gd name="T58" fmla="*/ 85 w 174"/>
                <a:gd name="T59" fmla="*/ 96 h 212"/>
                <a:gd name="T60" fmla="*/ 110 w 174"/>
                <a:gd name="T61" fmla="*/ 87 h 212"/>
                <a:gd name="T62" fmla="*/ 114 w 174"/>
                <a:gd name="T63" fmla="*/ 87 h 212"/>
                <a:gd name="T64" fmla="*/ 145 w 174"/>
                <a:gd name="T65" fmla="*/ 102 h 212"/>
                <a:gd name="T66" fmla="*/ 158 w 174"/>
                <a:gd name="T67" fmla="*/ 135 h 212"/>
                <a:gd name="T68" fmla="*/ 158 w 174"/>
                <a:gd name="T69" fmla="*/ 139 h 212"/>
                <a:gd name="T70" fmla="*/ 137 w 174"/>
                <a:gd name="T71" fmla="*/ 180 h 212"/>
                <a:gd name="T72" fmla="*/ 95 w 174"/>
                <a:gd name="T73" fmla="*/ 196 h 212"/>
                <a:gd name="T74" fmla="*/ 90 w 174"/>
                <a:gd name="T75" fmla="*/ 196 h 212"/>
                <a:gd name="T76" fmla="*/ 37 w 174"/>
                <a:gd name="T77" fmla="*/ 170 h 212"/>
                <a:gd name="T78" fmla="*/ 16 w 174"/>
                <a:gd name="T79" fmla="*/ 116 h 212"/>
                <a:gd name="T80" fmla="*/ 17 w 174"/>
                <a:gd name="T81" fmla="*/ 109 h 212"/>
                <a:gd name="T82" fmla="*/ 50 w 174"/>
                <a:gd name="T83" fmla="*/ 42 h 212"/>
                <a:gd name="T84" fmla="*/ 119 w 174"/>
                <a:gd name="T85" fmla="*/ 16 h 212"/>
                <a:gd name="T86" fmla="*/ 128 w 174"/>
                <a:gd name="T87" fmla="*/ 16 h 212"/>
                <a:gd name="T88" fmla="*/ 129 w 174"/>
                <a:gd name="T8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4" h="212">
                  <a:moveTo>
                    <a:pt x="129" y="0"/>
                  </a:moveTo>
                  <a:cubicBezTo>
                    <a:pt x="126" y="0"/>
                    <a:pt x="122" y="0"/>
                    <a:pt x="119" y="0"/>
                  </a:cubicBezTo>
                  <a:cubicBezTo>
                    <a:pt x="88" y="0"/>
                    <a:pt x="60" y="11"/>
                    <a:pt x="39" y="31"/>
                  </a:cubicBezTo>
                  <a:cubicBezTo>
                    <a:pt x="18" y="50"/>
                    <a:pt x="3" y="77"/>
                    <a:pt x="1" y="108"/>
                  </a:cubicBezTo>
                  <a:cubicBezTo>
                    <a:pt x="0" y="111"/>
                    <a:pt x="0" y="113"/>
                    <a:pt x="0" y="116"/>
                  </a:cubicBezTo>
                  <a:cubicBezTo>
                    <a:pt x="0" y="141"/>
                    <a:pt x="10" y="164"/>
                    <a:pt x="26" y="181"/>
                  </a:cubicBezTo>
                  <a:cubicBezTo>
                    <a:pt x="41" y="198"/>
                    <a:pt x="63" y="210"/>
                    <a:pt x="88" y="212"/>
                  </a:cubicBezTo>
                  <a:cubicBezTo>
                    <a:pt x="91" y="212"/>
                    <a:pt x="93" y="212"/>
                    <a:pt x="95" y="212"/>
                  </a:cubicBezTo>
                  <a:cubicBezTo>
                    <a:pt x="115" y="212"/>
                    <a:pt x="134" y="205"/>
                    <a:pt x="148" y="192"/>
                  </a:cubicBezTo>
                  <a:cubicBezTo>
                    <a:pt x="162" y="179"/>
                    <a:pt x="172" y="161"/>
                    <a:pt x="174" y="141"/>
                  </a:cubicBezTo>
                  <a:cubicBezTo>
                    <a:pt x="174" y="139"/>
                    <a:pt x="174" y="137"/>
                    <a:pt x="174" y="135"/>
                  </a:cubicBezTo>
                  <a:cubicBezTo>
                    <a:pt x="174" y="118"/>
                    <a:pt x="167" y="103"/>
                    <a:pt x="157" y="92"/>
                  </a:cubicBezTo>
                  <a:cubicBezTo>
                    <a:pt x="146" y="80"/>
                    <a:pt x="132" y="72"/>
                    <a:pt x="115" y="71"/>
                  </a:cubicBezTo>
                  <a:cubicBezTo>
                    <a:pt x="113" y="71"/>
                    <a:pt x="112" y="71"/>
                    <a:pt x="110" y="71"/>
                  </a:cubicBezTo>
                  <a:cubicBezTo>
                    <a:pt x="97" y="71"/>
                    <a:pt x="84" y="76"/>
                    <a:pt x="74" y="84"/>
                  </a:cubicBezTo>
                  <a:cubicBezTo>
                    <a:pt x="65" y="93"/>
                    <a:pt x="58" y="105"/>
                    <a:pt x="57" y="119"/>
                  </a:cubicBezTo>
                  <a:cubicBezTo>
                    <a:pt x="57" y="120"/>
                    <a:pt x="57" y="122"/>
                    <a:pt x="57" y="123"/>
                  </a:cubicBezTo>
                  <a:cubicBezTo>
                    <a:pt x="57" y="134"/>
                    <a:pt x="61" y="145"/>
                    <a:pt x="69" y="153"/>
                  </a:cubicBezTo>
                  <a:cubicBezTo>
                    <a:pt x="76" y="161"/>
                    <a:pt x="86" y="166"/>
                    <a:pt x="97" y="167"/>
                  </a:cubicBezTo>
                  <a:cubicBezTo>
                    <a:pt x="98" y="167"/>
                    <a:pt x="100" y="167"/>
                    <a:pt x="101" y="167"/>
                  </a:cubicBezTo>
                  <a:cubicBezTo>
                    <a:pt x="110" y="167"/>
                    <a:pt x="119" y="164"/>
                    <a:pt x="125" y="158"/>
                  </a:cubicBezTo>
                  <a:cubicBezTo>
                    <a:pt x="132" y="152"/>
                    <a:pt x="137" y="143"/>
                    <a:pt x="137" y="133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8"/>
                    <a:pt x="118" y="142"/>
                    <a:pt x="115" y="146"/>
                  </a:cubicBezTo>
                  <a:cubicBezTo>
                    <a:pt x="111" y="149"/>
                    <a:pt x="106" y="151"/>
                    <a:pt x="101" y="151"/>
                  </a:cubicBezTo>
                  <a:cubicBezTo>
                    <a:pt x="100" y="151"/>
                    <a:pt x="99" y="151"/>
                    <a:pt x="99" y="151"/>
                  </a:cubicBezTo>
                  <a:cubicBezTo>
                    <a:pt x="91" y="150"/>
                    <a:pt x="85" y="147"/>
                    <a:pt x="80" y="142"/>
                  </a:cubicBezTo>
                  <a:cubicBezTo>
                    <a:pt x="76" y="137"/>
                    <a:pt x="73" y="130"/>
                    <a:pt x="73" y="123"/>
                  </a:cubicBezTo>
                  <a:cubicBezTo>
                    <a:pt x="73" y="122"/>
                    <a:pt x="73" y="121"/>
                    <a:pt x="73" y="121"/>
                  </a:cubicBezTo>
                  <a:cubicBezTo>
                    <a:pt x="74" y="111"/>
                    <a:pt x="78" y="102"/>
                    <a:pt x="85" y="96"/>
                  </a:cubicBezTo>
                  <a:cubicBezTo>
                    <a:pt x="92" y="90"/>
                    <a:pt x="101" y="87"/>
                    <a:pt x="110" y="87"/>
                  </a:cubicBezTo>
                  <a:cubicBezTo>
                    <a:pt x="111" y="87"/>
                    <a:pt x="112" y="87"/>
                    <a:pt x="114" y="87"/>
                  </a:cubicBezTo>
                  <a:cubicBezTo>
                    <a:pt x="126" y="88"/>
                    <a:pt x="137" y="94"/>
                    <a:pt x="145" y="102"/>
                  </a:cubicBezTo>
                  <a:cubicBezTo>
                    <a:pt x="153" y="111"/>
                    <a:pt x="158" y="123"/>
                    <a:pt x="158" y="135"/>
                  </a:cubicBezTo>
                  <a:cubicBezTo>
                    <a:pt x="158" y="136"/>
                    <a:pt x="158" y="138"/>
                    <a:pt x="158" y="139"/>
                  </a:cubicBezTo>
                  <a:cubicBezTo>
                    <a:pt x="156" y="156"/>
                    <a:pt x="149" y="170"/>
                    <a:pt x="137" y="180"/>
                  </a:cubicBezTo>
                  <a:cubicBezTo>
                    <a:pt x="126" y="190"/>
                    <a:pt x="111" y="196"/>
                    <a:pt x="95" y="196"/>
                  </a:cubicBezTo>
                  <a:cubicBezTo>
                    <a:pt x="93" y="196"/>
                    <a:pt x="92" y="196"/>
                    <a:pt x="90" y="196"/>
                  </a:cubicBezTo>
                  <a:cubicBezTo>
                    <a:pt x="69" y="194"/>
                    <a:pt x="50" y="185"/>
                    <a:pt x="37" y="170"/>
                  </a:cubicBezTo>
                  <a:cubicBezTo>
                    <a:pt x="24" y="156"/>
                    <a:pt x="16" y="137"/>
                    <a:pt x="16" y="116"/>
                  </a:cubicBezTo>
                  <a:cubicBezTo>
                    <a:pt x="16" y="114"/>
                    <a:pt x="16" y="112"/>
                    <a:pt x="17" y="109"/>
                  </a:cubicBezTo>
                  <a:cubicBezTo>
                    <a:pt x="19" y="82"/>
                    <a:pt x="31" y="59"/>
                    <a:pt x="50" y="42"/>
                  </a:cubicBezTo>
                  <a:cubicBezTo>
                    <a:pt x="68" y="26"/>
                    <a:pt x="92" y="16"/>
                    <a:pt x="119" y="16"/>
                  </a:cubicBezTo>
                  <a:cubicBezTo>
                    <a:pt x="122" y="16"/>
                    <a:pt x="125" y="16"/>
                    <a:pt x="128" y="16"/>
                  </a:cubicBezTo>
                  <a:cubicBezTo>
                    <a:pt x="129" y="0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Freeform 85"/>
          <p:cNvSpPr/>
          <p:nvPr/>
        </p:nvSpPr>
        <p:spPr bwMode="auto">
          <a:xfrm>
            <a:off x="5770102" y="2084993"/>
            <a:ext cx="652949" cy="474138"/>
          </a:xfrm>
          <a:custGeom>
            <a:avLst/>
            <a:gdLst>
              <a:gd name="T0" fmla="*/ 38 w 212"/>
              <a:gd name="T1" fmla="*/ 147 h 154"/>
              <a:gd name="T2" fmla="*/ 44 w 212"/>
              <a:gd name="T3" fmla="*/ 134 h 154"/>
              <a:gd name="T4" fmla="*/ 56 w 212"/>
              <a:gd name="T5" fmla="*/ 119 h 154"/>
              <a:gd name="T6" fmla="*/ 165 w 212"/>
              <a:gd name="T7" fmla="*/ 51 h 154"/>
              <a:gd name="T8" fmla="*/ 184 w 212"/>
              <a:gd name="T9" fmla="*/ 47 h 154"/>
              <a:gd name="T10" fmla="*/ 199 w 212"/>
              <a:gd name="T11" fmla="*/ 47 h 154"/>
              <a:gd name="T12" fmla="*/ 203 w 212"/>
              <a:gd name="T13" fmla="*/ 45 h 154"/>
              <a:gd name="T14" fmla="*/ 203 w 212"/>
              <a:gd name="T15" fmla="*/ 45 h 154"/>
              <a:gd name="T16" fmla="*/ 208 w 212"/>
              <a:gd name="T17" fmla="*/ 25 h 154"/>
              <a:gd name="T18" fmla="*/ 199 w 212"/>
              <a:gd name="T19" fmla="*/ 19 h 154"/>
              <a:gd name="T20" fmla="*/ 197 w 212"/>
              <a:gd name="T21" fmla="*/ 9 h 154"/>
              <a:gd name="T22" fmla="*/ 177 w 212"/>
              <a:gd name="T23" fmla="*/ 4 h 154"/>
              <a:gd name="T24" fmla="*/ 177 w 212"/>
              <a:gd name="T25" fmla="*/ 4 h 154"/>
              <a:gd name="T26" fmla="*/ 174 w 212"/>
              <a:gd name="T27" fmla="*/ 7 h 154"/>
              <a:gd name="T28" fmla="*/ 168 w 212"/>
              <a:gd name="T29" fmla="*/ 20 h 154"/>
              <a:gd name="T30" fmla="*/ 156 w 212"/>
              <a:gd name="T31" fmla="*/ 35 h 154"/>
              <a:gd name="T32" fmla="*/ 46 w 212"/>
              <a:gd name="T33" fmla="*/ 103 h 154"/>
              <a:gd name="T34" fmla="*/ 27 w 212"/>
              <a:gd name="T35" fmla="*/ 107 h 154"/>
              <a:gd name="T36" fmla="*/ 13 w 212"/>
              <a:gd name="T37" fmla="*/ 107 h 154"/>
              <a:gd name="T38" fmla="*/ 9 w 212"/>
              <a:gd name="T39" fmla="*/ 109 h 154"/>
              <a:gd name="T40" fmla="*/ 9 w 212"/>
              <a:gd name="T41" fmla="*/ 109 h 154"/>
              <a:gd name="T42" fmla="*/ 4 w 212"/>
              <a:gd name="T43" fmla="*/ 129 h 154"/>
              <a:gd name="T44" fmla="*/ 12 w 212"/>
              <a:gd name="T45" fmla="*/ 135 h 154"/>
              <a:gd name="T46" fmla="*/ 14 w 212"/>
              <a:gd name="T47" fmla="*/ 145 h 154"/>
              <a:gd name="T48" fmla="*/ 34 w 212"/>
              <a:gd name="T49" fmla="*/ 150 h 154"/>
              <a:gd name="T50" fmla="*/ 35 w 212"/>
              <a:gd name="T51" fmla="*/ 150 h 154"/>
              <a:gd name="T52" fmla="*/ 38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38" y="147"/>
                </a:moveTo>
                <a:cubicBezTo>
                  <a:pt x="40" y="145"/>
                  <a:pt x="42" y="140"/>
                  <a:pt x="44" y="134"/>
                </a:cubicBezTo>
                <a:cubicBezTo>
                  <a:pt x="46" y="128"/>
                  <a:pt x="50" y="122"/>
                  <a:pt x="56" y="119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71" y="47"/>
                  <a:pt x="178" y="46"/>
                  <a:pt x="184" y="47"/>
                </a:cubicBezTo>
                <a:cubicBezTo>
                  <a:pt x="191" y="48"/>
                  <a:pt x="196" y="48"/>
                  <a:pt x="199" y="47"/>
                </a:cubicBezTo>
                <a:cubicBezTo>
                  <a:pt x="200" y="46"/>
                  <a:pt x="201" y="46"/>
                  <a:pt x="203" y="45"/>
                </a:cubicBezTo>
                <a:cubicBezTo>
                  <a:pt x="203" y="45"/>
                  <a:pt x="203" y="45"/>
                  <a:pt x="203" y="45"/>
                </a:cubicBezTo>
                <a:cubicBezTo>
                  <a:pt x="210" y="41"/>
                  <a:pt x="212" y="32"/>
                  <a:pt x="208" y="25"/>
                </a:cubicBezTo>
                <a:cubicBezTo>
                  <a:pt x="206" y="22"/>
                  <a:pt x="203" y="20"/>
                  <a:pt x="199" y="19"/>
                </a:cubicBezTo>
                <a:cubicBezTo>
                  <a:pt x="200" y="15"/>
                  <a:pt x="199" y="12"/>
                  <a:pt x="197" y="9"/>
                </a:cubicBezTo>
                <a:cubicBezTo>
                  <a:pt x="193" y="2"/>
                  <a:pt x="184" y="0"/>
                  <a:pt x="177" y="4"/>
                </a:cubicBezTo>
                <a:cubicBezTo>
                  <a:pt x="177" y="4"/>
                  <a:pt x="177" y="4"/>
                  <a:pt x="177" y="4"/>
                </a:cubicBezTo>
                <a:cubicBezTo>
                  <a:pt x="176" y="5"/>
                  <a:pt x="175" y="6"/>
                  <a:pt x="174" y="7"/>
                </a:cubicBezTo>
                <a:cubicBezTo>
                  <a:pt x="172" y="9"/>
                  <a:pt x="169" y="14"/>
                  <a:pt x="168" y="20"/>
                </a:cubicBezTo>
                <a:cubicBezTo>
                  <a:pt x="166" y="26"/>
                  <a:pt x="161" y="32"/>
                  <a:pt x="156" y="35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1" y="107"/>
                  <a:pt x="34" y="108"/>
                  <a:pt x="27" y="107"/>
                </a:cubicBezTo>
                <a:cubicBezTo>
                  <a:pt x="21" y="106"/>
                  <a:pt x="16" y="106"/>
                  <a:pt x="13" y="107"/>
                </a:cubicBezTo>
                <a:cubicBezTo>
                  <a:pt x="12" y="107"/>
                  <a:pt x="10" y="108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2" y="113"/>
                  <a:pt x="0" y="122"/>
                  <a:pt x="4" y="129"/>
                </a:cubicBezTo>
                <a:cubicBezTo>
                  <a:pt x="6" y="132"/>
                  <a:pt x="9" y="134"/>
                  <a:pt x="12" y="135"/>
                </a:cubicBezTo>
                <a:cubicBezTo>
                  <a:pt x="12" y="139"/>
                  <a:pt x="12" y="142"/>
                  <a:pt x="14" y="145"/>
                </a:cubicBezTo>
                <a:cubicBezTo>
                  <a:pt x="19" y="152"/>
                  <a:pt x="28" y="154"/>
                  <a:pt x="34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6" y="149"/>
                  <a:pt x="37" y="148"/>
                  <a:pt x="38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86"/>
          <p:cNvSpPr/>
          <p:nvPr/>
        </p:nvSpPr>
        <p:spPr bwMode="auto">
          <a:xfrm>
            <a:off x="5770102" y="2084993"/>
            <a:ext cx="652949" cy="474138"/>
          </a:xfrm>
          <a:custGeom>
            <a:avLst/>
            <a:gdLst>
              <a:gd name="T0" fmla="*/ 174 w 212"/>
              <a:gd name="T1" fmla="*/ 147 h 154"/>
              <a:gd name="T2" fmla="*/ 168 w 212"/>
              <a:gd name="T3" fmla="*/ 134 h 154"/>
              <a:gd name="T4" fmla="*/ 156 w 212"/>
              <a:gd name="T5" fmla="*/ 119 h 154"/>
              <a:gd name="T6" fmla="*/ 46 w 212"/>
              <a:gd name="T7" fmla="*/ 51 h 154"/>
              <a:gd name="T8" fmla="*/ 27 w 212"/>
              <a:gd name="T9" fmla="*/ 47 h 154"/>
              <a:gd name="T10" fmla="*/ 13 w 212"/>
              <a:gd name="T11" fmla="*/ 47 h 154"/>
              <a:gd name="T12" fmla="*/ 9 w 212"/>
              <a:gd name="T13" fmla="*/ 45 h 154"/>
              <a:gd name="T14" fmla="*/ 9 w 212"/>
              <a:gd name="T15" fmla="*/ 45 h 154"/>
              <a:gd name="T16" fmla="*/ 4 w 212"/>
              <a:gd name="T17" fmla="*/ 25 h 154"/>
              <a:gd name="T18" fmla="*/ 12 w 212"/>
              <a:gd name="T19" fmla="*/ 19 h 154"/>
              <a:gd name="T20" fmla="*/ 14 w 212"/>
              <a:gd name="T21" fmla="*/ 9 h 154"/>
              <a:gd name="T22" fmla="*/ 34 w 212"/>
              <a:gd name="T23" fmla="*/ 4 h 154"/>
              <a:gd name="T24" fmla="*/ 35 w 212"/>
              <a:gd name="T25" fmla="*/ 4 h 154"/>
              <a:gd name="T26" fmla="*/ 38 w 212"/>
              <a:gd name="T27" fmla="*/ 7 h 154"/>
              <a:gd name="T28" fmla="*/ 44 w 212"/>
              <a:gd name="T29" fmla="*/ 20 h 154"/>
              <a:gd name="T30" fmla="*/ 56 w 212"/>
              <a:gd name="T31" fmla="*/ 35 h 154"/>
              <a:gd name="T32" fmla="*/ 165 w 212"/>
              <a:gd name="T33" fmla="*/ 103 h 154"/>
              <a:gd name="T34" fmla="*/ 184 w 212"/>
              <a:gd name="T35" fmla="*/ 107 h 154"/>
              <a:gd name="T36" fmla="*/ 199 w 212"/>
              <a:gd name="T37" fmla="*/ 107 h 154"/>
              <a:gd name="T38" fmla="*/ 203 w 212"/>
              <a:gd name="T39" fmla="*/ 109 h 154"/>
              <a:gd name="T40" fmla="*/ 203 w 212"/>
              <a:gd name="T41" fmla="*/ 109 h 154"/>
              <a:gd name="T42" fmla="*/ 208 w 212"/>
              <a:gd name="T43" fmla="*/ 129 h 154"/>
              <a:gd name="T44" fmla="*/ 199 w 212"/>
              <a:gd name="T45" fmla="*/ 135 h 154"/>
              <a:gd name="T46" fmla="*/ 197 w 212"/>
              <a:gd name="T47" fmla="*/ 145 h 154"/>
              <a:gd name="T48" fmla="*/ 177 w 212"/>
              <a:gd name="T49" fmla="*/ 150 h 154"/>
              <a:gd name="T50" fmla="*/ 177 w 212"/>
              <a:gd name="T51" fmla="*/ 150 h 154"/>
              <a:gd name="T52" fmla="*/ 174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174" y="147"/>
                </a:moveTo>
                <a:cubicBezTo>
                  <a:pt x="172" y="145"/>
                  <a:pt x="169" y="140"/>
                  <a:pt x="168" y="134"/>
                </a:cubicBezTo>
                <a:cubicBezTo>
                  <a:pt x="166" y="128"/>
                  <a:pt x="161" y="122"/>
                  <a:pt x="156" y="119"/>
                </a:cubicBezTo>
                <a:cubicBezTo>
                  <a:pt x="46" y="51"/>
                  <a:pt x="46" y="51"/>
                  <a:pt x="46" y="51"/>
                </a:cubicBezTo>
                <a:cubicBezTo>
                  <a:pt x="41" y="47"/>
                  <a:pt x="34" y="46"/>
                  <a:pt x="27" y="47"/>
                </a:cubicBezTo>
                <a:cubicBezTo>
                  <a:pt x="21" y="48"/>
                  <a:pt x="16" y="48"/>
                  <a:pt x="13" y="47"/>
                </a:cubicBezTo>
                <a:cubicBezTo>
                  <a:pt x="12" y="46"/>
                  <a:pt x="10" y="46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2" y="41"/>
                  <a:pt x="0" y="32"/>
                  <a:pt x="4" y="25"/>
                </a:cubicBezTo>
                <a:cubicBezTo>
                  <a:pt x="6" y="22"/>
                  <a:pt x="9" y="20"/>
                  <a:pt x="12" y="19"/>
                </a:cubicBezTo>
                <a:cubicBezTo>
                  <a:pt x="12" y="15"/>
                  <a:pt x="12" y="12"/>
                  <a:pt x="14" y="9"/>
                </a:cubicBezTo>
                <a:cubicBezTo>
                  <a:pt x="19" y="2"/>
                  <a:pt x="28" y="0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6" y="5"/>
                  <a:pt x="37" y="6"/>
                  <a:pt x="38" y="7"/>
                </a:cubicBezTo>
                <a:cubicBezTo>
                  <a:pt x="40" y="9"/>
                  <a:pt x="42" y="14"/>
                  <a:pt x="44" y="20"/>
                </a:cubicBezTo>
                <a:cubicBezTo>
                  <a:pt x="46" y="26"/>
                  <a:pt x="50" y="32"/>
                  <a:pt x="56" y="35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71" y="107"/>
                  <a:pt x="178" y="108"/>
                  <a:pt x="184" y="107"/>
                </a:cubicBezTo>
                <a:cubicBezTo>
                  <a:pt x="191" y="106"/>
                  <a:pt x="196" y="106"/>
                  <a:pt x="199" y="107"/>
                </a:cubicBezTo>
                <a:cubicBezTo>
                  <a:pt x="200" y="107"/>
                  <a:pt x="201" y="108"/>
                  <a:pt x="203" y="10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10" y="113"/>
                  <a:pt x="212" y="122"/>
                  <a:pt x="208" y="129"/>
                </a:cubicBezTo>
                <a:cubicBezTo>
                  <a:pt x="206" y="132"/>
                  <a:pt x="203" y="134"/>
                  <a:pt x="199" y="135"/>
                </a:cubicBezTo>
                <a:cubicBezTo>
                  <a:pt x="200" y="139"/>
                  <a:pt x="199" y="142"/>
                  <a:pt x="197" y="145"/>
                </a:cubicBezTo>
                <a:cubicBezTo>
                  <a:pt x="193" y="152"/>
                  <a:pt x="184" y="154"/>
                  <a:pt x="177" y="150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76" y="149"/>
                  <a:pt x="175" y="148"/>
                  <a:pt x="174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87"/>
          <p:cNvSpPr/>
          <p:nvPr/>
        </p:nvSpPr>
        <p:spPr bwMode="auto">
          <a:xfrm>
            <a:off x="5770102" y="4385312"/>
            <a:ext cx="652949" cy="475292"/>
          </a:xfrm>
          <a:custGeom>
            <a:avLst/>
            <a:gdLst>
              <a:gd name="T0" fmla="*/ 38 w 212"/>
              <a:gd name="T1" fmla="*/ 147 h 154"/>
              <a:gd name="T2" fmla="*/ 44 w 212"/>
              <a:gd name="T3" fmla="*/ 134 h 154"/>
              <a:gd name="T4" fmla="*/ 56 w 212"/>
              <a:gd name="T5" fmla="*/ 119 h 154"/>
              <a:gd name="T6" fmla="*/ 165 w 212"/>
              <a:gd name="T7" fmla="*/ 51 h 154"/>
              <a:gd name="T8" fmla="*/ 184 w 212"/>
              <a:gd name="T9" fmla="*/ 47 h 154"/>
              <a:gd name="T10" fmla="*/ 199 w 212"/>
              <a:gd name="T11" fmla="*/ 47 h 154"/>
              <a:gd name="T12" fmla="*/ 203 w 212"/>
              <a:gd name="T13" fmla="*/ 45 h 154"/>
              <a:gd name="T14" fmla="*/ 203 w 212"/>
              <a:gd name="T15" fmla="*/ 45 h 154"/>
              <a:gd name="T16" fmla="*/ 208 w 212"/>
              <a:gd name="T17" fmla="*/ 25 h 154"/>
              <a:gd name="T18" fmla="*/ 199 w 212"/>
              <a:gd name="T19" fmla="*/ 19 h 154"/>
              <a:gd name="T20" fmla="*/ 197 w 212"/>
              <a:gd name="T21" fmla="*/ 9 h 154"/>
              <a:gd name="T22" fmla="*/ 177 w 212"/>
              <a:gd name="T23" fmla="*/ 4 h 154"/>
              <a:gd name="T24" fmla="*/ 177 w 212"/>
              <a:gd name="T25" fmla="*/ 4 h 154"/>
              <a:gd name="T26" fmla="*/ 174 w 212"/>
              <a:gd name="T27" fmla="*/ 7 h 154"/>
              <a:gd name="T28" fmla="*/ 168 w 212"/>
              <a:gd name="T29" fmla="*/ 20 h 154"/>
              <a:gd name="T30" fmla="*/ 156 w 212"/>
              <a:gd name="T31" fmla="*/ 35 h 154"/>
              <a:gd name="T32" fmla="*/ 46 w 212"/>
              <a:gd name="T33" fmla="*/ 103 h 154"/>
              <a:gd name="T34" fmla="*/ 27 w 212"/>
              <a:gd name="T35" fmla="*/ 107 h 154"/>
              <a:gd name="T36" fmla="*/ 13 w 212"/>
              <a:gd name="T37" fmla="*/ 107 h 154"/>
              <a:gd name="T38" fmla="*/ 9 w 212"/>
              <a:gd name="T39" fmla="*/ 109 h 154"/>
              <a:gd name="T40" fmla="*/ 9 w 212"/>
              <a:gd name="T41" fmla="*/ 109 h 154"/>
              <a:gd name="T42" fmla="*/ 4 w 212"/>
              <a:gd name="T43" fmla="*/ 129 h 154"/>
              <a:gd name="T44" fmla="*/ 12 w 212"/>
              <a:gd name="T45" fmla="*/ 135 h 154"/>
              <a:gd name="T46" fmla="*/ 14 w 212"/>
              <a:gd name="T47" fmla="*/ 145 h 154"/>
              <a:gd name="T48" fmla="*/ 34 w 212"/>
              <a:gd name="T49" fmla="*/ 150 h 154"/>
              <a:gd name="T50" fmla="*/ 35 w 212"/>
              <a:gd name="T51" fmla="*/ 150 h 154"/>
              <a:gd name="T52" fmla="*/ 38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38" y="147"/>
                </a:moveTo>
                <a:cubicBezTo>
                  <a:pt x="40" y="145"/>
                  <a:pt x="42" y="140"/>
                  <a:pt x="44" y="134"/>
                </a:cubicBezTo>
                <a:cubicBezTo>
                  <a:pt x="46" y="128"/>
                  <a:pt x="50" y="122"/>
                  <a:pt x="56" y="119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71" y="47"/>
                  <a:pt x="178" y="46"/>
                  <a:pt x="184" y="47"/>
                </a:cubicBezTo>
                <a:cubicBezTo>
                  <a:pt x="191" y="48"/>
                  <a:pt x="196" y="48"/>
                  <a:pt x="199" y="47"/>
                </a:cubicBezTo>
                <a:cubicBezTo>
                  <a:pt x="200" y="46"/>
                  <a:pt x="201" y="46"/>
                  <a:pt x="203" y="45"/>
                </a:cubicBezTo>
                <a:cubicBezTo>
                  <a:pt x="203" y="45"/>
                  <a:pt x="203" y="45"/>
                  <a:pt x="203" y="45"/>
                </a:cubicBezTo>
                <a:cubicBezTo>
                  <a:pt x="210" y="41"/>
                  <a:pt x="212" y="32"/>
                  <a:pt x="208" y="25"/>
                </a:cubicBezTo>
                <a:cubicBezTo>
                  <a:pt x="206" y="22"/>
                  <a:pt x="203" y="20"/>
                  <a:pt x="199" y="19"/>
                </a:cubicBezTo>
                <a:cubicBezTo>
                  <a:pt x="200" y="15"/>
                  <a:pt x="199" y="12"/>
                  <a:pt x="197" y="9"/>
                </a:cubicBezTo>
                <a:cubicBezTo>
                  <a:pt x="193" y="2"/>
                  <a:pt x="184" y="0"/>
                  <a:pt x="177" y="4"/>
                </a:cubicBezTo>
                <a:cubicBezTo>
                  <a:pt x="177" y="4"/>
                  <a:pt x="177" y="4"/>
                  <a:pt x="177" y="4"/>
                </a:cubicBezTo>
                <a:cubicBezTo>
                  <a:pt x="176" y="5"/>
                  <a:pt x="175" y="6"/>
                  <a:pt x="174" y="7"/>
                </a:cubicBezTo>
                <a:cubicBezTo>
                  <a:pt x="172" y="9"/>
                  <a:pt x="169" y="14"/>
                  <a:pt x="168" y="20"/>
                </a:cubicBezTo>
                <a:cubicBezTo>
                  <a:pt x="166" y="26"/>
                  <a:pt x="161" y="32"/>
                  <a:pt x="156" y="35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1" y="107"/>
                  <a:pt x="34" y="108"/>
                  <a:pt x="27" y="107"/>
                </a:cubicBezTo>
                <a:cubicBezTo>
                  <a:pt x="21" y="106"/>
                  <a:pt x="16" y="106"/>
                  <a:pt x="13" y="107"/>
                </a:cubicBezTo>
                <a:cubicBezTo>
                  <a:pt x="12" y="107"/>
                  <a:pt x="10" y="108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2" y="113"/>
                  <a:pt x="0" y="122"/>
                  <a:pt x="4" y="129"/>
                </a:cubicBezTo>
                <a:cubicBezTo>
                  <a:pt x="6" y="132"/>
                  <a:pt x="9" y="134"/>
                  <a:pt x="12" y="135"/>
                </a:cubicBezTo>
                <a:cubicBezTo>
                  <a:pt x="12" y="139"/>
                  <a:pt x="12" y="142"/>
                  <a:pt x="14" y="145"/>
                </a:cubicBezTo>
                <a:cubicBezTo>
                  <a:pt x="19" y="152"/>
                  <a:pt x="28" y="154"/>
                  <a:pt x="34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6" y="149"/>
                  <a:pt x="37" y="148"/>
                  <a:pt x="38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8"/>
          <p:cNvSpPr/>
          <p:nvPr/>
        </p:nvSpPr>
        <p:spPr bwMode="auto">
          <a:xfrm>
            <a:off x="5770102" y="4385312"/>
            <a:ext cx="652949" cy="475292"/>
          </a:xfrm>
          <a:custGeom>
            <a:avLst/>
            <a:gdLst>
              <a:gd name="T0" fmla="*/ 174 w 212"/>
              <a:gd name="T1" fmla="*/ 147 h 154"/>
              <a:gd name="T2" fmla="*/ 168 w 212"/>
              <a:gd name="T3" fmla="*/ 134 h 154"/>
              <a:gd name="T4" fmla="*/ 156 w 212"/>
              <a:gd name="T5" fmla="*/ 119 h 154"/>
              <a:gd name="T6" fmla="*/ 46 w 212"/>
              <a:gd name="T7" fmla="*/ 51 h 154"/>
              <a:gd name="T8" fmla="*/ 27 w 212"/>
              <a:gd name="T9" fmla="*/ 47 h 154"/>
              <a:gd name="T10" fmla="*/ 13 w 212"/>
              <a:gd name="T11" fmla="*/ 47 h 154"/>
              <a:gd name="T12" fmla="*/ 9 w 212"/>
              <a:gd name="T13" fmla="*/ 45 h 154"/>
              <a:gd name="T14" fmla="*/ 9 w 212"/>
              <a:gd name="T15" fmla="*/ 45 h 154"/>
              <a:gd name="T16" fmla="*/ 4 w 212"/>
              <a:gd name="T17" fmla="*/ 25 h 154"/>
              <a:gd name="T18" fmla="*/ 12 w 212"/>
              <a:gd name="T19" fmla="*/ 19 h 154"/>
              <a:gd name="T20" fmla="*/ 14 w 212"/>
              <a:gd name="T21" fmla="*/ 9 h 154"/>
              <a:gd name="T22" fmla="*/ 34 w 212"/>
              <a:gd name="T23" fmla="*/ 4 h 154"/>
              <a:gd name="T24" fmla="*/ 35 w 212"/>
              <a:gd name="T25" fmla="*/ 4 h 154"/>
              <a:gd name="T26" fmla="*/ 38 w 212"/>
              <a:gd name="T27" fmla="*/ 7 h 154"/>
              <a:gd name="T28" fmla="*/ 44 w 212"/>
              <a:gd name="T29" fmla="*/ 20 h 154"/>
              <a:gd name="T30" fmla="*/ 56 w 212"/>
              <a:gd name="T31" fmla="*/ 35 h 154"/>
              <a:gd name="T32" fmla="*/ 165 w 212"/>
              <a:gd name="T33" fmla="*/ 103 h 154"/>
              <a:gd name="T34" fmla="*/ 184 w 212"/>
              <a:gd name="T35" fmla="*/ 107 h 154"/>
              <a:gd name="T36" fmla="*/ 199 w 212"/>
              <a:gd name="T37" fmla="*/ 107 h 154"/>
              <a:gd name="T38" fmla="*/ 203 w 212"/>
              <a:gd name="T39" fmla="*/ 109 h 154"/>
              <a:gd name="T40" fmla="*/ 203 w 212"/>
              <a:gd name="T41" fmla="*/ 109 h 154"/>
              <a:gd name="T42" fmla="*/ 208 w 212"/>
              <a:gd name="T43" fmla="*/ 129 h 154"/>
              <a:gd name="T44" fmla="*/ 199 w 212"/>
              <a:gd name="T45" fmla="*/ 135 h 154"/>
              <a:gd name="T46" fmla="*/ 197 w 212"/>
              <a:gd name="T47" fmla="*/ 145 h 154"/>
              <a:gd name="T48" fmla="*/ 177 w 212"/>
              <a:gd name="T49" fmla="*/ 150 h 154"/>
              <a:gd name="T50" fmla="*/ 177 w 212"/>
              <a:gd name="T51" fmla="*/ 150 h 154"/>
              <a:gd name="T52" fmla="*/ 174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174" y="147"/>
                </a:moveTo>
                <a:cubicBezTo>
                  <a:pt x="172" y="145"/>
                  <a:pt x="169" y="140"/>
                  <a:pt x="168" y="134"/>
                </a:cubicBezTo>
                <a:cubicBezTo>
                  <a:pt x="166" y="128"/>
                  <a:pt x="161" y="122"/>
                  <a:pt x="156" y="119"/>
                </a:cubicBezTo>
                <a:cubicBezTo>
                  <a:pt x="46" y="51"/>
                  <a:pt x="46" y="51"/>
                  <a:pt x="46" y="51"/>
                </a:cubicBezTo>
                <a:cubicBezTo>
                  <a:pt x="41" y="47"/>
                  <a:pt x="34" y="46"/>
                  <a:pt x="27" y="47"/>
                </a:cubicBezTo>
                <a:cubicBezTo>
                  <a:pt x="21" y="48"/>
                  <a:pt x="16" y="48"/>
                  <a:pt x="13" y="47"/>
                </a:cubicBezTo>
                <a:cubicBezTo>
                  <a:pt x="12" y="46"/>
                  <a:pt x="10" y="46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2" y="41"/>
                  <a:pt x="0" y="32"/>
                  <a:pt x="4" y="25"/>
                </a:cubicBezTo>
                <a:cubicBezTo>
                  <a:pt x="6" y="22"/>
                  <a:pt x="9" y="20"/>
                  <a:pt x="12" y="19"/>
                </a:cubicBezTo>
                <a:cubicBezTo>
                  <a:pt x="12" y="15"/>
                  <a:pt x="12" y="12"/>
                  <a:pt x="14" y="9"/>
                </a:cubicBezTo>
                <a:cubicBezTo>
                  <a:pt x="19" y="2"/>
                  <a:pt x="28" y="0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6" y="5"/>
                  <a:pt x="37" y="6"/>
                  <a:pt x="38" y="7"/>
                </a:cubicBezTo>
                <a:cubicBezTo>
                  <a:pt x="40" y="9"/>
                  <a:pt x="42" y="14"/>
                  <a:pt x="44" y="20"/>
                </a:cubicBezTo>
                <a:cubicBezTo>
                  <a:pt x="46" y="26"/>
                  <a:pt x="50" y="32"/>
                  <a:pt x="56" y="35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71" y="107"/>
                  <a:pt x="178" y="108"/>
                  <a:pt x="184" y="107"/>
                </a:cubicBezTo>
                <a:cubicBezTo>
                  <a:pt x="191" y="106"/>
                  <a:pt x="196" y="106"/>
                  <a:pt x="199" y="107"/>
                </a:cubicBezTo>
                <a:cubicBezTo>
                  <a:pt x="200" y="107"/>
                  <a:pt x="201" y="108"/>
                  <a:pt x="203" y="10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10" y="113"/>
                  <a:pt x="212" y="122"/>
                  <a:pt x="208" y="129"/>
                </a:cubicBezTo>
                <a:cubicBezTo>
                  <a:pt x="206" y="132"/>
                  <a:pt x="203" y="134"/>
                  <a:pt x="199" y="135"/>
                </a:cubicBezTo>
                <a:cubicBezTo>
                  <a:pt x="200" y="139"/>
                  <a:pt x="199" y="142"/>
                  <a:pt x="197" y="145"/>
                </a:cubicBezTo>
                <a:cubicBezTo>
                  <a:pt x="193" y="152"/>
                  <a:pt x="184" y="154"/>
                  <a:pt x="177" y="150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76" y="149"/>
                  <a:pt x="175" y="148"/>
                  <a:pt x="174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89"/>
          <p:cNvSpPr>
            <a:spLocks noChangeArrowheads="1"/>
          </p:cNvSpPr>
          <p:nvPr/>
        </p:nvSpPr>
        <p:spPr bwMode="auto">
          <a:xfrm>
            <a:off x="7792398" y="4650645"/>
            <a:ext cx="27687" cy="2054598"/>
          </a:xfrm>
          <a:prstGeom prst="rect">
            <a:avLst/>
          </a:pr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Rectangle 90"/>
          <p:cNvSpPr>
            <a:spLocks noChangeArrowheads="1"/>
          </p:cNvSpPr>
          <p:nvPr/>
        </p:nvSpPr>
        <p:spPr bwMode="auto">
          <a:xfrm>
            <a:off x="7792398" y="4650645"/>
            <a:ext cx="27687" cy="20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7" name="组合 106"/>
          <p:cNvGrpSpPr/>
          <p:nvPr/>
        </p:nvGrpSpPr>
        <p:grpSpPr>
          <a:xfrm>
            <a:off x="7363251" y="6033320"/>
            <a:ext cx="885980" cy="754468"/>
            <a:chOff x="-336550" y="10348913"/>
            <a:chExt cx="1219200" cy="1038225"/>
          </a:xfrm>
        </p:grpSpPr>
        <p:sp>
          <p:nvSpPr>
            <p:cNvPr id="43" name="Freeform 39"/>
            <p:cNvSpPr/>
            <p:nvPr/>
          </p:nvSpPr>
          <p:spPr bwMode="auto">
            <a:xfrm>
              <a:off x="-214313" y="10361613"/>
              <a:ext cx="276225" cy="385763"/>
            </a:xfrm>
            <a:custGeom>
              <a:avLst/>
              <a:gdLst>
                <a:gd name="T0" fmla="*/ 60 w 65"/>
                <a:gd name="T1" fmla="*/ 76 h 91"/>
                <a:gd name="T2" fmla="*/ 29 w 65"/>
                <a:gd name="T3" fmla="*/ 55 h 91"/>
                <a:gd name="T4" fmla="*/ 19 w 65"/>
                <a:gd name="T5" fmla="*/ 39 h 91"/>
                <a:gd name="T6" fmla="*/ 15 w 65"/>
                <a:gd name="T7" fmla="*/ 20 h 91"/>
                <a:gd name="T8" fmla="*/ 16 w 65"/>
                <a:gd name="T9" fmla="*/ 9 h 91"/>
                <a:gd name="T10" fmla="*/ 10 w 65"/>
                <a:gd name="T11" fmla="*/ 1 h 91"/>
                <a:gd name="T12" fmla="*/ 2 w 65"/>
                <a:gd name="T13" fmla="*/ 7 h 91"/>
                <a:gd name="T14" fmla="*/ 0 w 65"/>
                <a:gd name="T15" fmla="*/ 20 h 91"/>
                <a:gd name="T16" fmla="*/ 6 w 65"/>
                <a:gd name="T17" fmla="*/ 45 h 91"/>
                <a:gd name="T18" fmla="*/ 27 w 65"/>
                <a:gd name="T19" fmla="*/ 72 h 91"/>
                <a:gd name="T20" fmla="*/ 54 w 65"/>
                <a:gd name="T21" fmla="*/ 89 h 91"/>
                <a:gd name="T22" fmla="*/ 63 w 65"/>
                <a:gd name="T23" fmla="*/ 86 h 91"/>
                <a:gd name="T24" fmla="*/ 60 w 65"/>
                <a:gd name="T25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91">
                  <a:moveTo>
                    <a:pt x="60" y="76"/>
                  </a:moveTo>
                  <a:cubicBezTo>
                    <a:pt x="50" y="71"/>
                    <a:pt x="38" y="64"/>
                    <a:pt x="29" y="55"/>
                  </a:cubicBezTo>
                  <a:cubicBezTo>
                    <a:pt x="25" y="50"/>
                    <a:pt x="21" y="45"/>
                    <a:pt x="19" y="39"/>
                  </a:cubicBezTo>
                  <a:cubicBezTo>
                    <a:pt x="16" y="33"/>
                    <a:pt x="15" y="27"/>
                    <a:pt x="15" y="20"/>
                  </a:cubicBezTo>
                  <a:cubicBezTo>
                    <a:pt x="15" y="16"/>
                    <a:pt x="15" y="13"/>
                    <a:pt x="16" y="9"/>
                  </a:cubicBezTo>
                  <a:cubicBezTo>
                    <a:pt x="16" y="5"/>
                    <a:pt x="14" y="2"/>
                    <a:pt x="10" y="1"/>
                  </a:cubicBezTo>
                  <a:cubicBezTo>
                    <a:pt x="6" y="0"/>
                    <a:pt x="2" y="3"/>
                    <a:pt x="2" y="7"/>
                  </a:cubicBezTo>
                  <a:cubicBezTo>
                    <a:pt x="1" y="11"/>
                    <a:pt x="0" y="16"/>
                    <a:pt x="0" y="20"/>
                  </a:cubicBezTo>
                  <a:cubicBezTo>
                    <a:pt x="0" y="29"/>
                    <a:pt x="2" y="37"/>
                    <a:pt x="6" y="45"/>
                  </a:cubicBezTo>
                  <a:cubicBezTo>
                    <a:pt x="11" y="56"/>
                    <a:pt x="19" y="65"/>
                    <a:pt x="27" y="72"/>
                  </a:cubicBezTo>
                  <a:cubicBezTo>
                    <a:pt x="36" y="80"/>
                    <a:pt x="45" y="85"/>
                    <a:pt x="54" y="89"/>
                  </a:cubicBezTo>
                  <a:cubicBezTo>
                    <a:pt x="57" y="91"/>
                    <a:pt x="62" y="89"/>
                    <a:pt x="63" y="86"/>
                  </a:cubicBezTo>
                  <a:cubicBezTo>
                    <a:pt x="65" y="82"/>
                    <a:pt x="64" y="78"/>
                    <a:pt x="60" y="76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-336550" y="10391775"/>
              <a:ext cx="482600" cy="461963"/>
            </a:xfrm>
            <a:custGeom>
              <a:avLst/>
              <a:gdLst>
                <a:gd name="T0" fmla="*/ 107 w 114"/>
                <a:gd name="T1" fmla="*/ 94 h 109"/>
                <a:gd name="T2" fmla="*/ 107 w 114"/>
                <a:gd name="T3" fmla="*/ 94 h 109"/>
                <a:gd name="T4" fmla="*/ 59 w 114"/>
                <a:gd name="T5" fmla="*/ 82 h 109"/>
                <a:gd name="T6" fmla="*/ 28 w 114"/>
                <a:gd name="T7" fmla="*/ 57 h 109"/>
                <a:gd name="T8" fmla="*/ 14 w 114"/>
                <a:gd name="T9" fmla="*/ 12 h 109"/>
                <a:gd name="T10" fmla="*/ 14 w 114"/>
                <a:gd name="T11" fmla="*/ 7 h 109"/>
                <a:gd name="T12" fmla="*/ 7 w 114"/>
                <a:gd name="T13" fmla="*/ 0 h 109"/>
                <a:gd name="T14" fmla="*/ 0 w 114"/>
                <a:gd name="T15" fmla="*/ 7 h 109"/>
                <a:gd name="T16" fmla="*/ 0 w 114"/>
                <a:gd name="T17" fmla="*/ 12 h 109"/>
                <a:gd name="T18" fmla="*/ 17 w 114"/>
                <a:gd name="T19" fmla="*/ 66 h 109"/>
                <a:gd name="T20" fmla="*/ 44 w 114"/>
                <a:gd name="T21" fmla="*/ 90 h 109"/>
                <a:gd name="T22" fmla="*/ 86 w 114"/>
                <a:gd name="T23" fmla="*/ 106 h 109"/>
                <a:gd name="T24" fmla="*/ 107 w 114"/>
                <a:gd name="T25" fmla="*/ 109 h 109"/>
                <a:gd name="T26" fmla="*/ 114 w 114"/>
                <a:gd name="T27" fmla="*/ 102 h 109"/>
                <a:gd name="T28" fmla="*/ 107 w 114"/>
                <a:gd name="T29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09">
                  <a:moveTo>
                    <a:pt x="107" y="94"/>
                  </a:moveTo>
                  <a:cubicBezTo>
                    <a:pt x="107" y="94"/>
                    <a:pt x="107" y="94"/>
                    <a:pt x="107" y="94"/>
                  </a:cubicBezTo>
                  <a:cubicBezTo>
                    <a:pt x="106" y="94"/>
                    <a:pt x="82" y="93"/>
                    <a:pt x="59" y="82"/>
                  </a:cubicBezTo>
                  <a:cubicBezTo>
                    <a:pt x="47" y="76"/>
                    <a:pt x="36" y="68"/>
                    <a:pt x="28" y="57"/>
                  </a:cubicBezTo>
                  <a:cubicBezTo>
                    <a:pt x="20" y="46"/>
                    <a:pt x="14" y="32"/>
                    <a:pt x="14" y="12"/>
                  </a:cubicBezTo>
                  <a:cubicBezTo>
                    <a:pt x="14" y="11"/>
                    <a:pt x="14" y="9"/>
                    <a:pt x="14" y="7"/>
                  </a:cubicBezTo>
                  <a:cubicBezTo>
                    <a:pt x="14" y="4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35"/>
                    <a:pt x="6" y="53"/>
                    <a:pt x="17" y="66"/>
                  </a:cubicBezTo>
                  <a:cubicBezTo>
                    <a:pt x="25" y="77"/>
                    <a:pt x="34" y="84"/>
                    <a:pt x="44" y="90"/>
                  </a:cubicBezTo>
                  <a:cubicBezTo>
                    <a:pt x="59" y="99"/>
                    <a:pt x="74" y="103"/>
                    <a:pt x="86" y="106"/>
                  </a:cubicBezTo>
                  <a:cubicBezTo>
                    <a:pt x="98" y="108"/>
                    <a:pt x="107" y="109"/>
                    <a:pt x="107" y="109"/>
                  </a:cubicBezTo>
                  <a:cubicBezTo>
                    <a:pt x="111" y="109"/>
                    <a:pt x="114" y="106"/>
                    <a:pt x="114" y="102"/>
                  </a:cubicBezTo>
                  <a:cubicBezTo>
                    <a:pt x="114" y="98"/>
                    <a:pt x="111" y="94"/>
                    <a:pt x="107" y="94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-269875" y="10883900"/>
              <a:ext cx="331788" cy="312738"/>
            </a:xfrm>
            <a:custGeom>
              <a:avLst/>
              <a:gdLst>
                <a:gd name="T0" fmla="*/ 68 w 78"/>
                <a:gd name="T1" fmla="*/ 1 h 74"/>
                <a:gd name="T2" fmla="*/ 28 w 78"/>
                <a:gd name="T3" fmla="*/ 22 h 74"/>
                <a:gd name="T4" fmla="*/ 11 w 78"/>
                <a:gd name="T5" fmla="*/ 40 h 74"/>
                <a:gd name="T6" fmla="*/ 1 w 78"/>
                <a:gd name="T7" fmla="*/ 64 h 74"/>
                <a:gd name="T8" fmla="*/ 6 w 78"/>
                <a:gd name="T9" fmla="*/ 73 h 74"/>
                <a:gd name="T10" fmla="*/ 15 w 78"/>
                <a:gd name="T11" fmla="*/ 67 h 74"/>
                <a:gd name="T12" fmla="*/ 23 w 78"/>
                <a:gd name="T13" fmla="*/ 48 h 74"/>
                <a:gd name="T14" fmla="*/ 46 w 78"/>
                <a:gd name="T15" fmla="*/ 28 h 74"/>
                <a:gd name="T16" fmla="*/ 72 w 78"/>
                <a:gd name="T17" fmla="*/ 15 h 74"/>
                <a:gd name="T18" fmla="*/ 77 w 78"/>
                <a:gd name="T19" fmla="*/ 6 h 74"/>
                <a:gd name="T20" fmla="*/ 68 w 78"/>
                <a:gd name="T21" fmla="*/ 1 h 74"/>
                <a:gd name="T22" fmla="*/ 68 w 78"/>
                <a:gd name="T2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4">
                  <a:moveTo>
                    <a:pt x="68" y="1"/>
                  </a:moveTo>
                  <a:cubicBezTo>
                    <a:pt x="55" y="6"/>
                    <a:pt x="41" y="12"/>
                    <a:pt x="28" y="22"/>
                  </a:cubicBezTo>
                  <a:cubicBezTo>
                    <a:pt x="22" y="27"/>
                    <a:pt x="16" y="33"/>
                    <a:pt x="11" y="40"/>
                  </a:cubicBezTo>
                  <a:cubicBezTo>
                    <a:pt x="7" y="47"/>
                    <a:pt x="3" y="55"/>
                    <a:pt x="1" y="64"/>
                  </a:cubicBezTo>
                  <a:cubicBezTo>
                    <a:pt x="0" y="68"/>
                    <a:pt x="2" y="72"/>
                    <a:pt x="6" y="73"/>
                  </a:cubicBezTo>
                  <a:cubicBezTo>
                    <a:pt x="10" y="74"/>
                    <a:pt x="14" y="71"/>
                    <a:pt x="15" y="67"/>
                  </a:cubicBezTo>
                  <a:cubicBezTo>
                    <a:pt x="16" y="60"/>
                    <a:pt x="19" y="54"/>
                    <a:pt x="23" y="48"/>
                  </a:cubicBezTo>
                  <a:cubicBezTo>
                    <a:pt x="29" y="40"/>
                    <a:pt x="37" y="33"/>
                    <a:pt x="46" y="28"/>
                  </a:cubicBezTo>
                  <a:cubicBezTo>
                    <a:pt x="54" y="22"/>
                    <a:pt x="64" y="18"/>
                    <a:pt x="72" y="15"/>
                  </a:cubicBezTo>
                  <a:cubicBezTo>
                    <a:pt x="76" y="14"/>
                    <a:pt x="78" y="10"/>
                    <a:pt x="77" y="6"/>
                  </a:cubicBezTo>
                  <a:cubicBezTo>
                    <a:pt x="75" y="2"/>
                    <a:pt x="71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-158750" y="10968038"/>
              <a:ext cx="261938" cy="419100"/>
            </a:xfrm>
            <a:custGeom>
              <a:avLst/>
              <a:gdLst>
                <a:gd name="T0" fmla="*/ 50 w 62"/>
                <a:gd name="T1" fmla="*/ 2 h 99"/>
                <a:gd name="T2" fmla="*/ 18 w 62"/>
                <a:gd name="T3" fmla="*/ 34 h 99"/>
                <a:gd name="T4" fmla="*/ 0 w 62"/>
                <a:gd name="T5" fmla="*/ 90 h 99"/>
                <a:gd name="T6" fmla="*/ 0 w 62"/>
                <a:gd name="T7" fmla="*/ 92 h 99"/>
                <a:gd name="T8" fmla="*/ 8 w 62"/>
                <a:gd name="T9" fmla="*/ 99 h 99"/>
                <a:gd name="T10" fmla="*/ 15 w 62"/>
                <a:gd name="T11" fmla="*/ 92 h 99"/>
                <a:gd name="T12" fmla="*/ 15 w 62"/>
                <a:gd name="T13" fmla="*/ 90 h 99"/>
                <a:gd name="T14" fmla="*/ 30 w 62"/>
                <a:gd name="T15" fmla="*/ 42 h 99"/>
                <a:gd name="T16" fmla="*/ 58 w 62"/>
                <a:gd name="T17" fmla="*/ 13 h 99"/>
                <a:gd name="T18" fmla="*/ 60 w 62"/>
                <a:gd name="T19" fmla="*/ 4 h 99"/>
                <a:gd name="T20" fmla="*/ 50 w 62"/>
                <a:gd name="T21" fmla="*/ 2 h 99"/>
                <a:gd name="T22" fmla="*/ 50 w 62"/>
                <a:gd name="T23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9">
                  <a:moveTo>
                    <a:pt x="50" y="2"/>
                  </a:moveTo>
                  <a:cubicBezTo>
                    <a:pt x="40" y="9"/>
                    <a:pt x="28" y="19"/>
                    <a:pt x="18" y="34"/>
                  </a:cubicBezTo>
                  <a:cubicBezTo>
                    <a:pt x="8" y="48"/>
                    <a:pt x="0" y="67"/>
                    <a:pt x="0" y="90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1" y="96"/>
                    <a:pt x="4" y="99"/>
                    <a:pt x="8" y="99"/>
                  </a:cubicBezTo>
                  <a:cubicBezTo>
                    <a:pt x="12" y="99"/>
                    <a:pt x="15" y="96"/>
                    <a:pt x="15" y="92"/>
                  </a:cubicBezTo>
                  <a:cubicBezTo>
                    <a:pt x="15" y="91"/>
                    <a:pt x="15" y="91"/>
                    <a:pt x="15" y="90"/>
                  </a:cubicBezTo>
                  <a:cubicBezTo>
                    <a:pt x="15" y="70"/>
                    <a:pt x="21" y="54"/>
                    <a:pt x="30" y="42"/>
                  </a:cubicBezTo>
                  <a:cubicBezTo>
                    <a:pt x="38" y="29"/>
                    <a:pt x="49" y="20"/>
                    <a:pt x="58" y="13"/>
                  </a:cubicBezTo>
                  <a:cubicBezTo>
                    <a:pt x="61" y="11"/>
                    <a:pt x="62" y="7"/>
                    <a:pt x="60" y="4"/>
                  </a:cubicBezTo>
                  <a:cubicBezTo>
                    <a:pt x="58" y="0"/>
                    <a:pt x="53" y="0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9687" y="11112500"/>
              <a:ext cx="182563" cy="266700"/>
            </a:xfrm>
            <a:custGeom>
              <a:avLst/>
              <a:gdLst>
                <a:gd name="T0" fmla="*/ 35 w 43"/>
                <a:gd name="T1" fmla="*/ 1 h 63"/>
                <a:gd name="T2" fmla="*/ 18 w 43"/>
                <a:gd name="T3" fmla="*/ 13 h 63"/>
                <a:gd name="T4" fmla="*/ 6 w 43"/>
                <a:gd name="T5" fmla="*/ 27 h 63"/>
                <a:gd name="T6" fmla="*/ 0 w 43"/>
                <a:gd name="T7" fmla="*/ 45 h 63"/>
                <a:gd name="T8" fmla="*/ 4 w 43"/>
                <a:gd name="T9" fmla="*/ 60 h 63"/>
                <a:gd name="T10" fmla="*/ 11 w 43"/>
                <a:gd name="T11" fmla="*/ 62 h 63"/>
                <a:gd name="T12" fmla="*/ 13 w 43"/>
                <a:gd name="T13" fmla="*/ 54 h 63"/>
                <a:gd name="T14" fmla="*/ 10 w 43"/>
                <a:gd name="T15" fmla="*/ 45 h 63"/>
                <a:gd name="T16" fmla="*/ 15 w 43"/>
                <a:gd name="T17" fmla="*/ 32 h 63"/>
                <a:gd name="T18" fmla="*/ 30 w 43"/>
                <a:gd name="T19" fmla="*/ 17 h 63"/>
                <a:gd name="T20" fmla="*/ 37 w 43"/>
                <a:gd name="T21" fmla="*/ 12 h 63"/>
                <a:gd name="T22" fmla="*/ 39 w 43"/>
                <a:gd name="T23" fmla="*/ 11 h 63"/>
                <a:gd name="T24" fmla="*/ 40 w 43"/>
                <a:gd name="T25" fmla="*/ 11 h 63"/>
                <a:gd name="T26" fmla="*/ 40 w 43"/>
                <a:gd name="T27" fmla="*/ 11 h 63"/>
                <a:gd name="T28" fmla="*/ 40 w 43"/>
                <a:gd name="T29" fmla="*/ 11 h 63"/>
                <a:gd name="T30" fmla="*/ 42 w 43"/>
                <a:gd name="T31" fmla="*/ 4 h 63"/>
                <a:gd name="T32" fmla="*/ 35 w 43"/>
                <a:gd name="T33" fmla="*/ 1 h 63"/>
                <a:gd name="T34" fmla="*/ 35 w 43"/>
                <a:gd name="T35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63">
                  <a:moveTo>
                    <a:pt x="35" y="1"/>
                  </a:moveTo>
                  <a:cubicBezTo>
                    <a:pt x="34" y="1"/>
                    <a:pt x="26" y="6"/>
                    <a:pt x="18" y="13"/>
                  </a:cubicBezTo>
                  <a:cubicBezTo>
                    <a:pt x="13" y="17"/>
                    <a:pt x="9" y="21"/>
                    <a:pt x="6" y="27"/>
                  </a:cubicBezTo>
                  <a:cubicBezTo>
                    <a:pt x="2" y="32"/>
                    <a:pt x="0" y="38"/>
                    <a:pt x="0" y="45"/>
                  </a:cubicBezTo>
                  <a:cubicBezTo>
                    <a:pt x="0" y="50"/>
                    <a:pt x="1" y="55"/>
                    <a:pt x="4" y="60"/>
                  </a:cubicBezTo>
                  <a:cubicBezTo>
                    <a:pt x="6" y="62"/>
                    <a:pt x="9" y="63"/>
                    <a:pt x="11" y="62"/>
                  </a:cubicBezTo>
                  <a:cubicBezTo>
                    <a:pt x="14" y="60"/>
                    <a:pt x="15" y="57"/>
                    <a:pt x="13" y="54"/>
                  </a:cubicBezTo>
                  <a:cubicBezTo>
                    <a:pt x="11" y="51"/>
                    <a:pt x="10" y="48"/>
                    <a:pt x="10" y="45"/>
                  </a:cubicBezTo>
                  <a:cubicBezTo>
                    <a:pt x="10" y="41"/>
                    <a:pt x="12" y="36"/>
                    <a:pt x="15" y="32"/>
                  </a:cubicBezTo>
                  <a:cubicBezTo>
                    <a:pt x="18" y="26"/>
                    <a:pt x="25" y="21"/>
                    <a:pt x="30" y="17"/>
                  </a:cubicBezTo>
                  <a:cubicBezTo>
                    <a:pt x="33" y="15"/>
                    <a:pt x="35" y="13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9"/>
                    <a:pt x="43" y="6"/>
                    <a:pt x="42" y="4"/>
                  </a:cubicBezTo>
                  <a:cubicBezTo>
                    <a:pt x="41" y="1"/>
                    <a:pt x="37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476250" y="10348913"/>
              <a:ext cx="279400" cy="398463"/>
            </a:xfrm>
            <a:custGeom>
              <a:avLst/>
              <a:gdLst>
                <a:gd name="T0" fmla="*/ 11 w 66"/>
                <a:gd name="T1" fmla="*/ 92 h 94"/>
                <a:gd name="T2" fmla="*/ 47 w 66"/>
                <a:gd name="T3" fmla="*/ 67 h 94"/>
                <a:gd name="T4" fmla="*/ 61 w 66"/>
                <a:gd name="T5" fmla="*/ 47 h 94"/>
                <a:gd name="T6" fmla="*/ 66 w 66"/>
                <a:gd name="T7" fmla="*/ 21 h 94"/>
                <a:gd name="T8" fmla="*/ 65 w 66"/>
                <a:gd name="T9" fmla="*/ 6 h 94"/>
                <a:gd name="T10" fmla="*/ 56 w 66"/>
                <a:gd name="T11" fmla="*/ 1 h 94"/>
                <a:gd name="T12" fmla="*/ 51 w 66"/>
                <a:gd name="T13" fmla="*/ 9 h 94"/>
                <a:gd name="T14" fmla="*/ 52 w 66"/>
                <a:gd name="T15" fmla="*/ 21 h 94"/>
                <a:gd name="T16" fmla="*/ 48 w 66"/>
                <a:gd name="T17" fmla="*/ 41 h 94"/>
                <a:gd name="T18" fmla="*/ 29 w 66"/>
                <a:gd name="T19" fmla="*/ 64 h 94"/>
                <a:gd name="T20" fmla="*/ 5 w 66"/>
                <a:gd name="T21" fmla="*/ 79 h 94"/>
                <a:gd name="T22" fmla="*/ 2 w 66"/>
                <a:gd name="T23" fmla="*/ 89 h 94"/>
                <a:gd name="T24" fmla="*/ 11 w 66"/>
                <a:gd name="T25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11" y="92"/>
                  </a:moveTo>
                  <a:cubicBezTo>
                    <a:pt x="22" y="87"/>
                    <a:pt x="36" y="79"/>
                    <a:pt x="47" y="67"/>
                  </a:cubicBezTo>
                  <a:cubicBezTo>
                    <a:pt x="52" y="62"/>
                    <a:pt x="57" y="55"/>
                    <a:pt x="61" y="47"/>
                  </a:cubicBezTo>
                  <a:cubicBezTo>
                    <a:pt x="64" y="40"/>
                    <a:pt x="66" y="31"/>
                    <a:pt x="66" y="21"/>
                  </a:cubicBezTo>
                  <a:cubicBezTo>
                    <a:pt x="66" y="17"/>
                    <a:pt x="66" y="12"/>
                    <a:pt x="65" y="6"/>
                  </a:cubicBezTo>
                  <a:cubicBezTo>
                    <a:pt x="64" y="3"/>
                    <a:pt x="60" y="0"/>
                    <a:pt x="56" y="1"/>
                  </a:cubicBezTo>
                  <a:cubicBezTo>
                    <a:pt x="52" y="2"/>
                    <a:pt x="50" y="6"/>
                    <a:pt x="51" y="9"/>
                  </a:cubicBezTo>
                  <a:cubicBezTo>
                    <a:pt x="52" y="14"/>
                    <a:pt x="52" y="18"/>
                    <a:pt x="52" y="21"/>
                  </a:cubicBezTo>
                  <a:cubicBezTo>
                    <a:pt x="52" y="29"/>
                    <a:pt x="50" y="35"/>
                    <a:pt x="48" y="41"/>
                  </a:cubicBezTo>
                  <a:cubicBezTo>
                    <a:pt x="44" y="50"/>
                    <a:pt x="37" y="58"/>
                    <a:pt x="29" y="64"/>
                  </a:cubicBezTo>
                  <a:cubicBezTo>
                    <a:pt x="21" y="71"/>
                    <a:pt x="13" y="76"/>
                    <a:pt x="5" y="79"/>
                  </a:cubicBezTo>
                  <a:cubicBezTo>
                    <a:pt x="1" y="81"/>
                    <a:pt x="0" y="85"/>
                    <a:pt x="2" y="89"/>
                  </a:cubicBezTo>
                  <a:cubicBezTo>
                    <a:pt x="3" y="92"/>
                    <a:pt x="8" y="94"/>
                    <a:pt x="11" y="92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407987" y="10374313"/>
              <a:ext cx="474663" cy="474663"/>
            </a:xfrm>
            <a:custGeom>
              <a:avLst/>
              <a:gdLst>
                <a:gd name="T0" fmla="*/ 8 w 112"/>
                <a:gd name="T1" fmla="*/ 111 h 112"/>
                <a:gd name="T2" fmla="*/ 59 w 112"/>
                <a:gd name="T3" fmla="*/ 97 h 112"/>
                <a:gd name="T4" fmla="*/ 95 w 112"/>
                <a:gd name="T5" fmla="*/ 68 h 112"/>
                <a:gd name="T6" fmla="*/ 112 w 112"/>
                <a:gd name="T7" fmla="*/ 15 h 112"/>
                <a:gd name="T8" fmla="*/ 112 w 112"/>
                <a:gd name="T9" fmla="*/ 7 h 112"/>
                <a:gd name="T10" fmla="*/ 104 w 112"/>
                <a:gd name="T11" fmla="*/ 0 h 112"/>
                <a:gd name="T12" fmla="*/ 98 w 112"/>
                <a:gd name="T13" fmla="*/ 8 h 112"/>
                <a:gd name="T14" fmla="*/ 98 w 112"/>
                <a:gd name="T15" fmla="*/ 15 h 112"/>
                <a:gd name="T16" fmla="*/ 84 w 112"/>
                <a:gd name="T17" fmla="*/ 60 h 112"/>
                <a:gd name="T18" fmla="*/ 61 w 112"/>
                <a:gd name="T19" fmla="*/ 80 h 112"/>
                <a:gd name="T20" fmla="*/ 24 w 112"/>
                <a:gd name="T21" fmla="*/ 94 h 112"/>
                <a:gd name="T22" fmla="*/ 11 w 112"/>
                <a:gd name="T23" fmla="*/ 97 h 112"/>
                <a:gd name="T24" fmla="*/ 8 w 112"/>
                <a:gd name="T25" fmla="*/ 97 h 112"/>
                <a:gd name="T26" fmla="*/ 7 w 112"/>
                <a:gd name="T27" fmla="*/ 97 h 112"/>
                <a:gd name="T28" fmla="*/ 7 w 112"/>
                <a:gd name="T29" fmla="*/ 97 h 112"/>
                <a:gd name="T30" fmla="*/ 7 w 112"/>
                <a:gd name="T31" fmla="*/ 97 h 112"/>
                <a:gd name="T32" fmla="*/ 0 w 112"/>
                <a:gd name="T33" fmla="*/ 105 h 112"/>
                <a:gd name="T34" fmla="*/ 8 w 112"/>
                <a:gd name="T35" fmla="*/ 111 h 112"/>
                <a:gd name="T36" fmla="*/ 8 w 112"/>
                <a:gd name="T3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2">
                  <a:moveTo>
                    <a:pt x="8" y="111"/>
                  </a:moveTo>
                  <a:cubicBezTo>
                    <a:pt x="8" y="111"/>
                    <a:pt x="33" y="110"/>
                    <a:pt x="59" y="97"/>
                  </a:cubicBezTo>
                  <a:cubicBezTo>
                    <a:pt x="72" y="91"/>
                    <a:pt x="85" y="82"/>
                    <a:pt x="95" y="68"/>
                  </a:cubicBezTo>
                  <a:cubicBezTo>
                    <a:pt x="105" y="55"/>
                    <a:pt x="112" y="37"/>
                    <a:pt x="112" y="15"/>
                  </a:cubicBezTo>
                  <a:cubicBezTo>
                    <a:pt x="112" y="12"/>
                    <a:pt x="112" y="10"/>
                    <a:pt x="112" y="7"/>
                  </a:cubicBezTo>
                  <a:cubicBezTo>
                    <a:pt x="111" y="3"/>
                    <a:pt x="108" y="0"/>
                    <a:pt x="104" y="0"/>
                  </a:cubicBezTo>
                  <a:cubicBezTo>
                    <a:pt x="100" y="0"/>
                    <a:pt x="97" y="4"/>
                    <a:pt x="98" y="8"/>
                  </a:cubicBezTo>
                  <a:cubicBezTo>
                    <a:pt x="98" y="10"/>
                    <a:pt x="98" y="13"/>
                    <a:pt x="98" y="15"/>
                  </a:cubicBezTo>
                  <a:cubicBezTo>
                    <a:pt x="98" y="34"/>
                    <a:pt x="92" y="49"/>
                    <a:pt x="84" y="60"/>
                  </a:cubicBezTo>
                  <a:cubicBezTo>
                    <a:pt x="78" y="68"/>
                    <a:pt x="70" y="75"/>
                    <a:pt x="61" y="80"/>
                  </a:cubicBezTo>
                  <a:cubicBezTo>
                    <a:pt x="49" y="87"/>
                    <a:pt x="35" y="92"/>
                    <a:pt x="24" y="94"/>
                  </a:cubicBezTo>
                  <a:cubicBezTo>
                    <a:pt x="19" y="96"/>
                    <a:pt x="15" y="96"/>
                    <a:pt x="11" y="97"/>
                  </a:cubicBezTo>
                  <a:cubicBezTo>
                    <a:pt x="10" y="97"/>
                    <a:pt x="9" y="97"/>
                    <a:pt x="8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3" y="97"/>
                    <a:pt x="0" y="101"/>
                    <a:pt x="0" y="105"/>
                  </a:cubicBezTo>
                  <a:cubicBezTo>
                    <a:pt x="0" y="109"/>
                    <a:pt x="4" y="112"/>
                    <a:pt x="8" y="111"/>
                  </a:cubicBezTo>
                  <a:cubicBezTo>
                    <a:pt x="8" y="111"/>
                    <a:pt x="8" y="111"/>
                    <a:pt x="8" y="11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476250" y="10871200"/>
              <a:ext cx="360363" cy="309563"/>
            </a:xfrm>
            <a:custGeom>
              <a:avLst/>
              <a:gdLst>
                <a:gd name="T0" fmla="*/ 6 w 85"/>
                <a:gd name="T1" fmla="*/ 15 h 73"/>
                <a:gd name="T2" fmla="*/ 44 w 85"/>
                <a:gd name="T3" fmla="*/ 32 h 73"/>
                <a:gd name="T4" fmla="*/ 60 w 85"/>
                <a:gd name="T5" fmla="*/ 47 h 73"/>
                <a:gd name="T6" fmla="*/ 70 w 85"/>
                <a:gd name="T7" fmla="*/ 67 h 73"/>
                <a:gd name="T8" fmla="*/ 79 w 85"/>
                <a:gd name="T9" fmla="*/ 72 h 73"/>
                <a:gd name="T10" fmla="*/ 84 w 85"/>
                <a:gd name="T11" fmla="*/ 63 h 73"/>
                <a:gd name="T12" fmla="*/ 72 w 85"/>
                <a:gd name="T13" fmla="*/ 38 h 73"/>
                <a:gd name="T14" fmla="*/ 42 w 85"/>
                <a:gd name="T15" fmla="*/ 14 h 73"/>
                <a:gd name="T16" fmla="*/ 10 w 85"/>
                <a:gd name="T17" fmla="*/ 1 h 73"/>
                <a:gd name="T18" fmla="*/ 1 w 85"/>
                <a:gd name="T19" fmla="*/ 6 h 73"/>
                <a:gd name="T20" fmla="*/ 6 w 85"/>
                <a:gd name="T2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6" y="15"/>
                  </a:moveTo>
                  <a:cubicBezTo>
                    <a:pt x="18" y="18"/>
                    <a:pt x="32" y="24"/>
                    <a:pt x="44" y="32"/>
                  </a:cubicBezTo>
                  <a:cubicBezTo>
                    <a:pt x="50" y="36"/>
                    <a:pt x="56" y="41"/>
                    <a:pt x="60" y="47"/>
                  </a:cubicBezTo>
                  <a:cubicBezTo>
                    <a:pt x="65" y="53"/>
                    <a:pt x="68" y="59"/>
                    <a:pt x="70" y="67"/>
                  </a:cubicBezTo>
                  <a:cubicBezTo>
                    <a:pt x="71" y="71"/>
                    <a:pt x="75" y="73"/>
                    <a:pt x="79" y="72"/>
                  </a:cubicBezTo>
                  <a:cubicBezTo>
                    <a:pt x="82" y="71"/>
                    <a:pt x="85" y="67"/>
                    <a:pt x="84" y="63"/>
                  </a:cubicBezTo>
                  <a:cubicBezTo>
                    <a:pt x="81" y="54"/>
                    <a:pt x="77" y="45"/>
                    <a:pt x="72" y="38"/>
                  </a:cubicBezTo>
                  <a:cubicBezTo>
                    <a:pt x="63" y="28"/>
                    <a:pt x="52" y="20"/>
                    <a:pt x="42" y="14"/>
                  </a:cubicBezTo>
                  <a:cubicBezTo>
                    <a:pt x="31" y="8"/>
                    <a:pt x="19" y="4"/>
                    <a:pt x="10" y="1"/>
                  </a:cubicBezTo>
                  <a:cubicBezTo>
                    <a:pt x="6" y="0"/>
                    <a:pt x="2" y="2"/>
                    <a:pt x="1" y="6"/>
                  </a:cubicBezTo>
                  <a:cubicBezTo>
                    <a:pt x="0" y="10"/>
                    <a:pt x="2" y="14"/>
                    <a:pt x="6" y="15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446087" y="10955338"/>
              <a:ext cx="284163" cy="419100"/>
            </a:xfrm>
            <a:custGeom>
              <a:avLst/>
              <a:gdLst>
                <a:gd name="T0" fmla="*/ 5 w 67"/>
                <a:gd name="T1" fmla="*/ 14 h 99"/>
                <a:gd name="T2" fmla="*/ 35 w 67"/>
                <a:gd name="T3" fmla="*/ 42 h 99"/>
                <a:gd name="T4" fmla="*/ 52 w 67"/>
                <a:gd name="T5" fmla="*/ 92 h 99"/>
                <a:gd name="T6" fmla="*/ 60 w 67"/>
                <a:gd name="T7" fmla="*/ 99 h 99"/>
                <a:gd name="T8" fmla="*/ 67 w 67"/>
                <a:gd name="T9" fmla="*/ 92 h 99"/>
                <a:gd name="T10" fmla="*/ 47 w 67"/>
                <a:gd name="T11" fmla="*/ 33 h 99"/>
                <a:gd name="T12" fmla="*/ 12 w 67"/>
                <a:gd name="T13" fmla="*/ 2 h 99"/>
                <a:gd name="T14" fmla="*/ 2 w 67"/>
                <a:gd name="T15" fmla="*/ 4 h 99"/>
                <a:gd name="T16" fmla="*/ 5 w 67"/>
                <a:gd name="T17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99">
                  <a:moveTo>
                    <a:pt x="5" y="14"/>
                  </a:moveTo>
                  <a:cubicBezTo>
                    <a:pt x="14" y="20"/>
                    <a:pt x="26" y="29"/>
                    <a:pt x="35" y="42"/>
                  </a:cubicBezTo>
                  <a:cubicBezTo>
                    <a:pt x="45" y="55"/>
                    <a:pt x="52" y="71"/>
                    <a:pt x="52" y="92"/>
                  </a:cubicBezTo>
                  <a:cubicBezTo>
                    <a:pt x="52" y="96"/>
                    <a:pt x="56" y="99"/>
                    <a:pt x="60" y="99"/>
                  </a:cubicBezTo>
                  <a:cubicBezTo>
                    <a:pt x="63" y="99"/>
                    <a:pt x="67" y="96"/>
                    <a:pt x="67" y="92"/>
                  </a:cubicBezTo>
                  <a:cubicBezTo>
                    <a:pt x="66" y="68"/>
                    <a:pt x="58" y="48"/>
                    <a:pt x="47" y="33"/>
                  </a:cubicBezTo>
                  <a:cubicBezTo>
                    <a:pt x="36" y="18"/>
                    <a:pt x="22" y="8"/>
                    <a:pt x="12" y="2"/>
                  </a:cubicBezTo>
                  <a:cubicBezTo>
                    <a:pt x="9" y="0"/>
                    <a:pt x="4" y="1"/>
                    <a:pt x="2" y="4"/>
                  </a:cubicBezTo>
                  <a:cubicBezTo>
                    <a:pt x="0" y="7"/>
                    <a:pt x="1" y="12"/>
                    <a:pt x="5" y="14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41312" y="11107738"/>
              <a:ext cx="190500" cy="266700"/>
            </a:xfrm>
            <a:custGeom>
              <a:avLst/>
              <a:gdLst>
                <a:gd name="T0" fmla="*/ 4 w 45"/>
                <a:gd name="T1" fmla="*/ 11 h 63"/>
                <a:gd name="T2" fmla="*/ 4 w 45"/>
                <a:gd name="T3" fmla="*/ 11 h 63"/>
                <a:gd name="T4" fmla="*/ 20 w 45"/>
                <a:gd name="T5" fmla="*/ 22 h 63"/>
                <a:gd name="T6" fmla="*/ 30 w 45"/>
                <a:gd name="T7" fmla="*/ 33 h 63"/>
                <a:gd name="T8" fmla="*/ 34 w 45"/>
                <a:gd name="T9" fmla="*/ 45 h 63"/>
                <a:gd name="T10" fmla="*/ 32 w 45"/>
                <a:gd name="T11" fmla="*/ 54 h 63"/>
                <a:gd name="T12" fmla="*/ 34 w 45"/>
                <a:gd name="T13" fmla="*/ 61 h 63"/>
                <a:gd name="T14" fmla="*/ 41 w 45"/>
                <a:gd name="T15" fmla="*/ 59 h 63"/>
                <a:gd name="T16" fmla="*/ 45 w 45"/>
                <a:gd name="T17" fmla="*/ 45 h 63"/>
                <a:gd name="T18" fmla="*/ 39 w 45"/>
                <a:gd name="T19" fmla="*/ 27 h 63"/>
                <a:gd name="T20" fmla="*/ 20 w 45"/>
                <a:gd name="T21" fmla="*/ 8 h 63"/>
                <a:gd name="T22" fmla="*/ 9 w 45"/>
                <a:gd name="T23" fmla="*/ 2 h 63"/>
                <a:gd name="T24" fmla="*/ 2 w 45"/>
                <a:gd name="T25" fmla="*/ 4 h 63"/>
                <a:gd name="T26" fmla="*/ 4 w 45"/>
                <a:gd name="T2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63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13" y="16"/>
                    <a:pt x="20" y="22"/>
                  </a:cubicBezTo>
                  <a:cubicBezTo>
                    <a:pt x="24" y="25"/>
                    <a:pt x="28" y="29"/>
                    <a:pt x="30" y="33"/>
                  </a:cubicBezTo>
                  <a:cubicBezTo>
                    <a:pt x="33" y="37"/>
                    <a:pt x="34" y="41"/>
                    <a:pt x="34" y="45"/>
                  </a:cubicBezTo>
                  <a:cubicBezTo>
                    <a:pt x="34" y="48"/>
                    <a:pt x="34" y="51"/>
                    <a:pt x="32" y="54"/>
                  </a:cubicBezTo>
                  <a:cubicBezTo>
                    <a:pt x="30" y="56"/>
                    <a:pt x="31" y="60"/>
                    <a:pt x="34" y="61"/>
                  </a:cubicBezTo>
                  <a:cubicBezTo>
                    <a:pt x="36" y="63"/>
                    <a:pt x="40" y="62"/>
                    <a:pt x="41" y="59"/>
                  </a:cubicBezTo>
                  <a:cubicBezTo>
                    <a:pt x="44" y="54"/>
                    <a:pt x="45" y="49"/>
                    <a:pt x="45" y="45"/>
                  </a:cubicBezTo>
                  <a:cubicBezTo>
                    <a:pt x="45" y="38"/>
                    <a:pt x="42" y="32"/>
                    <a:pt x="39" y="27"/>
                  </a:cubicBezTo>
                  <a:cubicBezTo>
                    <a:pt x="34" y="19"/>
                    <a:pt x="26" y="13"/>
                    <a:pt x="20" y="8"/>
                  </a:cubicBezTo>
                  <a:cubicBezTo>
                    <a:pt x="14" y="4"/>
                    <a:pt x="9" y="2"/>
                    <a:pt x="9" y="2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7"/>
                    <a:pt x="1" y="10"/>
                    <a:pt x="4" y="1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1"/>
            <p:cNvSpPr>
              <a:spLocks noEditPoints="1"/>
            </p:cNvSpPr>
            <p:nvPr/>
          </p:nvSpPr>
          <p:spPr bwMode="auto">
            <a:xfrm>
              <a:off x="-28575" y="10493375"/>
              <a:ext cx="606425" cy="852488"/>
            </a:xfrm>
            <a:custGeom>
              <a:avLst/>
              <a:gdLst>
                <a:gd name="T0" fmla="*/ 63 w 143"/>
                <a:gd name="T1" fmla="*/ 175 h 201"/>
                <a:gd name="T2" fmla="*/ 63 w 143"/>
                <a:gd name="T3" fmla="*/ 196 h 201"/>
                <a:gd name="T4" fmla="*/ 63 w 143"/>
                <a:gd name="T5" fmla="*/ 196 h 201"/>
                <a:gd name="T6" fmla="*/ 77 w 143"/>
                <a:gd name="T7" fmla="*/ 185 h 201"/>
                <a:gd name="T8" fmla="*/ 89 w 143"/>
                <a:gd name="T9" fmla="*/ 185 h 201"/>
                <a:gd name="T10" fmla="*/ 84 w 143"/>
                <a:gd name="T11" fmla="*/ 198 h 201"/>
                <a:gd name="T12" fmla="*/ 72 w 143"/>
                <a:gd name="T13" fmla="*/ 64 h 201"/>
                <a:gd name="T14" fmla="*/ 107 w 143"/>
                <a:gd name="T15" fmla="*/ 40 h 201"/>
                <a:gd name="T16" fmla="*/ 107 w 143"/>
                <a:gd name="T17" fmla="*/ 99 h 201"/>
                <a:gd name="T18" fmla="*/ 95 w 143"/>
                <a:gd name="T19" fmla="*/ 110 h 201"/>
                <a:gd name="T20" fmla="*/ 42 w 143"/>
                <a:gd name="T21" fmla="*/ 112 h 201"/>
                <a:gd name="T22" fmla="*/ 60 w 143"/>
                <a:gd name="T23" fmla="*/ 75 h 201"/>
                <a:gd name="T24" fmla="*/ 42 w 143"/>
                <a:gd name="T25" fmla="*/ 38 h 201"/>
                <a:gd name="T26" fmla="*/ 67 w 143"/>
                <a:gd name="T27" fmla="*/ 0 h 201"/>
                <a:gd name="T28" fmla="*/ 19 w 143"/>
                <a:gd name="T29" fmla="*/ 55 h 201"/>
                <a:gd name="T30" fmla="*/ 3 w 143"/>
                <a:gd name="T31" fmla="*/ 55 h 201"/>
                <a:gd name="T32" fmla="*/ 34 w 143"/>
                <a:gd name="T33" fmla="*/ 70 h 201"/>
                <a:gd name="T34" fmla="*/ 34 w 143"/>
                <a:gd name="T35" fmla="*/ 85 h 201"/>
                <a:gd name="T36" fmla="*/ 3 w 143"/>
                <a:gd name="T37" fmla="*/ 96 h 201"/>
                <a:gd name="T38" fmla="*/ 13 w 143"/>
                <a:gd name="T39" fmla="*/ 93 h 201"/>
                <a:gd name="T40" fmla="*/ 7 w 143"/>
                <a:gd name="T41" fmla="*/ 110 h 201"/>
                <a:gd name="T42" fmla="*/ 19 w 143"/>
                <a:gd name="T43" fmla="*/ 114 h 201"/>
                <a:gd name="T44" fmla="*/ 27 w 143"/>
                <a:gd name="T45" fmla="*/ 125 h 201"/>
                <a:gd name="T46" fmla="*/ 44 w 143"/>
                <a:gd name="T47" fmla="*/ 151 h 201"/>
                <a:gd name="T48" fmla="*/ 53 w 143"/>
                <a:gd name="T49" fmla="*/ 147 h 201"/>
                <a:gd name="T50" fmla="*/ 56 w 143"/>
                <a:gd name="T51" fmla="*/ 157 h 201"/>
                <a:gd name="T52" fmla="*/ 53 w 143"/>
                <a:gd name="T53" fmla="*/ 158 h 201"/>
                <a:gd name="T54" fmla="*/ 52 w 143"/>
                <a:gd name="T55" fmla="*/ 181 h 201"/>
                <a:gd name="T56" fmla="*/ 63 w 143"/>
                <a:gd name="T57" fmla="*/ 201 h 201"/>
                <a:gd name="T58" fmla="*/ 84 w 143"/>
                <a:gd name="T59" fmla="*/ 201 h 201"/>
                <a:gd name="T60" fmla="*/ 94 w 143"/>
                <a:gd name="T61" fmla="*/ 181 h 201"/>
                <a:gd name="T62" fmla="*/ 91 w 143"/>
                <a:gd name="T63" fmla="*/ 156 h 201"/>
                <a:gd name="T64" fmla="*/ 96 w 143"/>
                <a:gd name="T65" fmla="*/ 147 h 201"/>
                <a:gd name="T66" fmla="*/ 125 w 143"/>
                <a:gd name="T67" fmla="*/ 129 h 201"/>
                <a:gd name="T68" fmla="*/ 120 w 143"/>
                <a:gd name="T69" fmla="*/ 110 h 201"/>
                <a:gd name="T70" fmla="*/ 137 w 143"/>
                <a:gd name="T71" fmla="*/ 108 h 201"/>
                <a:gd name="T72" fmla="*/ 127 w 143"/>
                <a:gd name="T73" fmla="*/ 90 h 201"/>
                <a:gd name="T74" fmla="*/ 143 w 143"/>
                <a:gd name="T75" fmla="*/ 77 h 201"/>
                <a:gd name="T76" fmla="*/ 110 w 143"/>
                <a:gd name="T77" fmla="*/ 83 h 201"/>
                <a:gd name="T78" fmla="*/ 110 w 143"/>
                <a:gd name="T79" fmla="*/ 69 h 201"/>
                <a:gd name="T80" fmla="*/ 114 w 143"/>
                <a:gd name="T81" fmla="*/ 69 h 201"/>
                <a:gd name="T82" fmla="*/ 139 w 143"/>
                <a:gd name="T83" fmla="*/ 53 h 201"/>
                <a:gd name="T84" fmla="*/ 121 w 143"/>
                <a:gd name="T85" fmla="*/ 55 h 201"/>
                <a:gd name="T86" fmla="*/ 76 w 143"/>
                <a:gd name="T87" fmla="*/ 0 h 201"/>
                <a:gd name="T88" fmla="*/ 67 w 143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201">
                  <a:moveTo>
                    <a:pt x="63" y="196"/>
                  </a:moveTo>
                  <a:cubicBezTo>
                    <a:pt x="60" y="196"/>
                    <a:pt x="57" y="191"/>
                    <a:pt x="57" y="185"/>
                  </a:cubicBezTo>
                  <a:cubicBezTo>
                    <a:pt x="57" y="180"/>
                    <a:pt x="60" y="175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6" y="175"/>
                    <a:pt x="69" y="179"/>
                    <a:pt x="69" y="185"/>
                  </a:cubicBezTo>
                  <a:cubicBezTo>
                    <a:pt x="69" y="191"/>
                    <a:pt x="66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moveTo>
                    <a:pt x="84" y="195"/>
                  </a:moveTo>
                  <a:cubicBezTo>
                    <a:pt x="80" y="195"/>
                    <a:pt x="77" y="191"/>
                    <a:pt x="77" y="185"/>
                  </a:cubicBezTo>
                  <a:cubicBezTo>
                    <a:pt x="77" y="179"/>
                    <a:pt x="80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7" y="175"/>
                    <a:pt x="89" y="179"/>
                    <a:pt x="89" y="185"/>
                  </a:cubicBezTo>
                  <a:cubicBezTo>
                    <a:pt x="89" y="191"/>
                    <a:pt x="87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moveTo>
                    <a:pt x="72" y="64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7" y="38"/>
                    <a:pt x="99" y="38"/>
                    <a:pt x="101" y="38"/>
                  </a:cubicBezTo>
                  <a:cubicBezTo>
                    <a:pt x="103" y="38"/>
                    <a:pt x="105" y="38"/>
                    <a:pt x="107" y="40"/>
                  </a:cubicBezTo>
                  <a:cubicBezTo>
                    <a:pt x="110" y="43"/>
                    <a:pt x="110" y="48"/>
                    <a:pt x="107" y="5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10" y="102"/>
                    <a:pt x="110" y="107"/>
                    <a:pt x="107" y="110"/>
                  </a:cubicBezTo>
                  <a:cubicBezTo>
                    <a:pt x="105" y="112"/>
                    <a:pt x="103" y="112"/>
                    <a:pt x="101" y="112"/>
                  </a:cubicBezTo>
                  <a:cubicBezTo>
                    <a:pt x="99" y="112"/>
                    <a:pt x="97" y="112"/>
                    <a:pt x="95" y="110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6" y="112"/>
                    <a:pt x="44" y="112"/>
                    <a:pt x="42" y="112"/>
                  </a:cubicBezTo>
                  <a:cubicBezTo>
                    <a:pt x="40" y="112"/>
                    <a:pt x="38" y="112"/>
                    <a:pt x="37" y="110"/>
                  </a:cubicBezTo>
                  <a:cubicBezTo>
                    <a:pt x="34" y="107"/>
                    <a:pt x="34" y="102"/>
                    <a:pt x="37" y="99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4" y="48"/>
                    <a:pt x="34" y="43"/>
                    <a:pt x="37" y="40"/>
                  </a:cubicBezTo>
                  <a:cubicBezTo>
                    <a:pt x="38" y="38"/>
                    <a:pt x="40" y="38"/>
                    <a:pt x="42" y="38"/>
                  </a:cubicBezTo>
                  <a:cubicBezTo>
                    <a:pt x="44" y="38"/>
                    <a:pt x="46" y="38"/>
                    <a:pt x="48" y="40"/>
                  </a:cubicBezTo>
                  <a:cubicBezTo>
                    <a:pt x="72" y="64"/>
                    <a:pt x="72" y="64"/>
                    <a:pt x="72" y="64"/>
                  </a:cubicBezTo>
                  <a:moveTo>
                    <a:pt x="67" y="0"/>
                  </a:moveTo>
                  <a:cubicBezTo>
                    <a:pt x="42" y="2"/>
                    <a:pt x="20" y="18"/>
                    <a:pt x="9" y="41"/>
                  </a:cubicBezTo>
                  <a:cubicBezTo>
                    <a:pt x="11" y="43"/>
                    <a:pt x="14" y="44"/>
                    <a:pt x="16" y="45"/>
                  </a:cubicBezTo>
                  <a:cubicBezTo>
                    <a:pt x="20" y="47"/>
                    <a:pt x="21" y="51"/>
                    <a:pt x="19" y="55"/>
                  </a:cubicBezTo>
                  <a:cubicBezTo>
                    <a:pt x="18" y="57"/>
                    <a:pt x="16" y="59"/>
                    <a:pt x="13" y="59"/>
                  </a:cubicBezTo>
                  <a:cubicBezTo>
                    <a:pt x="12" y="59"/>
                    <a:pt x="11" y="58"/>
                    <a:pt x="10" y="58"/>
                  </a:cubicBezTo>
                  <a:cubicBezTo>
                    <a:pt x="8" y="57"/>
                    <a:pt x="6" y="56"/>
                    <a:pt x="3" y="55"/>
                  </a:cubicBezTo>
                  <a:cubicBezTo>
                    <a:pt x="3" y="58"/>
                    <a:pt x="2" y="61"/>
                    <a:pt x="2" y="64"/>
                  </a:cubicBezTo>
                  <a:cubicBezTo>
                    <a:pt x="19" y="70"/>
                    <a:pt x="34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8" y="70"/>
                    <a:pt x="41" y="74"/>
                    <a:pt x="41" y="78"/>
                  </a:cubicBezTo>
                  <a:cubicBezTo>
                    <a:pt x="41" y="82"/>
                    <a:pt x="38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25" y="84"/>
                    <a:pt x="13" y="82"/>
                  </a:cubicBezTo>
                  <a:cubicBezTo>
                    <a:pt x="9" y="81"/>
                    <a:pt x="5" y="80"/>
                    <a:pt x="0" y="79"/>
                  </a:cubicBezTo>
                  <a:cubicBezTo>
                    <a:pt x="1" y="85"/>
                    <a:pt x="1" y="91"/>
                    <a:pt x="3" y="96"/>
                  </a:cubicBezTo>
                  <a:cubicBezTo>
                    <a:pt x="5" y="95"/>
                    <a:pt x="8" y="94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2" y="93"/>
                    <a:pt x="13" y="93"/>
                  </a:cubicBezTo>
                  <a:cubicBezTo>
                    <a:pt x="16" y="93"/>
                    <a:pt x="19" y="95"/>
                    <a:pt x="20" y="98"/>
                  </a:cubicBezTo>
                  <a:cubicBezTo>
                    <a:pt x="21" y="102"/>
                    <a:pt x="19" y="106"/>
                    <a:pt x="15" y="107"/>
                  </a:cubicBezTo>
                  <a:cubicBezTo>
                    <a:pt x="13" y="108"/>
                    <a:pt x="10" y="109"/>
                    <a:pt x="7" y="110"/>
                  </a:cubicBezTo>
                  <a:cubicBezTo>
                    <a:pt x="8" y="113"/>
                    <a:pt x="10" y="116"/>
                    <a:pt x="12" y="119"/>
                  </a:cubicBezTo>
                  <a:cubicBezTo>
                    <a:pt x="14" y="117"/>
                    <a:pt x="17" y="115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3"/>
                    <a:pt x="22" y="112"/>
                    <a:pt x="23" y="112"/>
                  </a:cubicBezTo>
                  <a:cubicBezTo>
                    <a:pt x="25" y="112"/>
                    <a:pt x="27" y="114"/>
                    <a:pt x="29" y="116"/>
                  </a:cubicBezTo>
                  <a:cubicBezTo>
                    <a:pt x="31" y="119"/>
                    <a:pt x="30" y="123"/>
                    <a:pt x="27" y="125"/>
                  </a:cubicBezTo>
                  <a:cubicBezTo>
                    <a:pt x="25" y="127"/>
                    <a:pt x="23" y="129"/>
                    <a:pt x="20" y="131"/>
                  </a:cubicBezTo>
                  <a:cubicBezTo>
                    <a:pt x="27" y="139"/>
                    <a:pt x="35" y="145"/>
                    <a:pt x="44" y="149"/>
                  </a:cubicBezTo>
                  <a:cubicBezTo>
                    <a:pt x="44" y="150"/>
                    <a:pt x="44" y="151"/>
                    <a:pt x="44" y="151"/>
                  </a:cubicBezTo>
                  <a:cubicBezTo>
                    <a:pt x="48" y="149"/>
                    <a:pt x="51" y="147"/>
                    <a:pt x="51" y="147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47"/>
                    <a:pt x="52" y="147"/>
                    <a:pt x="53" y="147"/>
                  </a:cubicBezTo>
                  <a:cubicBezTo>
                    <a:pt x="55" y="147"/>
                    <a:pt x="57" y="148"/>
                    <a:pt x="58" y="150"/>
                  </a:cubicBezTo>
                  <a:cubicBezTo>
                    <a:pt x="59" y="152"/>
                    <a:pt x="58" y="155"/>
                    <a:pt x="56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7"/>
                    <a:pt x="54" y="158"/>
                    <a:pt x="53" y="158"/>
                  </a:cubicBezTo>
                  <a:cubicBezTo>
                    <a:pt x="51" y="159"/>
                    <a:pt x="49" y="161"/>
                    <a:pt x="46" y="163"/>
                  </a:cubicBezTo>
                  <a:cubicBezTo>
                    <a:pt x="45" y="163"/>
                    <a:pt x="45" y="164"/>
                    <a:pt x="44" y="165"/>
                  </a:cubicBezTo>
                  <a:cubicBezTo>
                    <a:pt x="45" y="171"/>
                    <a:pt x="48" y="177"/>
                    <a:pt x="52" y="181"/>
                  </a:cubicBezTo>
                  <a:cubicBezTo>
                    <a:pt x="52" y="183"/>
                    <a:pt x="52" y="184"/>
                    <a:pt x="52" y="185"/>
                  </a:cubicBezTo>
                  <a:cubicBezTo>
                    <a:pt x="52" y="195"/>
                    <a:pt x="57" y="201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8" y="201"/>
                    <a:pt x="72" y="197"/>
                    <a:pt x="73" y="191"/>
                  </a:cubicBezTo>
                  <a:cubicBezTo>
                    <a:pt x="75" y="197"/>
                    <a:pt x="79" y="201"/>
                    <a:pt x="84" y="201"/>
                  </a:cubicBezTo>
                  <a:cubicBezTo>
                    <a:pt x="84" y="201"/>
                    <a:pt x="84" y="201"/>
                    <a:pt x="84" y="201"/>
                  </a:cubicBezTo>
                  <a:cubicBezTo>
                    <a:pt x="87" y="201"/>
                    <a:pt x="90" y="199"/>
                    <a:pt x="92" y="196"/>
                  </a:cubicBezTo>
                  <a:cubicBezTo>
                    <a:pt x="93" y="193"/>
                    <a:pt x="94" y="189"/>
                    <a:pt x="94" y="185"/>
                  </a:cubicBezTo>
                  <a:cubicBezTo>
                    <a:pt x="94" y="183"/>
                    <a:pt x="94" y="182"/>
                    <a:pt x="94" y="181"/>
                  </a:cubicBezTo>
                  <a:cubicBezTo>
                    <a:pt x="98" y="176"/>
                    <a:pt x="101" y="170"/>
                    <a:pt x="102" y="163"/>
                  </a:cubicBezTo>
                  <a:cubicBezTo>
                    <a:pt x="96" y="159"/>
                    <a:pt x="92" y="157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88" y="155"/>
                    <a:pt x="87" y="152"/>
                    <a:pt x="89" y="149"/>
                  </a:cubicBezTo>
                  <a:cubicBezTo>
                    <a:pt x="89" y="147"/>
                    <a:pt x="91" y="146"/>
                    <a:pt x="93" y="146"/>
                  </a:cubicBezTo>
                  <a:cubicBezTo>
                    <a:pt x="94" y="146"/>
                    <a:pt x="95" y="146"/>
                    <a:pt x="96" y="147"/>
                  </a:cubicBezTo>
                  <a:cubicBezTo>
                    <a:pt x="96" y="147"/>
                    <a:pt x="98" y="148"/>
                    <a:pt x="101" y="150"/>
                  </a:cubicBezTo>
                  <a:cubicBezTo>
                    <a:pt x="101" y="149"/>
                    <a:pt x="101" y="149"/>
                    <a:pt x="101" y="148"/>
                  </a:cubicBezTo>
                  <a:cubicBezTo>
                    <a:pt x="110" y="144"/>
                    <a:pt x="118" y="137"/>
                    <a:pt x="125" y="129"/>
                  </a:cubicBezTo>
                  <a:cubicBezTo>
                    <a:pt x="122" y="126"/>
                    <a:pt x="119" y="125"/>
                    <a:pt x="117" y="123"/>
                  </a:cubicBezTo>
                  <a:cubicBezTo>
                    <a:pt x="113" y="121"/>
                    <a:pt x="112" y="116"/>
                    <a:pt x="114" y="113"/>
                  </a:cubicBezTo>
                  <a:cubicBezTo>
                    <a:pt x="116" y="111"/>
                    <a:pt x="118" y="110"/>
                    <a:pt x="120" y="110"/>
                  </a:cubicBezTo>
                  <a:cubicBezTo>
                    <a:pt x="122" y="110"/>
                    <a:pt x="123" y="110"/>
                    <a:pt x="124" y="111"/>
                  </a:cubicBezTo>
                  <a:cubicBezTo>
                    <a:pt x="127" y="112"/>
                    <a:pt x="130" y="114"/>
                    <a:pt x="133" y="117"/>
                  </a:cubicBezTo>
                  <a:cubicBezTo>
                    <a:pt x="135" y="114"/>
                    <a:pt x="136" y="111"/>
                    <a:pt x="137" y="108"/>
                  </a:cubicBezTo>
                  <a:cubicBezTo>
                    <a:pt x="133" y="106"/>
                    <a:pt x="129" y="105"/>
                    <a:pt x="125" y="104"/>
                  </a:cubicBezTo>
                  <a:cubicBezTo>
                    <a:pt x="121" y="103"/>
                    <a:pt x="119" y="99"/>
                    <a:pt x="120" y="95"/>
                  </a:cubicBezTo>
                  <a:cubicBezTo>
                    <a:pt x="121" y="92"/>
                    <a:pt x="124" y="90"/>
                    <a:pt x="127" y="90"/>
                  </a:cubicBezTo>
                  <a:cubicBezTo>
                    <a:pt x="128" y="90"/>
                    <a:pt x="128" y="90"/>
                    <a:pt x="129" y="90"/>
                  </a:cubicBezTo>
                  <a:cubicBezTo>
                    <a:pt x="133" y="91"/>
                    <a:pt x="137" y="92"/>
                    <a:pt x="141" y="94"/>
                  </a:cubicBezTo>
                  <a:cubicBezTo>
                    <a:pt x="142" y="89"/>
                    <a:pt x="143" y="83"/>
                    <a:pt x="143" y="77"/>
                  </a:cubicBezTo>
                  <a:cubicBezTo>
                    <a:pt x="125" y="82"/>
                    <a:pt x="111" y="83"/>
                    <a:pt x="111" y="83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83"/>
                    <a:pt x="103" y="81"/>
                    <a:pt x="103" y="77"/>
                  </a:cubicBezTo>
                  <a:cubicBezTo>
                    <a:pt x="103" y="73"/>
                    <a:pt x="106" y="69"/>
                    <a:pt x="110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0" y="69"/>
                    <a:pt x="110" y="69"/>
                    <a:pt x="111" y="69"/>
                  </a:cubicBezTo>
                  <a:cubicBezTo>
                    <a:pt x="112" y="69"/>
                    <a:pt x="113" y="69"/>
                    <a:pt x="114" y="69"/>
                  </a:cubicBezTo>
                  <a:cubicBezTo>
                    <a:pt x="118" y="68"/>
                    <a:pt x="122" y="68"/>
                    <a:pt x="127" y="66"/>
                  </a:cubicBezTo>
                  <a:cubicBezTo>
                    <a:pt x="132" y="65"/>
                    <a:pt x="136" y="64"/>
                    <a:pt x="141" y="62"/>
                  </a:cubicBezTo>
                  <a:cubicBezTo>
                    <a:pt x="141" y="59"/>
                    <a:pt x="140" y="56"/>
                    <a:pt x="139" y="53"/>
                  </a:cubicBezTo>
                  <a:cubicBezTo>
                    <a:pt x="136" y="55"/>
                    <a:pt x="133" y="57"/>
                    <a:pt x="130" y="58"/>
                  </a:cubicBezTo>
                  <a:cubicBezTo>
                    <a:pt x="129" y="58"/>
                    <a:pt x="128" y="59"/>
                    <a:pt x="127" y="59"/>
                  </a:cubicBezTo>
                  <a:cubicBezTo>
                    <a:pt x="124" y="59"/>
                    <a:pt x="122" y="57"/>
                    <a:pt x="121" y="55"/>
                  </a:cubicBezTo>
                  <a:cubicBezTo>
                    <a:pt x="119" y="51"/>
                    <a:pt x="120" y="47"/>
                    <a:pt x="124" y="45"/>
                  </a:cubicBezTo>
                  <a:cubicBezTo>
                    <a:pt x="127" y="44"/>
                    <a:pt x="131" y="42"/>
                    <a:pt x="134" y="40"/>
                  </a:cubicBezTo>
                  <a:cubicBezTo>
                    <a:pt x="122" y="17"/>
                    <a:pt x="101" y="2"/>
                    <a:pt x="76" y="0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2"/>
            <p:cNvSpPr/>
            <p:nvPr/>
          </p:nvSpPr>
          <p:spPr bwMode="auto">
            <a:xfrm>
              <a:off x="-15875" y="10666413"/>
              <a:ext cx="77788" cy="76200"/>
            </a:xfrm>
            <a:custGeom>
              <a:avLst/>
              <a:gdLst>
                <a:gd name="T0" fmla="*/ 6 w 18"/>
                <a:gd name="T1" fmla="*/ 0 h 18"/>
                <a:gd name="T2" fmla="*/ 0 w 18"/>
                <a:gd name="T3" fmla="*/ 14 h 18"/>
                <a:gd name="T4" fmla="*/ 7 w 18"/>
                <a:gd name="T5" fmla="*/ 17 h 18"/>
                <a:gd name="T6" fmla="*/ 10 w 18"/>
                <a:gd name="T7" fmla="*/ 18 h 18"/>
                <a:gd name="T8" fmla="*/ 16 w 18"/>
                <a:gd name="T9" fmla="*/ 14 h 18"/>
                <a:gd name="T10" fmla="*/ 13 w 18"/>
                <a:gd name="T11" fmla="*/ 4 h 18"/>
                <a:gd name="T12" fmla="*/ 6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cubicBezTo>
                    <a:pt x="3" y="5"/>
                    <a:pt x="2" y="9"/>
                    <a:pt x="0" y="14"/>
                  </a:cubicBezTo>
                  <a:cubicBezTo>
                    <a:pt x="3" y="15"/>
                    <a:pt x="5" y="16"/>
                    <a:pt x="7" y="17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3" y="18"/>
                    <a:pt x="15" y="16"/>
                    <a:pt x="16" y="14"/>
                  </a:cubicBezTo>
                  <a:cubicBezTo>
                    <a:pt x="18" y="10"/>
                    <a:pt x="17" y="6"/>
                    <a:pt x="13" y="4"/>
                  </a:cubicBezTo>
                  <a:cubicBezTo>
                    <a:pt x="11" y="3"/>
                    <a:pt x="8" y="2"/>
                    <a:pt x="6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3"/>
            <p:cNvSpPr/>
            <p:nvPr/>
          </p:nvSpPr>
          <p:spPr bwMode="auto">
            <a:xfrm>
              <a:off x="-28575" y="10764838"/>
              <a:ext cx="174625" cy="88900"/>
            </a:xfrm>
            <a:custGeom>
              <a:avLst/>
              <a:gdLst>
                <a:gd name="T0" fmla="*/ 2 w 41"/>
                <a:gd name="T1" fmla="*/ 0 h 21"/>
                <a:gd name="T2" fmla="*/ 0 w 41"/>
                <a:gd name="T3" fmla="*/ 14 h 21"/>
                <a:gd name="T4" fmla="*/ 0 w 41"/>
                <a:gd name="T5" fmla="*/ 15 h 21"/>
                <a:gd name="T6" fmla="*/ 13 w 41"/>
                <a:gd name="T7" fmla="*/ 18 h 21"/>
                <a:gd name="T8" fmla="*/ 34 w 41"/>
                <a:gd name="T9" fmla="*/ 21 h 21"/>
                <a:gd name="T10" fmla="*/ 34 w 41"/>
                <a:gd name="T11" fmla="*/ 21 h 21"/>
                <a:gd name="T12" fmla="*/ 41 w 41"/>
                <a:gd name="T13" fmla="*/ 14 h 21"/>
                <a:gd name="T14" fmla="*/ 34 w 41"/>
                <a:gd name="T15" fmla="*/ 6 h 21"/>
                <a:gd name="T16" fmla="*/ 34 w 41"/>
                <a:gd name="T17" fmla="*/ 6 h 21"/>
                <a:gd name="T18" fmla="*/ 2 w 41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1">
                  <a:moveTo>
                    <a:pt x="2" y="0"/>
                  </a:moveTo>
                  <a:cubicBezTo>
                    <a:pt x="1" y="5"/>
                    <a:pt x="0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6"/>
                    <a:pt x="9" y="17"/>
                    <a:pt x="13" y="18"/>
                  </a:cubicBezTo>
                  <a:cubicBezTo>
                    <a:pt x="25" y="20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8" y="21"/>
                    <a:pt x="41" y="18"/>
                    <a:pt x="41" y="14"/>
                  </a:cubicBezTo>
                  <a:cubicBezTo>
                    <a:pt x="41" y="10"/>
                    <a:pt x="38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19" y="6"/>
                    <a:pt x="2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4"/>
            <p:cNvSpPr/>
            <p:nvPr/>
          </p:nvSpPr>
          <p:spPr bwMode="auto">
            <a:xfrm>
              <a:off x="-15875" y="10887075"/>
              <a:ext cx="77788" cy="73025"/>
            </a:xfrm>
            <a:custGeom>
              <a:avLst/>
              <a:gdLst>
                <a:gd name="T0" fmla="*/ 10 w 18"/>
                <a:gd name="T1" fmla="*/ 0 h 17"/>
                <a:gd name="T2" fmla="*/ 8 w 18"/>
                <a:gd name="T3" fmla="*/ 0 h 17"/>
                <a:gd name="T4" fmla="*/ 8 w 18"/>
                <a:gd name="T5" fmla="*/ 0 h 17"/>
                <a:gd name="T6" fmla="*/ 0 w 18"/>
                <a:gd name="T7" fmla="*/ 3 h 17"/>
                <a:gd name="T8" fmla="*/ 4 w 18"/>
                <a:gd name="T9" fmla="*/ 17 h 17"/>
                <a:gd name="T10" fmla="*/ 12 w 18"/>
                <a:gd name="T11" fmla="*/ 14 h 17"/>
                <a:gd name="T12" fmla="*/ 17 w 18"/>
                <a:gd name="T13" fmla="*/ 5 h 17"/>
                <a:gd name="T14" fmla="*/ 10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" y="8"/>
                    <a:pt x="2" y="13"/>
                    <a:pt x="4" y="17"/>
                  </a:cubicBezTo>
                  <a:cubicBezTo>
                    <a:pt x="7" y="16"/>
                    <a:pt x="10" y="15"/>
                    <a:pt x="12" y="14"/>
                  </a:cubicBezTo>
                  <a:cubicBezTo>
                    <a:pt x="16" y="13"/>
                    <a:pt x="18" y="9"/>
                    <a:pt x="17" y="5"/>
                  </a:cubicBezTo>
                  <a:cubicBezTo>
                    <a:pt x="16" y="2"/>
                    <a:pt x="13" y="0"/>
                    <a:pt x="10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5"/>
            <p:cNvSpPr/>
            <p:nvPr/>
          </p:nvSpPr>
          <p:spPr bwMode="auto">
            <a:xfrm>
              <a:off x="23812" y="10968038"/>
              <a:ext cx="79375" cy="80963"/>
            </a:xfrm>
            <a:custGeom>
              <a:avLst/>
              <a:gdLst>
                <a:gd name="T0" fmla="*/ 11 w 19"/>
                <a:gd name="T1" fmla="*/ 0 h 19"/>
                <a:gd name="T2" fmla="*/ 7 w 19"/>
                <a:gd name="T3" fmla="*/ 2 h 19"/>
                <a:gd name="T4" fmla="*/ 7 w 19"/>
                <a:gd name="T5" fmla="*/ 2 h 19"/>
                <a:gd name="T6" fmla="*/ 0 w 19"/>
                <a:gd name="T7" fmla="*/ 7 h 19"/>
                <a:gd name="T8" fmla="*/ 8 w 19"/>
                <a:gd name="T9" fmla="*/ 19 h 19"/>
                <a:gd name="T10" fmla="*/ 15 w 19"/>
                <a:gd name="T11" fmla="*/ 13 h 19"/>
                <a:gd name="T12" fmla="*/ 17 w 19"/>
                <a:gd name="T13" fmla="*/ 4 h 19"/>
                <a:gd name="T14" fmla="*/ 11 w 1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1" y="0"/>
                  </a:moveTo>
                  <a:cubicBezTo>
                    <a:pt x="10" y="0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2" y="5"/>
                    <a:pt x="0" y="7"/>
                  </a:cubicBezTo>
                  <a:cubicBezTo>
                    <a:pt x="2" y="11"/>
                    <a:pt x="5" y="15"/>
                    <a:pt x="8" y="19"/>
                  </a:cubicBezTo>
                  <a:cubicBezTo>
                    <a:pt x="11" y="17"/>
                    <a:pt x="13" y="15"/>
                    <a:pt x="15" y="13"/>
                  </a:cubicBezTo>
                  <a:cubicBezTo>
                    <a:pt x="18" y="11"/>
                    <a:pt x="19" y="7"/>
                    <a:pt x="17" y="4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6"/>
            <p:cNvSpPr/>
            <p:nvPr/>
          </p:nvSpPr>
          <p:spPr bwMode="auto">
            <a:xfrm>
              <a:off x="153987" y="11115675"/>
              <a:ext cx="68263" cy="77788"/>
            </a:xfrm>
            <a:custGeom>
              <a:avLst/>
              <a:gdLst>
                <a:gd name="T0" fmla="*/ 10 w 16"/>
                <a:gd name="T1" fmla="*/ 0 h 18"/>
                <a:gd name="T2" fmla="*/ 8 w 16"/>
                <a:gd name="T3" fmla="*/ 0 h 18"/>
                <a:gd name="T4" fmla="*/ 8 w 16"/>
                <a:gd name="T5" fmla="*/ 0 h 18"/>
                <a:gd name="T6" fmla="*/ 1 w 16"/>
                <a:gd name="T7" fmla="*/ 4 h 18"/>
                <a:gd name="T8" fmla="*/ 0 w 16"/>
                <a:gd name="T9" fmla="*/ 12 h 18"/>
                <a:gd name="T10" fmla="*/ 1 w 16"/>
                <a:gd name="T11" fmla="*/ 18 h 18"/>
                <a:gd name="T12" fmla="*/ 3 w 16"/>
                <a:gd name="T13" fmla="*/ 16 h 18"/>
                <a:gd name="T14" fmla="*/ 10 w 16"/>
                <a:gd name="T15" fmla="*/ 11 h 18"/>
                <a:gd name="T16" fmla="*/ 12 w 16"/>
                <a:gd name="T17" fmla="*/ 10 h 18"/>
                <a:gd name="T18" fmla="*/ 13 w 16"/>
                <a:gd name="T19" fmla="*/ 10 h 18"/>
                <a:gd name="T20" fmla="*/ 13 w 16"/>
                <a:gd name="T21" fmla="*/ 10 h 18"/>
                <a:gd name="T22" fmla="*/ 13 w 16"/>
                <a:gd name="T23" fmla="*/ 10 h 18"/>
                <a:gd name="T24" fmla="*/ 15 w 16"/>
                <a:gd name="T25" fmla="*/ 3 h 18"/>
                <a:gd name="T26" fmla="*/ 10 w 16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2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2" y="17"/>
                    <a:pt x="2" y="16"/>
                    <a:pt x="3" y="16"/>
                  </a:cubicBezTo>
                  <a:cubicBezTo>
                    <a:pt x="6" y="14"/>
                    <a:pt x="8" y="12"/>
                    <a:pt x="10" y="11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8"/>
                    <a:pt x="16" y="5"/>
                    <a:pt x="15" y="3"/>
                  </a:cubicBezTo>
                  <a:cubicBezTo>
                    <a:pt x="14" y="1"/>
                    <a:pt x="12" y="0"/>
                    <a:pt x="10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7"/>
            <p:cNvSpPr/>
            <p:nvPr/>
          </p:nvSpPr>
          <p:spPr bwMode="auto">
            <a:xfrm>
              <a:off x="476250" y="10663238"/>
              <a:ext cx="84138" cy="79375"/>
            </a:xfrm>
            <a:custGeom>
              <a:avLst/>
              <a:gdLst>
                <a:gd name="T0" fmla="*/ 15 w 20"/>
                <a:gd name="T1" fmla="*/ 0 h 19"/>
                <a:gd name="T2" fmla="*/ 5 w 20"/>
                <a:gd name="T3" fmla="*/ 5 h 19"/>
                <a:gd name="T4" fmla="*/ 2 w 20"/>
                <a:gd name="T5" fmla="*/ 15 h 19"/>
                <a:gd name="T6" fmla="*/ 8 w 20"/>
                <a:gd name="T7" fmla="*/ 19 h 19"/>
                <a:gd name="T8" fmla="*/ 11 w 20"/>
                <a:gd name="T9" fmla="*/ 18 h 19"/>
                <a:gd name="T10" fmla="*/ 20 w 20"/>
                <a:gd name="T11" fmla="*/ 13 h 19"/>
                <a:gd name="T12" fmla="*/ 15 w 2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15" y="0"/>
                  </a:moveTo>
                  <a:cubicBezTo>
                    <a:pt x="12" y="2"/>
                    <a:pt x="8" y="4"/>
                    <a:pt x="5" y="5"/>
                  </a:cubicBezTo>
                  <a:cubicBezTo>
                    <a:pt x="1" y="7"/>
                    <a:pt x="0" y="11"/>
                    <a:pt x="2" y="15"/>
                  </a:cubicBezTo>
                  <a:cubicBezTo>
                    <a:pt x="3" y="17"/>
                    <a:pt x="5" y="19"/>
                    <a:pt x="8" y="19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4" y="17"/>
                    <a:pt x="17" y="15"/>
                    <a:pt x="20" y="13"/>
                  </a:cubicBezTo>
                  <a:cubicBezTo>
                    <a:pt x="19" y="9"/>
                    <a:pt x="17" y="4"/>
                    <a:pt x="15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8"/>
            <p:cNvSpPr/>
            <p:nvPr/>
          </p:nvSpPr>
          <p:spPr bwMode="auto">
            <a:xfrm>
              <a:off x="407987" y="10755313"/>
              <a:ext cx="169863" cy="90488"/>
            </a:xfrm>
            <a:custGeom>
              <a:avLst/>
              <a:gdLst>
                <a:gd name="T0" fmla="*/ 38 w 40"/>
                <a:gd name="T1" fmla="*/ 0 h 21"/>
                <a:gd name="T2" fmla="*/ 24 w 40"/>
                <a:gd name="T3" fmla="*/ 4 h 21"/>
                <a:gd name="T4" fmla="*/ 11 w 40"/>
                <a:gd name="T5" fmla="*/ 7 h 21"/>
                <a:gd name="T6" fmla="*/ 8 w 40"/>
                <a:gd name="T7" fmla="*/ 7 h 21"/>
                <a:gd name="T8" fmla="*/ 7 w 40"/>
                <a:gd name="T9" fmla="*/ 7 h 21"/>
                <a:gd name="T10" fmla="*/ 7 w 40"/>
                <a:gd name="T11" fmla="*/ 7 h 21"/>
                <a:gd name="T12" fmla="*/ 7 w 40"/>
                <a:gd name="T13" fmla="*/ 7 h 21"/>
                <a:gd name="T14" fmla="*/ 0 w 40"/>
                <a:gd name="T15" fmla="*/ 15 h 21"/>
                <a:gd name="T16" fmla="*/ 7 w 40"/>
                <a:gd name="T17" fmla="*/ 21 h 21"/>
                <a:gd name="T18" fmla="*/ 8 w 40"/>
                <a:gd name="T19" fmla="*/ 21 h 21"/>
                <a:gd name="T20" fmla="*/ 8 w 40"/>
                <a:gd name="T21" fmla="*/ 21 h 21"/>
                <a:gd name="T22" fmla="*/ 40 w 40"/>
                <a:gd name="T23" fmla="*/ 15 h 21"/>
                <a:gd name="T24" fmla="*/ 40 w 40"/>
                <a:gd name="T25" fmla="*/ 14 h 21"/>
                <a:gd name="T26" fmla="*/ 38 w 40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1">
                  <a:moveTo>
                    <a:pt x="38" y="0"/>
                  </a:moveTo>
                  <a:cubicBezTo>
                    <a:pt x="33" y="2"/>
                    <a:pt x="29" y="3"/>
                    <a:pt x="24" y="4"/>
                  </a:cubicBezTo>
                  <a:cubicBezTo>
                    <a:pt x="19" y="6"/>
                    <a:pt x="15" y="6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1"/>
                    <a:pt x="0" y="15"/>
                  </a:cubicBezTo>
                  <a:cubicBezTo>
                    <a:pt x="0" y="19"/>
                    <a:pt x="3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22" y="20"/>
                    <a:pt x="40" y="15"/>
                  </a:cubicBezTo>
                  <a:cubicBezTo>
                    <a:pt x="40" y="15"/>
                    <a:pt x="40" y="15"/>
                    <a:pt x="40" y="14"/>
                  </a:cubicBezTo>
                  <a:cubicBezTo>
                    <a:pt x="40" y="10"/>
                    <a:pt x="39" y="5"/>
                    <a:pt x="38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9"/>
            <p:cNvSpPr/>
            <p:nvPr/>
          </p:nvSpPr>
          <p:spPr bwMode="auto">
            <a:xfrm>
              <a:off x="476250" y="10874375"/>
              <a:ext cx="93663" cy="76200"/>
            </a:xfrm>
            <a:custGeom>
              <a:avLst/>
              <a:gdLst>
                <a:gd name="T0" fmla="*/ 8 w 22"/>
                <a:gd name="T1" fmla="*/ 0 h 18"/>
                <a:gd name="T2" fmla="*/ 1 w 22"/>
                <a:gd name="T3" fmla="*/ 5 h 18"/>
                <a:gd name="T4" fmla="*/ 6 w 22"/>
                <a:gd name="T5" fmla="*/ 14 h 18"/>
                <a:gd name="T6" fmla="*/ 18 w 22"/>
                <a:gd name="T7" fmla="*/ 18 h 18"/>
                <a:gd name="T8" fmla="*/ 22 w 22"/>
                <a:gd name="T9" fmla="*/ 4 h 18"/>
                <a:gd name="T10" fmla="*/ 10 w 22"/>
                <a:gd name="T11" fmla="*/ 0 h 18"/>
                <a:gd name="T12" fmla="*/ 8 w 2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8" y="0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0" y="9"/>
                    <a:pt x="2" y="13"/>
                    <a:pt x="6" y="14"/>
                  </a:cubicBezTo>
                  <a:cubicBezTo>
                    <a:pt x="10" y="15"/>
                    <a:pt x="14" y="16"/>
                    <a:pt x="18" y="18"/>
                  </a:cubicBezTo>
                  <a:cubicBezTo>
                    <a:pt x="20" y="13"/>
                    <a:pt x="21" y="9"/>
                    <a:pt x="22" y="4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0"/>
            <p:cNvSpPr/>
            <p:nvPr/>
          </p:nvSpPr>
          <p:spPr bwMode="auto">
            <a:xfrm>
              <a:off x="446087" y="10960100"/>
              <a:ext cx="88900" cy="79375"/>
            </a:xfrm>
            <a:custGeom>
              <a:avLst/>
              <a:gdLst>
                <a:gd name="T0" fmla="*/ 8 w 21"/>
                <a:gd name="T1" fmla="*/ 0 h 19"/>
                <a:gd name="T2" fmla="*/ 2 w 21"/>
                <a:gd name="T3" fmla="*/ 3 h 19"/>
                <a:gd name="T4" fmla="*/ 5 w 21"/>
                <a:gd name="T5" fmla="*/ 13 h 19"/>
                <a:gd name="T6" fmla="*/ 13 w 21"/>
                <a:gd name="T7" fmla="*/ 19 h 19"/>
                <a:gd name="T8" fmla="*/ 21 w 21"/>
                <a:gd name="T9" fmla="*/ 7 h 19"/>
                <a:gd name="T10" fmla="*/ 12 w 21"/>
                <a:gd name="T11" fmla="*/ 1 h 19"/>
                <a:gd name="T12" fmla="*/ 8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8" y="0"/>
                  </a:moveTo>
                  <a:cubicBezTo>
                    <a:pt x="6" y="0"/>
                    <a:pt x="4" y="1"/>
                    <a:pt x="2" y="3"/>
                  </a:cubicBezTo>
                  <a:cubicBezTo>
                    <a:pt x="0" y="6"/>
                    <a:pt x="1" y="11"/>
                    <a:pt x="5" y="13"/>
                  </a:cubicBezTo>
                  <a:cubicBezTo>
                    <a:pt x="7" y="15"/>
                    <a:pt x="10" y="16"/>
                    <a:pt x="13" y="19"/>
                  </a:cubicBezTo>
                  <a:cubicBezTo>
                    <a:pt x="16" y="15"/>
                    <a:pt x="19" y="11"/>
                    <a:pt x="21" y="7"/>
                  </a:cubicBezTo>
                  <a:cubicBezTo>
                    <a:pt x="18" y="4"/>
                    <a:pt x="15" y="2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1"/>
            <p:cNvSpPr/>
            <p:nvPr/>
          </p:nvSpPr>
          <p:spPr bwMode="auto">
            <a:xfrm>
              <a:off x="341312" y="11112500"/>
              <a:ext cx="63500" cy="71438"/>
            </a:xfrm>
            <a:custGeom>
              <a:avLst/>
              <a:gdLst>
                <a:gd name="T0" fmla="*/ 6 w 15"/>
                <a:gd name="T1" fmla="*/ 0 h 17"/>
                <a:gd name="T2" fmla="*/ 2 w 15"/>
                <a:gd name="T3" fmla="*/ 3 h 17"/>
                <a:gd name="T4" fmla="*/ 4 w 15"/>
                <a:gd name="T5" fmla="*/ 10 h 17"/>
                <a:gd name="T6" fmla="*/ 4 w 15"/>
                <a:gd name="T7" fmla="*/ 10 h 17"/>
                <a:gd name="T8" fmla="*/ 15 w 15"/>
                <a:gd name="T9" fmla="*/ 17 h 17"/>
                <a:gd name="T10" fmla="*/ 15 w 15"/>
                <a:gd name="T11" fmla="*/ 12 h 17"/>
                <a:gd name="T12" fmla="*/ 14 w 15"/>
                <a:gd name="T13" fmla="*/ 4 h 17"/>
                <a:gd name="T14" fmla="*/ 9 w 15"/>
                <a:gd name="T15" fmla="*/ 1 h 17"/>
                <a:gd name="T16" fmla="*/ 6 w 1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6" y="0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9" y="13"/>
                    <a:pt x="15" y="17"/>
                  </a:cubicBezTo>
                  <a:cubicBezTo>
                    <a:pt x="15" y="15"/>
                    <a:pt x="15" y="14"/>
                    <a:pt x="15" y="12"/>
                  </a:cubicBezTo>
                  <a:cubicBezTo>
                    <a:pt x="15" y="9"/>
                    <a:pt x="15" y="6"/>
                    <a:pt x="14" y="4"/>
                  </a:cubicBezTo>
                  <a:cubicBezTo>
                    <a:pt x="11" y="2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2"/>
            <p:cNvSpPr/>
            <p:nvPr/>
          </p:nvSpPr>
          <p:spPr bwMode="auto">
            <a:xfrm>
              <a:off x="255587" y="10493375"/>
              <a:ext cx="38100" cy="71438"/>
            </a:xfrm>
            <a:custGeom>
              <a:avLst/>
              <a:gdLst>
                <a:gd name="T0" fmla="*/ 4 w 9"/>
                <a:gd name="T1" fmla="*/ 0 h 17"/>
                <a:gd name="T2" fmla="*/ 3 w 9"/>
                <a:gd name="T3" fmla="*/ 0 h 17"/>
                <a:gd name="T4" fmla="*/ 0 w 9"/>
                <a:gd name="T5" fmla="*/ 0 h 17"/>
                <a:gd name="T6" fmla="*/ 0 w 9"/>
                <a:gd name="T7" fmla="*/ 17 h 17"/>
                <a:gd name="T8" fmla="*/ 9 w 9"/>
                <a:gd name="T9" fmla="*/ 17 h 17"/>
                <a:gd name="T10" fmla="*/ 9 w 9"/>
                <a:gd name="T11" fmla="*/ 0 h 17"/>
                <a:gd name="T12" fmla="*/ 4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4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2910650" y="2511219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84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万圣节策划</a:t>
            </a:r>
            <a:r>
              <a:rPr lang="en-US" altLang="zh-CN" sz="5400" b="1" dirty="0">
                <a:solidFill>
                  <a:srgbClr val="D84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D84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20" name="矩形 471"/>
          <p:cNvSpPr>
            <a:spLocks noChangeArrowheads="1"/>
          </p:cNvSpPr>
          <p:nvPr/>
        </p:nvSpPr>
        <p:spPr bwMode="auto">
          <a:xfrm>
            <a:off x="3470666" y="3458671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THESIS DEFENSE GENERAL PPT GUIDE TEMPLATE</a:t>
            </a:r>
          </a:p>
        </p:txBody>
      </p:sp>
      <p:cxnSp>
        <p:nvCxnSpPr>
          <p:cNvPr id="121" name="直接连接符 120"/>
          <p:cNvCxnSpPr/>
          <p:nvPr/>
        </p:nvCxnSpPr>
        <p:spPr>
          <a:xfrm>
            <a:off x="3065679" y="3448220"/>
            <a:ext cx="6050071" cy="0"/>
          </a:xfrm>
          <a:prstGeom prst="line">
            <a:avLst/>
          </a:prstGeom>
          <a:ln>
            <a:solidFill>
              <a:srgbClr val="2400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3688479" y="3916522"/>
            <a:ext cx="212430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 smtClean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000" dirty="0" smtClean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6690559" y="3902912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活动时间：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KSO_Shape"/>
          <p:cNvSpPr/>
          <p:nvPr/>
        </p:nvSpPr>
        <p:spPr bwMode="auto">
          <a:xfrm>
            <a:off x="3630984" y="3815543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D8431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KSO_Shape"/>
          <p:cNvSpPr/>
          <p:nvPr/>
        </p:nvSpPr>
        <p:spPr bwMode="auto">
          <a:xfrm>
            <a:off x="6303808" y="3927080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D8431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7" name="自由: 形状 126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2" grpId="0"/>
      <p:bldP spid="123" grpId="0"/>
      <p:bldP spid="124" grpId="0" animBg="1"/>
      <p:bldP spid="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800225" y="2051050"/>
            <a:ext cx="906463" cy="1011238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591175" y="2084388"/>
            <a:ext cx="1009650" cy="944562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274175" y="2203450"/>
            <a:ext cx="1011238" cy="706438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1238250" y="401796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矩形 31"/>
          <p:cNvSpPr>
            <a:spLocks noChangeArrowheads="1"/>
          </p:cNvSpPr>
          <p:nvPr/>
        </p:nvSpPr>
        <p:spPr bwMode="auto">
          <a:xfrm>
            <a:off x="5080000" y="40179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8764588" y="40163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L 形 18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L 形 19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5756275" y="3776663"/>
            <a:ext cx="2193925" cy="3081337"/>
          </a:xfrm>
          <a:custGeom>
            <a:avLst/>
            <a:gdLst>
              <a:gd name="T0" fmla="*/ 2147483646 w 979"/>
              <a:gd name="T1" fmla="*/ 0 h 1375"/>
              <a:gd name="T2" fmla="*/ 2147483646 w 979"/>
              <a:gd name="T3" fmla="*/ 2147483646 h 1375"/>
              <a:gd name="T4" fmla="*/ 2147483646 w 979"/>
              <a:gd name="T5" fmla="*/ 2147483646 h 1375"/>
              <a:gd name="T6" fmla="*/ 2147483646 w 979"/>
              <a:gd name="T7" fmla="*/ 2147483646 h 1375"/>
              <a:gd name="T8" fmla="*/ 0 w 979"/>
              <a:gd name="T9" fmla="*/ 2147483646 h 1375"/>
              <a:gd name="T10" fmla="*/ 2147483646 w 979"/>
              <a:gd name="T11" fmla="*/ 2147483646 h 1375"/>
              <a:gd name="T12" fmla="*/ 2147483646 w 979"/>
              <a:gd name="T13" fmla="*/ 0 h 1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3895725" y="5389563"/>
            <a:ext cx="2200275" cy="1468437"/>
          </a:xfrm>
          <a:custGeom>
            <a:avLst/>
            <a:gdLst>
              <a:gd name="T0" fmla="*/ 2147483646 w 982"/>
              <a:gd name="T1" fmla="*/ 0 h 655"/>
              <a:gd name="T2" fmla="*/ 2147483646 w 982"/>
              <a:gd name="T3" fmla="*/ 2147483646 h 655"/>
              <a:gd name="T4" fmla="*/ 2147483646 w 982"/>
              <a:gd name="T5" fmla="*/ 2147483646 h 655"/>
              <a:gd name="T6" fmla="*/ 2147483646 w 982"/>
              <a:gd name="T7" fmla="*/ 2147483646 h 655"/>
              <a:gd name="T8" fmla="*/ 0 w 982"/>
              <a:gd name="T9" fmla="*/ 2147483646 h 655"/>
              <a:gd name="T10" fmla="*/ 2147483646 w 982"/>
              <a:gd name="T11" fmla="*/ 2147483646 h 655"/>
              <a:gd name="T12" fmla="*/ 2147483646 w 982"/>
              <a:gd name="T13" fmla="*/ 0 h 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612063" y="2451100"/>
            <a:ext cx="2193925" cy="4406900"/>
          </a:xfrm>
          <a:custGeom>
            <a:avLst/>
            <a:gdLst>
              <a:gd name="T0" fmla="*/ 2147483646 w 979"/>
              <a:gd name="T1" fmla="*/ 0 h 2168"/>
              <a:gd name="T2" fmla="*/ 2147483646 w 979"/>
              <a:gd name="T3" fmla="*/ 2147483646 h 2168"/>
              <a:gd name="T4" fmla="*/ 2147483646 w 979"/>
              <a:gd name="T5" fmla="*/ 2147483646 h 2168"/>
              <a:gd name="T6" fmla="*/ 2147483646 w 979"/>
              <a:gd name="T7" fmla="*/ 2147483646 h 2168"/>
              <a:gd name="T8" fmla="*/ 0 w 979"/>
              <a:gd name="T9" fmla="*/ 2147483646 h 2168"/>
              <a:gd name="T10" fmla="*/ 2147483646 w 979"/>
              <a:gd name="T11" fmla="*/ 2147483646 h 2168"/>
              <a:gd name="T12" fmla="*/ 2147483646 w 979"/>
              <a:gd name="T13" fmla="*/ 0 h 2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9467850" y="4600575"/>
            <a:ext cx="2198688" cy="2257425"/>
          </a:xfrm>
          <a:custGeom>
            <a:avLst/>
            <a:gdLst>
              <a:gd name="T0" fmla="*/ 2147483646 w 981"/>
              <a:gd name="T1" fmla="*/ 0 h 1007"/>
              <a:gd name="T2" fmla="*/ 2147483646 w 981"/>
              <a:gd name="T3" fmla="*/ 2147483646 h 1007"/>
              <a:gd name="T4" fmla="*/ 2147483646 w 981"/>
              <a:gd name="T5" fmla="*/ 2147483646 h 1007"/>
              <a:gd name="T6" fmla="*/ 2147483646 w 981"/>
              <a:gd name="T7" fmla="*/ 2147483646 h 1007"/>
              <a:gd name="T8" fmla="*/ 0 w 981"/>
              <a:gd name="T9" fmla="*/ 2147483646 h 1007"/>
              <a:gd name="T10" fmla="*/ 2147483646 w 981"/>
              <a:gd name="T11" fmla="*/ 2147483646 h 1007"/>
              <a:gd name="T12" fmla="*/ 2147483646 w 981"/>
              <a:gd name="T13" fmla="*/ 0 h 10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08513" y="4805363"/>
            <a:ext cx="9064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30963" y="3205163"/>
            <a:ext cx="912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69%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53413" y="1866900"/>
            <a:ext cx="911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90%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18725" y="4016375"/>
            <a:ext cx="896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Desc_1"/>
          <p:cNvSpPr txBox="1"/>
          <p:nvPr>
            <p:custDataLst>
              <p:tags r:id="rId3"/>
            </p:custDataLst>
          </p:nvPr>
        </p:nvSpPr>
        <p:spPr>
          <a:xfrm>
            <a:off x="7860815" y="1818334"/>
            <a:ext cx="2141505" cy="3697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 defTabSz="9144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rgbClr val="ED7D31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"/>
          <p:cNvSpPr/>
          <p:nvPr>
            <p:custDataLst>
              <p:tags r:id="rId4"/>
            </p:custDataLst>
          </p:nvPr>
        </p:nvSpPr>
        <p:spPr>
          <a:xfrm>
            <a:off x="2155825" y="4997450"/>
            <a:ext cx="5149850" cy="5191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MH_SubTitle_4"/>
          <p:cNvSpPr/>
          <p:nvPr>
            <p:custDataLst>
              <p:tags r:id="rId5"/>
            </p:custDataLst>
          </p:nvPr>
        </p:nvSpPr>
        <p:spPr>
          <a:xfrm>
            <a:off x="2370138" y="4710113"/>
            <a:ext cx="3900487" cy="574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0" name="MH_Other_3"/>
          <p:cNvSpPr/>
          <p:nvPr>
            <p:custDataLst>
              <p:tags r:id="rId6"/>
            </p:custDataLst>
          </p:nvPr>
        </p:nvSpPr>
        <p:spPr>
          <a:xfrm>
            <a:off x="2155825" y="4033838"/>
            <a:ext cx="5149850" cy="519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MH_SubTitle_3"/>
          <p:cNvSpPr/>
          <p:nvPr>
            <p:custDataLst>
              <p:tags r:id="rId7"/>
            </p:custDataLst>
          </p:nvPr>
        </p:nvSpPr>
        <p:spPr>
          <a:xfrm>
            <a:off x="2370138" y="3746500"/>
            <a:ext cx="3900487" cy="574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2" name="MH_Other_4"/>
          <p:cNvSpPr/>
          <p:nvPr>
            <p:custDataLst>
              <p:tags r:id="rId8"/>
            </p:custDataLst>
          </p:nvPr>
        </p:nvSpPr>
        <p:spPr>
          <a:xfrm>
            <a:off x="2155825" y="3070225"/>
            <a:ext cx="5149850" cy="519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MH_SubTitle_2"/>
          <p:cNvSpPr/>
          <p:nvPr>
            <p:custDataLst>
              <p:tags r:id="rId9"/>
            </p:custDataLst>
          </p:nvPr>
        </p:nvSpPr>
        <p:spPr>
          <a:xfrm>
            <a:off x="2370138" y="2782888"/>
            <a:ext cx="3900487" cy="574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5"/>
          <p:cNvSpPr/>
          <p:nvPr>
            <p:custDataLst>
              <p:tags r:id="rId10"/>
            </p:custDataLst>
          </p:nvPr>
        </p:nvSpPr>
        <p:spPr>
          <a:xfrm>
            <a:off x="2155825" y="2106613"/>
            <a:ext cx="5149850" cy="5191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MH_SubTitle_1"/>
          <p:cNvSpPr/>
          <p:nvPr>
            <p:custDataLst>
              <p:tags r:id="rId11"/>
            </p:custDataLst>
          </p:nvPr>
        </p:nvSpPr>
        <p:spPr>
          <a:xfrm>
            <a:off x="2370138" y="1819275"/>
            <a:ext cx="3900487" cy="574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1"/>
          <p:cNvSpPr>
            <a:spLocks noChangeArrowheads="1"/>
          </p:cNvSpPr>
          <p:nvPr/>
        </p:nvSpPr>
        <p:spPr bwMode="auto">
          <a:xfrm>
            <a:off x="5773738" y="5911850"/>
            <a:ext cx="582612" cy="896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8" name="Rectangle 142"/>
          <p:cNvSpPr>
            <a:spLocks noChangeArrowheads="1"/>
          </p:cNvSpPr>
          <p:nvPr/>
        </p:nvSpPr>
        <p:spPr bwMode="auto">
          <a:xfrm>
            <a:off x="5773738" y="5911850"/>
            <a:ext cx="5826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9" name="Rectangle 143"/>
          <p:cNvSpPr>
            <a:spLocks noChangeArrowheads="1"/>
          </p:cNvSpPr>
          <p:nvPr/>
        </p:nvSpPr>
        <p:spPr bwMode="auto">
          <a:xfrm>
            <a:off x="6877050" y="5311775"/>
            <a:ext cx="582613" cy="1497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6877050" y="5311775"/>
            <a:ext cx="5826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1" name="Rectangle 145"/>
          <p:cNvSpPr>
            <a:spLocks noChangeArrowheads="1"/>
          </p:cNvSpPr>
          <p:nvPr/>
        </p:nvSpPr>
        <p:spPr bwMode="auto">
          <a:xfrm>
            <a:off x="8035925" y="4710113"/>
            <a:ext cx="581025" cy="2098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2" name="Rectangle 146"/>
          <p:cNvSpPr>
            <a:spLocks noChangeArrowheads="1"/>
          </p:cNvSpPr>
          <p:nvPr/>
        </p:nvSpPr>
        <p:spPr bwMode="auto">
          <a:xfrm>
            <a:off x="8035925" y="4710113"/>
            <a:ext cx="5810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9137650" y="4110038"/>
            <a:ext cx="582613" cy="269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4" name="Rectangle 148"/>
          <p:cNvSpPr>
            <a:spLocks noChangeArrowheads="1"/>
          </p:cNvSpPr>
          <p:nvPr/>
        </p:nvSpPr>
        <p:spPr bwMode="auto">
          <a:xfrm>
            <a:off x="9137650" y="4110038"/>
            <a:ext cx="5826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5" name="Rectangle 149"/>
          <p:cNvSpPr>
            <a:spLocks noChangeArrowheads="1"/>
          </p:cNvSpPr>
          <p:nvPr/>
        </p:nvSpPr>
        <p:spPr bwMode="auto">
          <a:xfrm>
            <a:off x="10294938" y="3508375"/>
            <a:ext cx="582612" cy="3300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10294938" y="3508375"/>
            <a:ext cx="5826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5519738" y="5429250"/>
            <a:ext cx="1122362" cy="60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8" name="Rectangle 152"/>
          <p:cNvSpPr>
            <a:spLocks noChangeArrowheads="1"/>
          </p:cNvSpPr>
          <p:nvPr/>
        </p:nvSpPr>
        <p:spPr bwMode="auto">
          <a:xfrm>
            <a:off x="6642100" y="4829175"/>
            <a:ext cx="1122363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9" name="Rectangle 153"/>
          <p:cNvSpPr>
            <a:spLocks noChangeArrowheads="1"/>
          </p:cNvSpPr>
          <p:nvPr/>
        </p:nvSpPr>
        <p:spPr bwMode="auto">
          <a:xfrm>
            <a:off x="7764463" y="4227513"/>
            <a:ext cx="1123950" cy="601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0" name="Rectangle 154"/>
          <p:cNvSpPr>
            <a:spLocks noChangeArrowheads="1"/>
          </p:cNvSpPr>
          <p:nvPr/>
        </p:nvSpPr>
        <p:spPr bwMode="auto">
          <a:xfrm>
            <a:off x="8888413" y="3627438"/>
            <a:ext cx="1122362" cy="600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1" name="Rectangle 155"/>
          <p:cNvSpPr>
            <a:spLocks noChangeArrowheads="1"/>
          </p:cNvSpPr>
          <p:nvPr/>
        </p:nvSpPr>
        <p:spPr bwMode="auto">
          <a:xfrm>
            <a:off x="10010775" y="3027363"/>
            <a:ext cx="1123950" cy="60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2" name="Freeform 156"/>
          <p:cNvSpPr/>
          <p:nvPr/>
        </p:nvSpPr>
        <p:spPr bwMode="auto">
          <a:xfrm>
            <a:off x="10490200" y="1960563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2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Freeform 157"/>
          <p:cNvSpPr/>
          <p:nvPr/>
        </p:nvSpPr>
        <p:spPr bwMode="auto">
          <a:xfrm>
            <a:off x="8229600" y="3170238"/>
            <a:ext cx="193675" cy="1443037"/>
          </a:xfrm>
          <a:custGeom>
            <a:avLst/>
            <a:gdLst>
              <a:gd name="T0" fmla="*/ 104 w 184"/>
              <a:gd name="T1" fmla="*/ 1186 h 1367"/>
              <a:gd name="T2" fmla="*/ 104 w 184"/>
              <a:gd name="T3" fmla="*/ 0 h 1367"/>
              <a:gd name="T4" fmla="*/ 80 w 184"/>
              <a:gd name="T5" fmla="*/ 0 h 1367"/>
              <a:gd name="T6" fmla="*/ 80 w 184"/>
              <a:gd name="T7" fmla="*/ 1186 h 1367"/>
              <a:gd name="T8" fmla="*/ 0 w 184"/>
              <a:gd name="T9" fmla="*/ 1276 h 1367"/>
              <a:gd name="T10" fmla="*/ 92 w 184"/>
              <a:gd name="T11" fmla="*/ 1367 h 1367"/>
              <a:gd name="T12" fmla="*/ 184 w 184"/>
              <a:gd name="T13" fmla="*/ 1276 h 1367"/>
              <a:gd name="T14" fmla="*/ 104 w 184"/>
              <a:gd name="T15" fmla="*/ 118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7">
                <a:moveTo>
                  <a:pt x="104" y="1186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6"/>
                  <a:pt x="80" y="1186"/>
                  <a:pt x="80" y="1186"/>
                </a:cubicBezTo>
                <a:cubicBezTo>
                  <a:pt x="35" y="1192"/>
                  <a:pt x="0" y="1229"/>
                  <a:pt x="0" y="1276"/>
                </a:cubicBezTo>
                <a:cubicBezTo>
                  <a:pt x="0" y="1326"/>
                  <a:pt x="42" y="1367"/>
                  <a:pt x="92" y="1367"/>
                </a:cubicBezTo>
                <a:cubicBezTo>
                  <a:pt x="143" y="1367"/>
                  <a:pt x="184" y="1326"/>
                  <a:pt x="184" y="1276"/>
                </a:cubicBezTo>
                <a:cubicBezTo>
                  <a:pt x="184" y="1229"/>
                  <a:pt x="149" y="1192"/>
                  <a:pt x="104" y="118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Freeform 158"/>
          <p:cNvSpPr/>
          <p:nvPr/>
        </p:nvSpPr>
        <p:spPr bwMode="auto">
          <a:xfrm>
            <a:off x="7094538" y="3716338"/>
            <a:ext cx="193675" cy="1493837"/>
          </a:xfrm>
          <a:custGeom>
            <a:avLst/>
            <a:gdLst>
              <a:gd name="T0" fmla="*/ 105 w 184"/>
              <a:gd name="T1" fmla="*/ 1235 h 1416"/>
              <a:gd name="T2" fmla="*/ 105 w 184"/>
              <a:gd name="T3" fmla="*/ 0 h 1416"/>
              <a:gd name="T4" fmla="*/ 80 w 184"/>
              <a:gd name="T5" fmla="*/ 0 h 1416"/>
              <a:gd name="T6" fmla="*/ 80 w 184"/>
              <a:gd name="T7" fmla="*/ 1235 h 1416"/>
              <a:gd name="T8" fmla="*/ 0 w 184"/>
              <a:gd name="T9" fmla="*/ 1324 h 1416"/>
              <a:gd name="T10" fmla="*/ 92 w 184"/>
              <a:gd name="T11" fmla="*/ 1416 h 1416"/>
              <a:gd name="T12" fmla="*/ 184 w 184"/>
              <a:gd name="T13" fmla="*/ 1324 h 1416"/>
              <a:gd name="T14" fmla="*/ 105 w 184"/>
              <a:gd name="T15" fmla="*/ 1235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416">
                <a:moveTo>
                  <a:pt x="105" y="1235"/>
                </a:moveTo>
                <a:cubicBezTo>
                  <a:pt x="105" y="0"/>
                  <a:pt x="105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235"/>
                  <a:pt x="80" y="1235"/>
                  <a:pt x="80" y="1235"/>
                </a:cubicBezTo>
                <a:cubicBezTo>
                  <a:pt x="35" y="1241"/>
                  <a:pt x="0" y="1278"/>
                  <a:pt x="0" y="1324"/>
                </a:cubicBezTo>
                <a:cubicBezTo>
                  <a:pt x="0" y="1375"/>
                  <a:pt x="42" y="1416"/>
                  <a:pt x="92" y="1416"/>
                </a:cubicBezTo>
                <a:cubicBezTo>
                  <a:pt x="143" y="1416"/>
                  <a:pt x="184" y="1375"/>
                  <a:pt x="184" y="1324"/>
                </a:cubicBezTo>
                <a:cubicBezTo>
                  <a:pt x="184" y="1278"/>
                  <a:pt x="149" y="1241"/>
                  <a:pt x="105" y="12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Freeform 159"/>
          <p:cNvSpPr/>
          <p:nvPr/>
        </p:nvSpPr>
        <p:spPr bwMode="auto">
          <a:xfrm>
            <a:off x="5983288" y="4527550"/>
            <a:ext cx="193675" cy="1289050"/>
          </a:xfrm>
          <a:custGeom>
            <a:avLst/>
            <a:gdLst>
              <a:gd name="T0" fmla="*/ 104 w 184"/>
              <a:gd name="T1" fmla="*/ 1040 h 1221"/>
              <a:gd name="T2" fmla="*/ 104 w 184"/>
              <a:gd name="T3" fmla="*/ 0 h 1221"/>
              <a:gd name="T4" fmla="*/ 79 w 184"/>
              <a:gd name="T5" fmla="*/ 0 h 1221"/>
              <a:gd name="T6" fmla="*/ 79 w 184"/>
              <a:gd name="T7" fmla="*/ 1040 h 1221"/>
              <a:gd name="T8" fmla="*/ 0 w 184"/>
              <a:gd name="T9" fmla="*/ 1129 h 1221"/>
              <a:gd name="T10" fmla="*/ 92 w 184"/>
              <a:gd name="T11" fmla="*/ 1221 h 1221"/>
              <a:gd name="T12" fmla="*/ 184 w 184"/>
              <a:gd name="T13" fmla="*/ 1129 h 1221"/>
              <a:gd name="T14" fmla="*/ 104 w 184"/>
              <a:gd name="T15" fmla="*/ 1040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221">
                <a:moveTo>
                  <a:pt x="104" y="1040"/>
                </a:moveTo>
                <a:cubicBezTo>
                  <a:pt x="104" y="0"/>
                  <a:pt x="104" y="0"/>
                  <a:pt x="10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040"/>
                  <a:pt x="79" y="1040"/>
                  <a:pt x="79" y="1040"/>
                </a:cubicBezTo>
                <a:cubicBezTo>
                  <a:pt x="35" y="1046"/>
                  <a:pt x="0" y="1083"/>
                  <a:pt x="0" y="1129"/>
                </a:cubicBezTo>
                <a:cubicBezTo>
                  <a:pt x="0" y="1180"/>
                  <a:pt x="41" y="1221"/>
                  <a:pt x="92" y="1221"/>
                </a:cubicBezTo>
                <a:cubicBezTo>
                  <a:pt x="142" y="1221"/>
                  <a:pt x="184" y="1180"/>
                  <a:pt x="184" y="1129"/>
                </a:cubicBezTo>
                <a:cubicBezTo>
                  <a:pt x="184" y="1083"/>
                  <a:pt x="149" y="1046"/>
                  <a:pt x="104" y="104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Freeform 160"/>
          <p:cNvSpPr/>
          <p:nvPr/>
        </p:nvSpPr>
        <p:spPr bwMode="auto">
          <a:xfrm>
            <a:off x="9340850" y="2560638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3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Freeform 161"/>
          <p:cNvSpPr/>
          <p:nvPr/>
        </p:nvSpPr>
        <p:spPr bwMode="auto">
          <a:xfrm>
            <a:off x="7145338" y="3575050"/>
            <a:ext cx="298450" cy="300038"/>
          </a:xfrm>
          <a:custGeom>
            <a:avLst/>
            <a:gdLst>
              <a:gd name="T0" fmla="*/ 2147483646 w 283"/>
              <a:gd name="T1" fmla="*/ 0 h 284"/>
              <a:gd name="T2" fmla="*/ 2147483646 w 283"/>
              <a:gd name="T3" fmla="*/ 2147483646 h 284"/>
              <a:gd name="T4" fmla="*/ 2147483646 w 283"/>
              <a:gd name="T5" fmla="*/ 2147483646 h 284"/>
              <a:gd name="T6" fmla="*/ 2147483646 w 283"/>
              <a:gd name="T7" fmla="*/ 2147483646 h 284"/>
              <a:gd name="T8" fmla="*/ 0 w 283"/>
              <a:gd name="T9" fmla="*/ 2147483646 h 284"/>
              <a:gd name="T10" fmla="*/ 2147483646 w 283"/>
              <a:gd name="T11" fmla="*/ 2147483646 h 284"/>
              <a:gd name="T12" fmla="*/ 2147483646 w 283"/>
              <a:gd name="T13" fmla="*/ 2147483646 h 284"/>
              <a:gd name="T14" fmla="*/ 2147483646 w 283"/>
              <a:gd name="T15" fmla="*/ 2147483646 h 284"/>
              <a:gd name="T16" fmla="*/ 2147483646 w 283"/>
              <a:gd name="T17" fmla="*/ 2147483646 h 284"/>
              <a:gd name="T18" fmla="*/ 2147483646 w 283"/>
              <a:gd name="T19" fmla="*/ 2147483646 h 284"/>
              <a:gd name="T20" fmla="*/ 2147483646 w 283"/>
              <a:gd name="T21" fmla="*/ 2147483646 h 284"/>
              <a:gd name="T22" fmla="*/ 2147483646 w 283"/>
              <a:gd name="T23" fmla="*/ 0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3" h="284">
                <a:moveTo>
                  <a:pt x="133" y="0"/>
                </a:moveTo>
                <a:cubicBezTo>
                  <a:pt x="126" y="18"/>
                  <a:pt x="126" y="18"/>
                  <a:pt x="126" y="18"/>
                </a:cubicBezTo>
                <a:cubicBezTo>
                  <a:pt x="116" y="43"/>
                  <a:pt x="102" y="65"/>
                  <a:pt x="83" y="84"/>
                </a:cubicBezTo>
                <a:cubicBezTo>
                  <a:pt x="64" y="103"/>
                  <a:pt x="42" y="117"/>
                  <a:pt x="17" y="127"/>
                </a:cubicBezTo>
                <a:cubicBezTo>
                  <a:pt x="0" y="134"/>
                  <a:pt x="0" y="134"/>
                  <a:pt x="0" y="134"/>
                </a:cubicBezTo>
                <a:cubicBezTo>
                  <a:pt x="126" y="261"/>
                  <a:pt x="126" y="261"/>
                  <a:pt x="126" y="261"/>
                </a:cubicBezTo>
                <a:cubicBezTo>
                  <a:pt x="141" y="276"/>
                  <a:pt x="161" y="284"/>
                  <a:pt x="182" y="284"/>
                </a:cubicBezTo>
                <a:cubicBezTo>
                  <a:pt x="206" y="284"/>
                  <a:pt x="229" y="274"/>
                  <a:pt x="247" y="256"/>
                </a:cubicBezTo>
                <a:cubicBezTo>
                  <a:pt x="255" y="248"/>
                  <a:pt x="255" y="248"/>
                  <a:pt x="255" y="248"/>
                </a:cubicBezTo>
                <a:cubicBezTo>
                  <a:pt x="273" y="230"/>
                  <a:pt x="283" y="207"/>
                  <a:pt x="283" y="183"/>
                </a:cubicBezTo>
                <a:cubicBezTo>
                  <a:pt x="283" y="162"/>
                  <a:pt x="275" y="142"/>
                  <a:pt x="260" y="127"/>
                </a:cubicBezTo>
                <a:lnTo>
                  <a:pt x="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62"/>
          <p:cNvSpPr>
            <a:spLocks noEditPoints="1"/>
          </p:cNvSpPr>
          <p:nvPr/>
        </p:nvSpPr>
        <p:spPr bwMode="auto">
          <a:xfrm>
            <a:off x="6881813" y="3311525"/>
            <a:ext cx="430212" cy="411163"/>
          </a:xfrm>
          <a:custGeom>
            <a:avLst/>
            <a:gdLst>
              <a:gd name="T0" fmla="*/ 2147483646 w 408"/>
              <a:gd name="T1" fmla="*/ 2147483646 h 389"/>
              <a:gd name="T2" fmla="*/ 2147483646 w 408"/>
              <a:gd name="T3" fmla="*/ 0 h 389"/>
              <a:gd name="T4" fmla="*/ 2147483646 w 408"/>
              <a:gd name="T5" fmla="*/ 2147483646 h 389"/>
              <a:gd name="T6" fmla="*/ 0 w 408"/>
              <a:gd name="T7" fmla="*/ 2147483646 h 389"/>
              <a:gd name="T8" fmla="*/ 2147483646 w 408"/>
              <a:gd name="T9" fmla="*/ 2147483646 h 389"/>
              <a:gd name="T10" fmla="*/ 2147483646 w 408"/>
              <a:gd name="T11" fmla="*/ 2147483646 h 389"/>
              <a:gd name="T12" fmla="*/ 2147483646 w 408"/>
              <a:gd name="T13" fmla="*/ 2147483646 h 389"/>
              <a:gd name="T14" fmla="*/ 2147483646 w 408"/>
              <a:gd name="T15" fmla="*/ 2147483646 h 389"/>
              <a:gd name="T16" fmla="*/ 2147483646 w 408"/>
              <a:gd name="T17" fmla="*/ 2147483646 h 389"/>
              <a:gd name="T18" fmla="*/ 2147483646 w 408"/>
              <a:gd name="T19" fmla="*/ 2147483646 h 389"/>
              <a:gd name="T20" fmla="*/ 2147483646 w 408"/>
              <a:gd name="T21" fmla="*/ 2147483646 h 389"/>
              <a:gd name="T22" fmla="*/ 2147483646 w 408"/>
              <a:gd name="T23" fmla="*/ 2147483646 h 389"/>
              <a:gd name="T24" fmla="*/ 2147483646 w 408"/>
              <a:gd name="T25" fmla="*/ 2147483646 h 389"/>
              <a:gd name="T26" fmla="*/ 2147483646 w 408"/>
              <a:gd name="T27" fmla="*/ 2147483646 h 389"/>
              <a:gd name="T28" fmla="*/ 2147483646 w 408"/>
              <a:gd name="T29" fmla="*/ 2147483646 h 389"/>
              <a:gd name="T30" fmla="*/ 2147483646 w 408"/>
              <a:gd name="T31" fmla="*/ 2147483646 h 3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389">
                <a:moveTo>
                  <a:pt x="332" y="57"/>
                </a:moveTo>
                <a:cubicBezTo>
                  <a:pt x="295" y="20"/>
                  <a:pt x="246" y="0"/>
                  <a:pt x="194" y="0"/>
                </a:cubicBezTo>
                <a:cubicBezTo>
                  <a:pt x="143" y="0"/>
                  <a:pt x="94" y="20"/>
                  <a:pt x="57" y="57"/>
                </a:cubicBezTo>
                <a:cubicBezTo>
                  <a:pt x="20" y="94"/>
                  <a:pt x="0" y="142"/>
                  <a:pt x="0" y="194"/>
                </a:cubicBezTo>
                <a:cubicBezTo>
                  <a:pt x="0" y="246"/>
                  <a:pt x="20" y="295"/>
                  <a:pt x="57" y="332"/>
                </a:cubicBezTo>
                <a:cubicBezTo>
                  <a:pt x="94" y="369"/>
                  <a:pt x="142" y="389"/>
                  <a:pt x="194" y="389"/>
                </a:cubicBezTo>
                <a:cubicBezTo>
                  <a:pt x="246" y="389"/>
                  <a:pt x="295" y="369"/>
                  <a:pt x="332" y="332"/>
                </a:cubicBezTo>
                <a:cubicBezTo>
                  <a:pt x="408" y="256"/>
                  <a:pt x="408" y="133"/>
                  <a:pt x="332" y="57"/>
                </a:cubicBezTo>
                <a:close/>
                <a:moveTo>
                  <a:pt x="279" y="278"/>
                </a:moveTo>
                <a:cubicBezTo>
                  <a:pt x="256" y="301"/>
                  <a:pt x="226" y="313"/>
                  <a:pt x="194" y="313"/>
                </a:cubicBezTo>
                <a:cubicBezTo>
                  <a:pt x="163" y="313"/>
                  <a:pt x="133" y="301"/>
                  <a:pt x="110" y="278"/>
                </a:cubicBezTo>
                <a:cubicBezTo>
                  <a:pt x="88" y="256"/>
                  <a:pt x="76" y="226"/>
                  <a:pt x="76" y="194"/>
                </a:cubicBezTo>
                <a:cubicBezTo>
                  <a:pt x="76" y="163"/>
                  <a:pt x="88" y="133"/>
                  <a:pt x="110" y="110"/>
                </a:cubicBezTo>
                <a:cubicBezTo>
                  <a:pt x="133" y="88"/>
                  <a:pt x="163" y="75"/>
                  <a:pt x="194" y="75"/>
                </a:cubicBezTo>
                <a:cubicBezTo>
                  <a:pt x="226" y="75"/>
                  <a:pt x="256" y="88"/>
                  <a:pt x="279" y="110"/>
                </a:cubicBezTo>
                <a:cubicBezTo>
                  <a:pt x="325" y="157"/>
                  <a:pt x="325" y="232"/>
                  <a:pt x="279" y="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63"/>
          <p:cNvSpPr/>
          <p:nvPr/>
        </p:nvSpPr>
        <p:spPr bwMode="auto">
          <a:xfrm>
            <a:off x="10364788" y="1644650"/>
            <a:ext cx="547687" cy="323850"/>
          </a:xfrm>
          <a:custGeom>
            <a:avLst/>
            <a:gdLst>
              <a:gd name="T0" fmla="*/ 2147483646 w 520"/>
              <a:gd name="T1" fmla="*/ 2147483646 h 307"/>
              <a:gd name="T2" fmla="*/ 2147483646 w 520"/>
              <a:gd name="T3" fmla="*/ 2147483646 h 307"/>
              <a:gd name="T4" fmla="*/ 2147483646 w 520"/>
              <a:gd name="T5" fmla="*/ 2147483646 h 307"/>
              <a:gd name="T6" fmla="*/ 2147483646 w 520"/>
              <a:gd name="T7" fmla="*/ 2147483646 h 307"/>
              <a:gd name="T8" fmla="*/ 2147483646 w 520"/>
              <a:gd name="T9" fmla="*/ 0 h 307"/>
              <a:gd name="T10" fmla="*/ 2147483646 w 520"/>
              <a:gd name="T11" fmla="*/ 2147483646 h 307"/>
              <a:gd name="T12" fmla="*/ 2147483646 w 520"/>
              <a:gd name="T13" fmla="*/ 2147483646 h 307"/>
              <a:gd name="T14" fmla="*/ 2147483646 w 520"/>
              <a:gd name="T15" fmla="*/ 2147483646 h 307"/>
              <a:gd name="T16" fmla="*/ 2147483646 w 520"/>
              <a:gd name="T17" fmla="*/ 2147483646 h 307"/>
              <a:gd name="T18" fmla="*/ 2147483646 w 520"/>
              <a:gd name="T19" fmla="*/ 2147483646 h 307"/>
              <a:gd name="T20" fmla="*/ 2147483646 w 520"/>
              <a:gd name="T21" fmla="*/ 2147483646 h 307"/>
              <a:gd name="T22" fmla="*/ 2147483646 w 520"/>
              <a:gd name="T23" fmla="*/ 2147483646 h 307"/>
              <a:gd name="T24" fmla="*/ 2147483646 w 520"/>
              <a:gd name="T25" fmla="*/ 2147483646 h 307"/>
              <a:gd name="T26" fmla="*/ 2147483646 w 520"/>
              <a:gd name="T27" fmla="*/ 2147483646 h 307"/>
              <a:gd name="T28" fmla="*/ 2147483646 w 520"/>
              <a:gd name="T29" fmla="*/ 2147483646 h 307"/>
              <a:gd name="T30" fmla="*/ 2147483646 w 520"/>
              <a:gd name="T31" fmla="*/ 2147483646 h 307"/>
              <a:gd name="T32" fmla="*/ 2147483646 w 520"/>
              <a:gd name="T33" fmla="*/ 2147483646 h 307"/>
              <a:gd name="T34" fmla="*/ 2147483646 w 520"/>
              <a:gd name="T35" fmla="*/ 2147483646 h 307"/>
              <a:gd name="T36" fmla="*/ 2147483646 w 520"/>
              <a:gd name="T37" fmla="*/ 2147483646 h 307"/>
              <a:gd name="T38" fmla="*/ 2147483646 w 520"/>
              <a:gd name="T39" fmla="*/ 2147483646 h 307"/>
              <a:gd name="T40" fmla="*/ 2147483646 w 520"/>
              <a:gd name="T41" fmla="*/ 2147483646 h 307"/>
              <a:gd name="T42" fmla="*/ 2147483646 w 520"/>
              <a:gd name="T43" fmla="*/ 2147483646 h 307"/>
              <a:gd name="T44" fmla="*/ 2147483646 w 520"/>
              <a:gd name="T45" fmla="*/ 2147483646 h 307"/>
              <a:gd name="T46" fmla="*/ 2147483646 w 520"/>
              <a:gd name="T47" fmla="*/ 2147483646 h 307"/>
              <a:gd name="T48" fmla="*/ 2147483646 w 520"/>
              <a:gd name="T49" fmla="*/ 2147483646 h 307"/>
              <a:gd name="T50" fmla="*/ 2147483646 w 520"/>
              <a:gd name="T51" fmla="*/ 2147483646 h 307"/>
              <a:gd name="T52" fmla="*/ 2147483646 w 520"/>
              <a:gd name="T53" fmla="*/ 2147483646 h 307"/>
              <a:gd name="T54" fmla="*/ 2147483646 w 520"/>
              <a:gd name="T55" fmla="*/ 2147483646 h 307"/>
              <a:gd name="T56" fmla="*/ 2147483646 w 520"/>
              <a:gd name="T57" fmla="*/ 2147483646 h 307"/>
              <a:gd name="T58" fmla="*/ 2147483646 w 520"/>
              <a:gd name="T59" fmla="*/ 2147483646 h 307"/>
              <a:gd name="T60" fmla="*/ 2147483646 w 520"/>
              <a:gd name="T61" fmla="*/ 2147483646 h 307"/>
              <a:gd name="T62" fmla="*/ 2147483646 w 520"/>
              <a:gd name="T63" fmla="*/ 2147483646 h 307"/>
              <a:gd name="T64" fmla="*/ 2147483646 w 520"/>
              <a:gd name="T65" fmla="*/ 2147483646 h 307"/>
              <a:gd name="T66" fmla="*/ 2147483646 w 520"/>
              <a:gd name="T67" fmla="*/ 2147483646 h 307"/>
              <a:gd name="T68" fmla="*/ 2147483646 w 520"/>
              <a:gd name="T69" fmla="*/ 2147483646 h 307"/>
              <a:gd name="T70" fmla="*/ 2147483646 w 520"/>
              <a:gd name="T71" fmla="*/ 2147483646 h 307"/>
              <a:gd name="T72" fmla="*/ 2147483646 w 520"/>
              <a:gd name="T73" fmla="*/ 2147483646 h 307"/>
              <a:gd name="T74" fmla="*/ 2147483646 w 520"/>
              <a:gd name="T75" fmla="*/ 2147483646 h 307"/>
              <a:gd name="T76" fmla="*/ 2147483646 w 520"/>
              <a:gd name="T77" fmla="*/ 2147483646 h 307"/>
              <a:gd name="T78" fmla="*/ 2147483646 w 520"/>
              <a:gd name="T79" fmla="*/ 2147483646 h 307"/>
              <a:gd name="T80" fmla="*/ 2147483646 w 520"/>
              <a:gd name="T81" fmla="*/ 2147483646 h 307"/>
              <a:gd name="T82" fmla="*/ 2147483646 w 520"/>
              <a:gd name="T83" fmla="*/ 2147483646 h 307"/>
              <a:gd name="T84" fmla="*/ 2147483646 w 520"/>
              <a:gd name="T85" fmla="*/ 2147483646 h 3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0" h="307">
                <a:moveTo>
                  <a:pt x="430" y="92"/>
                </a:moveTo>
                <a:cubicBezTo>
                  <a:pt x="427" y="91"/>
                  <a:pt x="424" y="90"/>
                  <a:pt x="422" y="90"/>
                </a:cubicBezTo>
                <a:cubicBezTo>
                  <a:pt x="419" y="90"/>
                  <a:pt x="417" y="91"/>
                  <a:pt x="416" y="93"/>
                </a:cubicBezTo>
                <a:cubicBezTo>
                  <a:pt x="401" y="43"/>
                  <a:pt x="356" y="6"/>
                  <a:pt x="304" y="1"/>
                </a:cubicBezTo>
                <a:cubicBezTo>
                  <a:pt x="300" y="0"/>
                  <a:pt x="296" y="0"/>
                  <a:pt x="292" y="0"/>
                </a:cubicBezTo>
                <a:cubicBezTo>
                  <a:pt x="253" y="0"/>
                  <a:pt x="217" y="17"/>
                  <a:pt x="199" y="45"/>
                </a:cubicBezTo>
                <a:cubicBezTo>
                  <a:pt x="187" y="39"/>
                  <a:pt x="174" y="36"/>
                  <a:pt x="161" y="36"/>
                </a:cubicBezTo>
                <a:cubicBezTo>
                  <a:pt x="154" y="36"/>
                  <a:pt x="147" y="37"/>
                  <a:pt x="141" y="39"/>
                </a:cubicBezTo>
                <a:cubicBezTo>
                  <a:pt x="114" y="46"/>
                  <a:pt x="92" y="65"/>
                  <a:pt x="86" y="90"/>
                </a:cubicBezTo>
                <a:cubicBezTo>
                  <a:pt x="75" y="90"/>
                  <a:pt x="65" y="92"/>
                  <a:pt x="56" y="96"/>
                </a:cubicBezTo>
                <a:cubicBezTo>
                  <a:pt x="23" y="110"/>
                  <a:pt x="0" y="142"/>
                  <a:pt x="2" y="186"/>
                </a:cubicBezTo>
                <a:cubicBezTo>
                  <a:pt x="10" y="183"/>
                  <a:pt x="19" y="182"/>
                  <a:pt x="28" y="182"/>
                </a:cubicBezTo>
                <a:cubicBezTo>
                  <a:pt x="35" y="182"/>
                  <a:pt x="35" y="182"/>
                  <a:pt x="35" y="182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43" y="154"/>
                  <a:pt x="61" y="136"/>
                  <a:pt x="83" y="130"/>
                </a:cubicBezTo>
                <a:cubicBezTo>
                  <a:pt x="88" y="129"/>
                  <a:pt x="93" y="129"/>
                  <a:pt x="98" y="129"/>
                </a:cubicBezTo>
                <a:cubicBezTo>
                  <a:pt x="100" y="129"/>
                  <a:pt x="102" y="129"/>
                  <a:pt x="104" y="129"/>
                </a:cubicBezTo>
                <a:cubicBezTo>
                  <a:pt x="108" y="129"/>
                  <a:pt x="113" y="128"/>
                  <a:pt x="120" y="127"/>
                </a:cubicBezTo>
                <a:cubicBezTo>
                  <a:pt x="122" y="118"/>
                  <a:pt x="122" y="118"/>
                  <a:pt x="122" y="118"/>
                </a:cubicBezTo>
                <a:cubicBezTo>
                  <a:pt x="126" y="101"/>
                  <a:pt x="137" y="88"/>
                  <a:pt x="152" y="84"/>
                </a:cubicBezTo>
                <a:cubicBezTo>
                  <a:pt x="155" y="83"/>
                  <a:pt x="158" y="83"/>
                  <a:pt x="161" y="83"/>
                </a:cubicBezTo>
                <a:cubicBezTo>
                  <a:pt x="170" y="83"/>
                  <a:pt x="180" y="86"/>
                  <a:pt x="188" y="93"/>
                </a:cubicBezTo>
                <a:cubicBezTo>
                  <a:pt x="195" y="99"/>
                  <a:pt x="195" y="99"/>
                  <a:pt x="195" y="99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204" y="96"/>
                  <a:pt x="210" y="95"/>
                  <a:pt x="216" y="94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236" y="62"/>
                  <a:pt x="262" y="47"/>
                  <a:pt x="298" y="47"/>
                </a:cubicBezTo>
                <a:cubicBezTo>
                  <a:pt x="299" y="47"/>
                  <a:pt x="299" y="47"/>
                  <a:pt x="300" y="47"/>
                </a:cubicBezTo>
                <a:cubicBezTo>
                  <a:pt x="336" y="51"/>
                  <a:pt x="368" y="81"/>
                  <a:pt x="374" y="117"/>
                </a:cubicBezTo>
                <a:cubicBezTo>
                  <a:pt x="382" y="140"/>
                  <a:pt x="382" y="140"/>
                  <a:pt x="382" y="140"/>
                </a:cubicBezTo>
                <a:cubicBezTo>
                  <a:pt x="401" y="137"/>
                  <a:pt x="401" y="137"/>
                  <a:pt x="401" y="137"/>
                </a:cubicBezTo>
                <a:cubicBezTo>
                  <a:pt x="404" y="136"/>
                  <a:pt x="407" y="136"/>
                  <a:pt x="410" y="136"/>
                </a:cubicBezTo>
                <a:cubicBezTo>
                  <a:pt x="413" y="136"/>
                  <a:pt x="417" y="136"/>
                  <a:pt x="420" y="137"/>
                </a:cubicBezTo>
                <a:cubicBezTo>
                  <a:pt x="450" y="144"/>
                  <a:pt x="468" y="180"/>
                  <a:pt x="460" y="217"/>
                </a:cubicBezTo>
                <a:cubicBezTo>
                  <a:pt x="457" y="231"/>
                  <a:pt x="454" y="244"/>
                  <a:pt x="428" y="259"/>
                </a:cubicBezTo>
                <a:cubicBezTo>
                  <a:pt x="430" y="271"/>
                  <a:pt x="429" y="282"/>
                  <a:pt x="427" y="293"/>
                </a:cubicBezTo>
                <a:cubicBezTo>
                  <a:pt x="430" y="299"/>
                  <a:pt x="430" y="299"/>
                  <a:pt x="430" y="299"/>
                </a:cubicBezTo>
                <a:cubicBezTo>
                  <a:pt x="425" y="298"/>
                  <a:pt x="425" y="298"/>
                  <a:pt x="425" y="298"/>
                </a:cubicBezTo>
                <a:cubicBezTo>
                  <a:pt x="422" y="307"/>
                  <a:pt x="422" y="307"/>
                  <a:pt x="422" y="307"/>
                </a:cubicBezTo>
                <a:cubicBezTo>
                  <a:pt x="431" y="304"/>
                  <a:pt x="431" y="304"/>
                  <a:pt x="431" y="304"/>
                </a:cubicBezTo>
                <a:cubicBezTo>
                  <a:pt x="474" y="291"/>
                  <a:pt x="497" y="268"/>
                  <a:pt x="506" y="227"/>
                </a:cubicBezTo>
                <a:cubicBezTo>
                  <a:pt x="520" y="165"/>
                  <a:pt x="486" y="104"/>
                  <a:pt x="430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64"/>
          <p:cNvSpPr/>
          <p:nvPr/>
        </p:nvSpPr>
        <p:spPr bwMode="auto">
          <a:xfrm>
            <a:off x="10313988" y="1744663"/>
            <a:ext cx="503237" cy="285750"/>
          </a:xfrm>
          <a:custGeom>
            <a:avLst/>
            <a:gdLst>
              <a:gd name="T0" fmla="*/ 2147483646 w 477"/>
              <a:gd name="T1" fmla="*/ 2147483646 h 271"/>
              <a:gd name="T2" fmla="*/ 2147483646 w 477"/>
              <a:gd name="T3" fmla="*/ 2147483646 h 271"/>
              <a:gd name="T4" fmla="*/ 2147483646 w 477"/>
              <a:gd name="T5" fmla="*/ 2147483646 h 271"/>
              <a:gd name="T6" fmla="*/ 2147483646 w 477"/>
              <a:gd name="T7" fmla="*/ 2147483646 h 271"/>
              <a:gd name="T8" fmla="*/ 2147483646 w 477"/>
              <a:gd name="T9" fmla="*/ 2147483646 h 271"/>
              <a:gd name="T10" fmla="*/ 2147483646 w 477"/>
              <a:gd name="T11" fmla="*/ 0 h 271"/>
              <a:gd name="T12" fmla="*/ 2147483646 w 477"/>
              <a:gd name="T13" fmla="*/ 2147483646 h 271"/>
              <a:gd name="T14" fmla="*/ 2147483646 w 477"/>
              <a:gd name="T15" fmla="*/ 2147483646 h 271"/>
              <a:gd name="T16" fmla="*/ 2147483646 w 477"/>
              <a:gd name="T17" fmla="*/ 2147483646 h 271"/>
              <a:gd name="T18" fmla="*/ 2147483646 w 477"/>
              <a:gd name="T19" fmla="*/ 2147483646 h 271"/>
              <a:gd name="T20" fmla="*/ 2147483646 w 477"/>
              <a:gd name="T21" fmla="*/ 2147483646 h 271"/>
              <a:gd name="T22" fmla="*/ 2147483646 w 477"/>
              <a:gd name="T23" fmla="*/ 2147483646 h 271"/>
              <a:gd name="T24" fmla="*/ 2147483646 w 477"/>
              <a:gd name="T25" fmla="*/ 2147483646 h 271"/>
              <a:gd name="T26" fmla="*/ 2147483646 w 477"/>
              <a:gd name="T27" fmla="*/ 2147483646 h 271"/>
              <a:gd name="T28" fmla="*/ 2147483646 w 477"/>
              <a:gd name="T29" fmla="*/ 2147483646 h 271"/>
              <a:gd name="T30" fmla="*/ 2147483646 w 477"/>
              <a:gd name="T31" fmla="*/ 2147483646 h 271"/>
              <a:gd name="T32" fmla="*/ 2147483646 w 477"/>
              <a:gd name="T33" fmla="*/ 2147483646 h 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7" h="271">
                <a:moveTo>
                  <a:pt x="463" y="130"/>
                </a:moveTo>
                <a:cubicBezTo>
                  <a:pt x="452" y="110"/>
                  <a:pt x="435" y="96"/>
                  <a:pt x="414" y="91"/>
                </a:cubicBezTo>
                <a:cubicBezTo>
                  <a:pt x="409" y="90"/>
                  <a:pt x="404" y="90"/>
                  <a:pt x="399" y="90"/>
                </a:cubicBezTo>
                <a:cubicBezTo>
                  <a:pt x="396" y="90"/>
                  <a:pt x="387" y="90"/>
                  <a:pt x="384" y="89"/>
                </a:cubicBezTo>
                <a:cubicBezTo>
                  <a:pt x="377" y="43"/>
                  <a:pt x="336" y="5"/>
                  <a:pt x="289" y="1"/>
                </a:cubicBezTo>
                <a:cubicBezTo>
                  <a:pt x="286" y="1"/>
                  <a:pt x="282" y="0"/>
                  <a:pt x="279" y="0"/>
                </a:cubicBezTo>
                <a:cubicBezTo>
                  <a:pt x="241" y="0"/>
                  <a:pt x="207" y="20"/>
                  <a:pt x="188" y="51"/>
                </a:cubicBezTo>
                <a:cubicBezTo>
                  <a:pt x="176" y="42"/>
                  <a:pt x="161" y="36"/>
                  <a:pt x="147" y="36"/>
                </a:cubicBezTo>
                <a:cubicBezTo>
                  <a:pt x="142" y="36"/>
                  <a:pt x="137" y="37"/>
                  <a:pt x="132" y="38"/>
                </a:cubicBezTo>
                <a:cubicBezTo>
                  <a:pt x="109" y="44"/>
                  <a:pt x="91" y="63"/>
                  <a:pt x="84" y="93"/>
                </a:cubicBezTo>
                <a:cubicBezTo>
                  <a:pt x="75" y="90"/>
                  <a:pt x="75" y="90"/>
                  <a:pt x="75" y="90"/>
                </a:cubicBezTo>
                <a:cubicBezTo>
                  <a:pt x="66" y="90"/>
                  <a:pt x="58" y="91"/>
                  <a:pt x="49" y="94"/>
                </a:cubicBezTo>
                <a:cubicBezTo>
                  <a:pt x="30" y="102"/>
                  <a:pt x="16" y="118"/>
                  <a:pt x="8" y="138"/>
                </a:cubicBezTo>
                <a:cubicBezTo>
                  <a:pt x="0" y="158"/>
                  <a:pt x="1" y="181"/>
                  <a:pt x="9" y="202"/>
                </a:cubicBezTo>
                <a:cubicBezTo>
                  <a:pt x="27" y="244"/>
                  <a:pt x="73" y="271"/>
                  <a:pt x="254" y="271"/>
                </a:cubicBezTo>
                <a:cubicBezTo>
                  <a:pt x="441" y="271"/>
                  <a:pt x="462" y="242"/>
                  <a:pt x="472" y="197"/>
                </a:cubicBezTo>
                <a:cubicBezTo>
                  <a:pt x="477" y="174"/>
                  <a:pt x="474" y="150"/>
                  <a:pt x="463" y="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65"/>
          <p:cNvSpPr>
            <a:spLocks noEditPoints="1"/>
          </p:cNvSpPr>
          <p:nvPr/>
        </p:nvSpPr>
        <p:spPr bwMode="auto">
          <a:xfrm>
            <a:off x="5819775" y="4044950"/>
            <a:ext cx="496888" cy="496888"/>
          </a:xfrm>
          <a:custGeom>
            <a:avLst/>
            <a:gdLst>
              <a:gd name="T0" fmla="*/ 2147483646 w 471"/>
              <a:gd name="T1" fmla="*/ 0 h 471"/>
              <a:gd name="T2" fmla="*/ 0 w 471"/>
              <a:gd name="T3" fmla="*/ 2147483646 h 471"/>
              <a:gd name="T4" fmla="*/ 2147483646 w 471"/>
              <a:gd name="T5" fmla="*/ 2147483646 h 471"/>
              <a:gd name="T6" fmla="*/ 2147483646 w 471"/>
              <a:gd name="T7" fmla="*/ 2147483646 h 471"/>
              <a:gd name="T8" fmla="*/ 2147483646 w 471"/>
              <a:gd name="T9" fmla="*/ 0 h 471"/>
              <a:gd name="T10" fmla="*/ 2147483646 w 471"/>
              <a:gd name="T11" fmla="*/ 2147483646 h 471"/>
              <a:gd name="T12" fmla="*/ 2147483646 w 471"/>
              <a:gd name="T13" fmla="*/ 2147483646 h 471"/>
              <a:gd name="T14" fmla="*/ 2147483646 w 471"/>
              <a:gd name="T15" fmla="*/ 2147483646 h 471"/>
              <a:gd name="T16" fmla="*/ 2147483646 w 471"/>
              <a:gd name="T17" fmla="*/ 2147483646 h 471"/>
              <a:gd name="T18" fmla="*/ 2147483646 w 471"/>
              <a:gd name="T19" fmla="*/ 2147483646 h 471"/>
              <a:gd name="T20" fmla="*/ 2147483646 w 471"/>
              <a:gd name="T21" fmla="*/ 2147483646 h 471"/>
              <a:gd name="T22" fmla="*/ 2147483646 w 471"/>
              <a:gd name="T23" fmla="*/ 2147483646 h 471"/>
              <a:gd name="T24" fmla="*/ 2147483646 w 471"/>
              <a:gd name="T25" fmla="*/ 2147483646 h 471"/>
              <a:gd name="T26" fmla="*/ 2147483646 w 471"/>
              <a:gd name="T27" fmla="*/ 2147483646 h 471"/>
              <a:gd name="T28" fmla="*/ 2147483646 w 471"/>
              <a:gd name="T29" fmla="*/ 2147483646 h 4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71" h="471">
                <a:moveTo>
                  <a:pt x="235" y="0"/>
                </a:moveTo>
                <a:cubicBezTo>
                  <a:pt x="106" y="0"/>
                  <a:pt x="0" y="106"/>
                  <a:pt x="0" y="236"/>
                </a:cubicBezTo>
                <a:cubicBezTo>
                  <a:pt x="0" y="365"/>
                  <a:pt x="106" y="471"/>
                  <a:pt x="235" y="471"/>
                </a:cubicBezTo>
                <a:cubicBezTo>
                  <a:pt x="365" y="471"/>
                  <a:pt x="471" y="365"/>
                  <a:pt x="471" y="236"/>
                </a:cubicBezTo>
                <a:cubicBezTo>
                  <a:pt x="471" y="106"/>
                  <a:pt x="365" y="0"/>
                  <a:pt x="235" y="0"/>
                </a:cubicBezTo>
                <a:close/>
                <a:moveTo>
                  <a:pt x="199" y="84"/>
                </a:moveTo>
                <a:cubicBezTo>
                  <a:pt x="271" y="84"/>
                  <a:pt x="271" y="84"/>
                  <a:pt x="271" y="84"/>
                </a:cubicBezTo>
                <a:cubicBezTo>
                  <a:pt x="271" y="141"/>
                  <a:pt x="271" y="141"/>
                  <a:pt x="271" y="141"/>
                </a:cubicBezTo>
                <a:cubicBezTo>
                  <a:pt x="199" y="141"/>
                  <a:pt x="199" y="141"/>
                  <a:pt x="199" y="141"/>
                </a:cubicBezTo>
                <a:lnTo>
                  <a:pt x="199" y="84"/>
                </a:lnTo>
                <a:close/>
                <a:moveTo>
                  <a:pt x="272" y="390"/>
                </a:moveTo>
                <a:cubicBezTo>
                  <a:pt x="199" y="390"/>
                  <a:pt x="199" y="390"/>
                  <a:pt x="199" y="390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272" y="203"/>
                  <a:pt x="272" y="203"/>
                  <a:pt x="272" y="203"/>
                </a:cubicBezTo>
                <a:lnTo>
                  <a:pt x="272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166"/>
          <p:cNvSpPr>
            <a:spLocks noEditPoints="1"/>
          </p:cNvSpPr>
          <p:nvPr/>
        </p:nvSpPr>
        <p:spPr bwMode="auto">
          <a:xfrm>
            <a:off x="8120063" y="2936875"/>
            <a:ext cx="412750" cy="331788"/>
          </a:xfrm>
          <a:custGeom>
            <a:avLst/>
            <a:gdLst>
              <a:gd name="T0" fmla="*/ 2147483646 w 391"/>
              <a:gd name="T1" fmla="*/ 0 h 315"/>
              <a:gd name="T2" fmla="*/ 2147483646 w 391"/>
              <a:gd name="T3" fmla="*/ 0 h 315"/>
              <a:gd name="T4" fmla="*/ 0 w 391"/>
              <a:gd name="T5" fmla="*/ 2147483646 h 315"/>
              <a:gd name="T6" fmla="*/ 0 w 391"/>
              <a:gd name="T7" fmla="*/ 2147483646 h 315"/>
              <a:gd name="T8" fmla="*/ 2147483646 w 391"/>
              <a:gd name="T9" fmla="*/ 2147483646 h 315"/>
              <a:gd name="T10" fmla="*/ 2147483646 w 391"/>
              <a:gd name="T11" fmla="*/ 2147483646 h 315"/>
              <a:gd name="T12" fmla="*/ 2147483646 w 391"/>
              <a:gd name="T13" fmla="*/ 2147483646 h 315"/>
              <a:gd name="T14" fmla="*/ 2147483646 w 391"/>
              <a:gd name="T15" fmla="*/ 2147483646 h 315"/>
              <a:gd name="T16" fmla="*/ 2147483646 w 391"/>
              <a:gd name="T17" fmla="*/ 0 h 315"/>
              <a:gd name="T18" fmla="*/ 2147483646 w 391"/>
              <a:gd name="T19" fmla="*/ 2147483646 h 315"/>
              <a:gd name="T20" fmla="*/ 2147483646 w 391"/>
              <a:gd name="T21" fmla="*/ 2147483646 h 315"/>
              <a:gd name="T22" fmla="*/ 2147483646 w 391"/>
              <a:gd name="T23" fmla="*/ 2147483646 h 315"/>
              <a:gd name="T24" fmla="*/ 2147483646 w 391"/>
              <a:gd name="T25" fmla="*/ 2147483646 h 315"/>
              <a:gd name="T26" fmla="*/ 2147483646 w 391"/>
              <a:gd name="T27" fmla="*/ 2147483646 h 315"/>
              <a:gd name="T28" fmla="*/ 2147483646 w 391"/>
              <a:gd name="T29" fmla="*/ 2147483646 h 315"/>
              <a:gd name="T30" fmla="*/ 2147483646 w 391"/>
              <a:gd name="T31" fmla="*/ 2147483646 h 315"/>
              <a:gd name="T32" fmla="*/ 2147483646 w 391"/>
              <a:gd name="T33" fmla="*/ 2147483646 h 315"/>
              <a:gd name="T34" fmla="*/ 2147483646 w 391"/>
              <a:gd name="T35" fmla="*/ 2147483646 h 315"/>
              <a:gd name="T36" fmla="*/ 2147483646 w 391"/>
              <a:gd name="T37" fmla="*/ 2147483646 h 315"/>
              <a:gd name="T38" fmla="*/ 2147483646 w 391"/>
              <a:gd name="T39" fmla="*/ 2147483646 h 3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1" h="315">
                <a:moveTo>
                  <a:pt x="32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4"/>
                  <a:pt x="0" y="5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91"/>
                  <a:pt x="28" y="315"/>
                  <a:pt x="63" y="315"/>
                </a:cubicBezTo>
                <a:cubicBezTo>
                  <a:pt x="327" y="315"/>
                  <a:pt x="327" y="315"/>
                  <a:pt x="327" y="315"/>
                </a:cubicBezTo>
                <a:cubicBezTo>
                  <a:pt x="362" y="315"/>
                  <a:pt x="391" y="291"/>
                  <a:pt x="391" y="262"/>
                </a:cubicBezTo>
                <a:cubicBezTo>
                  <a:pt x="391" y="53"/>
                  <a:pt x="391" y="53"/>
                  <a:pt x="391" y="53"/>
                </a:cubicBezTo>
                <a:cubicBezTo>
                  <a:pt x="391" y="24"/>
                  <a:pt x="362" y="0"/>
                  <a:pt x="327" y="0"/>
                </a:cubicBezTo>
                <a:close/>
                <a:moveTo>
                  <a:pt x="210" y="139"/>
                </a:moveTo>
                <a:cubicBezTo>
                  <a:pt x="203" y="142"/>
                  <a:pt x="203" y="142"/>
                  <a:pt x="203" y="142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1" y="171"/>
                  <a:pt x="198" y="194"/>
                  <a:pt x="195" y="210"/>
                </a:cubicBezTo>
                <a:cubicBezTo>
                  <a:pt x="192" y="194"/>
                  <a:pt x="189" y="171"/>
                  <a:pt x="188" y="150"/>
                </a:cubicBezTo>
                <a:cubicBezTo>
                  <a:pt x="188" y="142"/>
                  <a:pt x="188" y="142"/>
                  <a:pt x="188" y="142"/>
                </a:cubicBezTo>
                <a:cubicBezTo>
                  <a:pt x="180" y="139"/>
                  <a:pt x="180" y="139"/>
                  <a:pt x="180" y="139"/>
                </a:cubicBezTo>
                <a:cubicBezTo>
                  <a:pt x="168" y="135"/>
                  <a:pt x="161" y="127"/>
                  <a:pt x="161" y="118"/>
                </a:cubicBezTo>
                <a:cubicBezTo>
                  <a:pt x="161" y="104"/>
                  <a:pt x="177" y="93"/>
                  <a:pt x="195" y="93"/>
                </a:cubicBezTo>
                <a:cubicBezTo>
                  <a:pt x="214" y="93"/>
                  <a:pt x="229" y="104"/>
                  <a:pt x="229" y="118"/>
                </a:cubicBezTo>
                <a:cubicBezTo>
                  <a:pt x="229" y="127"/>
                  <a:pt x="222" y="135"/>
                  <a:pt x="210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167"/>
          <p:cNvSpPr/>
          <p:nvPr/>
        </p:nvSpPr>
        <p:spPr bwMode="auto">
          <a:xfrm>
            <a:off x="8148638" y="2706688"/>
            <a:ext cx="355600" cy="222250"/>
          </a:xfrm>
          <a:custGeom>
            <a:avLst/>
            <a:gdLst>
              <a:gd name="T0" fmla="*/ 2147483646 w 336"/>
              <a:gd name="T1" fmla="*/ 2147483646 h 210"/>
              <a:gd name="T2" fmla="*/ 2147483646 w 336"/>
              <a:gd name="T3" fmla="*/ 2147483646 h 210"/>
              <a:gd name="T4" fmla="*/ 2147483646 w 336"/>
              <a:gd name="T5" fmla="*/ 2147483646 h 210"/>
              <a:gd name="T6" fmla="*/ 2147483646 w 336"/>
              <a:gd name="T7" fmla="*/ 2147483646 h 210"/>
              <a:gd name="T8" fmla="*/ 2147483646 w 336"/>
              <a:gd name="T9" fmla="*/ 2147483646 h 210"/>
              <a:gd name="T10" fmla="*/ 2147483646 w 336"/>
              <a:gd name="T11" fmla="*/ 2147483646 h 210"/>
              <a:gd name="T12" fmla="*/ 2147483646 w 336"/>
              <a:gd name="T13" fmla="*/ 0 h 210"/>
              <a:gd name="T14" fmla="*/ 0 w 336"/>
              <a:gd name="T15" fmla="*/ 2147483646 h 210"/>
              <a:gd name="T16" fmla="*/ 2147483646 w 336"/>
              <a:gd name="T17" fmla="*/ 2147483646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6" h="210">
                <a:moveTo>
                  <a:pt x="46" y="210"/>
                </a:moveTo>
                <a:cubicBezTo>
                  <a:pt x="71" y="210"/>
                  <a:pt x="91" y="190"/>
                  <a:pt x="91" y="165"/>
                </a:cubicBezTo>
                <a:cubicBezTo>
                  <a:pt x="91" y="123"/>
                  <a:pt x="126" y="90"/>
                  <a:pt x="168" y="90"/>
                </a:cubicBezTo>
                <a:cubicBezTo>
                  <a:pt x="211" y="90"/>
                  <a:pt x="245" y="123"/>
                  <a:pt x="245" y="165"/>
                </a:cubicBezTo>
                <a:cubicBezTo>
                  <a:pt x="245" y="190"/>
                  <a:pt x="266" y="210"/>
                  <a:pt x="291" y="210"/>
                </a:cubicBezTo>
                <a:cubicBezTo>
                  <a:pt x="315" y="210"/>
                  <a:pt x="336" y="190"/>
                  <a:pt x="336" y="165"/>
                </a:cubicBezTo>
                <a:cubicBezTo>
                  <a:pt x="336" y="74"/>
                  <a:pt x="261" y="0"/>
                  <a:pt x="168" y="0"/>
                </a:cubicBezTo>
                <a:cubicBezTo>
                  <a:pt x="76" y="0"/>
                  <a:pt x="0" y="74"/>
                  <a:pt x="0" y="165"/>
                </a:cubicBezTo>
                <a:cubicBezTo>
                  <a:pt x="0" y="190"/>
                  <a:pt x="21" y="210"/>
                  <a:pt x="46" y="2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168"/>
          <p:cNvSpPr>
            <a:spLocks noEditPoints="1"/>
          </p:cNvSpPr>
          <p:nvPr/>
        </p:nvSpPr>
        <p:spPr bwMode="auto">
          <a:xfrm>
            <a:off x="9124950" y="2219325"/>
            <a:ext cx="606425" cy="479425"/>
          </a:xfrm>
          <a:custGeom>
            <a:avLst/>
            <a:gdLst>
              <a:gd name="T0" fmla="*/ 2147483646 w 574"/>
              <a:gd name="T1" fmla="*/ 2147483646 h 455"/>
              <a:gd name="T2" fmla="*/ 2147483646 w 574"/>
              <a:gd name="T3" fmla="*/ 0 h 455"/>
              <a:gd name="T4" fmla="*/ 0 w 574"/>
              <a:gd name="T5" fmla="*/ 2147483646 h 455"/>
              <a:gd name="T6" fmla="*/ 2147483646 w 574"/>
              <a:gd name="T7" fmla="*/ 2147483646 h 455"/>
              <a:gd name="T8" fmla="*/ 2147483646 w 574"/>
              <a:gd name="T9" fmla="*/ 2147483646 h 455"/>
              <a:gd name="T10" fmla="*/ 2147483646 w 574"/>
              <a:gd name="T11" fmla="*/ 2147483646 h 455"/>
              <a:gd name="T12" fmla="*/ 2147483646 w 574"/>
              <a:gd name="T13" fmla="*/ 2147483646 h 455"/>
              <a:gd name="T14" fmla="*/ 2147483646 w 574"/>
              <a:gd name="T15" fmla="*/ 2147483646 h 455"/>
              <a:gd name="T16" fmla="*/ 2147483646 w 574"/>
              <a:gd name="T17" fmla="*/ 2147483646 h 455"/>
              <a:gd name="T18" fmla="*/ 2147483646 w 574"/>
              <a:gd name="T19" fmla="*/ 2147483646 h 455"/>
              <a:gd name="T20" fmla="*/ 2147483646 w 574"/>
              <a:gd name="T21" fmla="*/ 2147483646 h 455"/>
              <a:gd name="T22" fmla="*/ 2147483646 w 574"/>
              <a:gd name="T23" fmla="*/ 2147483646 h 455"/>
              <a:gd name="T24" fmla="*/ 2147483646 w 574"/>
              <a:gd name="T25" fmla="*/ 2147483646 h 455"/>
              <a:gd name="T26" fmla="*/ 2147483646 w 574"/>
              <a:gd name="T27" fmla="*/ 2147483646 h 455"/>
              <a:gd name="T28" fmla="*/ 2147483646 w 574"/>
              <a:gd name="T29" fmla="*/ 2147483646 h 455"/>
              <a:gd name="T30" fmla="*/ 2147483646 w 574"/>
              <a:gd name="T31" fmla="*/ 2147483646 h 455"/>
              <a:gd name="T32" fmla="*/ 2147483646 w 574"/>
              <a:gd name="T33" fmla="*/ 2147483646 h 455"/>
              <a:gd name="T34" fmla="*/ 2147483646 w 574"/>
              <a:gd name="T35" fmla="*/ 2147483646 h 455"/>
              <a:gd name="T36" fmla="*/ 2147483646 w 574"/>
              <a:gd name="T37" fmla="*/ 2147483646 h 455"/>
              <a:gd name="T38" fmla="*/ 2147483646 w 574"/>
              <a:gd name="T39" fmla="*/ 2147483646 h 455"/>
              <a:gd name="T40" fmla="*/ 2147483646 w 574"/>
              <a:gd name="T41" fmla="*/ 2147483646 h 455"/>
              <a:gd name="T42" fmla="*/ 2147483646 w 574"/>
              <a:gd name="T43" fmla="*/ 2147483646 h 455"/>
              <a:gd name="T44" fmla="*/ 2147483646 w 574"/>
              <a:gd name="T45" fmla="*/ 2147483646 h 455"/>
              <a:gd name="T46" fmla="*/ 2147483646 w 574"/>
              <a:gd name="T47" fmla="*/ 2147483646 h 455"/>
              <a:gd name="T48" fmla="*/ 2147483646 w 574"/>
              <a:gd name="T49" fmla="*/ 2147483646 h 455"/>
              <a:gd name="T50" fmla="*/ 2147483646 w 574"/>
              <a:gd name="T51" fmla="*/ 2147483646 h 455"/>
              <a:gd name="T52" fmla="*/ 2147483646 w 574"/>
              <a:gd name="T53" fmla="*/ 2147483646 h 455"/>
              <a:gd name="T54" fmla="*/ 2147483646 w 574"/>
              <a:gd name="T55" fmla="*/ 2147483646 h 455"/>
              <a:gd name="T56" fmla="*/ 2147483646 w 574"/>
              <a:gd name="T57" fmla="*/ 2147483646 h 455"/>
              <a:gd name="T58" fmla="*/ 2147483646 w 574"/>
              <a:gd name="T59" fmla="*/ 2147483646 h 455"/>
              <a:gd name="T60" fmla="*/ 2147483646 w 574"/>
              <a:gd name="T61" fmla="*/ 2147483646 h 455"/>
              <a:gd name="T62" fmla="*/ 2147483646 w 574"/>
              <a:gd name="T63" fmla="*/ 2147483646 h 455"/>
              <a:gd name="T64" fmla="*/ 2147483646 w 574"/>
              <a:gd name="T65" fmla="*/ 2147483646 h 455"/>
              <a:gd name="T66" fmla="*/ 2147483646 w 574"/>
              <a:gd name="T67" fmla="*/ 2147483646 h 4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4" h="455">
                <a:moveTo>
                  <a:pt x="403" y="102"/>
                </a:moveTo>
                <a:cubicBezTo>
                  <a:pt x="373" y="41"/>
                  <a:pt x="296" y="0"/>
                  <a:pt x="208" y="0"/>
                </a:cubicBezTo>
                <a:cubicBezTo>
                  <a:pt x="94" y="0"/>
                  <a:pt x="0" y="71"/>
                  <a:pt x="0" y="158"/>
                </a:cubicBezTo>
                <a:cubicBezTo>
                  <a:pt x="0" y="216"/>
                  <a:pt x="42" y="270"/>
                  <a:pt x="109" y="297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182" y="316"/>
                  <a:pt x="195" y="317"/>
                  <a:pt x="208" y="317"/>
                </a:cubicBezTo>
                <a:cubicBezTo>
                  <a:pt x="214" y="317"/>
                  <a:pt x="220" y="317"/>
                  <a:pt x="226" y="316"/>
                </a:cubicBezTo>
                <a:cubicBezTo>
                  <a:pt x="261" y="356"/>
                  <a:pt x="321" y="381"/>
                  <a:pt x="385" y="381"/>
                </a:cubicBezTo>
                <a:cubicBezTo>
                  <a:pt x="390" y="381"/>
                  <a:pt x="395" y="381"/>
                  <a:pt x="399" y="380"/>
                </a:cubicBezTo>
                <a:cubicBezTo>
                  <a:pt x="489" y="455"/>
                  <a:pt x="489" y="455"/>
                  <a:pt x="489" y="455"/>
                </a:cubicBezTo>
                <a:cubicBezTo>
                  <a:pt x="455" y="371"/>
                  <a:pt x="455" y="371"/>
                  <a:pt x="455" y="371"/>
                </a:cubicBezTo>
                <a:cubicBezTo>
                  <a:pt x="527" y="350"/>
                  <a:pt x="574" y="299"/>
                  <a:pt x="574" y="241"/>
                </a:cubicBezTo>
                <a:cubicBezTo>
                  <a:pt x="574" y="169"/>
                  <a:pt x="500" y="109"/>
                  <a:pt x="403" y="102"/>
                </a:cubicBezTo>
                <a:close/>
                <a:moveTo>
                  <a:pt x="117" y="179"/>
                </a:moveTo>
                <a:cubicBezTo>
                  <a:pt x="106" y="179"/>
                  <a:pt x="96" y="170"/>
                  <a:pt x="96" y="158"/>
                </a:cubicBezTo>
                <a:cubicBezTo>
                  <a:pt x="96" y="147"/>
                  <a:pt x="106" y="138"/>
                  <a:pt x="117" y="138"/>
                </a:cubicBezTo>
                <a:cubicBezTo>
                  <a:pt x="128" y="138"/>
                  <a:pt x="138" y="147"/>
                  <a:pt x="138" y="158"/>
                </a:cubicBezTo>
                <a:cubicBezTo>
                  <a:pt x="138" y="170"/>
                  <a:pt x="128" y="179"/>
                  <a:pt x="117" y="179"/>
                </a:cubicBezTo>
                <a:close/>
                <a:moveTo>
                  <a:pt x="208" y="179"/>
                </a:moveTo>
                <a:cubicBezTo>
                  <a:pt x="197" y="179"/>
                  <a:pt x="188" y="170"/>
                  <a:pt x="188" y="158"/>
                </a:cubicBezTo>
                <a:cubicBezTo>
                  <a:pt x="188" y="147"/>
                  <a:pt x="197" y="138"/>
                  <a:pt x="208" y="138"/>
                </a:cubicBezTo>
                <a:cubicBezTo>
                  <a:pt x="220" y="138"/>
                  <a:pt x="229" y="147"/>
                  <a:pt x="229" y="158"/>
                </a:cubicBezTo>
                <a:cubicBezTo>
                  <a:pt x="229" y="170"/>
                  <a:pt x="220" y="179"/>
                  <a:pt x="208" y="179"/>
                </a:cubicBezTo>
                <a:close/>
                <a:moveTo>
                  <a:pt x="279" y="158"/>
                </a:moveTo>
                <a:cubicBezTo>
                  <a:pt x="279" y="147"/>
                  <a:pt x="288" y="138"/>
                  <a:pt x="300" y="138"/>
                </a:cubicBezTo>
                <a:cubicBezTo>
                  <a:pt x="311" y="138"/>
                  <a:pt x="320" y="147"/>
                  <a:pt x="320" y="158"/>
                </a:cubicBezTo>
                <a:cubicBezTo>
                  <a:pt x="320" y="170"/>
                  <a:pt x="311" y="179"/>
                  <a:pt x="300" y="179"/>
                </a:cubicBezTo>
                <a:cubicBezTo>
                  <a:pt x="288" y="179"/>
                  <a:pt x="279" y="170"/>
                  <a:pt x="279" y="158"/>
                </a:cubicBezTo>
                <a:close/>
                <a:moveTo>
                  <a:pt x="385" y="318"/>
                </a:moveTo>
                <a:cubicBezTo>
                  <a:pt x="356" y="318"/>
                  <a:pt x="327" y="311"/>
                  <a:pt x="304" y="299"/>
                </a:cubicBezTo>
                <a:cubicBezTo>
                  <a:pt x="368" y="274"/>
                  <a:pt x="411" y="225"/>
                  <a:pt x="416" y="167"/>
                </a:cubicBezTo>
                <a:cubicBezTo>
                  <a:pt x="470" y="175"/>
                  <a:pt x="512" y="207"/>
                  <a:pt x="512" y="241"/>
                </a:cubicBezTo>
                <a:cubicBezTo>
                  <a:pt x="512" y="282"/>
                  <a:pt x="453" y="318"/>
                  <a:pt x="385" y="3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51"/>
          <p:cNvSpPr>
            <a:spLocks noChangeArrowheads="1"/>
          </p:cNvSpPr>
          <p:nvPr/>
        </p:nvSpPr>
        <p:spPr bwMode="auto">
          <a:xfrm>
            <a:off x="839788" y="14541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947738" y="1963738"/>
            <a:ext cx="25257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59"/>
          <p:cNvSpPr/>
          <p:nvPr/>
        </p:nvSpPr>
        <p:spPr bwMode="auto">
          <a:xfrm>
            <a:off x="3933825" y="3060700"/>
            <a:ext cx="1606550" cy="1392238"/>
          </a:xfrm>
          <a:custGeom>
            <a:avLst/>
            <a:gdLst>
              <a:gd name="T0" fmla="*/ 399684 w 1314"/>
              <a:gd name="T1" fmla="*/ 1392173 h 1139"/>
              <a:gd name="T2" fmla="*/ 0 w 1314"/>
              <a:gd name="T3" fmla="*/ 696698 h 1139"/>
              <a:gd name="T4" fmla="*/ 399684 w 1314"/>
              <a:gd name="T5" fmla="*/ 0 h 1139"/>
              <a:gd name="T6" fmla="*/ 1206387 w 1314"/>
              <a:gd name="T7" fmla="*/ 0 h 1139"/>
              <a:gd name="T8" fmla="*/ 1606071 w 1314"/>
              <a:gd name="T9" fmla="*/ 696698 h 1139"/>
              <a:gd name="T10" fmla="*/ 1206387 w 1314"/>
              <a:gd name="T11" fmla="*/ 1392173 h 1139"/>
              <a:gd name="T12" fmla="*/ 399684 w 1314"/>
              <a:gd name="T13" fmla="*/ 1392173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59"/>
          <p:cNvSpPr/>
          <p:nvPr/>
        </p:nvSpPr>
        <p:spPr bwMode="auto">
          <a:xfrm>
            <a:off x="5281613" y="2332038"/>
            <a:ext cx="1606550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59"/>
          <p:cNvSpPr/>
          <p:nvPr/>
        </p:nvSpPr>
        <p:spPr bwMode="auto">
          <a:xfrm>
            <a:off x="6592888" y="3095625"/>
            <a:ext cx="1606550" cy="1392238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9"/>
          <p:cNvSpPr/>
          <p:nvPr/>
        </p:nvSpPr>
        <p:spPr bwMode="auto">
          <a:xfrm>
            <a:off x="5291138" y="3798888"/>
            <a:ext cx="1604962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64"/>
          <p:cNvGrpSpPr/>
          <p:nvPr/>
        </p:nvGrpSpPr>
        <p:grpSpPr bwMode="auto">
          <a:xfrm>
            <a:off x="6684963" y="1635125"/>
            <a:ext cx="1536700" cy="1328738"/>
            <a:chOff x="6685148" y="1930674"/>
            <a:chExt cx="1535923" cy="1328000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6646863" y="4587875"/>
            <a:ext cx="1536700" cy="1328738"/>
            <a:chOff x="6646910" y="4883820"/>
            <a:chExt cx="1535923" cy="1328000"/>
          </a:xfrm>
        </p:grpSpPr>
        <p:sp>
          <p:nvSpPr>
            <p:cNvPr id="17" name="Freeform 9"/>
            <p:cNvSpPr/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019550" y="4613275"/>
            <a:ext cx="1536700" cy="1328738"/>
            <a:chOff x="4019550" y="4613275"/>
            <a:chExt cx="1536700" cy="1328738"/>
          </a:xfrm>
        </p:grpSpPr>
        <p:sp>
          <p:nvSpPr>
            <p:cNvPr id="23" name="Freeform 14"/>
            <p:cNvSpPr/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" name="组合 60"/>
            <p:cNvGrpSpPr/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25" name="Freeform 15"/>
              <p:cNvSpPr/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4" name="组合 65"/>
          <p:cNvGrpSpPr/>
          <p:nvPr/>
        </p:nvGrpSpPr>
        <p:grpSpPr bwMode="auto">
          <a:xfrm>
            <a:off x="4011613" y="1635125"/>
            <a:ext cx="1533525" cy="1328738"/>
            <a:chOff x="4010827" y="1930674"/>
            <a:chExt cx="1533533" cy="1328000"/>
          </a:xfrm>
        </p:grpSpPr>
        <p:sp>
          <p:nvSpPr>
            <p:cNvPr id="35" name="Freeform 24"/>
            <p:cNvSpPr/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3" name="矩形 12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6" grpId="0"/>
      <p:bldP spid="19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1"/>
          <p:cNvSpPr/>
          <p:nvPr/>
        </p:nvSpPr>
        <p:spPr bwMode="auto">
          <a:xfrm>
            <a:off x="5383213" y="2235200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9" name="MH_SubTitle_2"/>
          <p:cNvSpPr/>
          <p:nvPr/>
        </p:nvSpPr>
        <p:spPr bwMode="auto">
          <a:xfrm flipH="1">
            <a:off x="5383213" y="3511550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0" name="MH_SubTitle_3"/>
          <p:cNvSpPr/>
          <p:nvPr/>
        </p:nvSpPr>
        <p:spPr bwMode="auto">
          <a:xfrm>
            <a:off x="5383213" y="4786313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2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3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4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5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16" name="KSO_Shape"/>
          <p:cNvSpPr/>
          <p:nvPr/>
        </p:nvSpPr>
        <p:spPr bwMode="auto">
          <a:xfrm>
            <a:off x="5455931" y="2697273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5455931" y="3823536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5455931" y="4827705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04198" y="488641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0" name="MH_Others_1"/>
          <p:cNvSpPr txBox="1"/>
          <p:nvPr>
            <p:custDataLst>
              <p:tags r:id="rId1"/>
            </p:custDataLst>
          </p:nvPr>
        </p:nvSpPr>
        <p:spPr>
          <a:xfrm>
            <a:off x="1456598" y="1809728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426739" y="1739166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22" name="MH_Entry_2"/>
          <p:cNvSpPr/>
          <p:nvPr>
            <p:custDataLst>
              <p:tags r:id="rId3"/>
            </p:custDataLst>
          </p:nvPr>
        </p:nvSpPr>
        <p:spPr>
          <a:xfrm>
            <a:off x="7426739" y="2796375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23" name="MH_Number_2"/>
          <p:cNvSpPr/>
          <p:nvPr>
            <p:custDataLst>
              <p:tags r:id="rId4"/>
            </p:custDataLst>
          </p:nvPr>
        </p:nvSpPr>
        <p:spPr>
          <a:xfrm>
            <a:off x="6163541" y="2793177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MH_Number_1"/>
          <p:cNvSpPr/>
          <p:nvPr>
            <p:custDataLst>
              <p:tags r:id="rId5"/>
            </p:custDataLst>
          </p:nvPr>
        </p:nvSpPr>
        <p:spPr>
          <a:xfrm>
            <a:off x="6159682" y="3910532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Entry_1"/>
          <p:cNvSpPr/>
          <p:nvPr>
            <p:custDataLst>
              <p:tags r:id="rId6"/>
            </p:custDataLst>
          </p:nvPr>
        </p:nvSpPr>
        <p:spPr>
          <a:xfrm>
            <a:off x="7426739" y="3911064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26" name="MH_Entry_2"/>
          <p:cNvSpPr/>
          <p:nvPr>
            <p:custDataLst>
              <p:tags r:id="rId7"/>
            </p:custDataLst>
          </p:nvPr>
        </p:nvSpPr>
        <p:spPr>
          <a:xfrm>
            <a:off x="7426738" y="4933230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27" name="MH_Number_2"/>
          <p:cNvSpPr/>
          <p:nvPr>
            <p:custDataLst>
              <p:tags r:id="rId8"/>
            </p:custDataLst>
          </p:nvPr>
        </p:nvSpPr>
        <p:spPr>
          <a:xfrm>
            <a:off x="6159682" y="4933230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5455931" y="1623674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MH_Number_1"/>
          <p:cNvSpPr/>
          <p:nvPr>
            <p:custDataLst>
              <p:tags r:id="rId9"/>
            </p:custDataLst>
          </p:nvPr>
        </p:nvSpPr>
        <p:spPr>
          <a:xfrm>
            <a:off x="6154016" y="1725019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自由: 形状 29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23824" y="2404724"/>
            <a:ext cx="1576388" cy="4444999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454025" y="5688013"/>
            <a:ext cx="747713" cy="1285875"/>
            <a:chOff x="454025" y="5688013"/>
            <a:chExt cx="747713" cy="1285875"/>
          </a:xfrm>
        </p:grpSpPr>
        <p:sp>
          <p:nvSpPr>
            <p:cNvPr id="39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95762" y="5526088"/>
            <a:ext cx="704850" cy="1238251"/>
            <a:chOff x="4195762" y="5526088"/>
            <a:chExt cx="704850" cy="1238251"/>
          </a:xfrm>
        </p:grpSpPr>
        <p:sp>
          <p:nvSpPr>
            <p:cNvPr id="42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15"/>
          <p:cNvSpPr/>
          <p:nvPr/>
        </p:nvSpPr>
        <p:spPr bwMode="auto">
          <a:xfrm>
            <a:off x="1514475" y="6097588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381250" y="5756276"/>
            <a:ext cx="698500" cy="1149350"/>
            <a:chOff x="2381250" y="5756276"/>
            <a:chExt cx="698500" cy="1149350"/>
          </a:xfrm>
        </p:grpSpPr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19"/>
          <p:cNvSpPr/>
          <p:nvPr/>
        </p:nvSpPr>
        <p:spPr bwMode="auto">
          <a:xfrm>
            <a:off x="3419475" y="6061076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0"/>
          <p:cNvSpPr/>
          <p:nvPr/>
        </p:nvSpPr>
        <p:spPr bwMode="auto">
          <a:xfrm>
            <a:off x="-12701" y="6029326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1"/>
          <p:cNvSpPr/>
          <p:nvPr/>
        </p:nvSpPr>
        <p:spPr bwMode="auto">
          <a:xfrm>
            <a:off x="2652712" y="6099176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5"/>
          <p:cNvSpPr/>
          <p:nvPr/>
        </p:nvSpPr>
        <p:spPr bwMode="auto">
          <a:xfrm>
            <a:off x="1703922" y="4063889"/>
            <a:ext cx="1658937" cy="823644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5"/>
          <p:cNvSpPr/>
          <p:nvPr/>
        </p:nvSpPr>
        <p:spPr bwMode="auto">
          <a:xfrm rot="1581473">
            <a:off x="2541155" y="2889394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9"/>
          <p:cNvSpPr/>
          <p:nvPr/>
        </p:nvSpPr>
        <p:spPr bwMode="auto">
          <a:xfrm>
            <a:off x="3506259" y="4622777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4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1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8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8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5170254" y="2106088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6289088" y="220186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6390688" y="312261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5765213" y="400050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6200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96200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4643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4643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109"/>
          <p:cNvSpPr>
            <a:spLocks noEditPoints="1"/>
          </p:cNvSpPr>
          <p:nvPr/>
        </p:nvSpPr>
        <p:spPr bwMode="auto">
          <a:xfrm>
            <a:off x="3152775" y="1227138"/>
            <a:ext cx="5886450" cy="2909887"/>
          </a:xfrm>
          <a:custGeom>
            <a:avLst/>
            <a:gdLst>
              <a:gd name="T0" fmla="*/ 2147483646 w 1530"/>
              <a:gd name="T1" fmla="*/ 2147483646 h 755"/>
              <a:gd name="T2" fmla="*/ 2147483646 w 1530"/>
              <a:gd name="T3" fmla="*/ 2147483646 h 755"/>
              <a:gd name="T4" fmla="*/ 2147483646 w 1530"/>
              <a:gd name="T5" fmla="*/ 2147483646 h 755"/>
              <a:gd name="T6" fmla="*/ 2147483646 w 1530"/>
              <a:gd name="T7" fmla="*/ 2147483646 h 755"/>
              <a:gd name="T8" fmla="*/ 2147483646 w 1530"/>
              <a:gd name="T9" fmla="*/ 2147483646 h 755"/>
              <a:gd name="T10" fmla="*/ 2147483646 w 1530"/>
              <a:gd name="T11" fmla="*/ 2147483646 h 755"/>
              <a:gd name="T12" fmla="*/ 2147483646 w 1530"/>
              <a:gd name="T13" fmla="*/ 2147483646 h 755"/>
              <a:gd name="T14" fmla="*/ 2147483646 w 1530"/>
              <a:gd name="T15" fmla="*/ 2147483646 h 755"/>
              <a:gd name="T16" fmla="*/ 2147483646 w 1530"/>
              <a:gd name="T17" fmla="*/ 2147483646 h 755"/>
              <a:gd name="T18" fmla="*/ 2147483646 w 1530"/>
              <a:gd name="T19" fmla="*/ 2147483646 h 755"/>
              <a:gd name="T20" fmla="*/ 2147483646 w 1530"/>
              <a:gd name="T21" fmla="*/ 2147483646 h 755"/>
              <a:gd name="T22" fmla="*/ 2147483646 w 1530"/>
              <a:gd name="T23" fmla="*/ 2147483646 h 755"/>
              <a:gd name="T24" fmla="*/ 2147483646 w 1530"/>
              <a:gd name="T25" fmla="*/ 2147483646 h 755"/>
              <a:gd name="T26" fmla="*/ 2147483646 w 1530"/>
              <a:gd name="T27" fmla="*/ 2147483646 h 755"/>
              <a:gd name="T28" fmla="*/ 2147483646 w 1530"/>
              <a:gd name="T29" fmla="*/ 2147483646 h 755"/>
              <a:gd name="T30" fmla="*/ 2147483646 w 1530"/>
              <a:gd name="T31" fmla="*/ 2147483646 h 755"/>
              <a:gd name="T32" fmla="*/ 2147483646 w 1530"/>
              <a:gd name="T33" fmla="*/ 2147483646 h 755"/>
              <a:gd name="T34" fmla="*/ 2147483646 w 1530"/>
              <a:gd name="T35" fmla="*/ 2147483646 h 755"/>
              <a:gd name="T36" fmla="*/ 2147483646 w 1530"/>
              <a:gd name="T37" fmla="*/ 2147483646 h 755"/>
              <a:gd name="T38" fmla="*/ 2147483646 w 1530"/>
              <a:gd name="T39" fmla="*/ 2147483646 h 755"/>
              <a:gd name="T40" fmla="*/ 2147483646 w 1530"/>
              <a:gd name="T41" fmla="*/ 2147483646 h 755"/>
              <a:gd name="T42" fmla="*/ 2147483646 w 1530"/>
              <a:gd name="T43" fmla="*/ 2147483646 h 755"/>
              <a:gd name="T44" fmla="*/ 2147483646 w 1530"/>
              <a:gd name="T45" fmla="*/ 2147483646 h 755"/>
              <a:gd name="T46" fmla="*/ 2147483646 w 1530"/>
              <a:gd name="T47" fmla="*/ 2147483646 h 755"/>
              <a:gd name="T48" fmla="*/ 2147483646 w 1530"/>
              <a:gd name="T49" fmla="*/ 2147483646 h 755"/>
              <a:gd name="T50" fmla="*/ 2147483646 w 1530"/>
              <a:gd name="T51" fmla="*/ 2147483646 h 755"/>
              <a:gd name="T52" fmla="*/ 2147483646 w 1530"/>
              <a:gd name="T53" fmla="*/ 2147483646 h 755"/>
              <a:gd name="T54" fmla="*/ 2147483646 w 1530"/>
              <a:gd name="T55" fmla="*/ 2147483646 h 755"/>
              <a:gd name="T56" fmla="*/ 2147483646 w 1530"/>
              <a:gd name="T57" fmla="*/ 2147483646 h 755"/>
              <a:gd name="T58" fmla="*/ 2147483646 w 1530"/>
              <a:gd name="T59" fmla="*/ 2147483646 h 755"/>
              <a:gd name="T60" fmla="*/ 2147483646 w 1530"/>
              <a:gd name="T61" fmla="*/ 2147483646 h 755"/>
              <a:gd name="T62" fmla="*/ 2147483646 w 1530"/>
              <a:gd name="T63" fmla="*/ 2147483646 h 755"/>
              <a:gd name="T64" fmla="*/ 2147483646 w 1530"/>
              <a:gd name="T65" fmla="*/ 2147483646 h 755"/>
              <a:gd name="T66" fmla="*/ 2147483646 w 1530"/>
              <a:gd name="T67" fmla="*/ 2147483646 h 755"/>
              <a:gd name="T68" fmla="*/ 2147483646 w 1530"/>
              <a:gd name="T69" fmla="*/ 2147483646 h 755"/>
              <a:gd name="T70" fmla="*/ 2147483646 w 1530"/>
              <a:gd name="T71" fmla="*/ 2147483646 h 755"/>
              <a:gd name="T72" fmla="*/ 2147483646 w 1530"/>
              <a:gd name="T73" fmla="*/ 2147483646 h 755"/>
              <a:gd name="T74" fmla="*/ 2147483646 w 1530"/>
              <a:gd name="T75" fmla="*/ 2147483646 h 755"/>
              <a:gd name="T76" fmla="*/ 2147483646 w 1530"/>
              <a:gd name="T77" fmla="*/ 2147483646 h 755"/>
              <a:gd name="T78" fmla="*/ 2147483646 w 1530"/>
              <a:gd name="T79" fmla="*/ 2147483646 h 755"/>
              <a:gd name="T80" fmla="*/ 2147483646 w 1530"/>
              <a:gd name="T81" fmla="*/ 2147483646 h 755"/>
              <a:gd name="T82" fmla="*/ 2147483646 w 1530"/>
              <a:gd name="T83" fmla="*/ 2147483646 h 755"/>
              <a:gd name="T84" fmla="*/ 2147483646 w 1530"/>
              <a:gd name="T85" fmla="*/ 2147483646 h 755"/>
              <a:gd name="T86" fmla="*/ 2147483646 w 1530"/>
              <a:gd name="T87" fmla="*/ 2147483646 h 755"/>
              <a:gd name="T88" fmla="*/ 2147483646 w 1530"/>
              <a:gd name="T89" fmla="*/ 2147483646 h 755"/>
              <a:gd name="T90" fmla="*/ 2147483646 w 1530"/>
              <a:gd name="T91" fmla="*/ 2147483646 h 755"/>
              <a:gd name="T92" fmla="*/ 2147483646 w 1530"/>
              <a:gd name="T93" fmla="*/ 2147483646 h 755"/>
              <a:gd name="T94" fmla="*/ 2147483646 w 1530"/>
              <a:gd name="T95" fmla="*/ 2147483646 h 755"/>
              <a:gd name="T96" fmla="*/ 2147483646 w 1530"/>
              <a:gd name="T97" fmla="*/ 2147483646 h 755"/>
              <a:gd name="T98" fmla="*/ 2147483646 w 1530"/>
              <a:gd name="T99" fmla="*/ 2147483646 h 755"/>
              <a:gd name="T100" fmla="*/ 2147483646 w 1530"/>
              <a:gd name="T101" fmla="*/ 2147483646 h 755"/>
              <a:gd name="T102" fmla="*/ 2147483646 w 1530"/>
              <a:gd name="T103" fmla="*/ 2147483646 h 755"/>
              <a:gd name="T104" fmla="*/ 2147483646 w 1530"/>
              <a:gd name="T105" fmla="*/ 2147483646 h 755"/>
              <a:gd name="T106" fmla="*/ 2147483646 w 1530"/>
              <a:gd name="T107" fmla="*/ 2147483646 h 755"/>
              <a:gd name="T108" fmla="*/ 2147483646 w 1530"/>
              <a:gd name="T109" fmla="*/ 2147483646 h 755"/>
              <a:gd name="T110" fmla="*/ 2147483646 w 1530"/>
              <a:gd name="T111" fmla="*/ 2147483646 h 755"/>
              <a:gd name="T112" fmla="*/ 2147483646 w 1530"/>
              <a:gd name="T113" fmla="*/ 2147483646 h 755"/>
              <a:gd name="T114" fmla="*/ 2147483646 w 1530"/>
              <a:gd name="T115" fmla="*/ 2147483646 h 755"/>
              <a:gd name="T116" fmla="*/ 2147483646 w 1530"/>
              <a:gd name="T117" fmla="*/ 2147483646 h 755"/>
              <a:gd name="T118" fmla="*/ 2147483646 w 1530"/>
              <a:gd name="T119" fmla="*/ 2147483646 h 755"/>
              <a:gd name="T120" fmla="*/ 2147483646 w 1530"/>
              <a:gd name="T121" fmla="*/ 2147483646 h 755"/>
              <a:gd name="T122" fmla="*/ 2147483646 w 1530"/>
              <a:gd name="T123" fmla="*/ 2147483646 h 755"/>
              <a:gd name="T124" fmla="*/ 2147483646 w 1530"/>
              <a:gd name="T125" fmla="*/ 2147483646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标注 24"/>
          <p:cNvSpPr/>
          <p:nvPr/>
        </p:nvSpPr>
        <p:spPr>
          <a:xfrm>
            <a:off x="8513763" y="18589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8556625" y="18970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矩形标注 26"/>
          <p:cNvSpPr/>
          <p:nvPr/>
        </p:nvSpPr>
        <p:spPr>
          <a:xfrm>
            <a:off x="8629650" y="3297238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686800" y="33337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矩形标注 28"/>
          <p:cNvSpPr/>
          <p:nvPr/>
        </p:nvSpPr>
        <p:spPr>
          <a:xfrm>
            <a:off x="6751638" y="27590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6808788" y="2781300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矩形标注 30"/>
          <p:cNvSpPr/>
          <p:nvPr/>
        </p:nvSpPr>
        <p:spPr>
          <a:xfrm flipH="1">
            <a:off x="3152775" y="30575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3182938" y="3025775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矩形标注 32"/>
          <p:cNvSpPr/>
          <p:nvPr/>
        </p:nvSpPr>
        <p:spPr>
          <a:xfrm flipH="1">
            <a:off x="1979613" y="14684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2008188" y="14366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矩形 132"/>
          <p:cNvSpPr>
            <a:spLocks noChangeArrowheads="1"/>
          </p:cNvSpPr>
          <p:nvPr/>
        </p:nvSpPr>
        <p:spPr bwMode="auto">
          <a:xfrm>
            <a:off x="1131888" y="45608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192213" y="5038725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71023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51552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56314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62163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99103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29937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85811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47076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515935" y="555321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9675759" y="736885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09944" y="4117532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518025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51246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91292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KSO_Shape"/>
          <p:cNvSpPr/>
          <p:nvPr/>
        </p:nvSpPr>
        <p:spPr bwMode="auto">
          <a:xfrm>
            <a:off x="1679643" y="1695532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84865" y="2244143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446332" y="3297548"/>
            <a:ext cx="3313043" cy="0"/>
          </a:xfrm>
          <a:prstGeom prst="line">
            <a:avLst/>
          </a:prstGeom>
          <a:ln>
            <a:solidFill>
              <a:srgbClr val="EA55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365598" y="3299131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</a:p>
        </p:txBody>
      </p:sp>
      <p:sp>
        <p:nvSpPr>
          <p:cNvPr id="40" name="矩形: 圆角 39"/>
          <p:cNvSpPr/>
          <p:nvPr/>
        </p:nvSpPr>
        <p:spPr>
          <a:xfrm>
            <a:off x="4158616" y="2144755"/>
            <a:ext cx="3880152" cy="167892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8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6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2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8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23"/>
          <p:cNvGrpSpPr/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24"/>
          <p:cNvGrpSpPr/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25"/>
          <p:cNvGrpSpPr/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6"/>
          <p:cNvGrpSpPr/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/>
      <p:bldP spid="30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1"/>
          <p:cNvSpPr/>
          <p:nvPr/>
        </p:nvSpPr>
        <p:spPr>
          <a:xfrm flipH="1">
            <a:off x="4618038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0" name="MH_SubTitle_1"/>
          <p:cNvSpPr/>
          <p:nvPr/>
        </p:nvSpPr>
        <p:spPr>
          <a:xfrm flipH="1">
            <a:off x="9517063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2" name="MH_SubTitle_1"/>
          <p:cNvSpPr/>
          <p:nvPr/>
        </p:nvSpPr>
        <p:spPr>
          <a:xfrm flipH="1">
            <a:off x="4618038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4" name="MH_SubTitle_1"/>
          <p:cNvSpPr/>
          <p:nvPr/>
        </p:nvSpPr>
        <p:spPr>
          <a:xfrm flipH="1">
            <a:off x="9517063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6" name="MH_SubTitle_1"/>
          <p:cNvSpPr/>
          <p:nvPr/>
        </p:nvSpPr>
        <p:spPr>
          <a:xfrm flipH="1">
            <a:off x="4618038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8" name="MH_SubTitle_1"/>
          <p:cNvSpPr/>
          <p:nvPr/>
        </p:nvSpPr>
        <p:spPr>
          <a:xfrm flipH="1">
            <a:off x="9517063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" name="组合 10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5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6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7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38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4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6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8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49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0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1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0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6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7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29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2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www.2ppt.com">
  <a:themeElements>
    <a:clrScheme name="万圣节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A6A6A6"/>
      </a:accent2>
      <a:accent3>
        <a:srgbClr val="D8431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宽屏</PresentationFormat>
  <Paragraphs>124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2016-10-18T02:49:00Z</dcterms:created>
  <dcterms:modified xsi:type="dcterms:W3CDTF">2023-01-10T11:13:58Z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152EE37E97B9437897C08D62E20AFE96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