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100F65F-EB59-469A-AD9B-AA56288B998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E7750CB-D11C-407F-BC63-3DCC69685041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34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EA13769-6288-44B4-B07D-CA1DBAE28E5D}" type="slidenum">
              <a:rPr lang="en-US" altLang="zh-CN" sz="1200">
                <a:latin typeface="Calibri" panose="020F0502020204030204" pitchFamily="34" charset="0"/>
              </a:rPr>
              <a:t>2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BEB1B10-38B9-4049-AA8E-6E2E7915E9C9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218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CCEC559-B3AF-48CC-A129-1C6284FCD203}" type="slidenum">
              <a:rPr lang="en-US" altLang="zh-CN" sz="1200">
                <a:latin typeface="Calibri" panose="020F0502020204030204" pitchFamily="34" charset="0"/>
              </a:rPr>
              <a:t>11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06CD7E-6643-4C32-A354-1CCC4BC58059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39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239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391B2DE-8247-425A-BED1-80EB7F636DFD}" type="slidenum">
              <a:rPr lang="en-US" altLang="zh-CN" sz="1200">
                <a:latin typeface="Calibri" panose="020F0502020204030204" pitchFamily="34" charset="0"/>
              </a:rPr>
              <a:t>12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7D172B5-69C9-416C-A91F-D31FE1D24A43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595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259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914801B-E310-45D1-AACE-6A67D995FF36}" type="slidenum">
              <a:rPr lang="en-US" altLang="zh-CN" sz="1200">
                <a:latin typeface="Calibri" panose="020F0502020204030204" pitchFamily="34" charset="0"/>
              </a:rPr>
              <a:t>13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334E7E7-EC12-4DB1-8F76-9AE177A8C1E5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280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74C9D8C-F22E-4645-B8DF-F54C882DDFBF}" type="slidenum">
              <a:rPr lang="en-US" altLang="zh-CN" sz="1200">
                <a:latin typeface="Calibri" panose="020F0502020204030204" pitchFamily="34" charset="0"/>
              </a:rPr>
              <a:t>14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76A9367-ADCA-4F83-BD11-20A6BE007554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1300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005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300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1612B19-C777-4382-B9BA-15D57A439008}" type="slidenum">
              <a:rPr lang="en-US" altLang="zh-CN" sz="1200">
                <a:latin typeface="Calibri" panose="020F0502020204030204" pitchFamily="34" charset="0"/>
              </a:rPr>
              <a:t>15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AC54E5A-B9FA-4922-95E6-39E7AE99B33A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132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209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321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DA7457E-6FD9-4C19-987C-C4C49E853DF2}" type="slidenum">
              <a:rPr lang="en-US" altLang="zh-CN" sz="1200">
                <a:latin typeface="Calibri" panose="020F0502020204030204" pitchFamily="34" charset="0"/>
              </a:rPr>
              <a:t>16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1F7E4CD-3A10-468B-901E-C7F050042F8D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134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414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341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0CA5F21-F41E-4CBE-BBB2-8D5A592AF04B}" type="slidenum">
              <a:rPr lang="en-US" altLang="zh-CN" sz="1200">
                <a:latin typeface="Calibri" panose="020F0502020204030204" pitchFamily="34" charset="0"/>
              </a:rPr>
              <a:t>17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A060142-AFE7-42F1-B5A2-0375F31C1FFA}" type="slidenum">
              <a:rPr lang="en-US" altLang="zh-CN"/>
              <a:t>18</a:t>
            </a:fld>
            <a:endParaRPr lang="en-US" altLang="zh-CN"/>
          </a:p>
        </p:txBody>
      </p:sp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361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C278B3A-075C-4C0C-BD28-3BBCA2384748}" type="slidenum">
              <a:rPr lang="en-US" altLang="zh-CN" sz="1200">
                <a:latin typeface="Calibri" panose="020F0502020204030204" pitchFamily="34" charset="0"/>
              </a:rPr>
              <a:t>18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074F5A3-C6C1-4927-AE03-4A99471089A3}" type="slidenum">
              <a:rPr lang="en-US" altLang="zh-CN"/>
              <a:t>19</a:t>
            </a:fld>
            <a:endParaRPr lang="en-US" altLang="zh-CN"/>
          </a:p>
        </p:txBody>
      </p:sp>
      <p:sp>
        <p:nvSpPr>
          <p:cNvPr id="138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824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12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8AD933A5-771B-4138-B143-0DDA38F287A9}" type="slidenum">
              <a:rPr lang="zh-CN" altLang="en-US" sz="1200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n-US" altLang="zh-CN" sz="120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DFC3C97-A86C-4D8E-AD35-6766635F108C}" type="slidenum">
              <a:rPr lang="en-US" altLang="zh-CN"/>
              <a:t>20</a:t>
            </a:fld>
            <a:endParaRPr lang="en-US" altLang="zh-CN"/>
          </a:p>
        </p:txBody>
      </p:sp>
      <p:sp>
        <p:nvSpPr>
          <p:cNvPr id="140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029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402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0A48534-C605-4846-94C8-AB27C9244911}" type="slidenum">
              <a:rPr lang="en-US" altLang="zh-CN" sz="120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fld>
            <a:endParaRPr lang="en-US" altLang="zh-CN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31239C-6073-42DF-A023-BCDFCA35BA54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EF1C7AF7-A852-404A-BCC0-A5BA1CEC2839}" type="slidenum">
              <a:rPr lang="zh-CN" altLang="en-US" sz="1200">
                <a:latin typeface="+mn-lt"/>
                <a:ea typeface="+mn-ea"/>
              </a:rPr>
              <a:t>3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E491E39-90C7-49B5-8219-5D0A8C637140}" type="slidenum">
              <a:rPr lang="en-US" altLang="zh-CN"/>
              <a:t>21</a:t>
            </a:fld>
            <a:endParaRPr lang="en-US" altLang="zh-CN"/>
          </a:p>
        </p:txBody>
      </p:sp>
      <p:sp>
        <p:nvSpPr>
          <p:cNvPr id="142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23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D12D62F6-AF43-4EE5-BB9D-5EB954C50C92}" type="slidenum">
              <a:rPr lang="zh-CN" altLang="en-US" sz="1200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US" altLang="zh-CN" sz="120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3A706B6-9837-4319-A5FE-9858A6BF61E9}" type="slidenum">
              <a:rPr lang="en-US" altLang="zh-CN"/>
              <a:t>22</a:t>
            </a:fld>
            <a:endParaRPr lang="en-US" altLang="zh-CN"/>
          </a:p>
        </p:txBody>
      </p:sp>
      <p:sp>
        <p:nvSpPr>
          <p:cNvPr id="144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438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443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99629FC-5561-4BEB-8AC6-24307F82D900}" type="slidenum">
              <a:rPr lang="en-US" altLang="zh-CN" sz="1200">
                <a:solidFill>
                  <a:srgbClr val="000000"/>
                </a:solidFill>
                <a:latin typeface="Calibri" panose="020F0502020204030204" pitchFamily="34" charset="0"/>
              </a:rPr>
              <a:t>22</a:t>
            </a:fld>
            <a:endParaRPr lang="en-US" altLang="zh-CN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00859A6-26F3-45F2-A764-106BAA2B7832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75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4097E87-529D-4018-A51B-BB0D884F96F3}" type="slidenum">
              <a:rPr lang="en-US" altLang="zh-CN" sz="1200">
                <a:latin typeface="Calibri" panose="020F0502020204030204" pitchFamily="34" charset="0"/>
              </a:rPr>
              <a:t>4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EC3484F-8F5E-446B-9F64-1D3A99FB4B19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1095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87109C2-3242-4AFC-BCBB-9402821599F4}" type="slidenum">
              <a:rPr lang="en-US" altLang="zh-CN" sz="1200">
                <a:latin typeface="Calibri" panose="020F0502020204030204" pitchFamily="34" charset="0"/>
              </a:rPr>
              <a:t>5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3F91B3E-8B23-47B7-9E4E-34302E205687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116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758E43D-82A6-44B2-973F-EAE8E76817AA}" type="slidenum">
              <a:rPr lang="en-US" altLang="zh-CN" sz="1200">
                <a:latin typeface="Calibri" panose="020F0502020204030204" pitchFamily="34" charset="0"/>
              </a:rPr>
              <a:t>6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9F9CF11-1A97-4519-8E5F-398A9F26F42A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136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47F8C12-C895-4A15-8568-8C48C823765B}" type="slidenum">
              <a:rPr lang="en-US" altLang="zh-CN" sz="1200">
                <a:latin typeface="Calibri" panose="020F0502020204030204" pitchFamily="34" charset="0"/>
              </a:rPr>
              <a:t>7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9527AB3-EF14-4E99-AAC5-C0339D922FBA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157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F15A9FD-CCBC-4878-8446-0ECB9B30090A}" type="slidenum">
              <a:rPr lang="en-US" altLang="zh-CN" sz="1200">
                <a:latin typeface="Calibri" panose="020F0502020204030204" pitchFamily="34" charset="0"/>
              </a:rPr>
              <a:t>8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3E15CD5-041D-41A8-BF1D-9DFABEEA6C2D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77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177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57FB292-1CA9-470A-94A1-E3B43862912B}" type="slidenum">
              <a:rPr lang="en-US" altLang="zh-CN" sz="1200">
                <a:latin typeface="Calibri" panose="020F0502020204030204" pitchFamily="34" charset="0"/>
              </a:rPr>
              <a:t>9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AB7ACD-1E9D-4D0F-86ED-CCF63546A70A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198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9C162D5-F26E-42D2-A592-5F8151215D17}" type="slidenum">
              <a:rPr lang="en-US" altLang="zh-CN" sz="1200">
                <a:latin typeface="Calibri" panose="020F0502020204030204" pitchFamily="34" charset="0"/>
              </a:rPr>
              <a:t>10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789A9-759B-427C-963D-327BE21791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617B2-445D-4EA5-8D42-2940606C43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73FF5-F4F7-4811-B8EC-54A4763F88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0F2A-4861-46B9-A437-C68CFEE732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AA24-1C45-4EEC-B5CC-44695ECDBF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5E60-F1B9-42B9-98BE-ECF1C823C31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25116-1A97-42D9-9DB8-DC52CE2A37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4351E-D61F-44B0-8B83-8548DC26930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7F568-9317-46AD-8E74-DAD03F8747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BDDED-5FFE-43E0-BA93-1C33B9960B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CD52C30-E10F-48EC-8E64-EB0835DE981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43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/>
          <p:nvPr/>
        </p:nvSpPr>
        <p:spPr bwMode="auto">
          <a:xfrm>
            <a:off x="0" y="4343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nn-NO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  My day</a:t>
            </a:r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Comic strip and Welcome to the unit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86740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3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80645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Eddie's day      </a:t>
            </a:r>
            <a:r>
              <a:rPr lang="en-US" altLang="zh-CN" sz="48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Read </a:t>
            </a:r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and learn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878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268413"/>
            <a:ext cx="5976937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AutoShape 18"/>
          <p:cNvSpPr>
            <a:spLocks noChangeArrowheads="1"/>
          </p:cNvSpPr>
          <p:nvPr/>
        </p:nvSpPr>
        <p:spPr bwMode="auto">
          <a:xfrm>
            <a:off x="250825" y="1268413"/>
            <a:ext cx="5257800" cy="2089150"/>
          </a:xfrm>
          <a:prstGeom prst="wedgeRectCallout">
            <a:avLst>
              <a:gd name="adj1" fmla="val 7546"/>
              <a:gd name="adj2" fmla="val 748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8790" name="Text Box 12"/>
          <p:cNvSpPr txBox="1">
            <a:spLocks noChangeArrowheads="1"/>
          </p:cNvSpPr>
          <p:nvPr/>
        </p:nvSpPr>
        <p:spPr bwMode="auto">
          <a:xfrm>
            <a:off x="395288" y="1268413"/>
            <a:ext cx="50403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Shall we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</a:t>
            </a:r>
            <a:r>
              <a:rPr lang="en-US" altLang="zh-CN" sz="3200" b="1" dirty="0">
                <a:latin typeface="Times New Roman" panose="02020603050405020304" pitchFamily="18" charset="0"/>
              </a:rPr>
              <a:t>…?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Let’s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</a:t>
            </a:r>
            <a:r>
              <a:rPr lang="en-US" altLang="zh-CN" sz="3200" b="1" dirty="0">
                <a:latin typeface="Times New Roman" panose="02020603050405020304" pitchFamily="18" charset="0"/>
              </a:rPr>
              <a:t>…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Why not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</a:t>
            </a:r>
            <a:r>
              <a:rPr lang="en-US" altLang="zh-CN" sz="3200" b="1" dirty="0">
                <a:latin typeface="Times New Roman" panose="02020603050405020304" pitchFamily="18" charset="0"/>
              </a:rPr>
              <a:t>…?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What/How about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doing </a:t>
            </a:r>
            <a:r>
              <a:rPr lang="en-US" altLang="zh-CN" sz="3200" b="1" dirty="0">
                <a:latin typeface="Times New Roman" panose="02020603050405020304" pitchFamily="18" charset="0"/>
              </a:rPr>
              <a:t>…?</a:t>
            </a:r>
          </a:p>
        </p:txBody>
      </p:sp>
      <p:sp>
        <p:nvSpPr>
          <p:cNvPr id="118791" name="AutoShape 17"/>
          <p:cNvSpPr>
            <a:spLocks noChangeArrowheads="1"/>
          </p:cNvSpPr>
          <p:nvPr/>
        </p:nvSpPr>
        <p:spPr bwMode="auto">
          <a:xfrm>
            <a:off x="5651500" y="1989138"/>
            <a:ext cx="2736850" cy="1871662"/>
          </a:xfrm>
          <a:prstGeom prst="wedgeEllipseCallout">
            <a:avLst>
              <a:gd name="adj1" fmla="val -106787"/>
              <a:gd name="adj2" fmla="val 587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8792" name="Text Box 16"/>
          <p:cNvSpPr txBox="1">
            <a:spLocks noChangeArrowheads="1"/>
          </p:cNvSpPr>
          <p:nvPr/>
        </p:nvSpPr>
        <p:spPr bwMode="auto">
          <a:xfrm>
            <a:off x="5867400" y="2090738"/>
            <a:ext cx="25209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go shopping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go swimming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go fishing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93" name="Rectangle 19"/>
          <p:cNvSpPr>
            <a:spLocks noChangeArrowheads="1"/>
          </p:cNvSpPr>
          <p:nvPr/>
        </p:nvSpPr>
        <p:spPr bwMode="auto">
          <a:xfrm>
            <a:off x="2987675" y="3933825"/>
            <a:ext cx="504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8794" name="Oval 20"/>
          <p:cNvSpPr>
            <a:spLocks noChangeArrowheads="1"/>
          </p:cNvSpPr>
          <p:nvPr/>
        </p:nvSpPr>
        <p:spPr bwMode="auto">
          <a:xfrm>
            <a:off x="3492500" y="3860800"/>
            <a:ext cx="574675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8795" name="AutoShape 23"/>
          <p:cNvSpPr/>
          <p:nvPr/>
        </p:nvSpPr>
        <p:spPr bwMode="auto">
          <a:xfrm>
            <a:off x="4144963" y="4467225"/>
            <a:ext cx="3235325" cy="474663"/>
          </a:xfrm>
          <a:prstGeom prst="borderCallout1">
            <a:avLst>
              <a:gd name="adj1" fmla="val 24079"/>
              <a:gd name="adj2" fmla="val -2356"/>
              <a:gd name="adj3" fmla="val 226421"/>
              <a:gd name="adj4" fmla="val -3209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8796" name="Text Box 22"/>
          <p:cNvSpPr txBox="1">
            <a:spLocks noChangeArrowheads="1"/>
          </p:cNvSpPr>
          <p:nvPr/>
        </p:nvSpPr>
        <p:spPr bwMode="auto">
          <a:xfrm>
            <a:off x="4213225" y="4365625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</a:rPr>
              <a:t>seldom: not often</a:t>
            </a:r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2392363" y="5768975"/>
            <a:ext cx="811212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>
            <a:off x="2916238" y="6189663"/>
            <a:ext cx="93503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799" name="AutoShape 26"/>
          <p:cNvSpPr>
            <a:spLocks noChangeArrowheads="1"/>
          </p:cNvSpPr>
          <p:nvPr/>
        </p:nvSpPr>
        <p:spPr bwMode="auto">
          <a:xfrm>
            <a:off x="755650" y="4365625"/>
            <a:ext cx="2663825" cy="935038"/>
          </a:xfrm>
          <a:prstGeom prst="wedgeRoundRectCallout">
            <a:avLst>
              <a:gd name="adj1" fmla="val 56199"/>
              <a:gd name="adj2" fmla="val 120458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8800" name="Text Box 27"/>
          <p:cNvSpPr txBox="1">
            <a:spLocks noChangeArrowheads="1"/>
          </p:cNvSpPr>
          <p:nvPr/>
        </p:nvSpPr>
        <p:spPr bwMode="auto">
          <a:xfrm>
            <a:off x="827088" y="4332288"/>
            <a:ext cx="32400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need sth</a:t>
            </a: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need to do sth</a:t>
            </a:r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5651500" y="5911850"/>
            <a:ext cx="1225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5651500" y="6092825"/>
            <a:ext cx="1225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803" name="Text Box 30"/>
          <p:cNvSpPr txBox="1">
            <a:spLocks noChangeArrowheads="1"/>
          </p:cNvSpPr>
          <p:nvPr/>
        </p:nvSpPr>
        <p:spPr bwMode="auto">
          <a:xfrm>
            <a:off x="468313" y="3213100"/>
            <a:ext cx="8207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Eddie just doesn’t know how to have fun.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  <p:bldP spid="118789" grpId="1"/>
      <p:bldP spid="118790" grpId="0"/>
      <p:bldP spid="118790" grpId="1"/>
      <p:bldP spid="118791" grpId="0"/>
      <p:bldP spid="118791" grpId="1"/>
      <p:bldP spid="118792" grpId="0"/>
      <p:bldP spid="118792" grpId="1"/>
      <p:bldP spid="118793" grpId="0"/>
      <p:bldP spid="118793" grpId="1"/>
      <p:bldP spid="118794" grpId="0"/>
      <p:bldP spid="118794" grpId="1"/>
      <p:bldP spid="118795" grpId="0"/>
      <p:bldP spid="118795" grpId="1"/>
      <p:bldP spid="118796" grpId="0"/>
      <p:bldP spid="118796" grpId="1"/>
      <p:bldP spid="73752" grpId="0" animBg="1"/>
      <p:bldP spid="73752" grpId="1" animBg="1"/>
      <p:bldP spid="73753" grpId="0" animBg="1"/>
      <p:bldP spid="73753" grpId="1" animBg="1"/>
      <p:bldP spid="118799" grpId="0"/>
      <p:bldP spid="118799" grpId="1"/>
      <p:bldP spid="118800" grpId="0"/>
      <p:bldP spid="118800" grpId="1"/>
      <p:bldP spid="73756" grpId="0" animBg="1"/>
      <p:bldP spid="73757" grpId="0" animBg="1"/>
      <p:bldP spid="1188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3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561263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Eddie's day          Play roles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20835" name="Picture 4"/>
          <p:cNvPicPr>
            <a:picLocks noChangeAspect="1" noChangeArrowheads="1"/>
          </p:cNvPicPr>
          <p:nvPr/>
        </p:nvPicPr>
        <p:blipFill>
          <a:blip r:embed="rId3" cstate="email">
            <a:lum bright="-18000" contrast="36000"/>
          </a:blip>
          <a:srcRect/>
          <a:stretch>
            <a:fillRect/>
          </a:stretch>
        </p:blipFill>
        <p:spPr bwMode="auto">
          <a:xfrm>
            <a:off x="1692275" y="1268413"/>
            <a:ext cx="28813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5"/>
          <p:cNvPicPr>
            <a:picLocks noChangeAspect="1" noChangeArrowheads="1"/>
          </p:cNvPicPr>
          <p:nvPr/>
        </p:nvPicPr>
        <p:blipFill>
          <a:blip r:embed="rId4" cstate="email">
            <a:lum bright="-18000" contrast="36000"/>
          </a:blip>
          <a:srcRect/>
          <a:stretch>
            <a:fillRect/>
          </a:stretch>
        </p:blipFill>
        <p:spPr bwMode="auto">
          <a:xfrm>
            <a:off x="4716463" y="3860800"/>
            <a:ext cx="27352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6"/>
          <p:cNvPicPr>
            <a:picLocks noChangeAspect="1" noChangeArrowheads="1"/>
          </p:cNvPicPr>
          <p:nvPr/>
        </p:nvPicPr>
        <p:blipFill>
          <a:blip r:embed="rId5" cstate="email">
            <a:lum bright="-18000" contrast="36000"/>
          </a:blip>
          <a:srcRect/>
          <a:stretch>
            <a:fillRect/>
          </a:stretch>
        </p:blipFill>
        <p:spPr bwMode="auto">
          <a:xfrm>
            <a:off x="4716463" y="1268413"/>
            <a:ext cx="2735262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7"/>
          <p:cNvPicPr>
            <a:picLocks noChangeAspect="1" noChangeArrowheads="1"/>
          </p:cNvPicPr>
          <p:nvPr/>
        </p:nvPicPr>
        <p:blipFill>
          <a:blip r:embed="rId6" cstate="email">
            <a:lum bright="-18000" contrast="36000"/>
          </a:blip>
          <a:srcRect/>
          <a:stretch>
            <a:fillRect/>
          </a:stretch>
        </p:blipFill>
        <p:spPr bwMode="auto">
          <a:xfrm>
            <a:off x="1692275" y="3860800"/>
            <a:ext cx="28813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9" name="Text Box 8"/>
          <p:cNvSpPr txBox="1">
            <a:spLocks noChangeArrowheads="1"/>
          </p:cNvSpPr>
          <p:nvPr/>
        </p:nvSpPr>
        <p:spPr bwMode="auto">
          <a:xfrm>
            <a:off x="1835150" y="1600200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1000">
              <a:latin typeface="Calibri" panose="020F0502020204030204" pitchFamily="34" charset="0"/>
            </a:endParaRPr>
          </a:p>
        </p:txBody>
      </p:sp>
      <p:sp>
        <p:nvSpPr>
          <p:cNvPr id="120840" name="Text Box 9"/>
          <p:cNvSpPr txBox="1">
            <a:spLocks noChangeArrowheads="1"/>
          </p:cNvSpPr>
          <p:nvPr/>
        </p:nvSpPr>
        <p:spPr bwMode="auto">
          <a:xfrm>
            <a:off x="4716463" y="1557338"/>
            <a:ext cx="151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1000">
              <a:latin typeface="Calibri" panose="020F0502020204030204" pitchFamily="34" charset="0"/>
            </a:endParaRPr>
          </a:p>
        </p:txBody>
      </p:sp>
      <p:sp>
        <p:nvSpPr>
          <p:cNvPr id="120841" name="Text Box 10"/>
          <p:cNvSpPr txBox="1">
            <a:spLocks noChangeArrowheads="1"/>
          </p:cNvSpPr>
          <p:nvPr/>
        </p:nvSpPr>
        <p:spPr bwMode="auto">
          <a:xfrm>
            <a:off x="2411413" y="3895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000">
              <a:latin typeface="Calibri" panose="020F0502020204030204" pitchFamily="34" charset="0"/>
            </a:endParaRPr>
          </a:p>
          <a:p>
            <a:endParaRPr lang="en-US" altLang="zh-CN" sz="1000">
              <a:latin typeface="Calibri" panose="020F0502020204030204" pitchFamily="34" charset="0"/>
            </a:endParaRPr>
          </a:p>
        </p:txBody>
      </p:sp>
      <p:sp>
        <p:nvSpPr>
          <p:cNvPr id="120842" name="Text Box 11"/>
          <p:cNvSpPr txBox="1">
            <a:spLocks noChangeArrowheads="1"/>
          </p:cNvSpPr>
          <p:nvPr/>
        </p:nvSpPr>
        <p:spPr bwMode="auto">
          <a:xfrm>
            <a:off x="1619250" y="5805488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 sz="100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00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000">
              <a:latin typeface="Calibri" panose="020F0502020204030204" pitchFamily="34" charset="0"/>
            </a:endParaRPr>
          </a:p>
        </p:txBody>
      </p:sp>
      <p:sp>
        <p:nvSpPr>
          <p:cNvPr id="120843" name="Text Box 12"/>
          <p:cNvSpPr txBox="1">
            <a:spLocks noChangeArrowheads="1"/>
          </p:cNvSpPr>
          <p:nvPr/>
        </p:nvSpPr>
        <p:spPr bwMode="auto">
          <a:xfrm>
            <a:off x="5219700" y="5876925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000">
              <a:latin typeface="Calibri" panose="020F0502020204030204" pitchFamily="34" charset="0"/>
            </a:endParaRPr>
          </a:p>
          <a:p>
            <a:endParaRPr lang="en-US" altLang="zh-CN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/>
          <p:cNvPicPr>
            <a:picLocks noChangeAspect="1" noChangeArrowheads="1"/>
          </p:cNvPicPr>
          <p:nvPr/>
        </p:nvPicPr>
        <p:blipFill>
          <a:blip r:embed="rId3" cstate="email">
            <a:lum bright="-18000" contrast="36000"/>
          </a:blip>
          <a:srcRect/>
          <a:stretch>
            <a:fillRect/>
          </a:stretch>
        </p:blipFill>
        <p:spPr bwMode="auto">
          <a:xfrm>
            <a:off x="1692275" y="1268413"/>
            <a:ext cx="28813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5"/>
          <p:cNvPicPr>
            <a:picLocks noChangeAspect="1" noChangeArrowheads="1"/>
          </p:cNvPicPr>
          <p:nvPr/>
        </p:nvPicPr>
        <p:blipFill>
          <a:blip r:embed="rId4" cstate="email">
            <a:lum bright="-18000" contrast="36000"/>
          </a:blip>
          <a:srcRect/>
          <a:stretch>
            <a:fillRect/>
          </a:stretch>
        </p:blipFill>
        <p:spPr bwMode="auto">
          <a:xfrm>
            <a:off x="4716463" y="3860800"/>
            <a:ext cx="27352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6"/>
          <p:cNvPicPr>
            <a:picLocks noChangeAspect="1" noChangeArrowheads="1"/>
          </p:cNvPicPr>
          <p:nvPr/>
        </p:nvPicPr>
        <p:blipFill>
          <a:blip r:embed="rId5" cstate="email">
            <a:lum bright="-18000" contrast="36000"/>
          </a:blip>
          <a:srcRect/>
          <a:stretch>
            <a:fillRect/>
          </a:stretch>
        </p:blipFill>
        <p:spPr bwMode="auto">
          <a:xfrm>
            <a:off x="4716463" y="1268413"/>
            <a:ext cx="2735262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7"/>
          <p:cNvPicPr>
            <a:picLocks noChangeAspect="1" noChangeArrowheads="1"/>
          </p:cNvPicPr>
          <p:nvPr/>
        </p:nvPicPr>
        <p:blipFill>
          <a:blip r:embed="rId6" cstate="email">
            <a:lum bright="-18000" contrast="36000"/>
          </a:blip>
          <a:srcRect/>
          <a:stretch>
            <a:fillRect/>
          </a:stretch>
        </p:blipFill>
        <p:spPr bwMode="auto">
          <a:xfrm>
            <a:off x="1692275" y="3860800"/>
            <a:ext cx="28813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6" name="Text Box 8"/>
          <p:cNvSpPr txBox="1">
            <a:spLocks noChangeArrowheads="1"/>
          </p:cNvSpPr>
          <p:nvPr/>
        </p:nvSpPr>
        <p:spPr bwMode="auto">
          <a:xfrm>
            <a:off x="1835150" y="1600200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1000">
              <a:latin typeface="Calibri" panose="020F0502020204030204" pitchFamily="34" charset="0"/>
            </a:endParaRPr>
          </a:p>
        </p:txBody>
      </p:sp>
      <p:sp>
        <p:nvSpPr>
          <p:cNvPr id="122887" name="Text Box 9"/>
          <p:cNvSpPr txBox="1">
            <a:spLocks noChangeArrowheads="1"/>
          </p:cNvSpPr>
          <p:nvPr/>
        </p:nvSpPr>
        <p:spPr bwMode="auto">
          <a:xfrm>
            <a:off x="4716463" y="1557338"/>
            <a:ext cx="151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1000">
              <a:latin typeface="Calibri" panose="020F0502020204030204" pitchFamily="34" charset="0"/>
            </a:endParaRPr>
          </a:p>
        </p:txBody>
      </p:sp>
      <p:sp>
        <p:nvSpPr>
          <p:cNvPr id="122888" name="Text Box 10"/>
          <p:cNvSpPr txBox="1">
            <a:spLocks noChangeArrowheads="1"/>
          </p:cNvSpPr>
          <p:nvPr/>
        </p:nvSpPr>
        <p:spPr bwMode="auto">
          <a:xfrm>
            <a:off x="2411413" y="3895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000">
              <a:latin typeface="Calibri" panose="020F0502020204030204" pitchFamily="34" charset="0"/>
            </a:endParaRPr>
          </a:p>
          <a:p>
            <a:endParaRPr lang="en-US" altLang="zh-CN" sz="1000">
              <a:latin typeface="Calibri" panose="020F0502020204030204" pitchFamily="34" charset="0"/>
            </a:endParaRPr>
          </a:p>
        </p:txBody>
      </p:sp>
      <p:sp>
        <p:nvSpPr>
          <p:cNvPr id="122889" name="Text Box 11"/>
          <p:cNvSpPr txBox="1">
            <a:spLocks noChangeArrowheads="1"/>
          </p:cNvSpPr>
          <p:nvPr/>
        </p:nvSpPr>
        <p:spPr bwMode="auto">
          <a:xfrm>
            <a:off x="1619250" y="5805488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 sz="100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00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1000">
              <a:latin typeface="Calibri" panose="020F0502020204030204" pitchFamily="34" charset="0"/>
            </a:endParaRPr>
          </a:p>
        </p:txBody>
      </p:sp>
      <p:sp>
        <p:nvSpPr>
          <p:cNvPr id="122890" name="Text Box 12"/>
          <p:cNvSpPr txBox="1">
            <a:spLocks noChangeArrowheads="1"/>
          </p:cNvSpPr>
          <p:nvPr/>
        </p:nvSpPr>
        <p:spPr bwMode="auto">
          <a:xfrm>
            <a:off x="5219700" y="5876925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000">
              <a:latin typeface="Calibri" panose="020F0502020204030204" pitchFamily="34" charset="0"/>
            </a:endParaRPr>
          </a:p>
          <a:p>
            <a:endParaRPr lang="en-US" altLang="zh-CN" sz="1000">
              <a:latin typeface="Calibri" panose="020F0502020204030204" pitchFamily="34" charset="0"/>
            </a:endParaRPr>
          </a:p>
        </p:txBody>
      </p:sp>
      <p:sp>
        <p:nvSpPr>
          <p:cNvPr id="122891" name="WordArt 13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6327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Eddie's day          Act out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3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6327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Eddie's day          Say more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51237" name="Group 37"/>
          <p:cNvGraphicFramePr>
            <a:graphicFrameLocks noGrp="1"/>
          </p:cNvGraphicFramePr>
          <p:nvPr/>
        </p:nvGraphicFramePr>
        <p:xfrm>
          <a:off x="1116013" y="1484313"/>
          <a:ext cx="7632700" cy="4695827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6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Eddie’s day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Morning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________, ________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Noon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________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Afternoon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Need a good ________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4950" name="Text Box 56"/>
          <p:cNvSpPr txBox="1">
            <a:spLocks noChangeArrowheads="1"/>
          </p:cNvSpPr>
          <p:nvPr/>
        </p:nvSpPr>
        <p:spPr bwMode="auto">
          <a:xfrm>
            <a:off x="4429125" y="2565400"/>
            <a:ext cx="2951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breakfast</a:t>
            </a:r>
          </a:p>
        </p:txBody>
      </p:sp>
      <p:sp>
        <p:nvSpPr>
          <p:cNvPr id="124951" name="Text Box 57"/>
          <p:cNvSpPr txBox="1">
            <a:spLocks noChangeArrowheads="1"/>
          </p:cNvSpPr>
          <p:nvPr/>
        </p:nvSpPr>
        <p:spPr bwMode="auto">
          <a:xfrm>
            <a:off x="4429125" y="3508375"/>
            <a:ext cx="2951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lunch</a:t>
            </a:r>
          </a:p>
        </p:txBody>
      </p:sp>
      <p:sp>
        <p:nvSpPr>
          <p:cNvPr id="124952" name="Text Box 58"/>
          <p:cNvSpPr txBox="1">
            <a:spLocks noChangeArrowheads="1"/>
          </p:cNvSpPr>
          <p:nvPr/>
        </p:nvSpPr>
        <p:spPr bwMode="auto">
          <a:xfrm>
            <a:off x="5795963" y="4437063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rest</a:t>
            </a:r>
          </a:p>
        </p:txBody>
      </p:sp>
      <p:sp>
        <p:nvSpPr>
          <p:cNvPr id="124953" name="Text Box 59"/>
          <p:cNvSpPr txBox="1">
            <a:spLocks noChangeArrowheads="1"/>
          </p:cNvSpPr>
          <p:nvPr/>
        </p:nvSpPr>
        <p:spPr bwMode="auto">
          <a:xfrm>
            <a:off x="6516688" y="2571750"/>
            <a:ext cx="216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sleep</a:t>
            </a:r>
          </a:p>
        </p:txBody>
      </p:sp>
      <p:pic>
        <p:nvPicPr>
          <p:cNvPr id="51261" name="Picture 61" descr="u=222041271,2823571434&amp;fm=23&amp;gp=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537368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3" name="Picture 63" descr="u=222041271,2823571434&amp;fm=23&amp;gp=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537368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WordArt 3"/>
          <p:cNvSpPr>
            <a:spLocks noChangeArrowheads="1" noChangeShapeType="1" noTextEdit="1"/>
          </p:cNvSpPr>
          <p:nvPr/>
        </p:nvSpPr>
        <p:spPr bwMode="auto">
          <a:xfrm>
            <a:off x="682625" y="549275"/>
            <a:ext cx="79216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Eddie's day     Complete the story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6979" name="Text Box 4"/>
          <p:cNvSpPr txBox="1">
            <a:spLocks noChangeArrowheads="1"/>
          </p:cNvSpPr>
          <p:nvPr/>
        </p:nvSpPr>
        <p:spPr bwMode="auto">
          <a:xfrm>
            <a:off x="288925" y="1196975"/>
            <a:ext cx="8675688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One day, Hobo _____ up Eddie in the morning. He wants to go walking in the ____ with Eddie. But Eddie says he ______ goes out because he is always very busy at home. After ______ up in the morning, he needs to have ________ and have another sleep. Then it’s time for _____. In the afternoon, he needs a good ________ again. What do you think Eddie does in the evening and at night? Yes, he has ____________ and sleeps. Oh, Eddie is busy eating and _______ all day! Doesn’t he know how to have ___?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2987675" y="1196975"/>
            <a:ext cx="1296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wakes</a:t>
            </a:r>
          </a:p>
        </p:txBody>
      </p:sp>
      <p:sp>
        <p:nvSpPr>
          <p:cNvPr id="126981" name="Text Box 6"/>
          <p:cNvSpPr txBox="1">
            <a:spLocks noChangeArrowheads="1"/>
          </p:cNvSpPr>
          <p:nvPr/>
        </p:nvSpPr>
        <p:spPr bwMode="auto">
          <a:xfrm>
            <a:off x="5580063" y="1697038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hills</a:t>
            </a:r>
          </a:p>
        </p:txBody>
      </p:sp>
      <p:sp>
        <p:nvSpPr>
          <p:cNvPr id="126982" name="Text Box 7"/>
          <p:cNvSpPr txBox="1">
            <a:spLocks noChangeArrowheads="1"/>
          </p:cNvSpPr>
          <p:nvPr/>
        </p:nvSpPr>
        <p:spPr bwMode="auto">
          <a:xfrm>
            <a:off x="3492500" y="2201863"/>
            <a:ext cx="1584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seldom</a:t>
            </a:r>
          </a:p>
        </p:txBody>
      </p:sp>
      <p:sp>
        <p:nvSpPr>
          <p:cNvPr id="126983" name="Text Box 8"/>
          <p:cNvSpPr txBox="1">
            <a:spLocks noChangeArrowheads="1"/>
          </p:cNvSpPr>
          <p:nvPr/>
        </p:nvSpPr>
        <p:spPr bwMode="auto">
          <a:xfrm>
            <a:off x="5940425" y="2636838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getting</a:t>
            </a:r>
          </a:p>
        </p:txBody>
      </p:sp>
      <p:sp>
        <p:nvSpPr>
          <p:cNvPr id="126984" name="Text Box 9"/>
          <p:cNvSpPr txBox="1">
            <a:spLocks noChangeArrowheads="1"/>
          </p:cNvSpPr>
          <p:nvPr/>
        </p:nvSpPr>
        <p:spPr bwMode="auto">
          <a:xfrm>
            <a:off x="5508625" y="3141663"/>
            <a:ext cx="1944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breakfast</a:t>
            </a:r>
          </a:p>
        </p:txBody>
      </p:sp>
      <p:sp>
        <p:nvSpPr>
          <p:cNvPr id="126985" name="Text Box 10"/>
          <p:cNvSpPr txBox="1">
            <a:spLocks noChangeArrowheads="1"/>
          </p:cNvSpPr>
          <p:nvPr/>
        </p:nvSpPr>
        <p:spPr bwMode="auto">
          <a:xfrm>
            <a:off x="6875463" y="3641725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lunch</a:t>
            </a:r>
          </a:p>
        </p:txBody>
      </p:sp>
      <p:sp>
        <p:nvSpPr>
          <p:cNvPr id="126986" name="Text Box 11"/>
          <p:cNvSpPr txBox="1">
            <a:spLocks noChangeArrowheads="1"/>
          </p:cNvSpPr>
          <p:nvPr/>
        </p:nvSpPr>
        <p:spPr bwMode="auto">
          <a:xfrm>
            <a:off x="5651500" y="4076700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rest/sleep</a:t>
            </a:r>
          </a:p>
        </p:txBody>
      </p:sp>
      <p:sp>
        <p:nvSpPr>
          <p:cNvPr id="126987" name="Text Box 12"/>
          <p:cNvSpPr txBox="1">
            <a:spLocks noChangeArrowheads="1"/>
          </p:cNvSpPr>
          <p:nvPr/>
        </p:nvSpPr>
        <p:spPr bwMode="auto">
          <a:xfrm>
            <a:off x="4714875" y="5084763"/>
            <a:ext cx="2881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supper/dinner</a:t>
            </a:r>
          </a:p>
        </p:txBody>
      </p:sp>
      <p:sp>
        <p:nvSpPr>
          <p:cNvPr id="126988" name="Text Box 13"/>
          <p:cNvSpPr txBox="1">
            <a:spLocks noChangeArrowheads="1"/>
          </p:cNvSpPr>
          <p:nvPr/>
        </p:nvSpPr>
        <p:spPr bwMode="auto">
          <a:xfrm>
            <a:off x="6588125" y="5589588"/>
            <a:ext cx="1728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sleeping</a:t>
            </a:r>
          </a:p>
        </p:txBody>
      </p:sp>
      <p:sp>
        <p:nvSpPr>
          <p:cNvPr id="126989" name="Text Box 14"/>
          <p:cNvSpPr txBox="1">
            <a:spLocks noChangeArrowheads="1"/>
          </p:cNvSpPr>
          <p:nvPr/>
        </p:nvSpPr>
        <p:spPr bwMode="auto">
          <a:xfrm>
            <a:off x="6300788" y="6089650"/>
            <a:ext cx="1008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fun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26980" grpId="0"/>
      <p:bldP spid="126981" grpId="0"/>
      <p:bldP spid="126982" grpId="0"/>
      <p:bldP spid="126983" grpId="0"/>
      <p:bldP spid="126984" grpId="0"/>
      <p:bldP spid="126985" grpId="0"/>
      <p:bldP spid="126986" grpId="0"/>
      <p:bldP spid="126987" grpId="0"/>
      <p:bldP spid="126988" grpId="0"/>
      <p:bldP spid="1269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WordArt 3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6327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Millie's day          Listen and complete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55567" name="Group 271"/>
          <p:cNvGraphicFramePr>
            <a:graphicFrameLocks noGrp="1"/>
          </p:cNvGraphicFramePr>
          <p:nvPr/>
        </p:nvGraphicFramePr>
        <p:xfrm>
          <a:off x="1116013" y="1484313"/>
          <a:ext cx="6911975" cy="4705350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Millie’s day</a:t>
                      </a:r>
                      <a:endParaRPr kumimoji="0" lang="en-US" altLang="zh-CN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6:30 a.m.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Get up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7:00 a.m.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breakfast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Go to school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8:00 a.m.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Do morning exercises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lessons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9053" name="Text Box 273"/>
          <p:cNvSpPr txBox="1">
            <a:spLocks noChangeArrowheads="1"/>
          </p:cNvSpPr>
          <p:nvPr/>
        </p:nvSpPr>
        <p:spPr bwMode="auto">
          <a:xfrm>
            <a:off x="1187450" y="3573463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7:20 a.m.</a:t>
            </a:r>
          </a:p>
        </p:txBody>
      </p:sp>
      <p:sp>
        <p:nvSpPr>
          <p:cNvPr id="129054" name="Text Box 274"/>
          <p:cNvSpPr txBox="1">
            <a:spLocks noChangeArrowheads="1"/>
          </p:cNvSpPr>
          <p:nvPr/>
        </p:nvSpPr>
        <p:spPr bwMode="auto">
          <a:xfrm>
            <a:off x="1187450" y="4875213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8:15 a.m.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53" grpId="0"/>
      <p:bldP spid="1290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WordArt 3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6327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Millie's day          Read and learn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1076" name="Text Box 36"/>
          <p:cNvSpPr txBox="1">
            <a:spLocks noChangeArrowheads="1"/>
          </p:cNvSpPr>
          <p:nvPr/>
        </p:nvSpPr>
        <p:spPr bwMode="auto">
          <a:xfrm>
            <a:off x="1692275" y="5300663"/>
            <a:ext cx="2447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1077" name="Text Box 34"/>
          <p:cNvSpPr txBox="1">
            <a:spLocks noChangeArrowheads="1"/>
          </p:cNvSpPr>
          <p:nvPr/>
        </p:nvSpPr>
        <p:spPr bwMode="auto">
          <a:xfrm>
            <a:off x="6804025" y="2341563"/>
            <a:ext cx="12239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1078" name="Text Box 35"/>
          <p:cNvSpPr txBox="1">
            <a:spLocks noChangeArrowheads="1"/>
          </p:cNvSpPr>
          <p:nvPr/>
        </p:nvSpPr>
        <p:spPr bwMode="auto">
          <a:xfrm>
            <a:off x="250825" y="4537075"/>
            <a:ext cx="44656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1079" name="Text Box 37"/>
          <p:cNvSpPr txBox="1">
            <a:spLocks noChangeArrowheads="1"/>
          </p:cNvSpPr>
          <p:nvPr/>
        </p:nvSpPr>
        <p:spPr bwMode="auto">
          <a:xfrm>
            <a:off x="5148263" y="3716338"/>
            <a:ext cx="23764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1080" name="Text Box 32"/>
          <p:cNvSpPr txBox="1">
            <a:spLocks noChangeArrowheads="1"/>
          </p:cNvSpPr>
          <p:nvPr/>
        </p:nvSpPr>
        <p:spPr bwMode="auto">
          <a:xfrm>
            <a:off x="179388" y="1341438"/>
            <a:ext cx="8713787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Millie, when do you go to school every day?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usually go to school at 7:20. I’m never late for it.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Good. What time do you start lessons?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At a quarter past eight.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Do you enjoy school, Millie?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Yes. I enjoy it very much.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/>
      <p:bldP spid="131078" grpId="0"/>
      <p:bldP spid="1310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WordArt 3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1375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Millie's day     Make a longer conversation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3123" name="Text Box 10"/>
          <p:cNvSpPr txBox="1">
            <a:spLocks noChangeArrowheads="1"/>
          </p:cNvSpPr>
          <p:nvPr/>
        </p:nvSpPr>
        <p:spPr bwMode="auto">
          <a:xfrm>
            <a:off x="468313" y="1196975"/>
            <a:ext cx="84963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Millie, when do you go to school every day?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usually go to school at 7:20. I’m never late for it.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Good. What time do you start lessons?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At a quarter past eight.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When do you do morning exercises?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 do morning exercises at 8 o’clock.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Oh, you do morning exercises before you start lessons. When do you have lunch?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have lunch at 11:50.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What time do you go home?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At half past four. 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Do you enjoy school, Millie?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Yes. I enjoy it very much.</a:t>
            </a: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611188" y="3429000"/>
            <a:ext cx="5329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611188" y="3860800"/>
            <a:ext cx="56165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611188" y="4221163"/>
            <a:ext cx="8208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611188" y="4652963"/>
            <a:ext cx="3816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612775" y="5084763"/>
            <a:ext cx="3311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612775" y="5516563"/>
            <a:ext cx="43195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612775" y="5949950"/>
            <a:ext cx="2663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WordArt 3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1375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Millie's day     Complete the passage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5171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84963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Millie is a hard-working student. She ____ up early in the morning. She goes to _____ at 7:20. She’s _____ late for school. Before the first lesson starts, Millie and all her classmates do morning ________. She has lunch at ten to ______. The school finishes at four ______ in the afternoon. Then it’s time for after-school ________. She always has fun. In the evening, Millie watches TV for ____ an hour. It’s her favourite time of the day. Then she needs to do her __________. She always does it carefully. She usually goes to ____ at 9:30.</a:t>
            </a:r>
          </a:p>
        </p:txBody>
      </p:sp>
      <p:sp>
        <p:nvSpPr>
          <p:cNvPr id="135172" name="Text Box 12"/>
          <p:cNvSpPr txBox="1">
            <a:spLocks noChangeArrowheads="1"/>
          </p:cNvSpPr>
          <p:nvPr/>
        </p:nvSpPr>
        <p:spPr bwMode="auto">
          <a:xfrm>
            <a:off x="7308850" y="1163638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gets</a:t>
            </a:r>
          </a:p>
        </p:txBody>
      </p:sp>
      <p:sp>
        <p:nvSpPr>
          <p:cNvPr id="135173" name="Text Box 13"/>
          <p:cNvSpPr txBox="1">
            <a:spLocks noChangeArrowheads="1"/>
          </p:cNvSpPr>
          <p:nvPr/>
        </p:nvSpPr>
        <p:spPr bwMode="auto">
          <a:xfrm>
            <a:off x="6227763" y="1628775"/>
            <a:ext cx="1655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school</a:t>
            </a:r>
          </a:p>
        </p:txBody>
      </p:sp>
      <p:sp>
        <p:nvSpPr>
          <p:cNvPr id="135174" name="Text Box 14"/>
          <p:cNvSpPr txBox="1">
            <a:spLocks noChangeArrowheads="1"/>
          </p:cNvSpPr>
          <p:nvPr/>
        </p:nvSpPr>
        <p:spPr bwMode="auto">
          <a:xfrm>
            <a:off x="1547813" y="2060575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never</a:t>
            </a:r>
          </a:p>
        </p:txBody>
      </p:sp>
      <p:sp>
        <p:nvSpPr>
          <p:cNvPr id="135175" name="Text Box 15"/>
          <p:cNvSpPr txBox="1">
            <a:spLocks noChangeArrowheads="1"/>
          </p:cNvSpPr>
          <p:nvPr/>
        </p:nvSpPr>
        <p:spPr bwMode="auto">
          <a:xfrm>
            <a:off x="2124075" y="2924175"/>
            <a:ext cx="194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exercises</a:t>
            </a:r>
          </a:p>
        </p:txBody>
      </p:sp>
      <p:sp>
        <p:nvSpPr>
          <p:cNvPr id="135176" name="Text Box 16"/>
          <p:cNvSpPr txBox="1">
            <a:spLocks noChangeArrowheads="1"/>
          </p:cNvSpPr>
          <p:nvPr/>
        </p:nvSpPr>
        <p:spPr bwMode="auto">
          <a:xfrm>
            <a:off x="395288" y="3357563"/>
            <a:ext cx="1439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twelve</a:t>
            </a:r>
          </a:p>
        </p:txBody>
      </p:sp>
      <p:sp>
        <p:nvSpPr>
          <p:cNvPr id="135177" name="Text Box 17"/>
          <p:cNvSpPr txBox="1">
            <a:spLocks noChangeArrowheads="1"/>
          </p:cNvSpPr>
          <p:nvPr/>
        </p:nvSpPr>
        <p:spPr bwMode="auto">
          <a:xfrm>
            <a:off x="6948488" y="3357563"/>
            <a:ext cx="1511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o’clock</a:t>
            </a:r>
          </a:p>
        </p:txBody>
      </p:sp>
      <p:sp>
        <p:nvSpPr>
          <p:cNvPr id="135178" name="Text Box 18"/>
          <p:cNvSpPr txBox="1">
            <a:spLocks noChangeArrowheads="1"/>
          </p:cNvSpPr>
          <p:nvPr/>
        </p:nvSpPr>
        <p:spPr bwMode="auto">
          <a:xfrm>
            <a:off x="396875" y="4221163"/>
            <a:ext cx="18716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activities</a:t>
            </a:r>
          </a:p>
        </p:txBody>
      </p:sp>
      <p:sp>
        <p:nvSpPr>
          <p:cNvPr id="135179" name="Text Box 19"/>
          <p:cNvSpPr txBox="1">
            <a:spLocks noChangeArrowheads="1"/>
          </p:cNvSpPr>
          <p:nvPr/>
        </p:nvSpPr>
        <p:spPr bwMode="auto">
          <a:xfrm>
            <a:off x="4643438" y="4652963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half</a:t>
            </a:r>
          </a:p>
        </p:txBody>
      </p:sp>
      <p:sp>
        <p:nvSpPr>
          <p:cNvPr id="135180" name="Text Box 20"/>
          <p:cNvSpPr txBox="1">
            <a:spLocks noChangeArrowheads="1"/>
          </p:cNvSpPr>
          <p:nvPr/>
        </p:nvSpPr>
        <p:spPr bwMode="auto">
          <a:xfrm>
            <a:off x="1189038" y="5516563"/>
            <a:ext cx="2159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135181" name="Text Box 21"/>
          <p:cNvSpPr txBox="1">
            <a:spLocks noChangeArrowheads="1"/>
          </p:cNvSpPr>
          <p:nvPr/>
        </p:nvSpPr>
        <p:spPr bwMode="auto">
          <a:xfrm>
            <a:off x="3779838" y="6018213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  <p:bldP spid="135173" grpId="0"/>
      <p:bldP spid="135174" grpId="0"/>
      <p:bldP spid="135175" grpId="0"/>
      <p:bldP spid="135176" grpId="0"/>
      <p:bldP spid="135177" grpId="0"/>
      <p:bldP spid="135178" grpId="0"/>
      <p:bldP spid="135179" grpId="0"/>
      <p:bldP spid="135180" grpId="0"/>
      <p:bldP spid="1351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WordArt 8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27908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My day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6255" name="Group 111"/>
          <p:cNvGraphicFramePr>
            <a:graphicFrameLocks noGrp="1"/>
          </p:cNvGraphicFramePr>
          <p:nvPr/>
        </p:nvGraphicFramePr>
        <p:xfrm>
          <a:off x="323850" y="1628775"/>
          <a:ext cx="8534400" cy="4396099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0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Time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F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Activity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Time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Activity</a:t>
                      </a: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F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F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F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F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F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F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F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F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7266" name="WordArt 112"/>
          <p:cNvSpPr>
            <a:spLocks noChangeArrowheads="1" noChangeShapeType="1" noTextEdit="1"/>
          </p:cNvSpPr>
          <p:nvPr/>
        </p:nvSpPr>
        <p:spPr bwMode="auto">
          <a:xfrm>
            <a:off x="4643438" y="765175"/>
            <a:ext cx="4086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Complete the table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789238" y="549275"/>
            <a:ext cx="27908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Let’s learn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580" name="Picture 4" descr="31912240898885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214438"/>
            <a:ext cx="22860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7235825" y="1484313"/>
            <a:ext cx="1512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get up</a:t>
            </a:r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4716463" y="1484313"/>
            <a:ext cx="2087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wake up</a:t>
            </a:r>
          </a:p>
        </p:txBody>
      </p:sp>
      <p:sp>
        <p:nvSpPr>
          <p:cNvPr id="101382" name="AutoShape 7"/>
          <p:cNvSpPr>
            <a:spLocks noChangeArrowheads="1"/>
          </p:cNvSpPr>
          <p:nvPr/>
        </p:nvSpPr>
        <p:spPr bwMode="auto">
          <a:xfrm>
            <a:off x="6588125" y="1844675"/>
            <a:ext cx="647700" cy="71438"/>
          </a:xfrm>
          <a:prstGeom prst="notchedRightArrow">
            <a:avLst>
              <a:gd name="adj1" fmla="val 50000"/>
              <a:gd name="adj2" fmla="val 22666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1383" name="Text Box 8"/>
          <p:cNvSpPr txBox="1">
            <a:spLocks noChangeArrowheads="1"/>
          </p:cNvSpPr>
          <p:nvPr/>
        </p:nvSpPr>
        <p:spPr bwMode="auto">
          <a:xfrm>
            <a:off x="4716463" y="2276475"/>
            <a:ext cx="42481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wake up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boy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wake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boy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up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wake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him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up</a:t>
            </a:r>
          </a:p>
        </p:txBody>
      </p:sp>
      <p:sp>
        <p:nvSpPr>
          <p:cNvPr id="101384" name="Text Box 9"/>
          <p:cNvSpPr txBox="1">
            <a:spLocks noChangeArrowheads="1"/>
          </p:cNvSpPr>
          <p:nvPr/>
        </p:nvSpPr>
        <p:spPr bwMode="auto">
          <a:xfrm>
            <a:off x="250825" y="4721225"/>
            <a:ext cx="86772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Please ____________ at 7 o’clock in the morning.</a:t>
            </a:r>
          </a:p>
          <a:p>
            <a:pPr>
              <a:spcBef>
                <a:spcPct val="20000"/>
              </a:spcBef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Don’t ____________.</a:t>
            </a:r>
          </a:p>
        </p:txBody>
      </p:sp>
      <p:sp>
        <p:nvSpPr>
          <p:cNvPr id="101385" name="Text Box 10"/>
          <p:cNvSpPr txBox="1">
            <a:spLocks noChangeArrowheads="1"/>
          </p:cNvSpPr>
          <p:nvPr/>
        </p:nvSpPr>
        <p:spPr bwMode="auto">
          <a:xfrm>
            <a:off x="1476375" y="4721225"/>
            <a:ext cx="3095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wake up Tom</a:t>
            </a:r>
          </a:p>
        </p:txBody>
      </p:sp>
      <p:sp>
        <p:nvSpPr>
          <p:cNvPr id="101386" name="Text Box 11"/>
          <p:cNvSpPr txBox="1">
            <a:spLocks noChangeArrowheads="1"/>
          </p:cNvSpPr>
          <p:nvPr/>
        </p:nvSpPr>
        <p:spPr bwMode="auto">
          <a:xfrm>
            <a:off x="1476375" y="5226050"/>
            <a:ext cx="3095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wake Tom up</a:t>
            </a:r>
          </a:p>
        </p:txBody>
      </p:sp>
      <p:sp>
        <p:nvSpPr>
          <p:cNvPr id="101387" name="Text Box 12"/>
          <p:cNvSpPr txBox="1">
            <a:spLocks noChangeArrowheads="1"/>
          </p:cNvSpPr>
          <p:nvPr/>
        </p:nvSpPr>
        <p:spPr bwMode="auto">
          <a:xfrm>
            <a:off x="1404938" y="5873750"/>
            <a:ext cx="3095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wake him up</a:t>
            </a:r>
          </a:p>
        </p:txBody>
      </p:sp>
      <p:sp>
        <p:nvSpPr>
          <p:cNvPr id="101388" name="AutoShape 13" descr="C:\Documents and Settings\Administrator\Application Data\Tencent\Users\415035863\QQ\WinTemp\RichOle\WW0)V]F0BLJCMUB45(Q~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1389" name="AutoShape 14" descr="C:\Documents and Settings\Administrator\Application Data\Tencent\Users\415035863\QQ\WinTemp\RichOle\WW0)V]F0BLJCMUB45(Q~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1390" name="Picture 15" descr="C:\Documents and Settings\Administrator\Application Data\Tencent\Users\415035863\QQ\WinTemp\RichOle\JE5}LPE9LUWXEY8{PYYI8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50" y="2714625"/>
            <a:ext cx="23574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101380" grpId="0" autoUpdateAnimBg="0"/>
      <p:bldP spid="101381" grpId="0" autoUpdateAnimBg="0"/>
      <p:bldP spid="101382" grpId="0"/>
      <p:bldP spid="101383" grpId="0" autoUpdateAnimBg="0"/>
      <p:bldP spid="101384" grpId="0" autoUpdateAnimBg="0"/>
      <p:bldP spid="101385" grpId="0" autoUpdateAnimBg="0"/>
      <p:bldP spid="101386" grpId="0" autoUpdateAnimBg="0"/>
      <p:bldP spid="10138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WordArt 3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27908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My day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2832" name="Picture 64" descr="31912240898885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341438"/>
            <a:ext cx="865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3" name="Picture 65" descr="2008053010222819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989138"/>
            <a:ext cx="8763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4" name="Picture 66" descr="xin_15309050308240154541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2708275"/>
            <a:ext cx="8778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5" name="Picture 67" descr="family%20eating%20at%20dinner%20tabl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3429000"/>
            <a:ext cx="8747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6" name="Picture 68" descr="2008120520235568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4941888"/>
            <a:ext cx="9588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7" name="Picture 69" descr="127483402de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775" y="5661025"/>
            <a:ext cx="1041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8" name="Picture 70" descr="U2914P308T1D105880F6DT200810221600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9750" y="5661025"/>
            <a:ext cx="958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9" name="Picture 71" descr="201202271044184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19250" y="5661025"/>
            <a:ext cx="10429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 descr="201192517452028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1188" y="4149725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 descr="3569589_092003029369_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24300" y="5589588"/>
            <a:ext cx="10017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 descr="cms_72a84a51e9264dea82d4c90c8b5b8a0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03800" y="5589588"/>
            <a:ext cx="1292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3" name="Picture 75" descr="319122408988856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72225" y="5610225"/>
            <a:ext cx="936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4" name="Picture 76" descr="2008053010222819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5661025"/>
            <a:ext cx="8763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5" name="Picture 77" descr="xin_15309050308240154541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288" y="4941888"/>
            <a:ext cx="8778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6" name="Picture 78" descr="family%20eating%20at%20dinner%20tabl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4292600"/>
            <a:ext cx="8747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7" name="Picture 79" descr="2008120520235568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08850" y="2852738"/>
            <a:ext cx="9588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8" name="Picture 80" descr="U2914P308T1D105880F6DT200810221600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08850" y="2133600"/>
            <a:ext cx="958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9" name="Picture 81" descr="201192517452028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80288" y="35734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0" name="Picture 82" descr="cms_72a84a51e9264dea82d4c90c8b5b8a0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5825" y="1341438"/>
            <a:ext cx="10080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86" name="Text Box 83"/>
          <p:cNvSpPr txBox="1">
            <a:spLocks noChangeArrowheads="1"/>
          </p:cNvSpPr>
          <p:nvPr/>
        </p:nvSpPr>
        <p:spPr bwMode="auto">
          <a:xfrm>
            <a:off x="1692275" y="1412875"/>
            <a:ext cx="525621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Hello, everyone. I’d like to tell you something about my day. I usually get up at … because I think getting up early is good for health.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  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always enjoy my day!</a:t>
            </a:r>
          </a:p>
        </p:txBody>
      </p:sp>
      <p:sp>
        <p:nvSpPr>
          <p:cNvPr id="139287" name="WordArt 84"/>
          <p:cNvSpPr>
            <a:spLocks noChangeArrowheads="1" noChangeShapeType="1" noTextEdit="1"/>
          </p:cNvSpPr>
          <p:nvPr/>
        </p:nvSpPr>
        <p:spPr bwMode="auto">
          <a:xfrm>
            <a:off x="4643438" y="765175"/>
            <a:ext cx="36004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Practise reporting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WordArt 4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27908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My day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1315" name="WordArt 5"/>
          <p:cNvSpPr>
            <a:spLocks noChangeArrowheads="1" noChangeShapeType="1" noTextEdit="1"/>
          </p:cNvSpPr>
          <p:nvPr/>
        </p:nvSpPr>
        <p:spPr bwMode="auto">
          <a:xfrm>
            <a:off x="4643438" y="765175"/>
            <a:ext cx="36004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Be a good listener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175" name="Picture 7" descr="Mypsd_63252_201107231114450001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0688" y="1355725"/>
            <a:ext cx="54737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Text Box 8"/>
          <p:cNvSpPr txBox="1">
            <a:spLocks noChangeArrowheads="1"/>
          </p:cNvSpPr>
          <p:nvPr/>
        </p:nvSpPr>
        <p:spPr bwMode="auto">
          <a:xfrm>
            <a:off x="1619250" y="138112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41318" name="Picture 9" descr="31912240898885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341438"/>
            <a:ext cx="865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10" descr="2008053010222819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1989138"/>
            <a:ext cx="8763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0" name="Picture 11" descr="xin_15309050308240154541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2708275"/>
            <a:ext cx="8778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12" descr="family%20eating%20at%20dinner%20tabl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188" y="3429000"/>
            <a:ext cx="8747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13" descr="2008120520235568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750" y="4941888"/>
            <a:ext cx="9588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14" descr="127483402de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71775" y="5661025"/>
            <a:ext cx="1041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15" descr="U2914P308T1D105880F6DT2008102216001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9750" y="5661025"/>
            <a:ext cx="958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5" name="Picture 16" descr="201202271044184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619250" y="5661025"/>
            <a:ext cx="10429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6" name="Picture 17" descr="201192517452028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11188" y="4149725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7" name="Picture 18" descr="3569589_092003029369_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924300" y="5589588"/>
            <a:ext cx="10017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8" name="Picture 19" descr="cms_72a84a51e9264dea82d4c90c8b5b8a0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003800" y="5589588"/>
            <a:ext cx="1292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9" name="Picture 20" descr="319122408988856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372225" y="5610225"/>
            <a:ext cx="936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30" name="Picture 21" descr="2008053010222819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288" y="5661025"/>
            <a:ext cx="8763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31" name="Picture 22" descr="xin_15309050308240154541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4941888"/>
            <a:ext cx="8778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32" name="Picture 23" descr="family%20eating%20at%20dinner%20tabl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80288" y="4292600"/>
            <a:ext cx="8747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33" name="Picture 24" descr="2008120520235568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08850" y="2852738"/>
            <a:ext cx="9588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34" name="Picture 25" descr="U2914P308T1D105880F6DT2008102216001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08850" y="2133600"/>
            <a:ext cx="958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35" name="Picture 26" descr="201192517452028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80288" y="35734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36" name="Picture 27" descr="cms_72a84a51e9264dea82d4c90c8b5b8a03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235825" y="1341438"/>
            <a:ext cx="10080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8" descr="395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49275"/>
            <a:ext cx="7704138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2627313" y="1052513"/>
            <a:ext cx="4392612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364" name="Text Box 9"/>
          <p:cNvSpPr txBox="1">
            <a:spLocks noChangeArrowheads="1"/>
          </p:cNvSpPr>
          <p:nvPr/>
        </p:nvSpPr>
        <p:spPr bwMode="auto">
          <a:xfrm>
            <a:off x="2124075" y="2060575"/>
            <a:ext cx="57610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Practise</a:t>
            </a:r>
            <a:r>
              <a:rPr lang="en-US" altLang="zh-CN" sz="3600" b="1" dirty="0">
                <a:latin typeface="Times New Roman" panose="02020603050405020304" pitchFamily="18" charset="0"/>
              </a:rPr>
              <a:t> talking about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    your daily activities with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    a new partner. 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2. Finish the exercises in 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    Period 1 of Unit 4 in the 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    workbook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. 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5"/>
          <p:cNvSpPr>
            <a:spLocks noChangeArrowheads="1" noChangeShapeType="1" noTextEdit="1"/>
          </p:cNvSpPr>
          <p:nvPr/>
        </p:nvSpPr>
        <p:spPr bwMode="auto">
          <a:xfrm>
            <a:off x="2789238" y="549275"/>
            <a:ext cx="27908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Let’s learn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4451" name="Text Box 13"/>
          <p:cNvSpPr txBox="1">
            <a:spLocks noChangeArrowheads="1"/>
          </p:cNvSpPr>
          <p:nvPr/>
        </p:nvSpPr>
        <p:spPr bwMode="auto">
          <a:xfrm>
            <a:off x="179388" y="3357563"/>
            <a:ext cx="309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have breakfast</a:t>
            </a:r>
          </a:p>
        </p:txBody>
      </p:sp>
      <p:sp>
        <p:nvSpPr>
          <p:cNvPr id="104452" name="Text Box 14"/>
          <p:cNvSpPr txBox="1">
            <a:spLocks noChangeArrowheads="1"/>
          </p:cNvSpPr>
          <p:nvPr/>
        </p:nvSpPr>
        <p:spPr bwMode="auto">
          <a:xfrm>
            <a:off x="3492500" y="3354388"/>
            <a:ext cx="309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have lunch</a:t>
            </a:r>
          </a:p>
        </p:txBody>
      </p:sp>
      <p:sp>
        <p:nvSpPr>
          <p:cNvPr id="104453" name="Text Box 15"/>
          <p:cNvSpPr txBox="1">
            <a:spLocks noChangeArrowheads="1"/>
          </p:cNvSpPr>
          <p:nvPr/>
        </p:nvSpPr>
        <p:spPr bwMode="auto">
          <a:xfrm>
            <a:off x="6372225" y="3357563"/>
            <a:ext cx="2592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have supper</a:t>
            </a:r>
          </a:p>
        </p:txBody>
      </p:sp>
      <p:pic>
        <p:nvPicPr>
          <p:cNvPr id="5136" name="Picture 16" descr="200805301022281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800" y="1408113"/>
            <a:ext cx="28098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xin_15309050308240154541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1412875"/>
            <a:ext cx="2808287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family%20eating%20at%20dinner%20tabl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1412875"/>
            <a:ext cx="291941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7" name="Text Box 22"/>
          <p:cNvSpPr txBox="1">
            <a:spLocks noChangeArrowheads="1"/>
          </p:cNvSpPr>
          <p:nvPr/>
        </p:nvSpPr>
        <p:spPr bwMode="auto">
          <a:xfrm>
            <a:off x="6372225" y="3929063"/>
            <a:ext cx="244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have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dinner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8" name="Text Box 23"/>
          <p:cNvSpPr txBox="1">
            <a:spLocks noChangeArrowheads="1"/>
          </p:cNvSpPr>
          <p:nvPr/>
        </p:nvSpPr>
        <p:spPr bwMode="auto">
          <a:xfrm>
            <a:off x="358775" y="4724400"/>
            <a:ext cx="8316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It’s my birthday today. My family are going to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 outside in the evening.</a:t>
            </a:r>
          </a:p>
        </p:txBody>
      </p:sp>
      <p:sp>
        <p:nvSpPr>
          <p:cNvPr id="104459" name="Text Box 24"/>
          <p:cNvSpPr txBox="1">
            <a:spLocks noChangeArrowheads="1"/>
          </p:cNvSpPr>
          <p:nvPr/>
        </p:nvSpPr>
        <p:spPr bwMode="auto">
          <a:xfrm>
            <a:off x="414338" y="5445125"/>
            <a:ext cx="2573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have dinner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2" grpId="0"/>
      <p:bldP spid="104453" grpId="0"/>
      <p:bldP spid="104457" grpId="0"/>
      <p:bldP spid="104458" grpId="0"/>
      <p:bldP spid="1044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WordArt 3"/>
          <p:cNvSpPr>
            <a:spLocks noChangeArrowheads="1" noChangeShapeType="1" noTextEdit="1"/>
          </p:cNvSpPr>
          <p:nvPr/>
        </p:nvSpPr>
        <p:spPr bwMode="auto">
          <a:xfrm>
            <a:off x="2860675" y="549275"/>
            <a:ext cx="27908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Let's learn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971550" y="4073525"/>
            <a:ext cx="2376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have lessons</a:t>
            </a:r>
          </a:p>
        </p:txBody>
      </p:sp>
      <p:sp>
        <p:nvSpPr>
          <p:cNvPr id="106500" name="Text Box 10"/>
          <p:cNvSpPr txBox="1">
            <a:spLocks noChangeArrowheads="1"/>
          </p:cNvSpPr>
          <p:nvPr/>
        </p:nvSpPr>
        <p:spPr bwMode="auto">
          <a:xfrm>
            <a:off x="3995738" y="4073525"/>
            <a:ext cx="46815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do  </a:t>
            </a: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after-school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activit</a:t>
            </a:r>
            <a:r>
              <a:rPr lang="en-US" altLang="zh-CN" sz="3200" b="1">
                <a:latin typeface="Times New Roman" panose="02020603050405020304" pitchFamily="18" charset="0"/>
              </a:rPr>
              <a:t>ies</a:t>
            </a:r>
          </a:p>
        </p:txBody>
      </p:sp>
      <p:pic>
        <p:nvPicPr>
          <p:cNvPr id="26637" name="Picture 13" descr="200812052023556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1488" y="1412875"/>
            <a:ext cx="1873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127483402de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6175" y="1412875"/>
            <a:ext cx="20177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 descr="U2914P308T1D105880F6DT200810221600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1488" y="2708275"/>
            <a:ext cx="18732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 descr="201202271044184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6175" y="2708275"/>
            <a:ext cx="20161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1" descr="201192517452028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213" y="1412875"/>
            <a:ext cx="338296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6" name="Text Box 22"/>
          <p:cNvSpPr txBox="1">
            <a:spLocks noChangeArrowheads="1"/>
          </p:cNvSpPr>
          <p:nvPr/>
        </p:nvSpPr>
        <p:spPr bwMode="auto">
          <a:xfrm>
            <a:off x="6802438" y="4578350"/>
            <a:ext cx="1801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activity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06507" name="Text Box 23"/>
          <p:cNvSpPr txBox="1">
            <a:spLocks noChangeArrowheads="1"/>
          </p:cNvSpPr>
          <p:nvPr/>
        </p:nvSpPr>
        <p:spPr bwMode="auto">
          <a:xfrm>
            <a:off x="71438" y="5157788"/>
            <a:ext cx="9109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We _________________ at 8 a.m. every school day.</a:t>
            </a:r>
          </a:p>
        </p:txBody>
      </p:sp>
      <p:sp>
        <p:nvSpPr>
          <p:cNvPr id="106508" name="Text Box 24"/>
          <p:cNvSpPr txBox="1">
            <a:spLocks noChangeArrowheads="1"/>
          </p:cNvSpPr>
          <p:nvPr/>
        </p:nvSpPr>
        <p:spPr bwMode="auto">
          <a:xfrm>
            <a:off x="792163" y="5154613"/>
            <a:ext cx="4302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start to have lessons</a:t>
            </a:r>
          </a:p>
        </p:txBody>
      </p:sp>
      <p:sp>
        <p:nvSpPr>
          <p:cNvPr id="106509" name="Text Box 28"/>
          <p:cNvSpPr txBox="1">
            <a:spLocks noChangeArrowheads="1"/>
          </p:cNvSpPr>
          <p:nvPr/>
        </p:nvSpPr>
        <p:spPr bwMode="auto">
          <a:xfrm>
            <a:off x="6757988" y="5799138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6510" name="Text Box 25"/>
          <p:cNvSpPr txBox="1">
            <a:spLocks noChangeArrowheads="1"/>
          </p:cNvSpPr>
          <p:nvPr/>
        </p:nvSpPr>
        <p:spPr bwMode="auto">
          <a:xfrm>
            <a:off x="71438" y="5657850"/>
            <a:ext cx="9109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We _____________________________ after school.</a:t>
            </a:r>
          </a:p>
        </p:txBody>
      </p:sp>
      <p:sp>
        <p:nvSpPr>
          <p:cNvPr id="106511" name="Text Box 27"/>
          <p:cNvSpPr txBox="1">
            <a:spLocks noChangeArrowheads="1"/>
          </p:cNvSpPr>
          <p:nvPr/>
        </p:nvSpPr>
        <p:spPr bwMode="auto">
          <a:xfrm>
            <a:off x="2987675" y="5799138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6512" name="Text Box 26"/>
          <p:cNvSpPr txBox="1">
            <a:spLocks noChangeArrowheads="1"/>
          </p:cNvSpPr>
          <p:nvPr/>
        </p:nvSpPr>
        <p:spPr bwMode="auto">
          <a:xfrm>
            <a:off x="774700" y="5657850"/>
            <a:ext cx="6605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do different after-school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266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66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266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266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0" grpId="0"/>
      <p:bldP spid="106506" grpId="0"/>
      <p:bldP spid="106507" grpId="0"/>
      <p:bldP spid="106508" grpId="0"/>
      <p:bldP spid="106509" grpId="0"/>
      <p:bldP spid="106510" grpId="0"/>
      <p:bldP spid="106511" grpId="0"/>
      <p:bldP spid="1065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3"/>
          <p:cNvSpPr>
            <a:spLocks noChangeArrowheads="1" noChangeShapeType="1" noTextEdit="1"/>
          </p:cNvSpPr>
          <p:nvPr/>
        </p:nvSpPr>
        <p:spPr bwMode="auto">
          <a:xfrm>
            <a:off x="2789238" y="549275"/>
            <a:ext cx="27908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Let's learn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3419475" y="4794250"/>
            <a:ext cx="2592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do homework</a:t>
            </a:r>
          </a:p>
        </p:txBody>
      </p:sp>
      <p:pic>
        <p:nvPicPr>
          <p:cNvPr id="28685" name="Picture 13" descr="3569589_092003029369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341438"/>
            <a:ext cx="48974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14"/>
          <p:cNvSpPr txBox="1">
            <a:spLocks noChangeArrowheads="1"/>
          </p:cNvSpPr>
          <p:nvPr/>
        </p:nvSpPr>
        <p:spPr bwMode="auto">
          <a:xfrm>
            <a:off x="358775" y="5300663"/>
            <a:ext cx="8316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The girl is ______________________________.</a:t>
            </a:r>
          </a:p>
        </p:txBody>
      </p:sp>
      <p:sp>
        <p:nvSpPr>
          <p:cNvPr id="108550" name="Text Box 16"/>
          <p:cNvSpPr txBox="1">
            <a:spLocks noChangeArrowheads="1"/>
          </p:cNvSpPr>
          <p:nvPr/>
        </p:nvSpPr>
        <p:spPr bwMode="auto">
          <a:xfrm>
            <a:off x="3276600" y="54387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8551" name="Text Box 15"/>
          <p:cNvSpPr txBox="1">
            <a:spLocks noChangeArrowheads="1"/>
          </p:cNvSpPr>
          <p:nvPr/>
        </p:nvSpPr>
        <p:spPr bwMode="auto">
          <a:xfrm>
            <a:off x="2214563" y="5300663"/>
            <a:ext cx="6605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doing her homework very carefully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9" grpId="0"/>
      <p:bldP spid="108550" grpId="0"/>
      <p:bldP spid="1085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3"/>
          <p:cNvSpPr>
            <a:spLocks noChangeArrowheads="1" noChangeShapeType="1" noTextEdit="1"/>
          </p:cNvSpPr>
          <p:nvPr/>
        </p:nvSpPr>
        <p:spPr bwMode="auto">
          <a:xfrm>
            <a:off x="2860675" y="549275"/>
            <a:ext cx="27908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Let's learn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2124075" y="4652963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go to bed</a:t>
            </a:r>
          </a:p>
        </p:txBody>
      </p:sp>
      <p:pic>
        <p:nvPicPr>
          <p:cNvPr id="30727" name="Picture 7" descr="cms_72a84a51e9264dea82d4c90c8b5b8a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484313"/>
            <a:ext cx="568801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AutoShape 8"/>
          <p:cNvSpPr>
            <a:spLocks noChangeArrowheads="1"/>
          </p:cNvSpPr>
          <p:nvPr/>
        </p:nvSpPr>
        <p:spPr bwMode="auto">
          <a:xfrm>
            <a:off x="3995738" y="4941888"/>
            <a:ext cx="647700" cy="71437"/>
          </a:xfrm>
          <a:prstGeom prst="notchedRightArrow">
            <a:avLst>
              <a:gd name="adj1" fmla="val 50000"/>
              <a:gd name="adj2" fmla="val 2266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0598" name="Text Box 9"/>
          <p:cNvSpPr txBox="1">
            <a:spLocks noChangeArrowheads="1"/>
          </p:cNvSpPr>
          <p:nvPr/>
        </p:nvSpPr>
        <p:spPr bwMode="auto">
          <a:xfrm>
            <a:off x="4643438" y="4652963"/>
            <a:ext cx="2089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go to sleep</a:t>
            </a:r>
          </a:p>
        </p:txBody>
      </p:sp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288925" y="5300663"/>
            <a:ext cx="867568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—Stop watching TV, Amy. It’s time __________.</a:t>
            </a:r>
          </a:p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—Please, Mum, I just can’t _________. </a:t>
            </a:r>
          </a:p>
        </p:txBody>
      </p:sp>
      <p:sp>
        <p:nvSpPr>
          <p:cNvPr id="110600" name="Text Box 11"/>
          <p:cNvSpPr txBox="1">
            <a:spLocks noChangeArrowheads="1"/>
          </p:cNvSpPr>
          <p:nvPr/>
        </p:nvSpPr>
        <p:spPr bwMode="auto">
          <a:xfrm>
            <a:off x="6607175" y="5300663"/>
            <a:ext cx="2212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to go to bed</a:t>
            </a:r>
          </a:p>
        </p:txBody>
      </p:sp>
      <p:sp>
        <p:nvSpPr>
          <p:cNvPr id="110601" name="Text Box 12"/>
          <p:cNvSpPr txBox="1">
            <a:spLocks noChangeArrowheads="1"/>
          </p:cNvSpPr>
          <p:nvPr/>
        </p:nvSpPr>
        <p:spPr bwMode="auto">
          <a:xfrm>
            <a:off x="5167313" y="5876925"/>
            <a:ext cx="2212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</a:rPr>
              <a:t>go to sleep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  <p:bldP spid="110599" grpId="0"/>
      <p:bldP spid="110600" grpId="0"/>
      <p:bldP spid="1106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3"/>
          <p:cNvSpPr>
            <a:spLocks noChangeArrowheads="1" noChangeShapeType="1" noTextEdit="1"/>
          </p:cNvSpPr>
          <p:nvPr/>
        </p:nvSpPr>
        <p:spPr bwMode="auto">
          <a:xfrm>
            <a:off x="2860675" y="549275"/>
            <a:ext cx="27908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Let's learn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9876" name="Picture 4" descr="cms_72a84a51e9264dea82d4c90c8b5b8a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3789363"/>
            <a:ext cx="26638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 descr="3569589_092003029369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3789363"/>
            <a:ext cx="28082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 descr="2008120520235568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789363"/>
            <a:ext cx="14049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127483402de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0688" y="3789363"/>
            <a:ext cx="15144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U2914P308T1D105880F6DT200810221600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4797425"/>
            <a:ext cx="14049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9" descr="201202271044184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90688" y="4791075"/>
            <a:ext cx="15113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0" descr="201192517452028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56325" y="1557338"/>
            <a:ext cx="266223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11" descr="family%20eating%20at%20dinner%20table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132138" y="1557338"/>
            <a:ext cx="291941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2" descr="319122408988856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3850" y="1628775"/>
            <a:ext cx="26638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WordArt 3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920037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Eddie's day          Watch and complete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41132" name="Group 172"/>
          <p:cNvGraphicFramePr>
            <a:graphicFrameLocks noGrp="1"/>
          </p:cNvGraphicFramePr>
          <p:nvPr/>
        </p:nvGraphicFramePr>
        <p:xfrm>
          <a:off x="900113" y="1268413"/>
          <a:ext cx="7632700" cy="4695827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6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Eddie’s day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Morning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________, ________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Noon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________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Afternoon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Need a good ________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3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920037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Eddie's day    </a:t>
            </a:r>
            <a:r>
              <a:rPr lang="en-US" altLang="zh-CN" sz="48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Watch </a:t>
            </a:r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and complete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61444" name="Group 4"/>
          <p:cNvGraphicFramePr>
            <a:graphicFrameLocks noGrp="1"/>
          </p:cNvGraphicFramePr>
          <p:nvPr/>
        </p:nvGraphicFramePr>
        <p:xfrm>
          <a:off x="900113" y="1268413"/>
          <a:ext cx="7632700" cy="4695827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6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Eddie’s day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Morning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________, ________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Noon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________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Afternoon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Need a good ________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6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6758" name="Text Box 23"/>
          <p:cNvSpPr txBox="1">
            <a:spLocks noChangeArrowheads="1"/>
          </p:cNvSpPr>
          <p:nvPr/>
        </p:nvSpPr>
        <p:spPr bwMode="auto">
          <a:xfrm>
            <a:off x="4213225" y="2349500"/>
            <a:ext cx="2951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breakfast</a:t>
            </a:r>
          </a:p>
        </p:txBody>
      </p:sp>
      <p:sp>
        <p:nvSpPr>
          <p:cNvPr id="116759" name="Text Box 24"/>
          <p:cNvSpPr txBox="1">
            <a:spLocks noChangeArrowheads="1"/>
          </p:cNvSpPr>
          <p:nvPr/>
        </p:nvSpPr>
        <p:spPr bwMode="auto">
          <a:xfrm>
            <a:off x="4213225" y="3292475"/>
            <a:ext cx="2951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lunch</a:t>
            </a:r>
          </a:p>
        </p:txBody>
      </p:sp>
      <p:sp>
        <p:nvSpPr>
          <p:cNvPr id="116760" name="Text Box 25"/>
          <p:cNvSpPr txBox="1">
            <a:spLocks noChangeArrowheads="1"/>
          </p:cNvSpPr>
          <p:nvPr/>
        </p:nvSpPr>
        <p:spPr bwMode="auto">
          <a:xfrm>
            <a:off x="5580063" y="4221163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rest</a:t>
            </a:r>
          </a:p>
        </p:txBody>
      </p:sp>
      <p:sp>
        <p:nvSpPr>
          <p:cNvPr id="116761" name="Text Box 26"/>
          <p:cNvSpPr txBox="1">
            <a:spLocks noChangeArrowheads="1"/>
          </p:cNvSpPr>
          <p:nvPr/>
        </p:nvSpPr>
        <p:spPr bwMode="auto">
          <a:xfrm>
            <a:off x="6300788" y="2355850"/>
            <a:ext cx="216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sleep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8" grpId="0"/>
      <p:bldP spid="116759" grpId="0"/>
      <p:bldP spid="116760" grpId="0"/>
      <p:bldP spid="116761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全屏显示(4:3)</PresentationFormat>
  <Paragraphs>223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2023-01-16T19:05:11Z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3413298DF8794F58B6110EC43A052DD2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