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6" r:id="rId2"/>
    <p:sldId id="320" r:id="rId3"/>
    <p:sldId id="325" r:id="rId4"/>
    <p:sldId id="326" r:id="rId5"/>
    <p:sldId id="328" r:id="rId6"/>
    <p:sldId id="329" r:id="rId7"/>
    <p:sldId id="330" r:id="rId8"/>
    <p:sldId id="327" r:id="rId9"/>
    <p:sldId id="321" r:id="rId10"/>
    <p:sldId id="322" r:id="rId11"/>
    <p:sldId id="323" r:id="rId12"/>
    <p:sldId id="331" r:id="rId13"/>
    <p:sldId id="332" r:id="rId14"/>
    <p:sldId id="324" r:id="rId15"/>
    <p:sldId id="318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6699"/>
    <a:srgbClr val="FF0000"/>
    <a:srgbClr val="0033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noProof="0" smtClean="0"/>
              <a:t>单击此处编辑母版文本样式
第二级
第三级
第四级
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E16BD677-6753-44F7-BAB6-A534A8EAF44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767E964-9718-4E76-AADA-ACAC0F92D988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1945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9413" y="684213"/>
            <a:ext cx="6096000" cy="3429000"/>
          </a:xfrm>
        </p:spPr>
      </p:sp>
      <p:sp>
        <p:nvSpPr>
          <p:cNvPr id="19460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9461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BB780576-CC8B-4885-B72A-94CA06799569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6BD677-6753-44F7-BAB6-A534A8EAF44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69A9708-FE4C-4E39-A19F-8537A47ABC21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54063"/>
            <a:ext cx="5854700" cy="3294062"/>
          </a:xfrm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800EED7-A36D-4E42-B236-9222BF7DD0B6}" type="slidenum">
              <a:rPr lang="en-US" altLang="zh-CN" smtClean="0"/>
              <a:t>13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54063"/>
            <a:ext cx="5854700" cy="3294062"/>
          </a:xfrm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-23813" y="0"/>
            <a:ext cx="9167813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" name="组合 11"/>
          <p:cNvGrpSpPr/>
          <p:nvPr userDrawn="1"/>
        </p:nvGrpSpPr>
        <p:grpSpPr bwMode="auto">
          <a:xfrm>
            <a:off x="-74613" y="3357562"/>
            <a:ext cx="9242426" cy="1004888"/>
            <a:chOff x="0" y="0"/>
            <a:chExt cx="9187543" cy="1341120"/>
          </a:xfrm>
        </p:grpSpPr>
        <p:sp>
          <p:nvSpPr>
            <p:cNvPr id="6" name="任意多边形 13"/>
            <p:cNvSpPr/>
            <p:nvPr/>
          </p:nvSpPr>
          <p:spPr bwMode="auto">
            <a:xfrm>
              <a:off x="5434885" y="0"/>
              <a:ext cx="3752658" cy="1036031"/>
            </a:xfrm>
            <a:custGeom>
              <a:avLst/>
              <a:gdLst/>
              <a:ahLst/>
              <a:cxnLst>
                <a:cxn ang="0">
                  <a:pos x="0" y="1036320"/>
                </a:cxn>
                <a:cxn ang="0">
                  <a:pos x="3753395" y="0"/>
                </a:cxn>
              </a:cxnLst>
              <a:rect l="0" t="0" r="r" b="b"/>
              <a:pathLst>
                <a:path w="3753395" h="1036320">
                  <a:moveTo>
                    <a:pt x="0" y="1036320"/>
                  </a:moveTo>
                  <a:lnTo>
                    <a:pt x="3753395" y="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4"/>
            <p:cNvSpPr/>
            <p:nvPr/>
          </p:nvSpPr>
          <p:spPr bwMode="auto">
            <a:xfrm>
              <a:off x="34718" y="351171"/>
              <a:ext cx="1794270" cy="982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6700" y="285270"/>
                </a:cxn>
                <a:cxn ang="0">
                  <a:pos x="1724298" y="145933"/>
                </a:cxn>
                <a:cxn ang="0">
                  <a:pos x="0" y="982724"/>
                </a:cxn>
                <a:cxn ang="0">
                  <a:pos x="0" y="0"/>
                </a:cxn>
              </a:cxnLst>
              <a:rect l="0" t="0" r="r" b="b"/>
              <a:pathLst>
                <a:path w="1724298" h="982724">
                  <a:moveTo>
                    <a:pt x="0" y="0"/>
                  </a:moveTo>
                  <a:lnTo>
                    <a:pt x="1146700" y="285270"/>
                  </a:lnTo>
                  <a:lnTo>
                    <a:pt x="1724298" y="145933"/>
                  </a:lnTo>
                  <a:lnTo>
                    <a:pt x="0" y="9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任意多边形 15"/>
            <p:cNvSpPr/>
            <p:nvPr/>
          </p:nvSpPr>
          <p:spPr bwMode="auto">
            <a:xfrm>
              <a:off x="0" y="157312"/>
              <a:ext cx="3212958" cy="1183808"/>
            </a:xfrm>
            <a:custGeom>
              <a:avLst/>
              <a:gdLst/>
              <a:ahLst/>
              <a:cxnLst>
                <a:cxn ang="0">
                  <a:pos x="0" y="1184366"/>
                </a:cxn>
                <a:cxn ang="0">
                  <a:pos x="3213463" y="209006"/>
                </a:cxn>
                <a:cxn ang="0">
                  <a:pos x="2473234" y="0"/>
                </a:cxn>
                <a:cxn ang="0">
                  <a:pos x="0" y="1184366"/>
                </a:cxn>
              </a:cxnLst>
              <a:rect l="0" t="0" r="r" b="b"/>
              <a:pathLst>
                <a:path w="3213463" h="1184366">
                  <a:moveTo>
                    <a:pt x="0" y="1184366"/>
                  </a:moveTo>
                  <a:lnTo>
                    <a:pt x="3213463" y="209006"/>
                  </a:lnTo>
                  <a:lnTo>
                    <a:pt x="2473234" y="0"/>
                  </a:lnTo>
                  <a:lnTo>
                    <a:pt x="0" y="1184366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任意多边形 16"/>
            <p:cNvSpPr/>
            <p:nvPr/>
          </p:nvSpPr>
          <p:spPr bwMode="auto">
            <a:xfrm>
              <a:off x="2464951" y="147778"/>
              <a:ext cx="6496927" cy="1140905"/>
            </a:xfrm>
            <a:custGeom>
              <a:avLst/>
              <a:gdLst/>
              <a:ahLst/>
              <a:cxnLst>
                <a:cxn ang="0">
                  <a:pos x="0" y="8708"/>
                </a:cxn>
                <a:cxn ang="0">
                  <a:pos x="4119154" y="1140823"/>
                </a:cxn>
                <a:cxn ang="0">
                  <a:pos x="6496594" y="539931"/>
                </a:cxn>
                <a:cxn ang="0">
                  <a:pos x="2107474" y="0"/>
                </a:cxn>
                <a:cxn ang="0">
                  <a:pos x="0" y="8708"/>
                </a:cxn>
              </a:cxnLst>
              <a:rect l="0" t="0" r="r" b="b"/>
              <a:pathLst>
                <a:path w="6496594" h="1140823">
                  <a:moveTo>
                    <a:pt x="0" y="8708"/>
                  </a:moveTo>
                  <a:lnTo>
                    <a:pt x="4119154" y="1140823"/>
                  </a:lnTo>
                  <a:lnTo>
                    <a:pt x="6496594" y="539931"/>
                  </a:lnTo>
                  <a:lnTo>
                    <a:pt x="2107474" y="0"/>
                  </a:lnTo>
                  <a:lnTo>
                    <a:pt x="0" y="870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任意多边形 19"/>
            <p:cNvSpPr/>
            <p:nvPr/>
          </p:nvSpPr>
          <p:spPr bwMode="auto">
            <a:xfrm>
              <a:off x="6670516" y="592699"/>
              <a:ext cx="2517027" cy="670560"/>
            </a:xfrm>
            <a:custGeom>
              <a:avLst/>
              <a:gdLst/>
              <a:ahLst/>
              <a:cxnLst>
                <a:cxn ang="0">
                  <a:pos x="0" y="670560"/>
                </a:cxn>
                <a:cxn ang="0">
                  <a:pos x="2516778" y="322217"/>
                </a:cxn>
                <a:cxn ang="0">
                  <a:pos x="2499360" y="0"/>
                </a:cxn>
                <a:cxn ang="0">
                  <a:pos x="0" y="670560"/>
                </a:cxn>
              </a:cxnLst>
              <a:rect l="0" t="0" r="r" b="b"/>
              <a:pathLst>
                <a:path w="2516778" h="670560">
                  <a:moveTo>
                    <a:pt x="0" y="670560"/>
                  </a:moveTo>
                  <a:lnTo>
                    <a:pt x="2516778" y="322217"/>
                  </a:lnTo>
                  <a:lnTo>
                    <a:pt x="2499360" y="0"/>
                  </a:lnTo>
                  <a:lnTo>
                    <a:pt x="0" y="670560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任意多边形 20"/>
            <p:cNvSpPr/>
            <p:nvPr/>
          </p:nvSpPr>
          <p:spPr bwMode="auto">
            <a:xfrm>
              <a:off x="1044685" y="17480"/>
              <a:ext cx="8125498" cy="1271204"/>
            </a:xfrm>
            <a:custGeom>
              <a:avLst/>
              <a:gdLst/>
              <a:ahLst/>
              <a:cxnLst>
                <a:cxn ang="0">
                  <a:pos x="0" y="600892"/>
                </a:cxn>
                <a:cxn ang="0">
                  <a:pos x="992777" y="0"/>
                </a:cxn>
                <a:cxn ang="0">
                  <a:pos x="5155475" y="1271452"/>
                </a:cxn>
                <a:cxn ang="0">
                  <a:pos x="8125097" y="365760"/>
                </a:cxn>
              </a:cxnLst>
              <a:rect l="0" t="0" r="r" b="b"/>
              <a:pathLst>
                <a:path w="8125097" h="1271452">
                  <a:moveTo>
                    <a:pt x="0" y="600892"/>
                  </a:moveTo>
                  <a:lnTo>
                    <a:pt x="992777" y="0"/>
                  </a:lnTo>
                  <a:lnTo>
                    <a:pt x="5155475" y="1271452"/>
                  </a:lnTo>
                  <a:lnTo>
                    <a:pt x="8125097" y="365760"/>
                  </a:lnTo>
                </a:path>
              </a:pathLst>
            </a:custGeom>
            <a:noFill/>
            <a:ln w="19050" cap="flat" cmpd="sng">
              <a:solidFill>
                <a:srgbClr val="597F24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任意多边形 21"/>
            <p:cNvSpPr/>
            <p:nvPr/>
          </p:nvSpPr>
          <p:spPr bwMode="auto">
            <a:xfrm>
              <a:off x="2037293" y="722998"/>
              <a:ext cx="3432310" cy="305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800" y="304800"/>
                </a:cxn>
              </a:cxnLst>
              <a:rect l="0" t="0" r="r" b="b"/>
              <a:pathLst>
                <a:path w="3352800" h="304800">
                  <a:moveTo>
                    <a:pt x="0" y="0"/>
                  </a:moveTo>
                  <a:lnTo>
                    <a:pt x="3352800" y="30480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5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481264" y="1816894"/>
            <a:ext cx="4179887" cy="378619"/>
          </a:xfrm>
          <a:solidFill>
            <a:schemeClr val="accent1"/>
          </a:solidFill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2063" name="KSO_BT1"/>
          <p:cNvSpPr>
            <a:spLocks noGrp="1" noChangeArrowheads="1"/>
          </p:cNvSpPr>
          <p:nvPr>
            <p:ph type="ctrTitle"/>
          </p:nvPr>
        </p:nvSpPr>
        <p:spPr>
          <a:xfrm>
            <a:off x="1406526" y="1066800"/>
            <a:ext cx="6329363" cy="641747"/>
          </a:xfrm>
        </p:spPr>
        <p:txBody>
          <a:bodyPr/>
          <a:lstStyle>
            <a:lvl1pPr algn="ctr">
              <a:defRPr sz="4000">
                <a:solidFill>
                  <a:srgbClr val="48691D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3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47A4B-6DD7-4F36-B178-4FAF3DCA969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D5CC-A6EB-4F34-9E2F-E78D029550A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4313" y="117873"/>
            <a:ext cx="2074862" cy="47267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117873"/>
            <a:ext cx="6072188" cy="47267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44E41-0158-4145-81D3-19EB7B19B5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117872"/>
            <a:ext cx="7689850" cy="3845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A57F-8193-4432-804B-715676DE63C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8934-8899-49A3-AD3D-023F6942A7F9}" type="slidenum">
              <a:rPr lang="zh-CN" altLang="en-US"/>
              <a:t>‹#›</a:t>
            </a:fld>
            <a:endParaRPr 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57E7-F858-4F10-92E1-41B00305EC6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83B1-8E10-4624-BA4A-BAE12E78C29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3BE06-FB3D-4CAD-9994-D542E6A0B17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6674-C12D-43FD-BB8C-6F2C90DDA91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D7D33-82F4-4909-B0DA-EC5FB7BCCAB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C185-2430-404B-BA79-6169B851C64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F5A7-C5DA-4076-BEA7-32F0E956909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756048"/>
            <a:ext cx="8177212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289" y="4887517"/>
            <a:ext cx="644525" cy="2583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AA7411-D50B-4CCE-9F2D-D9CB4A954D25}" type="slidenum">
              <a:rPr lang="zh-CN" altLang="en-US"/>
              <a:t>‹#›</a:t>
            </a:fld>
            <a:endParaRPr lang="en-US"/>
          </a:p>
        </p:txBody>
      </p:sp>
      <p:sp>
        <p:nvSpPr>
          <p:cNvPr id="1034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117872"/>
            <a:ext cx="7689850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3B5518"/>
        </a:buClr>
        <a:buSzPct val="60000"/>
        <a:buFont typeface="Wingdings" panose="05000000000000000000" pitchFamily="2" charset="2"/>
        <a:buChar char="q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GIF"/><Relationship Id="rId5" Type="http://schemas.openxmlformats.org/officeDocument/2006/relationships/image" Target="../media/image23.jpe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 txBox="1">
            <a:spLocks noChangeArrowheads="1"/>
          </p:cNvSpPr>
          <p:nvPr/>
        </p:nvSpPr>
        <p:spPr bwMode="auto">
          <a:xfrm>
            <a:off x="2492376" y="309563"/>
            <a:ext cx="6488113" cy="107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Module 3     </a:t>
            </a:r>
          </a:p>
        </p:txBody>
      </p:sp>
      <p:pic>
        <p:nvPicPr>
          <p:cNvPr id="3075" name="Picture 3" descr="C:\Users\Administrator\Desktop\M3 unit icon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5535"/>
            <a:ext cx="2051720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圆角矩形 20"/>
          <p:cNvSpPr>
            <a:spLocks noChangeArrowheads="1"/>
          </p:cNvSpPr>
          <p:nvPr/>
        </p:nvSpPr>
        <p:spPr bwMode="auto">
          <a:xfrm>
            <a:off x="2214563" y="375047"/>
            <a:ext cx="6318250" cy="684609"/>
          </a:xfrm>
          <a:prstGeom prst="roundRect">
            <a:avLst>
              <a:gd name="adj" fmla="val 16667"/>
            </a:avLst>
          </a:prstGeom>
          <a:solidFill>
            <a:srgbClr val="FFD2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7" name="标题 1"/>
          <p:cNvSpPr txBox="1">
            <a:spLocks noChangeArrowheads="1"/>
          </p:cNvSpPr>
          <p:nvPr/>
        </p:nvSpPr>
        <p:spPr bwMode="auto">
          <a:xfrm>
            <a:off x="2786050" y="1203598"/>
            <a:ext cx="46434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b="1" dirty="0">
                <a:solidFill>
                  <a:srgbClr val="FFD243"/>
                </a:solidFill>
                <a:latin typeface="Broadway" panose="04040905080B02020502" pitchFamily="82" charset="0"/>
              </a:rPr>
              <a:t>How are you?</a:t>
            </a:r>
            <a:endParaRPr lang="zh-CN" altLang="en-US" sz="7200" b="1" dirty="0">
              <a:solidFill>
                <a:srgbClr val="FFD243"/>
              </a:solidFill>
              <a:latin typeface="Broadway" panose="04040905080B02020502" pitchFamily="82" charset="0"/>
            </a:endParaRPr>
          </a:p>
        </p:txBody>
      </p:sp>
      <p:sp>
        <p:nvSpPr>
          <p:cNvPr id="3078" name="标题 1"/>
          <p:cNvSpPr txBox="1">
            <a:spLocks noChangeArrowheads="1"/>
          </p:cNvSpPr>
          <p:nvPr/>
        </p:nvSpPr>
        <p:spPr bwMode="auto">
          <a:xfrm>
            <a:off x="273050" y="1050489"/>
            <a:ext cx="19415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dirty="0">
                <a:solidFill>
                  <a:schemeClr val="bg1"/>
                </a:solidFill>
                <a:latin typeface="Jokerman" panose="04090605060D06020702" pitchFamily="82" charset="0"/>
              </a:rPr>
              <a:t>1</a:t>
            </a:r>
          </a:p>
        </p:txBody>
      </p:sp>
      <p:sp>
        <p:nvSpPr>
          <p:cNvPr id="3079" name="标题 1"/>
          <p:cNvSpPr txBox="1">
            <a:spLocks noChangeArrowheads="1"/>
          </p:cNvSpPr>
          <p:nvPr/>
        </p:nvSpPr>
        <p:spPr bwMode="auto">
          <a:xfrm>
            <a:off x="2051720" y="428626"/>
            <a:ext cx="6681788" cy="64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Unit 1 Lesson 2 </a:t>
            </a:r>
            <a:endParaRPr lang="zh-CN" altLang="en-US" sz="4400" b="1" dirty="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4105" name="Picture 9" descr="C:\Users\yinghu\AppData\Roaming\Tencent\Users\1585676360\QQ\WinTemp\RichOle\_NBE%K4(UG)YGTB3G~J}I}F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832" y="2060848"/>
            <a:ext cx="4193107" cy="2148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矩形 8"/>
          <p:cNvSpPr/>
          <p:nvPr/>
        </p:nvSpPr>
        <p:spPr>
          <a:xfrm>
            <a:off x="0" y="444395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SUN_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23963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214414" y="428611"/>
            <a:ext cx="691276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Look and say</a:t>
            </a:r>
            <a:endParaRPr lang="zh-CN" alt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292" name="图片 5" descr="2008223104324852_2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071563"/>
            <a:ext cx="1214438" cy="76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6" descr="200822310577819_2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9" y="2250282"/>
            <a:ext cx="1214437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57313" y="1413494"/>
            <a:ext cx="705643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Good morning, Tom.</a:t>
            </a:r>
          </a:p>
          <a:p>
            <a:pPr eaLnBrk="1" hangingPunct="1"/>
            <a:endParaRPr lang="en-US" altLang="zh-CN" sz="3200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32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         Good morning !   </a:t>
            </a:r>
          </a:p>
          <a:p>
            <a:pPr eaLnBrk="1" hangingPunct="1"/>
            <a:r>
              <a:rPr lang="en-US" altLang="zh-CN" sz="32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   How are you, Jerry?</a:t>
            </a:r>
          </a:p>
          <a:p>
            <a:pPr eaLnBrk="1" hangingPunct="1"/>
            <a:endParaRPr lang="en-US" altLang="zh-CN" sz="3200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32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      </a:t>
            </a:r>
          </a:p>
          <a:p>
            <a:pPr eaLnBrk="1" hangingPunct="1"/>
            <a:r>
              <a:rPr lang="en-US" altLang="zh-CN" sz="32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     I’m fine, thank you.</a:t>
            </a:r>
          </a:p>
        </p:txBody>
      </p:sp>
      <p:pic>
        <p:nvPicPr>
          <p:cNvPr id="12295" name="图片 8" descr="2008223104324852_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3804047"/>
            <a:ext cx="1077912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750" y="1446610"/>
            <a:ext cx="70564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Hello, I am </a:t>
            </a:r>
            <a:r>
              <a:rPr lang="en-US" altLang="zh-CN" sz="3600" b="1" dirty="0" err="1">
                <a:solidFill>
                  <a:srgbClr val="CC0066"/>
                </a:solidFill>
                <a:latin typeface="Comic Sans MS" panose="030F0702030302020204" pitchFamily="66" charset="0"/>
              </a:rPr>
              <a:t>Nini</a:t>
            </a:r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How are you?</a:t>
            </a:r>
          </a:p>
          <a:p>
            <a:pPr eaLnBrk="1" hangingPunct="1"/>
            <a:endParaRPr lang="en-US" altLang="zh-CN" sz="3600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       </a:t>
            </a:r>
          </a:p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I’m fine, thank you.</a:t>
            </a:r>
          </a:p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    I‘m </a:t>
            </a:r>
            <a:r>
              <a:rPr lang="en-US" altLang="zh-CN" sz="3600" b="1" dirty="0" err="1">
                <a:solidFill>
                  <a:srgbClr val="CC0066"/>
                </a:solidFill>
                <a:latin typeface="Comic Sans MS" panose="030F0702030302020204" pitchFamily="66" charset="0"/>
              </a:rPr>
              <a:t>Huanhuan</a:t>
            </a:r>
            <a:r>
              <a:rPr lang="en-US" altLang="zh-CN" sz="3600" b="1" dirty="0">
                <a:solidFill>
                  <a:srgbClr val="CC0066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232288"/>
            <a:ext cx="1173143" cy="1374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3" y="2893221"/>
            <a:ext cx="1050951" cy="12905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7" name="Picture 5" descr="SUN_09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1223963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214414" y="428611"/>
            <a:ext cx="691276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Look and say</a:t>
            </a:r>
            <a:endParaRPr lang="zh-CN" alt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143126" y="2357438"/>
            <a:ext cx="6411913" cy="1556147"/>
            <a:chOff x="519" y="1619"/>
            <a:chExt cx="4039" cy="1307"/>
          </a:xfrm>
        </p:grpSpPr>
        <p:pic>
          <p:nvPicPr>
            <p:cNvPr id="14350" name="Picture 6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" y="1619"/>
              <a:ext cx="1483" cy="1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AutoShape 7"/>
            <p:cNvSpPr>
              <a:spLocks noChangeArrowheads="1"/>
            </p:cNvSpPr>
            <p:nvPr/>
          </p:nvSpPr>
          <p:spPr bwMode="auto">
            <a:xfrm>
              <a:off x="1882" y="1979"/>
              <a:ext cx="2676" cy="771"/>
            </a:xfrm>
            <a:prstGeom prst="wedgeRoundRectCallout">
              <a:avLst>
                <a:gd name="adj1" fmla="val -72606"/>
                <a:gd name="adj2" fmla="val 56875"/>
                <a:gd name="adj3" fmla="val 16667"/>
              </a:avLst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r>
                <a:rPr lang="en-US" altLang="zh-CN" sz="440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are you?</a:t>
              </a:r>
            </a:p>
          </p:txBody>
        </p:sp>
      </p:grp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57189" y="0"/>
            <a:ext cx="3571875" cy="8072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Ask and answer</a:t>
            </a:r>
            <a:endParaRPr lang="zh-CN" altLang="en-US" sz="3600" b="1" i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64872" name="WordArt 8"/>
          <p:cNvSpPr>
            <a:spLocks noChangeArrowheads="1" noChangeShapeType="1" noTextEdit="1"/>
          </p:cNvSpPr>
          <p:nvPr/>
        </p:nvSpPr>
        <p:spPr bwMode="auto">
          <a:xfrm>
            <a:off x="1071538" y="3964791"/>
            <a:ext cx="7643866" cy="746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zh-CN" sz="48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I'm fine. Thank you</a:t>
            </a:r>
            <a:r>
              <a:rPr lang="en-US" altLang="zh-CN" sz="48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CFrutiger"/>
              </a:rPr>
              <a:t>.</a:t>
            </a:r>
            <a:endParaRPr lang="zh-CN" altLang="en-US" sz="48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CFrutiger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" y="910829"/>
            <a:ext cx="6018213" cy="3018234"/>
            <a:chOff x="982775" y="2340993"/>
            <a:chExt cx="6017304" cy="4024058"/>
          </a:xfrm>
        </p:grpSpPr>
        <p:pic>
          <p:nvPicPr>
            <p:cNvPr id="14348" name="Picture 14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82775" y="3878543"/>
              <a:ext cx="2349400" cy="2486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AutoShape 17"/>
            <p:cNvSpPr>
              <a:spLocks noChangeArrowheads="1"/>
            </p:cNvSpPr>
            <p:nvPr/>
          </p:nvSpPr>
          <p:spPr bwMode="auto">
            <a:xfrm>
              <a:off x="2678904" y="2340993"/>
              <a:ext cx="4321175" cy="1439863"/>
            </a:xfrm>
            <a:prstGeom prst="wedgeRoundRectCallout">
              <a:avLst>
                <a:gd name="adj1" fmla="val -48375"/>
                <a:gd name="adj2" fmla="val 93977"/>
                <a:gd name="adj3" fmla="val 16667"/>
              </a:avLst>
            </a:prstGeom>
            <a:solidFill>
              <a:srgbClr val="FFCCCC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r>
                <a:rPr lang="en-US" altLang="zh-CN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are you?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1000125" y="1768079"/>
            <a:ext cx="5778500" cy="2027634"/>
            <a:chOff x="636857" y="2896023"/>
            <a:chExt cx="5777213" cy="2702687"/>
          </a:xfrm>
        </p:grpSpPr>
        <p:pic>
          <p:nvPicPr>
            <p:cNvPr id="14346" name="Picture 16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38688" y="3835981"/>
              <a:ext cx="1675382" cy="1762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7" name="AutoShape 17"/>
            <p:cNvSpPr>
              <a:spLocks noChangeArrowheads="1"/>
            </p:cNvSpPr>
            <p:nvPr/>
          </p:nvSpPr>
          <p:spPr bwMode="auto">
            <a:xfrm>
              <a:off x="636857" y="2896023"/>
              <a:ext cx="4321175" cy="1439863"/>
            </a:xfrm>
            <a:prstGeom prst="wedgeRoundRectCallout">
              <a:avLst>
                <a:gd name="adj1" fmla="val 40301"/>
                <a:gd name="adj2" fmla="val 102042"/>
                <a:gd name="adj3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r>
                <a:rPr lang="en-US" altLang="zh-CN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are you?</a:t>
              </a:r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820864" y="1821656"/>
            <a:ext cx="7323137" cy="1857375"/>
            <a:chOff x="944" y="2587"/>
            <a:chExt cx="4613" cy="1560"/>
          </a:xfrm>
        </p:grpSpPr>
        <p:pic>
          <p:nvPicPr>
            <p:cNvPr id="14344" name="Picture 11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09" y="2587"/>
              <a:ext cx="1648" cy="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AutoShape 12"/>
            <p:cNvSpPr>
              <a:spLocks noChangeArrowheads="1"/>
            </p:cNvSpPr>
            <p:nvPr/>
          </p:nvSpPr>
          <p:spPr bwMode="auto">
            <a:xfrm>
              <a:off x="944" y="2931"/>
              <a:ext cx="2722" cy="907"/>
            </a:xfrm>
            <a:prstGeom prst="wedgeRoundRectCallout">
              <a:avLst>
                <a:gd name="adj1" fmla="val 51389"/>
                <a:gd name="adj2" fmla="val 85329"/>
                <a:gd name="adj3" fmla="val 16667"/>
              </a:avLst>
            </a:prstGeom>
            <a:solidFill>
              <a:srgbClr val="FFCC00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r>
                <a:rPr lang="en-US" altLang="zh-CN" sz="440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are you?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3321050" cy="78938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Let's learn</a:t>
            </a:r>
            <a:endParaRPr lang="zh-CN" altLang="en-US" sz="3600" b="1" i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5363" name="Picture 8" descr="138a4e6e9f1c4170a6915e45e3bb169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AF9F9"/>
              </a:clrFrom>
              <a:clrTo>
                <a:srgbClr val="FA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4" y="1869282"/>
            <a:ext cx="4784725" cy="327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9"/>
          <p:cNvSpPr>
            <a:spLocks noChangeArrowheads="1" noChangeShapeType="1" noTextEdit="1"/>
          </p:cNvSpPr>
          <p:nvPr/>
        </p:nvSpPr>
        <p:spPr bwMode="auto">
          <a:xfrm>
            <a:off x="2285984" y="696503"/>
            <a:ext cx="6715140" cy="76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zh-CN" sz="48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It's time to say goodbye</a:t>
            </a:r>
            <a:r>
              <a:rPr lang="en-US" altLang="zh-CN" sz="48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CFrutiger"/>
              </a:rPr>
              <a:t>!</a:t>
            </a:r>
            <a:endParaRPr lang="zh-CN" altLang="en-US" sz="48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CFrutiger"/>
            </a:endParaRPr>
          </a:p>
        </p:txBody>
      </p:sp>
      <p:sp>
        <p:nvSpPr>
          <p:cNvPr id="156682" name="AutoShape 10"/>
          <p:cNvSpPr>
            <a:spLocks noChangeArrowheads="1"/>
          </p:cNvSpPr>
          <p:nvPr/>
        </p:nvSpPr>
        <p:spPr bwMode="auto">
          <a:xfrm>
            <a:off x="5219700" y="1491854"/>
            <a:ext cx="3024188" cy="486965"/>
          </a:xfrm>
          <a:prstGeom prst="wedgeRoundRectCallout">
            <a:avLst>
              <a:gd name="adj1" fmla="val -46694"/>
              <a:gd name="adj2" fmla="val 12163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See you.</a:t>
            </a:r>
          </a:p>
        </p:txBody>
      </p:sp>
      <p:sp>
        <p:nvSpPr>
          <p:cNvPr id="156683" name="AutoShape 11"/>
          <p:cNvSpPr>
            <a:spLocks noChangeArrowheads="1"/>
          </p:cNvSpPr>
          <p:nvPr/>
        </p:nvSpPr>
        <p:spPr bwMode="auto">
          <a:xfrm>
            <a:off x="1571625" y="1660922"/>
            <a:ext cx="1944688" cy="485775"/>
          </a:xfrm>
          <a:prstGeom prst="wedgeRoundRectCallout">
            <a:avLst>
              <a:gd name="adj1" fmla="val 40120"/>
              <a:gd name="adj2" fmla="val 120588"/>
              <a:gd name="adj3" fmla="val 16667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Bye-bye.</a:t>
            </a:r>
          </a:p>
        </p:txBody>
      </p:sp>
      <p:sp>
        <p:nvSpPr>
          <p:cNvPr id="156684" name="AutoShape 12"/>
          <p:cNvSpPr>
            <a:spLocks noChangeArrowheads="1"/>
          </p:cNvSpPr>
          <p:nvPr/>
        </p:nvSpPr>
        <p:spPr bwMode="auto">
          <a:xfrm>
            <a:off x="250826" y="2625329"/>
            <a:ext cx="2016125" cy="486965"/>
          </a:xfrm>
          <a:prstGeom prst="wedgeRoundRectCallout">
            <a:avLst>
              <a:gd name="adj1" fmla="val 45356"/>
              <a:gd name="adj2" fmla="val 87653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Goodbye.</a:t>
            </a:r>
          </a:p>
        </p:txBody>
      </p:sp>
      <p:sp>
        <p:nvSpPr>
          <p:cNvPr id="156685" name="AutoShape 13"/>
          <p:cNvSpPr>
            <a:spLocks noChangeArrowheads="1"/>
          </p:cNvSpPr>
          <p:nvPr/>
        </p:nvSpPr>
        <p:spPr bwMode="auto">
          <a:xfrm>
            <a:off x="6732588" y="2518172"/>
            <a:ext cx="2233612" cy="539353"/>
          </a:xfrm>
          <a:prstGeom prst="wedgeRoundRectCallout">
            <a:avLst>
              <a:gd name="adj1" fmla="val -65991"/>
              <a:gd name="adj2" fmla="val 51986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So long.</a:t>
            </a:r>
          </a:p>
        </p:txBody>
      </p:sp>
      <p:sp>
        <p:nvSpPr>
          <p:cNvPr id="156686" name="AutoShape 14"/>
          <p:cNvSpPr>
            <a:spLocks noChangeArrowheads="1"/>
          </p:cNvSpPr>
          <p:nvPr/>
        </p:nvSpPr>
        <p:spPr bwMode="auto">
          <a:xfrm>
            <a:off x="6786564" y="4393406"/>
            <a:ext cx="2122487" cy="458391"/>
          </a:xfrm>
          <a:prstGeom prst="wedgeRoundRectCallout">
            <a:avLst>
              <a:gd name="adj1" fmla="val -61282"/>
              <a:gd name="adj2" fmla="val -107403"/>
              <a:gd name="adj3" fmla="val 16667"/>
            </a:avLst>
          </a:prstGeom>
          <a:solidFill>
            <a:srgbClr val="FF99CC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Farewell.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2" grpId="0" animBg="1"/>
      <p:bldP spid="156683" grpId="0" animBg="1"/>
      <p:bldP spid="156684" grpId="0" animBg="1"/>
      <p:bldP spid="156685" grpId="0" animBg="1"/>
      <p:bldP spid="1566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1" descr="OT_003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0"/>
            <a:ext cx="7397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1222376" y="519113"/>
            <a:ext cx="792162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Comic Sans MS" panose="030F0702030302020204" pitchFamily="66" charset="0"/>
              </a:rPr>
              <a:t>Good morning.           Hello, I’m Sam.</a:t>
            </a: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2800" b="1">
                <a:latin typeface="Comic Sans MS" panose="030F0702030302020204" pitchFamily="66" charset="0"/>
              </a:rPr>
              <a:t>How are you?            Bye-bye.</a:t>
            </a: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2800" b="1">
                <a:latin typeface="Comic Sans MS" panose="030F0702030302020204" pitchFamily="66" charset="0"/>
              </a:rPr>
              <a:t>Goodbye.                  Good morning.</a:t>
            </a: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2800" b="1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2800" b="1">
                <a:latin typeface="Comic Sans MS" panose="030F0702030302020204" pitchFamily="66" charset="0"/>
              </a:rPr>
              <a:t>Hi. I’m Amy.         I’m fine, think you. </a:t>
            </a:r>
          </a:p>
        </p:txBody>
      </p:sp>
      <p:sp>
        <p:nvSpPr>
          <p:cNvPr id="16388" name="WordArt 22"/>
          <p:cNvSpPr>
            <a:spLocks noChangeArrowheads="1" noChangeShapeType="1" noTextEdit="1"/>
          </p:cNvSpPr>
          <p:nvPr/>
        </p:nvSpPr>
        <p:spPr bwMode="auto">
          <a:xfrm rot="5400000">
            <a:off x="-539551" y="1707555"/>
            <a:ext cx="1944290" cy="865188"/>
          </a:xfrm>
          <a:prstGeom prst="rect">
            <a:avLst/>
          </a:prstGeom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3600" b="1" kern="10">
                <a:ln w="19050">
                  <a:pattFill prst="pct90">
                    <a:fgClr>
                      <a:srgbClr val="FF0066"/>
                    </a:fgClr>
                    <a:bgClr>
                      <a:srgbClr val="FFFFFF"/>
                    </a:bgClr>
                  </a:pattFill>
                  <a:rou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00"/>
                    </a:gs>
                  </a:gsLst>
                  <a:lin ang="270000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连一连</a:t>
            </a:r>
          </a:p>
        </p:txBody>
      </p:sp>
      <p:pic>
        <p:nvPicPr>
          <p:cNvPr id="5" name="Picture 30" descr="7c4c886aa2a27342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8" y="160735"/>
            <a:ext cx="14287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3635375" y="789385"/>
            <a:ext cx="1944688" cy="24300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26"/>
          <p:cNvSpPr>
            <a:spLocks noChangeShapeType="1"/>
          </p:cNvSpPr>
          <p:nvPr/>
        </p:nvSpPr>
        <p:spPr bwMode="auto">
          <a:xfrm>
            <a:off x="3492500" y="2085975"/>
            <a:ext cx="1944688" cy="24300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 flipV="1">
            <a:off x="2916238" y="1977629"/>
            <a:ext cx="2520950" cy="12965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 flipV="1">
            <a:off x="3492500" y="735807"/>
            <a:ext cx="1943100" cy="37802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1143000" y="964407"/>
            <a:ext cx="6840538" cy="12215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7411" name="Picture 3" descr="BE_ILO)78)(RLD]]`6Z)OCC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2357438"/>
            <a:ext cx="5564188" cy="23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23728" y="1347614"/>
            <a:ext cx="4942563" cy="3394472"/>
          </a:xfrm>
        </p:spPr>
        <p:txBody>
          <a:bodyPr/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Morning      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早晨、上午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            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健康的、身体好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        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            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  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  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you?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你好么？</a:t>
            </a:r>
          </a:p>
        </p:txBody>
      </p:sp>
      <p:pic>
        <p:nvPicPr>
          <p:cNvPr id="4099" name="Picture 5" descr="SUN_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23963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619672" y="141481"/>
            <a:ext cx="5653136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New  words</a:t>
            </a:r>
            <a:endParaRPr lang="zh-CN" alt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2214547" y="428610"/>
            <a:ext cx="5216525" cy="971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4400" i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你是懂礼貌的好孩子吗</a:t>
            </a:r>
            <a:r>
              <a:rPr lang="zh-CN" altLang="en-US" sz="44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14500" y="1607344"/>
            <a:ext cx="68405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i="1" dirty="0">
                <a:solidFill>
                  <a:srgbClr val="FF00FF"/>
                </a:solidFill>
              </a:rPr>
              <a:t>在早上见面与人打招呼时，</a:t>
            </a:r>
          </a:p>
          <a:p>
            <a:pPr eaLnBrk="1" hangingPunct="1"/>
            <a:r>
              <a:rPr lang="zh-CN" altLang="en-US" sz="3600" b="1" i="1" dirty="0">
                <a:solidFill>
                  <a:srgbClr val="FF00FF"/>
                </a:solidFill>
              </a:rPr>
              <a:t>在平时的生活中与亲人、朋友、同学、老师见面时可以使用。</a:t>
            </a:r>
          </a:p>
          <a:p>
            <a:pPr eaLnBrk="1" hangingPunct="1"/>
            <a:endParaRPr lang="en-US" altLang="zh-CN" sz="3600" b="1" i="1" dirty="0">
              <a:solidFill>
                <a:srgbClr val="FF00FF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500438" y="4018360"/>
            <a:ext cx="2857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i="1">
                <a:solidFill>
                  <a:srgbClr val="FF00FF"/>
                </a:solidFill>
              </a:rPr>
              <a:t>进行问好</a:t>
            </a:r>
          </a:p>
        </p:txBody>
      </p:sp>
      <p:sp>
        <p:nvSpPr>
          <p:cNvPr id="22533" name="WordArt 5"/>
          <p:cNvSpPr>
            <a:spLocks noChangeArrowheads="1" noChangeShapeType="1"/>
          </p:cNvSpPr>
          <p:nvPr/>
        </p:nvSpPr>
        <p:spPr bwMode="auto">
          <a:xfrm>
            <a:off x="4214813" y="3107531"/>
            <a:ext cx="685800" cy="6869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54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pic>
        <p:nvPicPr>
          <p:cNvPr id="5126" name="Picture 6" descr="gif00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60735"/>
            <a:ext cx="164306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225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57422" y="428611"/>
            <a:ext cx="5653136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and learn</a:t>
            </a:r>
            <a:endParaRPr lang="zh-CN" alt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00376" y="1339454"/>
            <a:ext cx="37048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Good morning</a:t>
            </a:r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！</a:t>
            </a:r>
            <a:endParaRPr lang="en-US" altLang="zh-CN" sz="4000" dirty="0">
              <a:solidFill>
                <a:srgbClr val="FF3300"/>
              </a:solidFill>
              <a:latin typeface="Times New Roman" panose="02020603050405020304" pitchFamily="18" charset="0"/>
              <a:ea typeface="楷体_GB2312"/>
              <a:cs typeface="楷体_GB2312"/>
            </a:endParaRPr>
          </a:p>
          <a:p>
            <a:r>
              <a:rPr lang="en-US" altLang="zh-CN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    </a:t>
            </a:r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早上好！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000375" y="2357438"/>
            <a:ext cx="319029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 How are you?</a:t>
            </a:r>
          </a:p>
          <a:p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     你好么？</a:t>
            </a:r>
            <a:endParaRPr lang="en-US" altLang="zh-CN" sz="4000" dirty="0">
              <a:solidFill>
                <a:srgbClr val="FF3300"/>
              </a:solidFill>
              <a:latin typeface="Times New Roman" panose="02020603050405020304" pitchFamily="18" charset="0"/>
              <a:ea typeface="楷体_GB2312"/>
              <a:cs typeface="楷体_GB231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14689" y="3429000"/>
            <a:ext cx="42755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I’m fine, thank you.</a:t>
            </a:r>
          </a:p>
          <a:p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我很好，谢谢。</a:t>
            </a:r>
            <a:endParaRPr lang="en-US" altLang="zh-CN" sz="4000" dirty="0">
              <a:solidFill>
                <a:srgbClr val="FF3300"/>
              </a:solidFill>
              <a:latin typeface="Times New Roman" panose="02020603050405020304" pitchFamily="18" charset="0"/>
              <a:ea typeface="楷体_GB2312"/>
              <a:cs typeface="楷体_GB2312"/>
            </a:endParaRPr>
          </a:p>
        </p:txBody>
      </p:sp>
      <p:pic>
        <p:nvPicPr>
          <p:cNvPr id="6150" name="Picture 6" descr="gif0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214313"/>
            <a:ext cx="1928813" cy="198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yinghu\Desktop\图片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910829"/>
            <a:ext cx="6953250" cy="39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5750" y="1821656"/>
            <a:ext cx="4286250" cy="514350"/>
          </a:xfrm>
          <a:prstGeom prst="wedgeRectCallout">
            <a:avLst>
              <a:gd name="adj1" fmla="val 23542"/>
              <a:gd name="adj2" fmla="val 8719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How are you, Helen?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143375" y="642938"/>
            <a:ext cx="4357688" cy="514350"/>
          </a:xfrm>
          <a:prstGeom prst="wedgeRectCallout">
            <a:avLst>
              <a:gd name="adj1" fmla="val -27489"/>
              <a:gd name="adj2" fmla="val 292336"/>
            </a:avLst>
          </a:prstGeom>
          <a:solidFill>
            <a:srgbClr val="FFFF66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fine, 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i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28625" y="642937"/>
            <a:ext cx="8072438" cy="4338638"/>
          </a:xfrm>
          <a:noFill/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219200" y="3600450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42938" y="3911204"/>
            <a:ext cx="3124200" cy="715089"/>
          </a:xfrm>
          <a:prstGeom prst="wedgeRoundRectCallout">
            <a:avLst>
              <a:gd name="adj1" fmla="val 55409"/>
              <a:gd name="adj2" fmla="val -24459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</a:rPr>
              <a:t>How are you?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929064" y="4232673"/>
            <a:ext cx="4357687" cy="715089"/>
          </a:xfrm>
          <a:prstGeom prst="wedgeRoundRectCallout">
            <a:avLst>
              <a:gd name="adj1" fmla="val 23748"/>
              <a:gd name="adj2" fmla="val -31740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</a:rPr>
              <a:t>I’m fine. 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zhu and su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1393032"/>
            <a:ext cx="5888038" cy="331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5751" y="803673"/>
            <a:ext cx="3960813" cy="810815"/>
          </a:xfrm>
          <a:prstGeom prst="wedgeRoundRectCallout">
            <a:avLst>
              <a:gd name="adj1" fmla="val 47000"/>
              <a:gd name="adj2" fmla="val 139772"/>
              <a:gd name="adj3" fmla="val 1666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Hello, Mr. Zhu. How are you?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429251" y="857250"/>
            <a:ext cx="3286125" cy="910829"/>
          </a:xfrm>
          <a:prstGeom prst="wedgeRectCallout">
            <a:avLst>
              <a:gd name="adj1" fmla="val -40464"/>
              <a:gd name="adj2" fmla="val 124429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Fine, 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/>
          <p:nvPr/>
        </p:nvGrpSpPr>
        <p:grpSpPr bwMode="auto">
          <a:xfrm>
            <a:off x="285750" y="1125141"/>
            <a:ext cx="1524000" cy="971550"/>
            <a:chOff x="144" y="144"/>
            <a:chExt cx="960" cy="816"/>
          </a:xfrm>
        </p:grpSpPr>
        <p:sp>
          <p:nvSpPr>
            <p:cNvPr id="10247" name="AutoShape 5"/>
            <p:cNvSpPr>
              <a:spLocks noChangeArrowheads="1"/>
            </p:cNvSpPr>
            <p:nvPr/>
          </p:nvSpPr>
          <p:spPr bwMode="auto">
            <a:xfrm>
              <a:off x="144" y="144"/>
              <a:ext cx="960" cy="816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8" name="Oval 6"/>
            <p:cNvSpPr>
              <a:spLocks noChangeArrowheads="1"/>
            </p:cNvSpPr>
            <p:nvPr/>
          </p:nvSpPr>
          <p:spPr bwMode="auto">
            <a:xfrm>
              <a:off x="384" y="336"/>
              <a:ext cx="480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357438" y="3750469"/>
            <a:ext cx="427873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</a:t>
            </a:r>
            <a:r>
              <a:rPr lang="zh-CN" altLang="en-US" sz="4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44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4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4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早上好！</a:t>
            </a:r>
            <a:endParaRPr lang="en-US" altLang="zh-CN" sz="44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2786064" y="1017985"/>
            <a:ext cx="275748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</a:p>
          <a:p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早晨、上午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250282"/>
            <a:ext cx="2232025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57290" y="535767"/>
            <a:ext cx="691276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Look and say</a:t>
            </a:r>
            <a:endParaRPr lang="zh-CN" alt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267" name="Picture 5" descr="SUN_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23963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43100" y="1500187"/>
            <a:ext cx="72009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t" hangingPunct="1"/>
            <a:r>
              <a:rPr lang="en-US" altLang="zh-CN" sz="4000" b="1">
                <a:solidFill>
                  <a:srgbClr val="E60000"/>
                </a:solidFill>
                <a:latin typeface="Comic Sans MS" panose="030F0702030302020204" pitchFamily="66" charset="0"/>
              </a:rPr>
              <a:t> Hello, I’m Jerry!</a:t>
            </a:r>
          </a:p>
          <a:p>
            <a:pPr eaLnBrk="1" hangingPunct="1"/>
            <a:endParaRPr lang="en-US" altLang="zh-CN" sz="4000" b="1">
              <a:solidFill>
                <a:srgbClr val="E600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4000" b="1">
                <a:solidFill>
                  <a:srgbClr val="E60000"/>
                </a:solidFill>
                <a:latin typeface="Comic Sans MS" panose="030F0702030302020204" pitchFamily="66" charset="0"/>
              </a:rPr>
              <a:t>  Good morning, Jerry!  </a:t>
            </a:r>
          </a:p>
          <a:p>
            <a:pPr eaLnBrk="1" hangingPunct="1"/>
            <a:r>
              <a:rPr lang="en-US" altLang="zh-CN" sz="4000" b="1">
                <a:solidFill>
                  <a:srgbClr val="E60000"/>
                </a:solidFill>
                <a:latin typeface="Comic Sans MS" panose="030F0702030302020204" pitchFamily="66" charset="0"/>
              </a:rPr>
              <a:t>  Goodbye, Jerry!</a:t>
            </a:r>
          </a:p>
          <a:p>
            <a:pPr eaLnBrk="1" hangingPunct="1"/>
            <a:endParaRPr lang="en-US" altLang="zh-CN" sz="4800" b="1">
              <a:solidFill>
                <a:srgbClr val="E6000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n-US" altLang="zh-CN" sz="4800" b="1">
              <a:solidFill>
                <a:srgbClr val="E6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269" name="图片 6" descr="2008223104324852_2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339454"/>
            <a:ext cx="1511300" cy="95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图片 7" descr="200822310577819_2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2893219"/>
            <a:ext cx="1331912" cy="101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53cd863eb1f09 1">
      <a:dk1>
        <a:srgbClr val="3F3F3F"/>
      </a:dk1>
      <a:lt1>
        <a:srgbClr val="FFFFFF"/>
      </a:lt1>
      <a:dk2>
        <a:srgbClr val="3B7273"/>
      </a:dk2>
      <a:lt2>
        <a:srgbClr val="E7E6E6"/>
      </a:lt2>
      <a:accent1>
        <a:srgbClr val="76AA30"/>
      </a:accent1>
      <a:accent2>
        <a:srgbClr val="BED15D"/>
      </a:accent2>
      <a:accent3>
        <a:srgbClr val="FFFFFF"/>
      </a:accent3>
      <a:accent4>
        <a:srgbClr val="343434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53cd863eb1f09">
      <a:majorFont>
        <a:latin typeface="华文中宋"/>
        <a:ea typeface="华文中宋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3eb1f09 1">
        <a:dk1>
          <a:srgbClr val="3F3F3F"/>
        </a:dk1>
        <a:lt1>
          <a:srgbClr val="FFFFFF"/>
        </a:lt1>
        <a:dk2>
          <a:srgbClr val="3B7273"/>
        </a:dk2>
        <a:lt2>
          <a:srgbClr val="E7E6E6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343434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全屏显示(16:9)</PresentationFormat>
  <Paragraphs>87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Browallia New</vt:lpstr>
      <vt:lpstr>GCFrutiger</vt:lpstr>
      <vt:lpstr>华文中宋</vt:lpstr>
      <vt:lpstr>楷体</vt:lpstr>
      <vt:lpstr>楷体_GB2312</vt:lpstr>
      <vt:lpstr>宋体</vt:lpstr>
      <vt:lpstr>微软雅黑</vt:lpstr>
      <vt:lpstr>幼圆</vt:lpstr>
      <vt:lpstr>Arial</vt:lpstr>
      <vt:lpstr>Broadway</vt:lpstr>
      <vt:lpstr>Calibri</vt:lpstr>
      <vt:lpstr>Comic Sans MS</vt:lpstr>
      <vt:lpstr>Jokerman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2009-09-22T12:07:00Z</dcterms:created>
  <dcterms:modified xsi:type="dcterms:W3CDTF">2023-01-16T19:06:34Z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B044617BB4C34287924BDCD596491D53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