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6" r:id="rId3"/>
    <p:sldId id="287" r:id="rId4"/>
    <p:sldId id="288" r:id="rId5"/>
    <p:sldId id="289" r:id="rId6"/>
    <p:sldId id="290" r:id="rId7"/>
    <p:sldId id="291" r:id="rId8"/>
    <p:sldId id="292" r:id="rId9"/>
    <p:sldId id="294" r:id="rId10"/>
    <p:sldId id="293" r:id="rId11"/>
    <p:sldId id="295" r:id="rId12"/>
    <p:sldId id="296" r:id="rId13"/>
    <p:sldId id="297" r:id="rId14"/>
    <p:sldId id="298" r:id="rId15"/>
    <p:sldId id="299" r:id="rId16"/>
    <p:sldId id="300" r:id="rId17"/>
    <p:sldId id="301" r:id="rId18"/>
    <p:sldId id="302" r:id="rId19"/>
    <p:sldId id="31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359F352-B824-4CA6-956C-AFE23B969454}">
          <p14:sldIdLst>
            <p14:sldId id="256"/>
            <p14:sldId id="286"/>
            <p14:sldId id="287"/>
            <p14:sldId id="288"/>
            <p14:sldId id="289"/>
            <p14:sldId id="290"/>
            <p14:sldId id="291"/>
            <p14:sldId id="292"/>
            <p14:sldId id="294"/>
            <p14:sldId id="293"/>
            <p14:sldId id="295"/>
            <p14:sldId id="296"/>
            <p14:sldId id="297"/>
            <p14:sldId id="298"/>
            <p14:sldId id="299"/>
            <p14:sldId id="300"/>
            <p14:sldId id="301"/>
            <p14:sldId id="302"/>
            <p14:sldId id="312"/>
          </p14:sldIdLst>
        </p14:section>
      </p14:sectionLst>
    </p:ext>
    <p:ext uri="{EFAFB233-063F-42B5-8137-9DF3F51BA10A}">
      <p15:sldGuideLst xmlns:p15="http://schemas.microsoft.com/office/powerpoint/2012/main">
        <p15:guide id="1" orient="horz" pos="22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9F"/>
    <a:srgbClr val="419287"/>
    <a:srgbClr val="80ABB8"/>
    <a:srgbClr val="1BA0C9"/>
    <a:srgbClr val="0D5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217"/>
        <p:guide pos="3840"/>
      </p:guideLst>
    </p:cSldViewPr>
  </p:slideViewPr>
  <p:notesTextViewPr>
    <p:cViewPr>
      <p:scale>
        <a:sx n="1" d="1"/>
        <a:sy n="1" d="1"/>
      </p:scale>
      <p:origin x="0" y="0"/>
    </p:cViewPr>
  </p:notesTextViewPr>
  <p:sorterViewPr>
    <p:cViewPr>
      <p:scale>
        <a:sx n="66" d="100"/>
        <a:sy n="66" d="100"/>
      </p:scale>
      <p:origin x="0" y="-2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46AAF-12A8-4624-8EDF-DCD94EB31EC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1410-6C15-4D5A-8C58-45F0BF9724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A4CA56-C766-4643-9C49-0B5937DF92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A4CA56-C766-4643-9C49-0B5937DF92E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CA56-C766-4643-9C49-0B5937DF92E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1A4B-E62A-4F8E-837E-E9B10A41F2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388632" y="257581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88632" y="342890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908935" y="2634470"/>
            <a:ext cx="6329680" cy="768350"/>
          </a:xfrm>
          <a:prstGeom prst="rect">
            <a:avLst/>
          </a:prstGeom>
        </p:spPr>
        <p:txBody>
          <a:bodyPr wrap="none">
            <a:spAutoFit/>
          </a:bodyPr>
          <a:lstStyle/>
          <a:p>
            <a:r>
              <a:rPr kumimoji="1" lang="zh-CN" altLang="en-US" sz="4400" b="1" dirty="0">
                <a:solidFill>
                  <a:srgbClr val="157E9F"/>
                </a:solidFill>
                <a:latin typeface="思源黑体 Bold" panose="020B0800000000000000" charset="-122"/>
                <a:ea typeface="思源黑体 Bold" panose="020B0800000000000000" charset="-122"/>
              </a:rPr>
              <a:t>小清新个人转正工作总结</a:t>
            </a:r>
          </a:p>
        </p:txBody>
      </p:sp>
      <p:grpSp>
        <p:nvGrpSpPr>
          <p:cNvPr id="2" name="组合 1"/>
          <p:cNvGrpSpPr/>
          <p:nvPr/>
        </p:nvGrpSpPr>
        <p:grpSpPr>
          <a:xfrm>
            <a:off x="3453765" y="4438015"/>
            <a:ext cx="5161280" cy="400050"/>
            <a:chOff x="5904" y="8701"/>
            <a:chExt cx="8128" cy="630"/>
          </a:xfrm>
        </p:grpSpPr>
        <p:sp>
          <p:nvSpPr>
            <p:cNvPr id="14" name="矩形 13"/>
            <p:cNvSpPr/>
            <p:nvPr/>
          </p:nvSpPr>
          <p:spPr>
            <a:xfrm>
              <a:off x="5904" y="8701"/>
              <a:ext cx="3361" cy="630"/>
            </a:xfrm>
            <a:prstGeom prst="rect">
              <a:avLst/>
            </a:prstGeom>
          </p:spPr>
          <p:txBody>
            <a:bodyPr wrap="none">
              <a:spAutoFit/>
            </a:bodyPr>
            <a:lstStyle/>
            <a:p>
              <a:r>
                <a:rPr kumimoji="1" lang="zh-CN" altLang="en-US" sz="2000" smtClean="0">
                  <a:solidFill>
                    <a:srgbClr val="157E9F"/>
                  </a:solidFill>
                  <a:latin typeface="汉仪大黑简" panose="02010609000101010101" charset="-122"/>
                  <a:ea typeface="汉仪大黑简" panose="02010609000101010101" charset="-122"/>
                </a:rPr>
                <a:t>汇报人：</a:t>
              </a:r>
              <a:r>
                <a:rPr kumimoji="1" lang="en-US" altLang="zh-CN" sz="2000" smtClean="0">
                  <a:solidFill>
                    <a:srgbClr val="157E9F"/>
                  </a:solidFill>
                  <a:latin typeface="汉仪大黑简" panose="02010609000101010101" charset="-122"/>
                  <a:ea typeface="汉仪大黑简" panose="02010609000101010101" charset="-122"/>
                </a:rPr>
                <a:t>PPT818</a:t>
              </a:r>
              <a:endParaRPr kumimoji="1" lang="en-US" altLang="zh-CN" sz="2000" dirty="0">
                <a:solidFill>
                  <a:srgbClr val="157E9F"/>
                </a:solidFill>
                <a:latin typeface="汉仪大黑简" panose="02010609000101010101" charset="-122"/>
                <a:ea typeface="汉仪大黑简" panose="02010609000101010101" charset="-122"/>
              </a:endParaRPr>
            </a:p>
          </p:txBody>
        </p:sp>
        <p:sp>
          <p:nvSpPr>
            <p:cNvPr id="20" name="矩形 19"/>
            <p:cNvSpPr/>
            <p:nvPr/>
          </p:nvSpPr>
          <p:spPr>
            <a:xfrm>
              <a:off x="10268" y="8701"/>
              <a:ext cx="3764" cy="630"/>
            </a:xfrm>
            <a:prstGeom prst="rect">
              <a:avLst/>
            </a:prstGeom>
          </p:spPr>
          <p:txBody>
            <a:bodyPr wrap="none">
              <a:spAutoFit/>
            </a:bodyPr>
            <a:lstStyle/>
            <a:p>
              <a:r>
                <a:rPr kumimoji="1" lang="zh-CN" altLang="en-US" sz="2000" smtClean="0">
                  <a:solidFill>
                    <a:srgbClr val="157E9F"/>
                  </a:solidFill>
                  <a:latin typeface="汉仪大黑简" panose="02010609000101010101" charset="-122"/>
                  <a:ea typeface="汉仪大黑简" panose="02010609000101010101" charset="-122"/>
                </a:rPr>
                <a:t>汇报时间：</a:t>
              </a:r>
              <a:r>
                <a:rPr kumimoji="1" lang="en-US" altLang="zh-CN" sz="2000" smtClean="0">
                  <a:solidFill>
                    <a:srgbClr val="157E9F"/>
                  </a:solidFill>
                  <a:latin typeface="汉仪大黑简" panose="02010609000101010101" charset="-122"/>
                  <a:ea typeface="汉仪大黑简" panose="02010609000101010101" charset="-122"/>
                </a:rPr>
                <a:t>PPT818</a:t>
              </a:r>
              <a:endParaRPr kumimoji="1" lang="en-US" altLang="zh-CN" sz="2000" dirty="0">
                <a:solidFill>
                  <a:srgbClr val="157E9F"/>
                </a:solidFill>
                <a:latin typeface="汉仪大黑简" panose="02010609000101010101" charset="-122"/>
                <a:ea typeface="汉仪大黑简" panose="02010609000101010101" charset="-122"/>
              </a:endParaRPr>
            </a:p>
          </p:txBody>
        </p:sp>
      </p:grpSp>
      <p:sp>
        <p:nvSpPr>
          <p:cNvPr id="206" name="矩形 205"/>
          <p:cNvSpPr/>
          <p:nvPr/>
        </p:nvSpPr>
        <p:spPr>
          <a:xfrm>
            <a:off x="3030675" y="3549110"/>
            <a:ext cx="6086200" cy="707886"/>
          </a:xfrm>
          <a:prstGeom prst="rect">
            <a:avLst/>
          </a:prstGeom>
        </p:spPr>
        <p:txBody>
          <a:bodyPr wrap="square">
            <a:spAutoFit/>
          </a:bodyPr>
          <a:lstStyle/>
          <a:p>
            <a:pPr algn="ctr"/>
            <a:r>
              <a:rPr lang="en-US" altLang="zh-CN" sz="2000" dirty="0">
                <a:solidFill>
                  <a:srgbClr val="157E9F"/>
                </a:solidFill>
              </a:rPr>
              <a:t>Research on The Strategies of Improving The Learning 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4762500" y="1667510"/>
            <a:ext cx="2622550" cy="922020"/>
          </a:xfrm>
          <a:prstGeom prst="rect">
            <a:avLst/>
          </a:prstGeom>
        </p:spPr>
        <p:txBody>
          <a:bodyPr wrap="square">
            <a:spAutoFit/>
          </a:bodyPr>
          <a:lstStyle/>
          <a:p>
            <a:pPr algn="dist"/>
            <a:r>
              <a:rPr kumimoji="1" lang="en-US" altLang="zh-CN" sz="5400" b="1" dirty="0">
                <a:solidFill>
                  <a:srgbClr val="157E9F"/>
                </a:solidFill>
                <a:latin typeface="思源黑体 Bold" panose="020B0800000000000000" charset="-122"/>
                <a:ea typeface="思源黑体 Bold" panose="020B0800000000000000" charset="-122"/>
              </a:rPr>
              <a:t>20XX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88" name="AutoShape 2"/>
          <p:cNvSpPr/>
          <p:nvPr/>
        </p:nvSpPr>
        <p:spPr bwMode="auto">
          <a:xfrm>
            <a:off x="4843145" y="2337435"/>
            <a:ext cx="2791460" cy="2791460"/>
          </a:xfrm>
          <a:prstGeom prst="diamond">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es-ES" sz="14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3"/>
          <p:cNvSpPr/>
          <p:nvPr/>
        </p:nvSpPr>
        <p:spPr bwMode="auto">
          <a:xfrm>
            <a:off x="4203065" y="1649730"/>
            <a:ext cx="4034790" cy="4060190"/>
          </a:xfrm>
          <a:custGeom>
            <a:avLst/>
            <a:gdLst>
              <a:gd name="T0" fmla="*/ 2044558688 w 19679"/>
              <a:gd name="T1" fmla="*/ 355216379 h 19679"/>
              <a:gd name="T2" fmla="*/ 2044558688 w 19679"/>
              <a:gd name="T3" fmla="*/ 2070165274 h 19679"/>
              <a:gd name="T4" fmla="*/ 350822602 w 19679"/>
              <a:gd name="T5" fmla="*/ 2070165274 h 19679"/>
              <a:gd name="T6" fmla="*/ 350822602 w 19679"/>
              <a:gd name="T7" fmla="*/ 355216379 h 19679"/>
              <a:gd name="T8" fmla="*/ 2044558688 w 19679"/>
              <a:gd name="T9" fmla="*/ 355216379 h 19679"/>
              <a:gd name="T10" fmla="*/ 2044558688 w 19679"/>
              <a:gd name="T11" fmla="*/ 35521637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 cap="flat">
            <a:solidFill>
              <a:srgbClr val="157E9F"/>
            </a:solidFill>
            <a:prstDash val="solid"/>
            <a:bevel/>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6"/>
          <p:cNvSpPr/>
          <p:nvPr/>
        </p:nvSpPr>
        <p:spPr bwMode="auto">
          <a:xfrm rot="10800000">
            <a:off x="5932805" y="543687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17"/>
          <p:cNvSpPr/>
          <p:nvPr/>
        </p:nvSpPr>
        <p:spPr bwMode="auto">
          <a:xfrm rot="10800000">
            <a:off x="4458335" y="481012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8"/>
          <p:cNvSpPr/>
          <p:nvPr/>
        </p:nvSpPr>
        <p:spPr bwMode="auto">
          <a:xfrm rot="10800000">
            <a:off x="7294880" y="483235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9"/>
          <p:cNvSpPr/>
          <p:nvPr/>
        </p:nvSpPr>
        <p:spPr bwMode="auto">
          <a:xfrm>
            <a:off x="6052820" y="5568315"/>
            <a:ext cx="364490" cy="302895"/>
          </a:xfrm>
          <a:custGeom>
            <a:avLst/>
            <a:gdLst>
              <a:gd name="T0" fmla="*/ 17619197 w 21600"/>
              <a:gd name="T1" fmla="*/ 8178127 h 21600"/>
              <a:gd name="T2" fmla="*/ 17837194 w 21600"/>
              <a:gd name="T3" fmla="*/ 11698346 h 21600"/>
              <a:gd name="T4" fmla="*/ 17101420 w 21600"/>
              <a:gd name="T5" fmla="*/ 12323657 h 21600"/>
              <a:gd name="T6" fmla="*/ 12852675 w 21600"/>
              <a:gd name="T7" fmla="*/ 12144512 h 21600"/>
              <a:gd name="T8" fmla="*/ 12647898 w 21600"/>
              <a:gd name="T9" fmla="*/ 8624269 h 21600"/>
              <a:gd name="T10" fmla="*/ 13376257 w 21600"/>
              <a:gd name="T11" fmla="*/ 7998958 h 21600"/>
              <a:gd name="T12" fmla="*/ 14690098 w 21600"/>
              <a:gd name="T13" fmla="*/ 6771745 h 21600"/>
              <a:gd name="T14" fmla="*/ 9474364 w 21600"/>
              <a:gd name="T15" fmla="*/ 6619400 h 21600"/>
              <a:gd name="T16" fmla="*/ 10779928 w 21600"/>
              <a:gd name="T17" fmla="*/ 7998958 h 21600"/>
              <a:gd name="T18" fmla="*/ 11515731 w 21600"/>
              <a:gd name="T19" fmla="*/ 8624269 h 21600"/>
              <a:gd name="T20" fmla="*/ 11297706 w 21600"/>
              <a:gd name="T21" fmla="*/ 12144512 h 21600"/>
              <a:gd name="T22" fmla="*/ 7054765 w 21600"/>
              <a:gd name="T23" fmla="*/ 12323657 h 21600"/>
              <a:gd name="T24" fmla="*/ 6318992 w 21600"/>
              <a:gd name="T25" fmla="*/ 11698346 h 21600"/>
              <a:gd name="T26" fmla="*/ 6535350 w 21600"/>
              <a:gd name="T27" fmla="*/ 8178127 h 21600"/>
              <a:gd name="T28" fmla="*/ 8360358 w 21600"/>
              <a:gd name="T29" fmla="*/ 7998958 h 21600"/>
              <a:gd name="T30" fmla="*/ 3349431 w 21600"/>
              <a:gd name="T31" fmla="*/ 6619400 h 21600"/>
              <a:gd name="T32" fmla="*/ 3155372 w 21600"/>
              <a:gd name="T33" fmla="*/ 7998958 h 21600"/>
              <a:gd name="T34" fmla="*/ 4999375 w 21600"/>
              <a:gd name="T35" fmla="*/ 8178127 h 21600"/>
              <a:gd name="T36" fmla="*/ 5215734 w 21600"/>
              <a:gd name="T37" fmla="*/ 11698346 h 21600"/>
              <a:gd name="T38" fmla="*/ 4460936 w 21600"/>
              <a:gd name="T39" fmla="*/ 12323657 h 21600"/>
              <a:gd name="T40" fmla="*/ 216358 w 21600"/>
              <a:gd name="T41" fmla="*/ 12144512 h 21600"/>
              <a:gd name="T42" fmla="*/ 0 w 21600"/>
              <a:gd name="T43" fmla="*/ 8624269 h 21600"/>
              <a:gd name="T44" fmla="*/ 753964 w 21600"/>
              <a:gd name="T45" fmla="*/ 7998958 h 21600"/>
              <a:gd name="T46" fmla="*/ 2041367 w 21600"/>
              <a:gd name="T47" fmla="*/ 6771745 h 21600"/>
              <a:gd name="T48" fmla="*/ 3347764 w 21600"/>
              <a:gd name="T49" fmla="*/ 5704257 h 21600"/>
              <a:gd name="T50" fmla="*/ 8358720 w 21600"/>
              <a:gd name="T51" fmla="*/ 4308146 h 21600"/>
              <a:gd name="T52" fmla="*/ 6533712 w 21600"/>
              <a:gd name="T53" fmla="*/ 4135283 h 21600"/>
              <a:gd name="T54" fmla="*/ 6317354 w 21600"/>
              <a:gd name="T55" fmla="*/ 608185 h 21600"/>
              <a:gd name="T56" fmla="*/ 7053127 w 21600"/>
              <a:gd name="T57" fmla="*/ 0 h 21600"/>
              <a:gd name="T58" fmla="*/ 11296068 w 21600"/>
              <a:gd name="T59" fmla="*/ 179145 h 21600"/>
              <a:gd name="T60" fmla="*/ 11514064 w 21600"/>
              <a:gd name="T61" fmla="*/ 3699388 h 21600"/>
              <a:gd name="T62" fmla="*/ 10778290 w 21600"/>
              <a:gd name="T63" fmla="*/ 4308146 h 21600"/>
              <a:gd name="T64" fmla="*/ 9472697 w 21600"/>
              <a:gd name="T65" fmla="*/ 5704257 h 21600"/>
              <a:gd name="T66" fmla="*/ 15403572 w 21600"/>
              <a:gd name="T67" fmla="*/ 6012911 h 21600"/>
              <a:gd name="T68" fmla="*/ 15791689 w 21600"/>
              <a:gd name="T69" fmla="*/ 7998958 h 21600"/>
              <a:gd name="T70" fmla="*/ 17101420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20"/>
          <p:cNvSpPr/>
          <p:nvPr/>
        </p:nvSpPr>
        <p:spPr bwMode="auto">
          <a:xfrm>
            <a:off x="4578985" y="4950460"/>
            <a:ext cx="363855" cy="302895"/>
          </a:xfrm>
          <a:custGeom>
            <a:avLst/>
            <a:gdLst>
              <a:gd name="T0" fmla="*/ 17746100 w 21600"/>
              <a:gd name="T1" fmla="*/ 5368360 h 21579"/>
              <a:gd name="T2" fmla="*/ 17432267 w 21600"/>
              <a:gd name="T3" fmla="*/ 6114950 h 21579"/>
              <a:gd name="T4" fmla="*/ 16647641 w 21600"/>
              <a:gd name="T5" fmla="*/ 6532835 h 21579"/>
              <a:gd name="T6" fmla="*/ 16647641 w 21600"/>
              <a:gd name="T7" fmla="*/ 9495689 h 21579"/>
              <a:gd name="T8" fmla="*/ 16209753 w 21600"/>
              <a:gd name="T9" fmla="*/ 10362876 h 21579"/>
              <a:gd name="T10" fmla="*/ 15165524 w 21600"/>
              <a:gd name="T11" fmla="*/ 10723595 h 21579"/>
              <a:gd name="T12" fmla="*/ 13586440 w 21600"/>
              <a:gd name="T13" fmla="*/ 9663173 h 21579"/>
              <a:gd name="T14" fmla="*/ 11597415 w 21600"/>
              <a:gd name="T15" fmla="*/ 8720528 h 21579"/>
              <a:gd name="T16" fmla="*/ 9407088 w 21600"/>
              <a:gd name="T17" fmla="*/ 7985392 h 21579"/>
              <a:gd name="T18" fmla="*/ 7220861 w 21600"/>
              <a:gd name="T19" fmla="*/ 7584649 h 21579"/>
              <a:gd name="T20" fmla="*/ 6547161 w 21600"/>
              <a:gd name="T21" fmla="*/ 7905368 h 21579"/>
              <a:gd name="T22" fmla="*/ 6190591 w 21600"/>
              <a:gd name="T23" fmla="*/ 8406696 h 21579"/>
              <a:gd name="T24" fmla="*/ 6170870 w 21600"/>
              <a:gd name="T25" fmla="*/ 8973775 h 21579"/>
              <a:gd name="T26" fmla="*/ 6529074 w 21600"/>
              <a:gd name="T27" fmla="*/ 9495689 h 21579"/>
              <a:gd name="T28" fmla="*/ 6307250 w 21600"/>
              <a:gd name="T29" fmla="*/ 10102792 h 21579"/>
              <a:gd name="T30" fmla="*/ 6504453 w 21600"/>
              <a:gd name="T31" fmla="*/ 10636135 h 21579"/>
              <a:gd name="T32" fmla="*/ 6981781 w 21600"/>
              <a:gd name="T33" fmla="*/ 11129478 h 21579"/>
              <a:gd name="T34" fmla="*/ 7616843 w 21600"/>
              <a:gd name="T35" fmla="*/ 11599365 h 21579"/>
              <a:gd name="T36" fmla="*/ 6947270 w 21600"/>
              <a:gd name="T37" fmla="*/ 12126420 h 21579"/>
              <a:gd name="T38" fmla="*/ 5925227 w 21600"/>
              <a:gd name="T39" fmla="*/ 12331083 h 21579"/>
              <a:gd name="T40" fmla="*/ 4861278 w 21600"/>
              <a:gd name="T41" fmla="*/ 12247042 h 21579"/>
              <a:gd name="T42" fmla="*/ 4044635 w 21600"/>
              <a:gd name="T43" fmla="*/ 11896629 h 21579"/>
              <a:gd name="T44" fmla="*/ 3658484 w 21600"/>
              <a:gd name="T45" fmla="*/ 10893374 h 21579"/>
              <a:gd name="T46" fmla="*/ 3312605 w 21600"/>
              <a:gd name="T47" fmla="*/ 9846103 h 21579"/>
              <a:gd name="T48" fmla="*/ 3177860 w 21600"/>
              <a:gd name="T49" fmla="*/ 8735400 h 21579"/>
              <a:gd name="T50" fmla="*/ 3409544 w 21600"/>
              <a:gd name="T51" fmla="*/ 7519497 h 21579"/>
              <a:gd name="T52" fmla="*/ 1482116 w 21600"/>
              <a:gd name="T53" fmla="*/ 7519497 h 21579"/>
              <a:gd name="T54" fmla="*/ 438719 w 21600"/>
              <a:gd name="T55" fmla="*/ 7158778 h 21579"/>
              <a:gd name="T56" fmla="*/ 0 w 21600"/>
              <a:gd name="T57" fmla="*/ 6283008 h 21579"/>
              <a:gd name="T58" fmla="*/ 0 w 21600"/>
              <a:gd name="T59" fmla="*/ 4444006 h 21579"/>
              <a:gd name="T60" fmla="*/ 432155 w 21600"/>
              <a:gd name="T61" fmla="*/ 3569957 h 21579"/>
              <a:gd name="T62" fmla="*/ 1482116 w 21600"/>
              <a:gd name="T63" fmla="*/ 3204098 h 21579"/>
              <a:gd name="T64" fmla="*/ 6287530 w 21600"/>
              <a:gd name="T65" fmla="*/ 3204098 h 21579"/>
              <a:gd name="T66" fmla="*/ 8647113 w 21600"/>
              <a:gd name="T67" fmla="*/ 2936004 h 21579"/>
              <a:gd name="T68" fmla="*/ 11100338 w 21600"/>
              <a:gd name="T69" fmla="*/ 2214567 h 21579"/>
              <a:gd name="T70" fmla="*/ 13369546 w 21600"/>
              <a:gd name="T71" fmla="*/ 1184463 h 21579"/>
              <a:gd name="T72" fmla="*/ 15165524 w 21600"/>
              <a:gd name="T73" fmla="*/ 0 h 21579"/>
              <a:gd name="T74" fmla="*/ 16209753 w 21600"/>
              <a:gd name="T75" fmla="*/ 362416 h 21579"/>
              <a:gd name="T76" fmla="*/ 16647641 w 21600"/>
              <a:gd name="T77" fmla="*/ 1238187 h 21579"/>
              <a:gd name="T78" fmla="*/ 16647641 w 21600"/>
              <a:gd name="T79" fmla="*/ 4192481 h 21579"/>
              <a:gd name="T80" fmla="*/ 17432267 w 21600"/>
              <a:gd name="T81" fmla="*/ 4613786 h 21579"/>
              <a:gd name="T82" fmla="*/ 17746100 w 21600"/>
              <a:gd name="T83" fmla="*/ 5368360 h 21579"/>
              <a:gd name="T84" fmla="*/ 15165524 w 21600"/>
              <a:gd name="T85" fmla="*/ 1632067 h 21579"/>
              <a:gd name="T86" fmla="*/ 13566720 w 21600"/>
              <a:gd name="T87" fmla="*/ 2544993 h 21579"/>
              <a:gd name="T88" fmla="*/ 11732132 w 21600"/>
              <a:gd name="T89" fmla="*/ 3335001 h 21579"/>
              <a:gd name="T90" fmla="*/ 9758700 w 21600"/>
              <a:gd name="T91" fmla="*/ 3957549 h 21579"/>
              <a:gd name="T92" fmla="*/ 7769675 w 21600"/>
              <a:gd name="T93" fmla="*/ 4346839 h 21579"/>
              <a:gd name="T94" fmla="*/ 7769675 w 21600"/>
              <a:gd name="T95" fmla="*/ 6387060 h 21579"/>
              <a:gd name="T96" fmla="*/ 9758700 w 21600"/>
              <a:gd name="T97" fmla="*/ 6780917 h 21579"/>
              <a:gd name="T98" fmla="*/ 11732132 w 21600"/>
              <a:gd name="T99" fmla="*/ 7406884 h 21579"/>
              <a:gd name="T100" fmla="*/ 13576580 w 21600"/>
              <a:gd name="T101" fmla="*/ 8202033 h 21579"/>
              <a:gd name="T102" fmla="*/ 15165524 w 21600"/>
              <a:gd name="T103" fmla="*/ 9101259 h 21579"/>
              <a:gd name="T104" fmla="*/ 15165524 w 21600"/>
              <a:gd name="T105" fmla="*/ 1632067 h 21579"/>
              <a:gd name="T106" fmla="*/ 15165524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21"/>
          <p:cNvSpPr/>
          <p:nvPr/>
        </p:nvSpPr>
        <p:spPr bwMode="auto">
          <a:xfrm>
            <a:off x="7457440" y="4989830"/>
            <a:ext cx="306070" cy="306070"/>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22"/>
          <p:cNvSpPr/>
          <p:nvPr/>
        </p:nvSpPr>
        <p:spPr bwMode="auto">
          <a:xfrm>
            <a:off x="5902960" y="141795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23"/>
          <p:cNvSpPr/>
          <p:nvPr/>
        </p:nvSpPr>
        <p:spPr bwMode="auto">
          <a:xfrm>
            <a:off x="7526020" y="2193925"/>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24"/>
          <p:cNvSpPr/>
          <p:nvPr/>
        </p:nvSpPr>
        <p:spPr bwMode="auto">
          <a:xfrm>
            <a:off x="3886835" y="3564255"/>
            <a:ext cx="607060" cy="612140"/>
          </a:xfrm>
          <a:custGeom>
            <a:avLst/>
            <a:gdLst>
              <a:gd name="T0" fmla="*/ 46322142 w 19679"/>
              <a:gd name="T1" fmla="*/ 8070943 h 19679"/>
              <a:gd name="T2" fmla="*/ 46322142 w 19679"/>
              <a:gd name="T3" fmla="*/ 47036470 h 19679"/>
              <a:gd name="T4" fmla="*/ 7948346 w 19679"/>
              <a:gd name="T5" fmla="*/ 47036470 h 19679"/>
              <a:gd name="T6" fmla="*/ 7948346 w 19679"/>
              <a:gd name="T7" fmla="*/ 8070943 h 19679"/>
              <a:gd name="T8" fmla="*/ 46322142 w 19679"/>
              <a:gd name="T9" fmla="*/ 8070943 h 19679"/>
              <a:gd name="T10" fmla="*/ 46322142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AutoShape 25"/>
          <p:cNvSpPr/>
          <p:nvPr/>
        </p:nvSpPr>
        <p:spPr bwMode="auto">
          <a:xfrm>
            <a:off x="7951470" y="3564255"/>
            <a:ext cx="607060" cy="612140"/>
          </a:xfrm>
          <a:custGeom>
            <a:avLst/>
            <a:gdLst>
              <a:gd name="T0" fmla="*/ 46322239 w 19679"/>
              <a:gd name="T1" fmla="*/ 8070943 h 19679"/>
              <a:gd name="T2" fmla="*/ 46322239 w 19679"/>
              <a:gd name="T3" fmla="*/ 47036470 h 19679"/>
              <a:gd name="T4" fmla="*/ 7948354 w 19679"/>
              <a:gd name="T5" fmla="*/ 47036470 h 19679"/>
              <a:gd name="T6" fmla="*/ 7948354 w 19679"/>
              <a:gd name="T7" fmla="*/ 8070943 h 19679"/>
              <a:gd name="T8" fmla="*/ 46322239 w 19679"/>
              <a:gd name="T9" fmla="*/ 8070943 h 19679"/>
              <a:gd name="T10" fmla="*/ 46322239 w 19679"/>
              <a:gd name="T11" fmla="*/ 807094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AutoShape 26"/>
          <p:cNvSpPr/>
          <p:nvPr/>
        </p:nvSpPr>
        <p:spPr bwMode="auto">
          <a:xfrm>
            <a:off x="4391025" y="2044700"/>
            <a:ext cx="607060" cy="610870"/>
          </a:xfrm>
          <a:custGeom>
            <a:avLst/>
            <a:gdLst>
              <a:gd name="T0" fmla="*/ 46322239 w 19679"/>
              <a:gd name="T1" fmla="*/ 8046332 h 19679"/>
              <a:gd name="T2" fmla="*/ 46322239 w 19679"/>
              <a:gd name="T3" fmla="*/ 46893247 h 19679"/>
              <a:gd name="T4" fmla="*/ 7948354 w 19679"/>
              <a:gd name="T5" fmla="*/ 46893247 h 19679"/>
              <a:gd name="T6" fmla="*/ 7948354 w 19679"/>
              <a:gd name="T7" fmla="*/ 8046332 h 19679"/>
              <a:gd name="T8" fmla="*/ 46322239 w 19679"/>
              <a:gd name="T9" fmla="*/ 8046332 h 19679"/>
              <a:gd name="T10" fmla="*/ 46322239 w 19679"/>
              <a:gd name="T11" fmla="*/ 804633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157E9F"/>
          </a:solidFill>
          <a:ln w="63500" cap="flat">
            <a:noFill/>
            <a:prstDash val="solid"/>
            <a:bevel/>
            <a:headEnd type="none" w="med" len="med"/>
            <a:tailEnd type="none" w="med" len="med"/>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AutoShape 27"/>
          <p:cNvSpPr/>
          <p:nvPr/>
        </p:nvSpPr>
        <p:spPr bwMode="auto">
          <a:xfrm>
            <a:off x="6026150" y="1553210"/>
            <a:ext cx="363855" cy="302895"/>
          </a:xfrm>
          <a:custGeom>
            <a:avLst/>
            <a:gdLst>
              <a:gd name="T0" fmla="*/ 17529206 w 21600"/>
              <a:gd name="T1" fmla="*/ 8178127 h 21600"/>
              <a:gd name="T2" fmla="*/ 17746100 w 21600"/>
              <a:gd name="T3" fmla="*/ 11698346 h 21600"/>
              <a:gd name="T4" fmla="*/ 17014071 w 21600"/>
              <a:gd name="T5" fmla="*/ 12323657 h 21600"/>
              <a:gd name="T6" fmla="*/ 12787052 w 21600"/>
              <a:gd name="T7" fmla="*/ 12144512 h 21600"/>
              <a:gd name="T8" fmla="*/ 12583286 w 21600"/>
              <a:gd name="T9" fmla="*/ 8624269 h 21600"/>
              <a:gd name="T10" fmla="*/ 13307920 w 21600"/>
              <a:gd name="T11" fmla="*/ 7998958 h 21600"/>
              <a:gd name="T12" fmla="*/ 14615076 w 21600"/>
              <a:gd name="T13" fmla="*/ 6771745 h 21600"/>
              <a:gd name="T14" fmla="*/ 9425977 w 21600"/>
              <a:gd name="T15" fmla="*/ 6619400 h 21600"/>
              <a:gd name="T16" fmla="*/ 10724879 w 21600"/>
              <a:gd name="T17" fmla="*/ 7998958 h 21600"/>
              <a:gd name="T18" fmla="*/ 11456908 w 21600"/>
              <a:gd name="T19" fmla="*/ 8624269 h 21600"/>
              <a:gd name="T20" fmla="*/ 11240014 w 21600"/>
              <a:gd name="T21" fmla="*/ 12144512 h 21600"/>
              <a:gd name="T22" fmla="*/ 7018756 w 21600"/>
              <a:gd name="T23" fmla="*/ 12323657 h 21600"/>
              <a:gd name="T24" fmla="*/ 6286727 w 21600"/>
              <a:gd name="T25" fmla="*/ 11698346 h 21600"/>
              <a:gd name="T26" fmla="*/ 6501988 w 21600"/>
              <a:gd name="T27" fmla="*/ 8178127 h 21600"/>
              <a:gd name="T28" fmla="*/ 8317658 w 21600"/>
              <a:gd name="T29" fmla="*/ 7998958 h 21600"/>
              <a:gd name="T30" fmla="*/ 3332326 w 21600"/>
              <a:gd name="T31" fmla="*/ 6619400 h 21600"/>
              <a:gd name="T32" fmla="*/ 3139250 w 21600"/>
              <a:gd name="T33" fmla="*/ 7998958 h 21600"/>
              <a:gd name="T34" fmla="*/ 4973838 w 21600"/>
              <a:gd name="T35" fmla="*/ 8178127 h 21600"/>
              <a:gd name="T36" fmla="*/ 5189099 w 21600"/>
              <a:gd name="T37" fmla="*/ 11698346 h 21600"/>
              <a:gd name="T38" fmla="*/ 4438180 w 21600"/>
              <a:gd name="T39" fmla="*/ 12323657 h 21600"/>
              <a:gd name="T40" fmla="*/ 215261 w 21600"/>
              <a:gd name="T41" fmla="*/ 12144512 h 21600"/>
              <a:gd name="T42" fmla="*/ 0 w 21600"/>
              <a:gd name="T43" fmla="*/ 8624269 h 21600"/>
              <a:gd name="T44" fmla="*/ 750087 w 21600"/>
              <a:gd name="T45" fmla="*/ 7998958 h 21600"/>
              <a:gd name="T46" fmla="*/ 2030931 w 21600"/>
              <a:gd name="T47" fmla="*/ 6771745 h 21600"/>
              <a:gd name="T48" fmla="*/ 3330692 w 21600"/>
              <a:gd name="T49" fmla="*/ 5704257 h 21600"/>
              <a:gd name="T50" fmla="*/ 8316024 w 21600"/>
              <a:gd name="T51" fmla="*/ 4308146 h 21600"/>
              <a:gd name="T52" fmla="*/ 6500325 w 21600"/>
              <a:gd name="T53" fmla="*/ 4135283 h 21600"/>
              <a:gd name="T54" fmla="*/ 6285065 w 21600"/>
              <a:gd name="T55" fmla="*/ 608185 h 21600"/>
              <a:gd name="T56" fmla="*/ 7017094 w 21600"/>
              <a:gd name="T57" fmla="*/ 0 h 21600"/>
              <a:gd name="T58" fmla="*/ 11238380 w 21600"/>
              <a:gd name="T59" fmla="*/ 179145 h 21600"/>
              <a:gd name="T60" fmla="*/ 11455274 w 21600"/>
              <a:gd name="T61" fmla="*/ 3699388 h 21600"/>
              <a:gd name="T62" fmla="*/ 10723245 w 21600"/>
              <a:gd name="T63" fmla="*/ 4308146 h 21600"/>
              <a:gd name="T64" fmla="*/ 9424344 w 21600"/>
              <a:gd name="T65" fmla="*/ 5704257 h 21600"/>
              <a:gd name="T66" fmla="*/ 15324920 w 21600"/>
              <a:gd name="T67" fmla="*/ 6012911 h 21600"/>
              <a:gd name="T68" fmla="*/ 15711042 w 21600"/>
              <a:gd name="T69" fmla="*/ 7998958 h 21600"/>
              <a:gd name="T70" fmla="*/ 17014071 w 21600"/>
              <a:gd name="T71" fmla="*/ 7998958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AutoShape 28"/>
          <p:cNvSpPr/>
          <p:nvPr/>
        </p:nvSpPr>
        <p:spPr bwMode="auto">
          <a:xfrm>
            <a:off x="4010660" y="3697605"/>
            <a:ext cx="363855" cy="364490"/>
          </a:xfrm>
          <a:custGeom>
            <a:avLst/>
            <a:gdLst>
              <a:gd name="T0" fmla="*/ 17546461 w 21600"/>
              <a:gd name="T1" fmla="*/ 15526676 h 21600"/>
              <a:gd name="T2" fmla="*/ 17746100 w 21600"/>
              <a:gd name="T3" fmla="*/ 16051035 h 21600"/>
              <a:gd name="T4" fmla="*/ 17546461 w 21600"/>
              <a:gd name="T5" fmla="*/ 16531656 h 21600"/>
              <a:gd name="T6" fmla="*/ 17045285 w 21600"/>
              <a:gd name="T7" fmla="*/ 17127886 h 21600"/>
              <a:gd name="T8" fmla="*/ 16450467 w 21600"/>
              <a:gd name="T9" fmla="*/ 17629973 h 21600"/>
              <a:gd name="T10" fmla="*/ 15977237 w 21600"/>
              <a:gd name="T11" fmla="*/ 17837251 h 21600"/>
              <a:gd name="T12" fmla="*/ 15454707 w 21600"/>
              <a:gd name="T13" fmla="*/ 17625031 h 21600"/>
              <a:gd name="T14" fmla="*/ 11466768 w 21600"/>
              <a:gd name="T15" fmla="*/ 13628156 h 21600"/>
              <a:gd name="T16" fmla="*/ 9522085 w 21600"/>
              <a:gd name="T17" fmla="*/ 14537357 h 21600"/>
              <a:gd name="T18" fmla="*/ 7399948 w 21600"/>
              <a:gd name="T19" fmla="*/ 14856938 h 21600"/>
              <a:gd name="T20" fmla="*/ 4533485 w 21600"/>
              <a:gd name="T21" fmla="*/ 14278899 h 21600"/>
              <a:gd name="T22" fmla="*/ 2173071 w 21600"/>
              <a:gd name="T23" fmla="*/ 12679299 h 21600"/>
              <a:gd name="T24" fmla="*/ 575930 w 21600"/>
              <a:gd name="T25" fmla="*/ 10311738 h 21600"/>
              <a:gd name="T26" fmla="*/ 0 w 21600"/>
              <a:gd name="T27" fmla="*/ 7432176 h 21600"/>
              <a:gd name="T28" fmla="*/ 575930 w 21600"/>
              <a:gd name="T29" fmla="*/ 4554280 h 21600"/>
              <a:gd name="T30" fmla="*/ 2173071 w 21600"/>
              <a:gd name="T31" fmla="*/ 2185053 h 21600"/>
              <a:gd name="T32" fmla="*/ 4528555 w 21600"/>
              <a:gd name="T33" fmla="*/ 585482 h 21600"/>
              <a:gd name="T34" fmla="*/ 7399948 w 21600"/>
              <a:gd name="T35" fmla="*/ 0 h 21600"/>
              <a:gd name="T36" fmla="*/ 10259876 w 21600"/>
              <a:gd name="T37" fmla="*/ 585482 h 21600"/>
              <a:gd name="T38" fmla="*/ 12618627 w 21600"/>
              <a:gd name="T39" fmla="*/ 2185053 h 21600"/>
              <a:gd name="T40" fmla="*/ 14213304 w 21600"/>
              <a:gd name="T41" fmla="*/ 4554280 h 21600"/>
              <a:gd name="T42" fmla="*/ 14790868 w 21600"/>
              <a:gd name="T43" fmla="*/ 7432176 h 21600"/>
              <a:gd name="T44" fmla="*/ 14472935 w 21600"/>
              <a:gd name="T45" fmla="*/ 9570188 h 21600"/>
              <a:gd name="T46" fmla="*/ 13567551 w 21600"/>
              <a:gd name="T47" fmla="*/ 11517416 h 21600"/>
              <a:gd name="T48" fmla="*/ 17546461 w 21600"/>
              <a:gd name="T49" fmla="*/ 15526676 h 21600"/>
              <a:gd name="T50" fmla="*/ 2955233 w 21600"/>
              <a:gd name="T51" fmla="*/ 7432176 h 21600"/>
              <a:gd name="T52" fmla="*/ 3310140 w 21600"/>
              <a:gd name="T53" fmla="*/ 9181236 h 21600"/>
              <a:gd name="T54" fmla="*/ 4266459 w 21600"/>
              <a:gd name="T55" fmla="*/ 10587553 h 21600"/>
              <a:gd name="T56" fmla="*/ 5675456 w 21600"/>
              <a:gd name="T57" fmla="*/ 11536411 h 21600"/>
              <a:gd name="T58" fmla="*/ 7397483 w 21600"/>
              <a:gd name="T59" fmla="*/ 11886539 h 21600"/>
              <a:gd name="T60" fmla="*/ 9112947 w 21600"/>
              <a:gd name="T61" fmla="*/ 11536411 h 21600"/>
              <a:gd name="T62" fmla="*/ 10517845 w 21600"/>
              <a:gd name="T63" fmla="*/ 10587553 h 21600"/>
              <a:gd name="T64" fmla="*/ 11474163 w 21600"/>
              <a:gd name="T65" fmla="*/ 9181236 h 21600"/>
              <a:gd name="T66" fmla="*/ 11829100 w 21600"/>
              <a:gd name="T67" fmla="*/ 7432176 h 21600"/>
              <a:gd name="T68" fmla="*/ 11474163 w 21600"/>
              <a:gd name="T69" fmla="*/ 5708749 h 21600"/>
              <a:gd name="T70" fmla="*/ 10517845 w 21600"/>
              <a:gd name="T71" fmla="*/ 4288380 h 21600"/>
              <a:gd name="T72" fmla="*/ 9112947 w 21600"/>
              <a:gd name="T73" fmla="*/ 3329608 h 21600"/>
              <a:gd name="T74" fmla="*/ 7397483 w 21600"/>
              <a:gd name="T75" fmla="*/ 2977842 h 21600"/>
              <a:gd name="T76" fmla="*/ 5675456 w 21600"/>
              <a:gd name="T77" fmla="*/ 3329608 h 21600"/>
              <a:gd name="T78" fmla="*/ 4266459 w 21600"/>
              <a:gd name="T79" fmla="*/ 4288380 h 21600"/>
              <a:gd name="T80" fmla="*/ 3310140 w 21600"/>
              <a:gd name="T81" fmla="*/ 5708749 h 21600"/>
              <a:gd name="T82" fmla="*/ 2955233 w 21600"/>
              <a:gd name="T83" fmla="*/ 7432176 h 21600"/>
              <a:gd name="T84" fmla="*/ 7399948 w 21600"/>
              <a:gd name="T85" fmla="*/ 4617041 h 21600"/>
              <a:gd name="T86" fmla="*/ 7782803 w 21600"/>
              <a:gd name="T87" fmla="*/ 4778082 h 21600"/>
              <a:gd name="T88" fmla="*/ 7943030 w 21600"/>
              <a:gd name="T89" fmla="*/ 5186028 h 21600"/>
              <a:gd name="T90" fmla="*/ 7782803 w 21600"/>
              <a:gd name="T91" fmla="*/ 5570842 h 21600"/>
              <a:gd name="T92" fmla="*/ 7399948 w 21600"/>
              <a:gd name="T93" fmla="*/ 5734354 h 21600"/>
              <a:gd name="T94" fmla="*/ 6204550 w 21600"/>
              <a:gd name="T95" fmla="*/ 6224056 h 21600"/>
              <a:gd name="T96" fmla="*/ 5709966 w 21600"/>
              <a:gd name="T97" fmla="*/ 7429705 h 21600"/>
              <a:gd name="T98" fmla="*/ 5549768 w 21600"/>
              <a:gd name="T99" fmla="*/ 7817018 h 21600"/>
              <a:gd name="T100" fmla="*/ 5166913 w 21600"/>
              <a:gd name="T101" fmla="*/ 7975559 h 21600"/>
              <a:gd name="T102" fmla="*/ 4753647 w 21600"/>
              <a:gd name="T103" fmla="*/ 7817018 h 21600"/>
              <a:gd name="T104" fmla="*/ 4600844 w 21600"/>
              <a:gd name="T105" fmla="*/ 7429705 h 21600"/>
              <a:gd name="T106" fmla="*/ 4816907 w 21600"/>
              <a:gd name="T107" fmla="*/ 6347078 h 21600"/>
              <a:gd name="T108" fmla="*/ 5419952 w 21600"/>
              <a:gd name="T109" fmla="*/ 5442848 h 21600"/>
              <a:gd name="T110" fmla="*/ 6307250 w 21600"/>
              <a:gd name="T111" fmla="*/ 4836705 h 21600"/>
              <a:gd name="T112" fmla="*/ 7399948 w 21600"/>
              <a:gd name="T113" fmla="*/ 4617041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29"/>
          <p:cNvSpPr/>
          <p:nvPr/>
        </p:nvSpPr>
        <p:spPr bwMode="auto">
          <a:xfrm>
            <a:off x="7649210" y="2360930"/>
            <a:ext cx="364490" cy="302895"/>
          </a:xfrm>
          <a:custGeom>
            <a:avLst/>
            <a:gdLst>
              <a:gd name="T0" fmla="*/ 17837251 w 21600"/>
              <a:gd name="T1" fmla="*/ 5368360 h 21579"/>
              <a:gd name="T2" fmla="*/ 17521808 w 21600"/>
              <a:gd name="T3" fmla="*/ 6114950 h 21579"/>
              <a:gd name="T4" fmla="*/ 16733158 w 21600"/>
              <a:gd name="T5" fmla="*/ 6532835 h 21579"/>
              <a:gd name="T6" fmla="*/ 16733158 w 21600"/>
              <a:gd name="T7" fmla="*/ 9495689 h 21579"/>
              <a:gd name="T8" fmla="*/ 16292998 w 21600"/>
              <a:gd name="T9" fmla="*/ 10362876 h 21579"/>
              <a:gd name="T10" fmla="*/ 15243418 w 21600"/>
              <a:gd name="T11" fmla="*/ 10723595 h 21579"/>
              <a:gd name="T12" fmla="*/ 13656232 w 21600"/>
              <a:gd name="T13" fmla="*/ 9663173 h 21579"/>
              <a:gd name="T14" fmla="*/ 11656961 w 21600"/>
              <a:gd name="T15" fmla="*/ 8720528 h 21579"/>
              <a:gd name="T16" fmla="*/ 9455384 w 21600"/>
              <a:gd name="T17" fmla="*/ 7985392 h 21579"/>
              <a:gd name="T18" fmla="*/ 7257945 w 21600"/>
              <a:gd name="T19" fmla="*/ 7584649 h 21579"/>
              <a:gd name="T20" fmla="*/ 6580793 w 21600"/>
              <a:gd name="T21" fmla="*/ 7905368 h 21579"/>
              <a:gd name="T22" fmla="*/ 6222389 w 21600"/>
              <a:gd name="T23" fmla="*/ 8406696 h 21579"/>
              <a:gd name="T24" fmla="*/ 6202561 w 21600"/>
              <a:gd name="T25" fmla="*/ 8973775 h 21579"/>
              <a:gd name="T26" fmla="*/ 6562632 w 21600"/>
              <a:gd name="T27" fmla="*/ 9495689 h 21579"/>
              <a:gd name="T28" fmla="*/ 6339664 w 21600"/>
              <a:gd name="T29" fmla="*/ 10102792 h 21579"/>
              <a:gd name="T30" fmla="*/ 6537861 w 21600"/>
              <a:gd name="T31" fmla="*/ 10636135 h 21579"/>
              <a:gd name="T32" fmla="*/ 7017649 w 21600"/>
              <a:gd name="T33" fmla="*/ 11129478 h 21579"/>
              <a:gd name="T34" fmla="*/ 7655978 w 21600"/>
              <a:gd name="T35" fmla="*/ 11599365 h 21579"/>
              <a:gd name="T36" fmla="*/ 6982964 w 21600"/>
              <a:gd name="T37" fmla="*/ 12126420 h 21579"/>
              <a:gd name="T38" fmla="*/ 5955655 w 21600"/>
              <a:gd name="T39" fmla="*/ 12331083 h 21579"/>
              <a:gd name="T40" fmla="*/ 4886247 w 21600"/>
              <a:gd name="T41" fmla="*/ 12247042 h 21579"/>
              <a:gd name="T42" fmla="*/ 4065412 w 21600"/>
              <a:gd name="T43" fmla="*/ 11896629 h 21579"/>
              <a:gd name="T44" fmla="*/ 3677293 w 21600"/>
              <a:gd name="T45" fmla="*/ 10893374 h 21579"/>
              <a:gd name="T46" fmla="*/ 3329608 w 21600"/>
              <a:gd name="T47" fmla="*/ 9846103 h 21579"/>
              <a:gd name="T48" fmla="*/ 3194201 w 21600"/>
              <a:gd name="T49" fmla="*/ 8735400 h 21579"/>
              <a:gd name="T50" fmla="*/ 3427054 w 21600"/>
              <a:gd name="T51" fmla="*/ 7519497 h 21579"/>
              <a:gd name="T52" fmla="*/ 1489740 w 21600"/>
              <a:gd name="T53" fmla="*/ 7519497 h 21579"/>
              <a:gd name="T54" fmla="*/ 440965 w 21600"/>
              <a:gd name="T55" fmla="*/ 7158778 h 21579"/>
              <a:gd name="T56" fmla="*/ 0 w 21600"/>
              <a:gd name="T57" fmla="*/ 6283008 h 21579"/>
              <a:gd name="T58" fmla="*/ 0 w 21600"/>
              <a:gd name="T59" fmla="*/ 4444006 h 21579"/>
              <a:gd name="T60" fmla="*/ 434384 w 21600"/>
              <a:gd name="T61" fmla="*/ 3569957 h 21579"/>
              <a:gd name="T62" fmla="*/ 1489740 w 21600"/>
              <a:gd name="T63" fmla="*/ 3204098 h 21579"/>
              <a:gd name="T64" fmla="*/ 6319835 w 21600"/>
              <a:gd name="T65" fmla="*/ 3204098 h 21579"/>
              <a:gd name="T66" fmla="*/ 8691534 w 21600"/>
              <a:gd name="T67" fmla="*/ 2936004 h 21579"/>
              <a:gd name="T68" fmla="*/ 11157374 w 21600"/>
              <a:gd name="T69" fmla="*/ 2214567 h 21579"/>
              <a:gd name="T70" fmla="*/ 13438235 w 21600"/>
              <a:gd name="T71" fmla="*/ 1184463 h 21579"/>
              <a:gd name="T72" fmla="*/ 15243418 w 21600"/>
              <a:gd name="T73" fmla="*/ 0 h 21579"/>
              <a:gd name="T74" fmla="*/ 16292998 w 21600"/>
              <a:gd name="T75" fmla="*/ 362416 h 21579"/>
              <a:gd name="T76" fmla="*/ 16733158 w 21600"/>
              <a:gd name="T77" fmla="*/ 1238187 h 21579"/>
              <a:gd name="T78" fmla="*/ 16733158 w 21600"/>
              <a:gd name="T79" fmla="*/ 4192481 h 21579"/>
              <a:gd name="T80" fmla="*/ 17521808 w 21600"/>
              <a:gd name="T81" fmla="*/ 4613786 h 21579"/>
              <a:gd name="T82" fmla="*/ 17837251 w 21600"/>
              <a:gd name="T83" fmla="*/ 5368360 h 21579"/>
              <a:gd name="T84" fmla="*/ 15243418 w 21600"/>
              <a:gd name="T85" fmla="*/ 1632067 h 21579"/>
              <a:gd name="T86" fmla="*/ 13636404 w 21600"/>
              <a:gd name="T87" fmla="*/ 2544993 h 21579"/>
              <a:gd name="T88" fmla="*/ 11792398 w 21600"/>
              <a:gd name="T89" fmla="*/ 3335001 h 21579"/>
              <a:gd name="T90" fmla="*/ 9808846 w 21600"/>
              <a:gd name="T91" fmla="*/ 3957549 h 21579"/>
              <a:gd name="T92" fmla="*/ 7809575 w 21600"/>
              <a:gd name="T93" fmla="*/ 4346839 h 21579"/>
              <a:gd name="T94" fmla="*/ 7809575 w 21600"/>
              <a:gd name="T95" fmla="*/ 6387060 h 21579"/>
              <a:gd name="T96" fmla="*/ 9808846 w 21600"/>
              <a:gd name="T97" fmla="*/ 6780917 h 21579"/>
              <a:gd name="T98" fmla="*/ 11792398 w 21600"/>
              <a:gd name="T99" fmla="*/ 7406884 h 21579"/>
              <a:gd name="T100" fmla="*/ 13646318 w 21600"/>
              <a:gd name="T101" fmla="*/ 8202033 h 21579"/>
              <a:gd name="T102" fmla="*/ 15243418 w 21600"/>
              <a:gd name="T103" fmla="*/ 9101259 h 21579"/>
              <a:gd name="T104" fmla="*/ 15243418 w 21600"/>
              <a:gd name="T105" fmla="*/ 1632067 h 21579"/>
              <a:gd name="T106" fmla="*/ 15243418 w 21600"/>
              <a:gd name="T107" fmla="*/ 163206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AutoShape 30"/>
          <p:cNvSpPr/>
          <p:nvPr/>
        </p:nvSpPr>
        <p:spPr bwMode="auto">
          <a:xfrm>
            <a:off x="4531995" y="2169795"/>
            <a:ext cx="326390" cy="326390"/>
          </a:xfrm>
          <a:custGeom>
            <a:avLst/>
            <a:gdLst>
              <a:gd name="T0" fmla="*/ 17746100 w 21600"/>
              <a:gd name="T1" fmla="*/ 3430927 h 21600"/>
              <a:gd name="T2" fmla="*/ 16421717 w 21600"/>
              <a:gd name="T3" fmla="*/ 17746100 h 21600"/>
              <a:gd name="T4" fmla="*/ 0 w 21600"/>
              <a:gd name="T5" fmla="*/ 16420886 h 21600"/>
              <a:gd name="T6" fmla="*/ 1324383 w 21600"/>
              <a:gd name="T7" fmla="*/ 2119672 h 21600"/>
              <a:gd name="T8" fmla="*/ 1880592 w 21600"/>
              <a:gd name="T9" fmla="*/ 1266053 h 21600"/>
              <a:gd name="T10" fmla="*/ 3941103 w 21600"/>
              <a:gd name="T11" fmla="*/ 0 h 21600"/>
              <a:gd name="T12" fmla="*/ 6008207 w 21600"/>
              <a:gd name="T13" fmla="*/ 1270152 h 21600"/>
              <a:gd name="T14" fmla="*/ 6682709 w 21600"/>
              <a:gd name="T15" fmla="*/ 2119672 h 21600"/>
              <a:gd name="T16" fmla="*/ 7162531 w 21600"/>
              <a:gd name="T17" fmla="*/ 629329 h 21600"/>
              <a:gd name="T18" fmla="*/ 9876190 w 21600"/>
              <a:gd name="T19" fmla="*/ 174989 h 21600"/>
              <a:gd name="T20" fmla="*/ 11065856 w 21600"/>
              <a:gd name="T21" fmla="*/ 1973432 h 21600"/>
              <a:gd name="T22" fmla="*/ 11619600 w 21600"/>
              <a:gd name="T23" fmla="*/ 1973432 h 21600"/>
              <a:gd name="T24" fmla="*/ 12780488 w 21600"/>
              <a:gd name="T25" fmla="*/ 174989 h 21600"/>
              <a:gd name="T26" fmla="*/ 15499078 w 21600"/>
              <a:gd name="T27" fmla="*/ 629329 h 21600"/>
              <a:gd name="T28" fmla="*/ 15978871 w 21600"/>
              <a:gd name="T29" fmla="*/ 2119672 h 21600"/>
              <a:gd name="T30" fmla="*/ 1791048 w 21600"/>
              <a:gd name="T31" fmla="*/ 6546330 h 21600"/>
              <a:gd name="T32" fmla="*/ 4984530 w 21600"/>
              <a:gd name="T33" fmla="*/ 6546330 h 21600"/>
              <a:gd name="T34" fmla="*/ 1791048 w 21600"/>
              <a:gd name="T35" fmla="*/ 12695043 h 21600"/>
              <a:gd name="T36" fmla="*/ 4984530 w 21600"/>
              <a:gd name="T37" fmla="*/ 13125536 h 21600"/>
              <a:gd name="T38" fmla="*/ 4984530 w 21600"/>
              <a:gd name="T39" fmla="*/ 15957517 h 21600"/>
              <a:gd name="T40" fmla="*/ 3943568 w 21600"/>
              <a:gd name="T41" fmla="*/ 5195663 h 21600"/>
              <a:gd name="T42" fmla="*/ 3943568 w 21600"/>
              <a:gd name="T43" fmla="*/ 1325214 h 21600"/>
              <a:gd name="T44" fmla="*/ 8655339 w 21600"/>
              <a:gd name="T45" fmla="*/ 6546330 h 21600"/>
              <a:gd name="T46" fmla="*/ 8655339 w 21600"/>
              <a:gd name="T47" fmla="*/ 9402158 h 21600"/>
              <a:gd name="T48" fmla="*/ 5428981 w 21600"/>
              <a:gd name="T49" fmla="*/ 9839215 h 21600"/>
              <a:gd name="T50" fmla="*/ 8655339 w 21600"/>
              <a:gd name="T51" fmla="*/ 9839215 h 21600"/>
              <a:gd name="T52" fmla="*/ 5428981 w 21600"/>
              <a:gd name="T53" fmla="*/ 15957517 h 21600"/>
              <a:gd name="T54" fmla="*/ 8030940 w 21600"/>
              <a:gd name="T55" fmla="*/ 4554008 h 21600"/>
              <a:gd name="T56" fmla="*/ 9521283 w 21600"/>
              <a:gd name="T57" fmla="*/ 5044493 h 21600"/>
              <a:gd name="T58" fmla="*/ 9521283 w 21600"/>
              <a:gd name="T59" fmla="*/ 1481314 h 21600"/>
              <a:gd name="T60" fmla="*/ 8030940 w 21600"/>
              <a:gd name="T61" fmla="*/ 1970967 h 21600"/>
              <a:gd name="T62" fmla="*/ 9098157 w 21600"/>
              <a:gd name="T63" fmla="*/ 6546330 h 21600"/>
              <a:gd name="T64" fmla="*/ 12312189 w 21600"/>
              <a:gd name="T65" fmla="*/ 6546330 h 21600"/>
              <a:gd name="T66" fmla="*/ 9098157 w 21600"/>
              <a:gd name="T67" fmla="*/ 12695043 h 21600"/>
              <a:gd name="T68" fmla="*/ 12312189 w 21600"/>
              <a:gd name="T69" fmla="*/ 13125536 h 21600"/>
              <a:gd name="T70" fmla="*/ 12312189 w 21600"/>
              <a:gd name="T71" fmla="*/ 15957517 h 21600"/>
              <a:gd name="T72" fmla="*/ 12752542 w 21600"/>
              <a:gd name="T73" fmla="*/ 6546330 h 21600"/>
              <a:gd name="T74" fmla="*/ 15957517 w 21600"/>
              <a:gd name="T75" fmla="*/ 6546330 h 21600"/>
              <a:gd name="T76" fmla="*/ 12752542 w 21600"/>
              <a:gd name="T77" fmla="*/ 12695043 h 21600"/>
              <a:gd name="T78" fmla="*/ 15957517 w 21600"/>
              <a:gd name="T79" fmla="*/ 13125536 h 21600"/>
              <a:gd name="T80" fmla="*/ 15957517 w 21600"/>
              <a:gd name="T81" fmla="*/ 15957517 h 21600"/>
              <a:gd name="T82" fmla="*/ 13807462 w 21600"/>
              <a:gd name="T83" fmla="*/ 5195663 h 21600"/>
              <a:gd name="T84" fmla="*/ 13807462 w 21600"/>
              <a:gd name="T85" fmla="*/ 1325214 h 21600"/>
              <a:gd name="T86" fmla="*/ 12946448 w 21600"/>
              <a:gd name="T87" fmla="*/ 4554008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AutoShape 31"/>
          <p:cNvSpPr/>
          <p:nvPr/>
        </p:nvSpPr>
        <p:spPr bwMode="auto">
          <a:xfrm>
            <a:off x="8084820" y="3705225"/>
            <a:ext cx="363855" cy="321945"/>
          </a:xfrm>
          <a:custGeom>
            <a:avLst/>
            <a:gdLst>
              <a:gd name="T0" fmla="*/ 17746100 w 21600"/>
              <a:gd name="T1" fmla="*/ 5554849 h 21600"/>
              <a:gd name="T2" fmla="*/ 8873064 w 21600"/>
              <a:gd name="T3" fmla="*/ 0 h 21600"/>
              <a:gd name="T4" fmla="*/ 0 w 21600"/>
              <a:gd name="T5" fmla="*/ 5554849 h 21600"/>
              <a:gd name="T6" fmla="*/ 4827599 w 21600"/>
              <a:gd name="T7" fmla="*/ 10531077 h 21600"/>
              <a:gd name="T8" fmla="*/ 2739972 w 21600"/>
              <a:gd name="T9" fmla="*/ 13887136 h 21600"/>
              <a:gd name="T10" fmla="*/ 9394763 w 21600"/>
              <a:gd name="T11" fmla="*/ 11109699 h 21600"/>
              <a:gd name="T12" fmla="*/ 17746100 w 21600"/>
              <a:gd name="T13" fmla="*/ 5554849 h 21600"/>
              <a:gd name="T14" fmla="*/ 17746100 w 21600"/>
              <a:gd name="T15" fmla="*/ 555484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chemeClr val="bg1"/>
          </a:solidFill>
          <a:ln>
            <a:noFill/>
          </a:ln>
        </p:spPr>
        <p:txBody>
          <a:bodyPr lIns="0" tIns="0" rIns="0" bIns="0"/>
          <a:lstStyle/>
          <a:p>
            <a:pPr algn="ctr" fontAlgn="base">
              <a:spcBef>
                <a:spcPct val="0"/>
              </a:spcBef>
              <a:spcAft>
                <a:spcPct val="0"/>
              </a:spcAft>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组合 105"/>
          <p:cNvGrpSpPr/>
          <p:nvPr/>
        </p:nvGrpSpPr>
        <p:grpSpPr>
          <a:xfrm>
            <a:off x="5866130" y="3320415"/>
            <a:ext cx="833120" cy="695325"/>
            <a:chOff x="8147050" y="5156201"/>
            <a:chExt cx="211137" cy="176213"/>
          </a:xfrm>
          <a:solidFill>
            <a:schemeClr val="bg1"/>
          </a:solidFill>
        </p:grpSpPr>
        <p:sp>
          <p:nvSpPr>
            <p:cNvPr id="107" name="Freeform 250@|5FFC:0|FBC:0|LFC:0|LBC:16777215"/>
            <p:cNvSpPr/>
            <p:nvPr/>
          </p:nvSpPr>
          <p:spPr bwMode="auto">
            <a:xfrm>
              <a:off x="8220075" y="5156201"/>
              <a:ext cx="138112" cy="149225"/>
            </a:xfrm>
            <a:custGeom>
              <a:avLst/>
              <a:gdLst>
                <a:gd name="T0" fmla="*/ 190 w 195"/>
                <a:gd name="T1" fmla="*/ 102 h 210"/>
                <a:gd name="T2" fmla="*/ 92 w 195"/>
                <a:gd name="T3" fmla="*/ 4 h 210"/>
                <a:gd name="T4" fmla="*/ 0 w 195"/>
                <a:gd name="T5" fmla="*/ 30 h 210"/>
                <a:gd name="T6" fmla="*/ 15 w 195"/>
                <a:gd name="T7" fmla="*/ 30 h 210"/>
                <a:gd name="T8" fmla="*/ 94 w 195"/>
                <a:gd name="T9" fmla="*/ 54 h 210"/>
                <a:gd name="T10" fmla="*/ 135 w 195"/>
                <a:gd name="T11" fmla="*/ 120 h 210"/>
                <a:gd name="T12" fmla="*/ 116 w 195"/>
                <a:gd name="T13" fmla="*/ 187 h 210"/>
                <a:gd name="T14" fmla="*/ 168 w 195"/>
                <a:gd name="T15" fmla="*/ 198 h 210"/>
                <a:gd name="T16" fmla="*/ 147 w 195"/>
                <a:gd name="T17" fmla="*/ 161 h 210"/>
                <a:gd name="T18" fmla="*/ 190 w 195"/>
                <a:gd name="T19" fmla="*/ 1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10">
                  <a:moveTo>
                    <a:pt x="190" y="102"/>
                  </a:moveTo>
                  <a:cubicBezTo>
                    <a:pt x="195" y="54"/>
                    <a:pt x="152" y="10"/>
                    <a:pt x="92" y="4"/>
                  </a:cubicBezTo>
                  <a:cubicBezTo>
                    <a:pt x="56" y="0"/>
                    <a:pt x="22" y="11"/>
                    <a:pt x="0" y="30"/>
                  </a:cubicBezTo>
                  <a:cubicBezTo>
                    <a:pt x="5" y="30"/>
                    <a:pt x="10" y="30"/>
                    <a:pt x="15" y="30"/>
                  </a:cubicBezTo>
                  <a:cubicBezTo>
                    <a:pt x="44" y="30"/>
                    <a:pt x="72" y="38"/>
                    <a:pt x="94" y="54"/>
                  </a:cubicBezTo>
                  <a:cubicBezTo>
                    <a:pt x="118" y="71"/>
                    <a:pt x="132" y="94"/>
                    <a:pt x="135" y="120"/>
                  </a:cubicBezTo>
                  <a:cubicBezTo>
                    <a:pt x="138" y="143"/>
                    <a:pt x="131" y="167"/>
                    <a:pt x="116" y="187"/>
                  </a:cubicBezTo>
                  <a:cubicBezTo>
                    <a:pt x="147" y="210"/>
                    <a:pt x="175" y="203"/>
                    <a:pt x="168" y="198"/>
                  </a:cubicBezTo>
                  <a:cubicBezTo>
                    <a:pt x="150" y="185"/>
                    <a:pt x="146" y="171"/>
                    <a:pt x="147" y="161"/>
                  </a:cubicBezTo>
                  <a:cubicBezTo>
                    <a:pt x="171" y="148"/>
                    <a:pt x="187" y="127"/>
                    <a:pt x="19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251@|5FFC:0|FBC:0|LFC:0|LBC:16777215"/>
            <p:cNvSpPr/>
            <p:nvPr/>
          </p:nvSpPr>
          <p:spPr bwMode="auto">
            <a:xfrm>
              <a:off x="8147050" y="5191126"/>
              <a:ext cx="160337" cy="141288"/>
            </a:xfrm>
            <a:custGeom>
              <a:avLst/>
              <a:gdLst>
                <a:gd name="T0" fmla="*/ 221 w 227"/>
                <a:gd name="T1" fmla="*/ 74 h 200"/>
                <a:gd name="T2" fmla="*/ 119 w 227"/>
                <a:gd name="T3" fmla="*/ 0 h 200"/>
                <a:gd name="T4" fmla="*/ 103 w 227"/>
                <a:gd name="T5" fmla="*/ 1 h 200"/>
                <a:gd name="T6" fmla="*/ 6 w 227"/>
                <a:gd name="T7" fmla="*/ 98 h 200"/>
                <a:gd name="T8" fmla="*/ 48 w 227"/>
                <a:gd name="T9" fmla="*/ 158 h 200"/>
                <a:gd name="T10" fmla="*/ 27 w 227"/>
                <a:gd name="T11" fmla="*/ 195 h 200"/>
                <a:gd name="T12" fmla="*/ 36 w 227"/>
                <a:gd name="T13" fmla="*/ 200 h 200"/>
                <a:gd name="T14" fmla="*/ 92 w 227"/>
                <a:gd name="T15" fmla="*/ 172 h 200"/>
                <a:gd name="T16" fmla="*/ 108 w 227"/>
                <a:gd name="T17" fmla="*/ 173 h 200"/>
                <a:gd name="T18" fmla="*/ 123 w 227"/>
                <a:gd name="T19" fmla="*/ 172 h 200"/>
                <a:gd name="T20" fmla="*/ 221 w 227"/>
                <a:gd name="T21"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00">
                  <a:moveTo>
                    <a:pt x="221" y="74"/>
                  </a:moveTo>
                  <a:cubicBezTo>
                    <a:pt x="216" y="31"/>
                    <a:pt x="172" y="0"/>
                    <a:pt x="119" y="0"/>
                  </a:cubicBezTo>
                  <a:cubicBezTo>
                    <a:pt x="114" y="0"/>
                    <a:pt x="108" y="0"/>
                    <a:pt x="103" y="1"/>
                  </a:cubicBezTo>
                  <a:cubicBezTo>
                    <a:pt x="44" y="7"/>
                    <a:pt x="0" y="51"/>
                    <a:pt x="6" y="98"/>
                  </a:cubicBezTo>
                  <a:cubicBezTo>
                    <a:pt x="8" y="123"/>
                    <a:pt x="25" y="144"/>
                    <a:pt x="48" y="158"/>
                  </a:cubicBezTo>
                  <a:cubicBezTo>
                    <a:pt x="49" y="168"/>
                    <a:pt x="45" y="182"/>
                    <a:pt x="27" y="195"/>
                  </a:cubicBezTo>
                  <a:cubicBezTo>
                    <a:pt x="24" y="197"/>
                    <a:pt x="28" y="200"/>
                    <a:pt x="36" y="200"/>
                  </a:cubicBezTo>
                  <a:cubicBezTo>
                    <a:pt x="49" y="200"/>
                    <a:pt x="71" y="194"/>
                    <a:pt x="92" y="172"/>
                  </a:cubicBezTo>
                  <a:cubicBezTo>
                    <a:pt x="97" y="173"/>
                    <a:pt x="103" y="173"/>
                    <a:pt x="108" y="173"/>
                  </a:cubicBezTo>
                  <a:cubicBezTo>
                    <a:pt x="113" y="173"/>
                    <a:pt x="118" y="173"/>
                    <a:pt x="123" y="172"/>
                  </a:cubicBezTo>
                  <a:cubicBezTo>
                    <a:pt x="183" y="165"/>
                    <a:pt x="227" y="122"/>
                    <a:pt x="22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9" name="TextBox 13@|17FFC:16777215|FBC:16777215|LFC:16777215|LBC:16777215"/>
          <p:cNvSpPr txBox="1"/>
          <p:nvPr/>
        </p:nvSpPr>
        <p:spPr>
          <a:xfrm>
            <a:off x="8448675" y="202501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0" name="TextBox 13@|17FFC:16777215|FBC:16777215|LFC:16777215|LBC:16777215"/>
          <p:cNvSpPr txBox="1"/>
          <p:nvPr/>
        </p:nvSpPr>
        <p:spPr>
          <a:xfrm>
            <a:off x="8453755" y="2361565"/>
            <a:ext cx="231140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1" name="TextBox 13@|17FFC:16777215|FBC:16777215|LFC:16777215|LBC:16777215"/>
          <p:cNvSpPr txBox="1"/>
          <p:nvPr/>
        </p:nvSpPr>
        <p:spPr>
          <a:xfrm>
            <a:off x="8775700" y="348043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2" name="TextBox 13@|17FFC:16777215|FBC:16777215|LFC:16777215|LBC:16777215"/>
          <p:cNvSpPr txBox="1"/>
          <p:nvPr/>
        </p:nvSpPr>
        <p:spPr>
          <a:xfrm>
            <a:off x="8779510" y="3816350"/>
            <a:ext cx="229108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3" name="TextBox 13@|17FFC:16777215|FBC:16777215|LFC:16777215|LBC:16777215"/>
          <p:cNvSpPr txBox="1"/>
          <p:nvPr/>
        </p:nvSpPr>
        <p:spPr>
          <a:xfrm>
            <a:off x="8199755" y="475615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4" name="TextBox 13@|17FFC:16777215|FBC:16777215|LFC:16777215|LBC:16777215"/>
          <p:cNvSpPr txBox="1"/>
          <p:nvPr/>
        </p:nvSpPr>
        <p:spPr>
          <a:xfrm>
            <a:off x="8204835" y="5092065"/>
            <a:ext cx="231521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5" name="TextBox 13@|17FFC:16777215|FBC:16777215|LFC:16777215|LBC:16777215"/>
          <p:cNvSpPr txBox="1"/>
          <p:nvPr/>
        </p:nvSpPr>
        <p:spPr>
          <a:xfrm>
            <a:off x="1769745" y="1990725"/>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6" name="TextBox 13@|17FFC:16777215|FBC:16777215|LFC:16777215|LBC:16777215"/>
          <p:cNvSpPr txBox="1"/>
          <p:nvPr/>
        </p:nvSpPr>
        <p:spPr>
          <a:xfrm>
            <a:off x="1864995" y="2326640"/>
            <a:ext cx="2277745"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7" name="TextBox 13@|17FFC:16777215|FBC:16777215|LFC:16777215|LBC:16777215"/>
          <p:cNvSpPr txBox="1"/>
          <p:nvPr/>
        </p:nvSpPr>
        <p:spPr>
          <a:xfrm>
            <a:off x="1370330" y="343408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18" name="TextBox 13@|17FFC:16777215|FBC:16777215|LFC:16777215|LBC:16777215"/>
          <p:cNvSpPr txBox="1"/>
          <p:nvPr/>
        </p:nvSpPr>
        <p:spPr>
          <a:xfrm>
            <a:off x="1548765" y="3742690"/>
            <a:ext cx="2218055"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9" name="TextBox 13@|17FFC:16777215|FBC:16777215|LFC:16777215|LBC:16777215"/>
          <p:cNvSpPr txBox="1"/>
          <p:nvPr/>
        </p:nvSpPr>
        <p:spPr>
          <a:xfrm>
            <a:off x="1921510" y="4801870"/>
            <a:ext cx="229489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120" name="TextBox 13@|17FFC:16777215|FBC:16777215|LFC:16777215|LBC:16777215"/>
          <p:cNvSpPr txBox="1"/>
          <p:nvPr/>
        </p:nvSpPr>
        <p:spPr>
          <a:xfrm>
            <a:off x="2048510" y="5137785"/>
            <a:ext cx="2272030" cy="66294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19" name="Oval 40"/>
          <p:cNvSpPr/>
          <p:nvPr/>
        </p:nvSpPr>
        <p:spPr>
          <a:xfrm>
            <a:off x="4097655" y="1691640"/>
            <a:ext cx="3584575" cy="3584575"/>
          </a:xfrm>
          <a:prstGeom prst="ellipse">
            <a:avLst/>
          </a:prstGeom>
          <a:solidFill>
            <a:srgbClr val="157E9F"/>
          </a:solidFill>
          <a:ln w="12700" cap="flat" cmpd="sng" algn="ctr">
            <a:no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47"/>
          <p:cNvSpPr/>
          <p:nvPr/>
        </p:nvSpPr>
        <p:spPr>
          <a:xfrm>
            <a:off x="4551680" y="2145665"/>
            <a:ext cx="2676525" cy="2676525"/>
          </a:xfrm>
          <a:prstGeom prst="ellipse">
            <a:avLst/>
          </a:prstGeom>
          <a:solidFill>
            <a:srgbClr val="419287"/>
          </a:solidFill>
          <a:ln w="12700" cap="flat" cmpd="sng" algn="ctr">
            <a:solidFill>
              <a:schemeClr val="bg1"/>
            </a:solid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48"/>
          <p:cNvSpPr/>
          <p:nvPr/>
        </p:nvSpPr>
        <p:spPr>
          <a:xfrm>
            <a:off x="4982210" y="2576195"/>
            <a:ext cx="1815465" cy="1815465"/>
          </a:xfrm>
          <a:prstGeom prst="ellipse">
            <a:avLst/>
          </a:prstGeom>
          <a:solidFill>
            <a:srgbClr val="419287"/>
          </a:solidFill>
          <a:ln w="12700" cap="flat" cmpd="sng" algn="ctr">
            <a:solidFill>
              <a:schemeClr val="bg1"/>
            </a:solidFill>
            <a:prstDash val="solid"/>
            <a:miter lim="800000"/>
          </a:ln>
          <a:effectLst/>
        </p:spPr>
        <p:txBody>
          <a:bodyPr/>
          <a:lstStyle/>
          <a:p>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4"/>
          <p:cNvSpPr/>
          <p:nvPr/>
        </p:nvSpPr>
        <p:spPr>
          <a:xfrm>
            <a:off x="5518785" y="3112770"/>
            <a:ext cx="742315" cy="742315"/>
          </a:xfrm>
          <a:prstGeom prst="rect">
            <a:avLst/>
          </a:prstGeom>
          <a:noFill/>
          <a:ln>
            <a:noFill/>
          </a:ln>
          <a:effectLst/>
        </p:spPr>
        <p:txBody>
          <a:bodyPr spcFirstLastPara="0" vert="horz" wrap="square" lIns="22401" tIns="22401" rIns="22401" bIns="22401" numCol="1" spcCol="1270" anchor="ctr" anchorCtr="0">
            <a:noAutofit/>
          </a:bodyPr>
          <a:lstStyle/>
          <a:p>
            <a:pPr algn="ctr" defTabSz="783590">
              <a:lnSpc>
                <a:spcPct val="90000"/>
              </a:lnSpc>
              <a:spcBef>
                <a:spcPct val="0"/>
              </a:spcBef>
              <a:spcAft>
                <a:spcPct val="35000"/>
              </a:spcAft>
              <a:defRPr/>
            </a:pPr>
            <a:endParaRPr lang="en-US" sz="2400" kern="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Straight Connector 87"/>
          <p:cNvCxnSpPr/>
          <p:nvPr/>
        </p:nvCxnSpPr>
        <p:spPr>
          <a:xfrm rot="10800000" flipV="1">
            <a:off x="6071870" y="1691640"/>
            <a:ext cx="1527175" cy="0"/>
          </a:xfrm>
          <a:prstGeom prst="line">
            <a:avLst/>
          </a:prstGeom>
          <a:noFill/>
          <a:ln w="6350" cap="flat" cmpd="sng" algn="ctr">
            <a:solidFill>
              <a:srgbClr val="157E9F"/>
            </a:solidFill>
            <a:prstDash val="solid"/>
            <a:miter lim="800000"/>
            <a:headEnd type="oval"/>
            <a:tailEnd type="none"/>
          </a:ln>
          <a:effectLst/>
        </p:spPr>
      </p:cxnSp>
      <p:cxnSp>
        <p:nvCxnSpPr>
          <p:cNvPr id="24" name="Straight Connector 90"/>
          <p:cNvCxnSpPr/>
          <p:nvPr/>
        </p:nvCxnSpPr>
        <p:spPr>
          <a:xfrm flipH="1">
            <a:off x="6952615" y="2513330"/>
            <a:ext cx="1400810" cy="0"/>
          </a:xfrm>
          <a:prstGeom prst="line">
            <a:avLst/>
          </a:prstGeom>
          <a:noFill/>
          <a:ln w="6350" cap="flat" cmpd="sng" algn="ctr">
            <a:solidFill>
              <a:srgbClr val="157E9F"/>
            </a:solidFill>
            <a:prstDash val="solid"/>
            <a:miter lim="800000"/>
            <a:headEnd type="oval"/>
            <a:tailEnd type="none"/>
          </a:ln>
          <a:effectLst/>
        </p:spPr>
      </p:cxnSp>
      <p:cxnSp>
        <p:nvCxnSpPr>
          <p:cNvPr id="25" name="Straight Connector 92"/>
          <p:cNvCxnSpPr/>
          <p:nvPr/>
        </p:nvCxnSpPr>
        <p:spPr>
          <a:xfrm flipH="1" flipV="1">
            <a:off x="6962140" y="3481705"/>
            <a:ext cx="1685290" cy="10160"/>
          </a:xfrm>
          <a:prstGeom prst="line">
            <a:avLst/>
          </a:prstGeom>
          <a:noFill/>
          <a:ln w="6350" cap="flat" cmpd="sng" algn="ctr">
            <a:solidFill>
              <a:srgbClr val="157E9F"/>
            </a:solidFill>
            <a:prstDash val="solid"/>
            <a:miter lim="800000"/>
            <a:headEnd type="oval"/>
            <a:tailEnd type="none"/>
          </a:ln>
          <a:effectLst/>
        </p:spPr>
      </p:cxnSp>
      <p:cxnSp>
        <p:nvCxnSpPr>
          <p:cNvPr id="26" name="Straight Connector 93"/>
          <p:cNvCxnSpPr/>
          <p:nvPr/>
        </p:nvCxnSpPr>
        <p:spPr>
          <a:xfrm rot="10800000" flipH="1">
            <a:off x="4200525" y="5282565"/>
            <a:ext cx="1527175" cy="0"/>
          </a:xfrm>
          <a:prstGeom prst="line">
            <a:avLst/>
          </a:prstGeom>
          <a:noFill/>
          <a:ln w="6350" cap="flat" cmpd="sng" algn="ctr">
            <a:solidFill>
              <a:srgbClr val="157E9F"/>
            </a:solidFill>
            <a:prstDash val="solid"/>
            <a:miter lim="800000"/>
            <a:headEnd type="oval"/>
            <a:tailEnd type="none"/>
          </a:ln>
          <a:effectLst/>
        </p:spPr>
      </p:cxnSp>
      <p:cxnSp>
        <p:nvCxnSpPr>
          <p:cNvPr id="27" name="Straight Connector 94"/>
          <p:cNvCxnSpPr/>
          <p:nvPr/>
        </p:nvCxnSpPr>
        <p:spPr>
          <a:xfrm flipV="1">
            <a:off x="3490595" y="4487545"/>
            <a:ext cx="1400810" cy="0"/>
          </a:xfrm>
          <a:prstGeom prst="line">
            <a:avLst/>
          </a:prstGeom>
          <a:noFill/>
          <a:ln w="6350" cap="flat" cmpd="sng" algn="ctr">
            <a:solidFill>
              <a:srgbClr val="157E9F"/>
            </a:solidFill>
            <a:prstDash val="solid"/>
            <a:miter lim="800000"/>
            <a:headEnd type="oval"/>
            <a:tailEnd type="none"/>
          </a:ln>
          <a:effectLst/>
        </p:spPr>
      </p:cxnSp>
      <p:cxnSp>
        <p:nvCxnSpPr>
          <p:cNvPr id="45" name="Straight Connector 95"/>
          <p:cNvCxnSpPr/>
          <p:nvPr/>
        </p:nvCxnSpPr>
        <p:spPr>
          <a:xfrm>
            <a:off x="3152140" y="3482975"/>
            <a:ext cx="1685290" cy="10160"/>
          </a:xfrm>
          <a:prstGeom prst="line">
            <a:avLst/>
          </a:prstGeom>
          <a:noFill/>
          <a:ln w="6350" cap="flat" cmpd="sng" algn="ctr">
            <a:solidFill>
              <a:srgbClr val="157E9F"/>
            </a:solidFill>
            <a:prstDash val="solid"/>
            <a:miter lim="800000"/>
            <a:headEnd type="oval"/>
            <a:tailEnd type="none"/>
          </a:ln>
          <a:effectLst/>
        </p:spPr>
      </p:cxnSp>
      <p:sp>
        <p:nvSpPr>
          <p:cNvPr id="46" name="Oval 102"/>
          <p:cNvSpPr>
            <a:spLocks noChangeAspect="1"/>
          </p:cNvSpPr>
          <p:nvPr/>
        </p:nvSpPr>
        <p:spPr>
          <a:xfrm flipH="1">
            <a:off x="5618480" y="1424940"/>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105"/>
          <p:cNvSpPr>
            <a:spLocks noChangeAspect="1"/>
          </p:cNvSpPr>
          <p:nvPr/>
        </p:nvSpPr>
        <p:spPr>
          <a:xfrm flipH="1">
            <a:off x="6484620" y="2246630"/>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Oval 106"/>
          <p:cNvSpPr>
            <a:spLocks noChangeAspect="1"/>
          </p:cNvSpPr>
          <p:nvPr/>
        </p:nvSpPr>
        <p:spPr>
          <a:xfrm flipH="1">
            <a:off x="6484620" y="321627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AU"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Oval 107"/>
          <p:cNvSpPr>
            <a:spLocks noChangeAspect="1"/>
          </p:cNvSpPr>
          <p:nvPr/>
        </p:nvSpPr>
        <p:spPr>
          <a:xfrm flipH="1">
            <a:off x="4789805" y="321627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108"/>
          <p:cNvSpPr>
            <a:spLocks noChangeAspect="1"/>
          </p:cNvSpPr>
          <p:nvPr/>
        </p:nvSpPr>
        <p:spPr>
          <a:xfrm flipH="1">
            <a:off x="5618480" y="501586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109"/>
          <p:cNvSpPr>
            <a:spLocks noChangeAspect="1"/>
          </p:cNvSpPr>
          <p:nvPr/>
        </p:nvSpPr>
        <p:spPr>
          <a:xfrm flipH="1">
            <a:off x="4764405" y="4220845"/>
            <a:ext cx="533400" cy="533400"/>
          </a:xfrm>
          <a:prstGeom prst="ellipse">
            <a:avLst/>
          </a:prstGeom>
          <a:solidFill>
            <a:srgbClr val="419287"/>
          </a:solidFill>
          <a:ln w="12700" cap="flat" cmpd="sng" algn="ctr">
            <a:solidFill>
              <a:schemeClr val="bg1"/>
            </a:solidFill>
            <a:prstDash val="solid"/>
            <a:miter lim="800000"/>
          </a:ln>
          <a:effectLst/>
        </p:spPr>
        <p:txBody>
          <a:bodyPr rot="0" spcFirstLastPara="0" vertOverflow="overflow" horzOverflow="overflow" vert="horz" wrap="square" lIns="67204" tIns="67204" rIns="67204" bIns="67204" numCol="1" spcCol="0" rtlCol="0" fromWordArt="0" anchor="ctr" anchorCtr="0" forceAA="0" compatLnSpc="1">
            <a:noAutofit/>
          </a:bodyPr>
          <a:lstStyle/>
          <a:p>
            <a:pPr algn="ctr" defTabSz="671195">
              <a:defRPr/>
            </a:pPr>
            <a:endParaRPr lang="en-US" sz="1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5725160" y="147066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53" name="文本框 52"/>
          <p:cNvSpPr txBox="1"/>
          <p:nvPr/>
        </p:nvSpPr>
        <p:spPr>
          <a:xfrm>
            <a:off x="6591300" y="2312035"/>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54" name="文本框 53"/>
          <p:cNvSpPr txBox="1"/>
          <p:nvPr/>
        </p:nvSpPr>
        <p:spPr>
          <a:xfrm>
            <a:off x="6591300" y="328041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55" name="文本框 54"/>
          <p:cNvSpPr txBox="1"/>
          <p:nvPr/>
        </p:nvSpPr>
        <p:spPr>
          <a:xfrm>
            <a:off x="5725160" y="507873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p>
        </p:txBody>
      </p:sp>
      <p:sp>
        <p:nvSpPr>
          <p:cNvPr id="56" name="文本框 55"/>
          <p:cNvSpPr txBox="1"/>
          <p:nvPr/>
        </p:nvSpPr>
        <p:spPr>
          <a:xfrm>
            <a:off x="4897755" y="328041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57" name="文本框 56"/>
          <p:cNvSpPr txBox="1"/>
          <p:nvPr/>
        </p:nvSpPr>
        <p:spPr>
          <a:xfrm>
            <a:off x="4859655" y="4292600"/>
            <a:ext cx="204470" cy="398780"/>
          </a:xfrm>
          <a:prstGeom prst="rect">
            <a:avLst/>
          </a:prstGeom>
          <a:noFill/>
        </p:spPr>
        <p:txBody>
          <a:bodyPr wrap="square" rtlCol="0">
            <a:spAutoFit/>
          </a:bodyPr>
          <a:lstStyle/>
          <a:p>
            <a:r>
              <a:rPr lang="en-US" altLang="zh-CN"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sp>
        <p:nvSpPr>
          <p:cNvPr id="58" name="TextBox 13"/>
          <p:cNvSpPr txBox="1"/>
          <p:nvPr/>
        </p:nvSpPr>
        <p:spPr>
          <a:xfrm>
            <a:off x="8041005" y="129794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59" name="TextBox 13"/>
          <p:cNvSpPr txBox="1"/>
          <p:nvPr/>
        </p:nvSpPr>
        <p:spPr>
          <a:xfrm>
            <a:off x="8045450" y="1584960"/>
            <a:ext cx="279527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TextBox 13"/>
          <p:cNvSpPr txBox="1"/>
          <p:nvPr/>
        </p:nvSpPr>
        <p:spPr>
          <a:xfrm>
            <a:off x="8730615" y="219837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1" name="TextBox 13"/>
          <p:cNvSpPr txBox="1"/>
          <p:nvPr/>
        </p:nvSpPr>
        <p:spPr>
          <a:xfrm>
            <a:off x="8735060" y="2485390"/>
            <a:ext cx="279019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TextBox 13"/>
          <p:cNvSpPr txBox="1"/>
          <p:nvPr/>
        </p:nvSpPr>
        <p:spPr>
          <a:xfrm>
            <a:off x="9021445" y="315722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3" name="TextBox 13"/>
          <p:cNvSpPr txBox="1"/>
          <p:nvPr/>
        </p:nvSpPr>
        <p:spPr>
          <a:xfrm>
            <a:off x="9025890" y="3444240"/>
            <a:ext cx="2787650"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4" name="TextBox 13"/>
          <p:cNvSpPr txBox="1"/>
          <p:nvPr/>
        </p:nvSpPr>
        <p:spPr>
          <a:xfrm>
            <a:off x="2167255" y="5159375"/>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5" name="TextBox 13"/>
          <p:cNvSpPr txBox="1"/>
          <p:nvPr/>
        </p:nvSpPr>
        <p:spPr>
          <a:xfrm>
            <a:off x="2171700" y="5446395"/>
            <a:ext cx="280987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TextBox 13"/>
          <p:cNvSpPr txBox="1"/>
          <p:nvPr/>
        </p:nvSpPr>
        <p:spPr>
          <a:xfrm>
            <a:off x="1226820" y="4268470"/>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7" name="TextBox 13"/>
          <p:cNvSpPr txBox="1"/>
          <p:nvPr/>
        </p:nvSpPr>
        <p:spPr>
          <a:xfrm>
            <a:off x="1231265" y="4554855"/>
            <a:ext cx="279463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8" name="TextBox 13"/>
          <p:cNvSpPr txBox="1"/>
          <p:nvPr/>
        </p:nvSpPr>
        <p:spPr>
          <a:xfrm>
            <a:off x="704850" y="3320415"/>
            <a:ext cx="1960880" cy="245745"/>
          </a:xfrm>
          <a:prstGeom prst="rect">
            <a:avLst/>
          </a:prstGeom>
          <a:noFill/>
        </p:spPr>
        <p:txBody>
          <a:bodyPr wrap="square" lIns="0" tIns="0" rIns="0" bIns="0" rtlCol="0" anchor="t" anchorCtr="0">
            <a:spAutoFit/>
          </a:bodyPr>
          <a:lstStyle/>
          <a:p>
            <a:pPr algn="ctr"/>
            <a:r>
              <a:rPr lang="zh-CN" altLang="en-US" sz="1600" b="1" dirty="0">
                <a:latin typeface="微软雅黑" panose="020B0503020204020204" pitchFamily="34" charset="-122"/>
                <a:ea typeface="微软雅黑" panose="020B0503020204020204" pitchFamily="34" charset="-122"/>
              </a:rPr>
              <a:t>添加标题</a:t>
            </a:r>
          </a:p>
        </p:txBody>
      </p:sp>
      <p:sp>
        <p:nvSpPr>
          <p:cNvPr id="69" name="TextBox 13"/>
          <p:cNvSpPr txBox="1"/>
          <p:nvPr/>
        </p:nvSpPr>
        <p:spPr>
          <a:xfrm>
            <a:off x="709295" y="3607435"/>
            <a:ext cx="2780665" cy="44196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2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4" name="矩形 4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5" name="圆角矩形 4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7" name="圆角矩形 4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362124" y="1732791"/>
            <a:ext cx="11269024" cy="3767707"/>
            <a:chOff x="524" y="1984"/>
            <a:chExt cx="13153" cy="4398"/>
          </a:xfrm>
        </p:grpSpPr>
        <p:pic>
          <p:nvPicPr>
            <p:cNvPr id="18" name="图片 17"/>
            <p:cNvPicPr>
              <a:picLocks noChangeAspect="1"/>
            </p:cNvPicPr>
            <p:nvPr/>
          </p:nvPicPr>
          <p:blipFill rotWithShape="1">
            <a:blip r:embed="rId3" cstate="screen"/>
            <a:srcRect/>
            <a:stretch>
              <a:fillRect/>
            </a:stretch>
          </p:blipFill>
          <p:spPr>
            <a:xfrm>
              <a:off x="524" y="1984"/>
              <a:ext cx="3576" cy="4398"/>
            </a:xfrm>
            <a:prstGeom prst="rect">
              <a:avLst/>
            </a:prstGeom>
          </p:spPr>
        </p:pic>
        <p:sp>
          <p:nvSpPr>
            <p:cNvPr id="19" name="矩形 18"/>
            <p:cNvSpPr/>
            <p:nvPr/>
          </p:nvSpPr>
          <p:spPr>
            <a:xfrm>
              <a:off x="4300" y="1984"/>
              <a:ext cx="9377" cy="1094"/>
            </a:xfrm>
            <a:prstGeom prst="rect">
              <a:avLst/>
            </a:prstGeom>
            <a:solidFill>
              <a:srgbClr val="157E9F"/>
            </a:solidFill>
            <a:ln w="12700" cap="flat" cmpd="sng" algn="ctr">
              <a:noFill/>
              <a:prstDash val="solid"/>
            </a:ln>
            <a:effectLst/>
          </p:spPr>
          <p:txBody>
            <a:bodyPr rtlCol="0" anchor="ctr"/>
            <a:lstStyle/>
            <a:p>
              <a:pPr algn="ctr" defTabSz="894080"/>
              <a:endParaRPr lang="zh-CN" altLang="en-US" sz="2800" kern="0">
                <a:solidFill>
                  <a:prstClr val="black"/>
                </a:solidFill>
                <a:latin typeface="Calibri" panose="020F0502020204030204"/>
                <a:ea typeface="宋体" panose="02010600030101010101" pitchFamily="2" charset="-122"/>
              </a:endParaRPr>
            </a:p>
          </p:txBody>
        </p:sp>
        <p:sp>
          <p:nvSpPr>
            <p:cNvPr id="20" name="矩形 19"/>
            <p:cNvSpPr/>
            <p:nvPr/>
          </p:nvSpPr>
          <p:spPr>
            <a:xfrm>
              <a:off x="4300" y="3204"/>
              <a:ext cx="9377" cy="3145"/>
            </a:xfrm>
            <a:prstGeom prst="rect">
              <a:avLst/>
            </a:prstGeom>
            <a:solidFill>
              <a:sysClr val="window" lastClr="FFFFFF"/>
            </a:solidFill>
            <a:ln w="12700" cap="flat" cmpd="sng" algn="ctr">
              <a:solidFill>
                <a:srgbClr val="157E9F"/>
              </a:solidFill>
              <a:prstDash val="solid"/>
            </a:ln>
            <a:effectLst/>
          </p:spPr>
          <p:txBody>
            <a:bodyPr rtlCol="0" anchor="ctr"/>
            <a:lstStyle/>
            <a:p>
              <a:pPr algn="ctr" defTabSz="894080">
                <a:defRPr/>
              </a:pPr>
              <a:endParaRPr lang="zh-CN" altLang="en-US" sz="2800" kern="0">
                <a:latin typeface="Calibri" panose="020F0502020204030204"/>
                <a:ea typeface="宋体" panose="02010600030101010101" pitchFamily="2" charset="-122"/>
              </a:endParaRPr>
            </a:p>
          </p:txBody>
        </p:sp>
        <p:sp>
          <p:nvSpPr>
            <p:cNvPr id="21" name="矩形 20"/>
            <p:cNvSpPr/>
            <p:nvPr/>
          </p:nvSpPr>
          <p:spPr>
            <a:xfrm>
              <a:off x="4602" y="2269"/>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矩形 21"/>
            <p:cNvSpPr/>
            <p:nvPr/>
          </p:nvSpPr>
          <p:spPr>
            <a:xfrm>
              <a:off x="4602" y="4245"/>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矩形 22"/>
            <p:cNvSpPr/>
            <p:nvPr/>
          </p:nvSpPr>
          <p:spPr>
            <a:xfrm>
              <a:off x="4602" y="5017"/>
              <a:ext cx="8730" cy="60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13"/>
            <p:cNvSpPr txBox="1"/>
            <p:nvPr/>
          </p:nvSpPr>
          <p:spPr>
            <a:xfrm>
              <a:off x="4508" y="3774"/>
              <a:ext cx="1594" cy="251"/>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3" name="矩形 12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24" name="圆角矩形 12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26" name="圆角矩形 12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1835785" y="1557947"/>
            <a:ext cx="9734765" cy="4507007"/>
            <a:chOff x="1381" y="1802"/>
            <a:chExt cx="11451" cy="5302"/>
          </a:xfrm>
        </p:grpSpPr>
        <p:sp>
          <p:nvSpPr>
            <p:cNvPr id="18" name="Text Box 30"/>
            <p:cNvSpPr>
              <a:spLocks noChangeArrowheads="1"/>
            </p:cNvSpPr>
            <p:nvPr/>
          </p:nvSpPr>
          <p:spPr bwMode="auto">
            <a:xfrm>
              <a:off x="4538" y="4385"/>
              <a:ext cx="3879"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19" name="Freeform 7"/>
            <p:cNvSpPr>
              <a:spLocks noChangeArrowheads="1"/>
            </p:cNvSpPr>
            <p:nvPr/>
          </p:nvSpPr>
          <p:spPr bwMode="auto">
            <a:xfrm>
              <a:off x="1424" y="1802"/>
              <a:ext cx="6831" cy="476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157E9F"/>
            </a:solidFill>
            <a:ln>
              <a:noFill/>
            </a:ln>
          </p:spPr>
          <p:txBody>
            <a:bodyPr anchor="ctr"/>
            <a:lstStyle/>
            <a:p>
              <a:endParaRPr lang="zh-CN" altLang="en-US" sz="1600"/>
            </a:p>
          </p:txBody>
        </p:sp>
        <p:sp>
          <p:nvSpPr>
            <p:cNvPr id="20" name="矩形 8"/>
            <p:cNvSpPr>
              <a:spLocks noChangeArrowheads="1"/>
            </p:cNvSpPr>
            <p:nvPr/>
          </p:nvSpPr>
          <p:spPr bwMode="auto">
            <a:xfrm>
              <a:off x="1381" y="5669"/>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1" name="矩形 9"/>
            <p:cNvSpPr>
              <a:spLocks noChangeArrowheads="1"/>
            </p:cNvSpPr>
            <p:nvPr/>
          </p:nvSpPr>
          <p:spPr bwMode="auto">
            <a:xfrm>
              <a:off x="2690" y="4503"/>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2" name="矩形 10"/>
            <p:cNvSpPr>
              <a:spLocks noChangeArrowheads="1"/>
            </p:cNvSpPr>
            <p:nvPr/>
          </p:nvSpPr>
          <p:spPr bwMode="auto">
            <a:xfrm>
              <a:off x="3993" y="3409"/>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矩形 11"/>
            <p:cNvSpPr>
              <a:spLocks noChangeArrowheads="1"/>
            </p:cNvSpPr>
            <p:nvPr/>
          </p:nvSpPr>
          <p:spPr bwMode="auto">
            <a:xfrm>
              <a:off x="5326" y="2242"/>
              <a:ext cx="121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buClr>
                  <a:srgbClr val="FF0000"/>
                </a:buClr>
                <a:buSzPct val="70000"/>
                <a:buFont typeface="Wingdings" panose="05000000000000000000" pitchFamily="2" charset="2"/>
                <a:buNone/>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4" name="Text Box 30"/>
            <p:cNvSpPr>
              <a:spLocks noChangeArrowheads="1"/>
            </p:cNvSpPr>
            <p:nvPr/>
          </p:nvSpPr>
          <p:spPr bwMode="auto">
            <a:xfrm>
              <a:off x="5954" y="3253"/>
              <a:ext cx="321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25" name="Text Box 30"/>
            <p:cNvSpPr>
              <a:spLocks noChangeArrowheads="1"/>
            </p:cNvSpPr>
            <p:nvPr/>
          </p:nvSpPr>
          <p:spPr bwMode="auto">
            <a:xfrm>
              <a:off x="3292" y="5503"/>
              <a:ext cx="387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35" name="Text Box 30"/>
            <p:cNvSpPr>
              <a:spLocks noChangeArrowheads="1"/>
            </p:cNvSpPr>
            <p:nvPr/>
          </p:nvSpPr>
          <p:spPr bwMode="auto">
            <a:xfrm>
              <a:off x="1424" y="6635"/>
              <a:ext cx="3877"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p>
          </p:txBody>
        </p:sp>
        <p:sp>
          <p:nvSpPr>
            <p:cNvPr id="36" name="矩形 35"/>
            <p:cNvSpPr/>
            <p:nvPr/>
          </p:nvSpPr>
          <p:spPr>
            <a:xfrm>
              <a:off x="9335" y="2503"/>
              <a:ext cx="3497" cy="3909"/>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58" name="타원 14@|1FFC:16777215|FBC:16777215|LFC:16777215|LBC:16777215"/>
          <p:cNvSpPr/>
          <p:nvPr/>
        </p:nvSpPr>
        <p:spPr bwMode="auto">
          <a:xfrm>
            <a:off x="4898390" y="2203450"/>
            <a:ext cx="3221355" cy="3221355"/>
          </a:xfrm>
          <a:prstGeom prst="ellipse">
            <a:avLst/>
          </a:prstGeom>
          <a:solidFill>
            <a:sysClr val="window" lastClr="FFFFFF"/>
          </a:solidFill>
          <a:ln w="44450" cap="flat" cmpd="sng" algn="ctr">
            <a:solidFill>
              <a:sysClr val="window" lastClr="FFFFFF"/>
            </a:solidFill>
            <a:prstDash val="solid"/>
          </a:ln>
          <a:effectLst/>
          <a:extLst>
            <a:ext uri="{AF507438-7753-43E0-B8FC-AC1667EBCBE1}">
              <a14:hiddenEffects xmlns:a14="http://schemas.microsoft.com/office/drawing/2010/main">
                <a:effectLst>
                  <a:outerShdw blurRad="114300" sx="102000" sy="102000" algn="ctr" rotWithShape="0">
                    <a:prstClr val="black">
                      <a:alpha val="27000"/>
                    </a:prstClr>
                  </a:outerShdw>
                </a:effectLst>
              </a14:hiddenEffects>
            </a:ext>
          </a:ex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59" name="원형 18@|1FFC:14657585|FBC:16777215|LFC:16777215|LBC:16777215"/>
          <p:cNvSpPr/>
          <p:nvPr/>
        </p:nvSpPr>
        <p:spPr bwMode="auto">
          <a:xfrm>
            <a:off x="5062220" y="2343785"/>
            <a:ext cx="2896235" cy="2896870"/>
          </a:xfrm>
          <a:prstGeom prst="pie">
            <a:avLst>
              <a:gd name="adj1" fmla="val 10791079"/>
              <a:gd name="adj2" fmla="val 16200000"/>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60" name="원형 19@|1FFC:1554685|FBC:16777215|LFC:16777215|LBC:16777215"/>
          <p:cNvSpPr/>
          <p:nvPr/>
        </p:nvSpPr>
        <p:spPr bwMode="auto">
          <a:xfrm>
            <a:off x="5059680" y="2343785"/>
            <a:ext cx="2896235" cy="2896870"/>
          </a:xfrm>
          <a:prstGeom prst="pie">
            <a:avLst>
              <a:gd name="adj1" fmla="val 16199580"/>
              <a:gd name="adj2" fmla="val 21598519"/>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solidFill>
                <a:schemeClr val="bg1"/>
              </a:solidFill>
              <a:latin typeface="Arial" panose="020B0604020202020204" pitchFamily="34" charset="0"/>
              <a:ea typeface="+mn-ea"/>
              <a:cs typeface="+mn-ea"/>
              <a:sym typeface="Arial" panose="020B0604020202020204" pitchFamily="34" charset="0"/>
            </a:endParaRPr>
          </a:p>
        </p:txBody>
      </p:sp>
      <p:sp>
        <p:nvSpPr>
          <p:cNvPr id="61" name="원형 20@|1FFC:4308095|FBC:16777215|LFC:16777215|LBC:16777215"/>
          <p:cNvSpPr/>
          <p:nvPr/>
        </p:nvSpPr>
        <p:spPr bwMode="auto">
          <a:xfrm flipV="1">
            <a:off x="5062220" y="2333625"/>
            <a:ext cx="2896235" cy="2905760"/>
          </a:xfrm>
          <a:prstGeom prst="pie">
            <a:avLst>
              <a:gd name="adj1" fmla="val 10794273"/>
              <a:gd name="adj2" fmla="val 16214606"/>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sp>
        <p:nvSpPr>
          <p:cNvPr id="62" name="원형 21@|1FFC:2381804|FBC:16777215|LFC:16777215|LBC:16777215"/>
          <p:cNvSpPr/>
          <p:nvPr/>
        </p:nvSpPr>
        <p:spPr bwMode="auto">
          <a:xfrm flipV="1">
            <a:off x="5059680" y="2336165"/>
            <a:ext cx="2896235" cy="2905760"/>
          </a:xfrm>
          <a:prstGeom prst="pie">
            <a:avLst>
              <a:gd name="adj1" fmla="val 16214168"/>
              <a:gd name="adj2" fmla="val 3896"/>
            </a:avLst>
          </a:prstGeom>
          <a:solidFill>
            <a:srgbClr val="157E9F"/>
          </a:solidFill>
          <a:ln w="44450" cap="flat" cmpd="sng" algn="ctr">
            <a:noFill/>
            <a:prstDash val="solid"/>
          </a:ln>
          <a:effectLst/>
        </p:spPr>
        <p:txBody>
          <a:bodyPr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fontAlgn="base" hangingPunct="1">
              <a:spcBef>
                <a:spcPct val="0"/>
              </a:spcBef>
              <a:spcAft>
                <a:spcPct val="0"/>
              </a:spcAft>
              <a:defRPr/>
            </a:pPr>
            <a:endParaRPr lang="ko-KR" altLang="en-US" sz="1200" kern="0">
              <a:latin typeface="Arial" panose="020B0604020202020204" pitchFamily="34" charset="0"/>
              <a:ea typeface="+mn-ea"/>
              <a:cs typeface="+mn-ea"/>
              <a:sym typeface="Arial" panose="020B0604020202020204" pitchFamily="34" charset="0"/>
            </a:endParaRPr>
          </a:p>
        </p:txBody>
      </p:sp>
      <p:cxnSp>
        <p:nvCxnSpPr>
          <p:cNvPr id="63" name="직선 연결선 22@|9FFC:0|FBC:0|LFC:16777215|LBC:16777215"/>
          <p:cNvCxnSpPr/>
          <p:nvPr/>
        </p:nvCxnSpPr>
        <p:spPr bwMode="auto">
          <a:xfrm rot="5400000">
            <a:off x="5039995" y="3816985"/>
            <a:ext cx="2955290" cy="0"/>
          </a:xfrm>
          <a:prstGeom prst="line">
            <a:avLst/>
          </a:prstGeom>
          <a:noFill/>
          <a:ln w="25400" cap="flat" cmpd="sng" algn="ctr">
            <a:solidFill>
              <a:sysClr val="window" lastClr="FFFFFF"/>
            </a:solidFill>
            <a:prstDash val="solid"/>
          </a:ln>
          <a:effectLst/>
        </p:spPr>
      </p:cxnSp>
      <p:cxnSp>
        <p:nvCxnSpPr>
          <p:cNvPr id="64" name="직선 연결선 23@|9FFC:0|FBC:0|LFC:16777215|LBC:16777215"/>
          <p:cNvCxnSpPr>
            <a:stCxn id="62" idx="0"/>
          </p:cNvCxnSpPr>
          <p:nvPr/>
        </p:nvCxnSpPr>
        <p:spPr bwMode="auto">
          <a:xfrm flipH="1" flipV="1">
            <a:off x="5062220" y="3780155"/>
            <a:ext cx="2894330" cy="9525"/>
          </a:xfrm>
          <a:prstGeom prst="line">
            <a:avLst/>
          </a:prstGeom>
          <a:noFill/>
          <a:ln w="25400" cap="flat" cmpd="sng" algn="ctr">
            <a:solidFill>
              <a:sysClr val="window" lastClr="FFFFFF"/>
            </a:solidFill>
            <a:prstDash val="solid"/>
          </a:ln>
          <a:effectLst/>
        </p:spPr>
      </p:cxnSp>
      <p:cxnSp>
        <p:nvCxnSpPr>
          <p:cNvPr id="65" name="直接连接符 64"/>
          <p:cNvCxnSpPr/>
          <p:nvPr/>
        </p:nvCxnSpPr>
        <p:spPr>
          <a:xfrm>
            <a:off x="1776095" y="3789680"/>
            <a:ext cx="286067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441690" y="3789680"/>
            <a:ext cx="2860675"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718175" y="2766060"/>
            <a:ext cx="70739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a:t>
            </a:r>
          </a:p>
        </p:txBody>
      </p:sp>
      <p:sp>
        <p:nvSpPr>
          <p:cNvPr id="68" name="文本框 67"/>
          <p:cNvSpPr txBox="1"/>
          <p:nvPr/>
        </p:nvSpPr>
        <p:spPr>
          <a:xfrm>
            <a:off x="5724525" y="3995420"/>
            <a:ext cx="62992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B</a:t>
            </a:r>
          </a:p>
        </p:txBody>
      </p:sp>
      <p:sp>
        <p:nvSpPr>
          <p:cNvPr id="69" name="文本框 68"/>
          <p:cNvSpPr txBox="1"/>
          <p:nvPr/>
        </p:nvSpPr>
        <p:spPr>
          <a:xfrm>
            <a:off x="6758940" y="2766060"/>
            <a:ext cx="64643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a:t>
            </a:r>
          </a:p>
        </p:txBody>
      </p:sp>
      <p:sp>
        <p:nvSpPr>
          <p:cNvPr id="70" name="文本框 69"/>
          <p:cNvSpPr txBox="1"/>
          <p:nvPr/>
        </p:nvSpPr>
        <p:spPr>
          <a:xfrm>
            <a:off x="6764655" y="3995420"/>
            <a:ext cx="640080" cy="706755"/>
          </a:xfrm>
          <a:prstGeom prst="rect">
            <a:avLst/>
          </a:prstGeom>
          <a:noFill/>
        </p:spPr>
        <p:txBody>
          <a:bodyPr wrap="square" rtlCol="0">
            <a:spAutoFit/>
          </a:bodyPr>
          <a:lstStyle/>
          <a:p>
            <a:r>
              <a:rPr lang="en-US" altLang="zh-CN" sz="4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a:t>
            </a:r>
          </a:p>
        </p:txBody>
      </p:sp>
      <p:sp>
        <p:nvSpPr>
          <p:cNvPr id="71" name="矩形 70"/>
          <p:cNvSpPr/>
          <p:nvPr/>
        </p:nvSpPr>
        <p:spPr>
          <a:xfrm>
            <a:off x="1713865" y="2343785"/>
            <a:ext cx="3275330"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2" name="矩形 71"/>
          <p:cNvSpPr/>
          <p:nvPr/>
        </p:nvSpPr>
        <p:spPr>
          <a:xfrm>
            <a:off x="8423275" y="2343785"/>
            <a:ext cx="3317875"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矩形 72"/>
          <p:cNvSpPr/>
          <p:nvPr/>
        </p:nvSpPr>
        <p:spPr>
          <a:xfrm>
            <a:off x="1802130" y="4425950"/>
            <a:ext cx="3371850"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矩形 73"/>
          <p:cNvSpPr/>
          <p:nvPr/>
        </p:nvSpPr>
        <p:spPr>
          <a:xfrm>
            <a:off x="8423275" y="4425950"/>
            <a:ext cx="3317875" cy="129159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点击输入文字点击输入文字点击输入文字点击输入文字点击输入文字点击输入文字点击输入文字点击输入文字点击输入文字点击输入文字点击输入文字点击输入文字点击输入文字点击输入文字点击输入文字</a:t>
            </a:r>
            <a:endParaRPr lang="zh-CN" altLang="en-US" sz="14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Box 13"/>
          <p:cNvSpPr txBox="1"/>
          <p:nvPr/>
        </p:nvSpPr>
        <p:spPr>
          <a:xfrm>
            <a:off x="8423275" y="202120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8423275" y="414845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7" name="TextBox 13"/>
          <p:cNvSpPr txBox="1"/>
          <p:nvPr/>
        </p:nvSpPr>
        <p:spPr>
          <a:xfrm>
            <a:off x="1802130" y="202120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
        <p:nvSpPr>
          <p:cNvPr id="78" name="TextBox 13"/>
          <p:cNvSpPr txBox="1"/>
          <p:nvPr/>
        </p:nvSpPr>
        <p:spPr>
          <a:xfrm>
            <a:off x="1802130" y="4148455"/>
            <a:ext cx="1950085" cy="214630"/>
          </a:xfrm>
          <a:prstGeom prst="rect">
            <a:avLst/>
          </a:prstGeom>
          <a:noFill/>
        </p:spPr>
        <p:txBody>
          <a:bodyPr wrap="square" lIns="0" tIns="0" rIns="0" bIns="0" rtlCol="0" anchor="t" anchorCtr="0">
            <a:spAutoFit/>
          </a:bodyPr>
          <a:lstStyle/>
          <a:p>
            <a:pPr algn="ctr"/>
            <a:r>
              <a:rPr lang="zh-CN" altLang="en-US" sz="1400" b="1"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17" name="组合 16"/>
          <p:cNvGrpSpPr/>
          <p:nvPr/>
        </p:nvGrpSpPr>
        <p:grpSpPr>
          <a:xfrm>
            <a:off x="1096861" y="1765113"/>
            <a:ext cx="10570186" cy="4288739"/>
            <a:chOff x="591" y="1864"/>
            <a:chExt cx="12787" cy="5188"/>
          </a:xfrm>
        </p:grpSpPr>
        <p:sp>
          <p:nvSpPr>
            <p:cNvPr id="2" name="Freeform 7"/>
            <p:cNvSpPr/>
            <p:nvPr/>
          </p:nvSpPr>
          <p:spPr bwMode="auto">
            <a:xfrm rot="18900000">
              <a:off x="8436" y="1965"/>
              <a:ext cx="2020" cy="2022"/>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3" name="Freeform 6"/>
            <p:cNvSpPr/>
            <p:nvPr/>
          </p:nvSpPr>
          <p:spPr bwMode="auto">
            <a:xfrm rot="18900000">
              <a:off x="9189" y="3428"/>
              <a:ext cx="2024" cy="2022"/>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7" name="Freeform 5"/>
            <p:cNvSpPr/>
            <p:nvPr/>
          </p:nvSpPr>
          <p:spPr bwMode="auto">
            <a:xfrm rot="18900000">
              <a:off x="7729" y="4185"/>
              <a:ext cx="2020" cy="2022"/>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sp>
          <p:nvSpPr>
            <p:cNvPr id="8" name="Freeform 8"/>
            <p:cNvSpPr/>
            <p:nvPr/>
          </p:nvSpPr>
          <p:spPr bwMode="auto">
            <a:xfrm rot="18900000">
              <a:off x="6974" y="2721"/>
              <a:ext cx="2020" cy="2022"/>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89" tIns="33594" rIns="67189" bIns="33594" numCol="1" spcCol="0" rtlCol="0" fromWordArt="0" anchor="ctr" anchorCtr="0" forceAA="0" compatLnSpc="1">
              <a:noAutofit/>
            </a:bodyPr>
            <a:lstStyle/>
            <a:p>
              <a:pPr algn="ctr"/>
              <a:endParaRPr lang="ko-KR" altLang="en-US" sz="1600" dirty="0">
                <a:latin typeface="微软雅黑" panose="020B0503020204020204" pitchFamily="34" charset="-122"/>
              </a:endParaRPr>
            </a:p>
          </p:txBody>
        </p:sp>
        <p:cxnSp>
          <p:nvCxnSpPr>
            <p:cNvPr id="9" name="직선 연결선 250"/>
            <p:cNvCxnSpPr/>
            <p:nvPr/>
          </p:nvCxnSpPr>
          <p:spPr>
            <a:xfrm>
              <a:off x="6556" y="3347"/>
              <a:ext cx="3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직선 연결선 250"/>
            <p:cNvCxnSpPr/>
            <p:nvPr/>
          </p:nvCxnSpPr>
          <p:spPr>
            <a:xfrm>
              <a:off x="6639" y="5971"/>
              <a:ext cx="137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flipH="1">
              <a:off x="10111" y="2225"/>
              <a:ext cx="165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2" name="직선 연결선 250"/>
            <p:cNvCxnSpPr/>
            <p:nvPr/>
          </p:nvCxnSpPr>
          <p:spPr>
            <a:xfrm flipH="1">
              <a:off x="11236" y="4853"/>
              <a:ext cx="52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3" name="Text Placeholder 8"/>
            <p:cNvSpPr txBox="1"/>
            <p:nvPr/>
          </p:nvSpPr>
          <p:spPr>
            <a:xfrm>
              <a:off x="591" y="2684"/>
              <a:ext cx="3587" cy="394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4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4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p>
          </p:txBody>
        </p:sp>
        <p:cxnSp>
          <p:nvCxnSpPr>
            <p:cNvPr id="14" name="Straight Connector 59"/>
            <p:cNvCxnSpPr/>
            <p:nvPr/>
          </p:nvCxnSpPr>
          <p:spPr>
            <a:xfrm flipV="1">
              <a:off x="4666" y="1864"/>
              <a:ext cx="0" cy="5188"/>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47" name="矩形 10"/>
            <p:cNvSpPr>
              <a:spLocks noChangeArrowheads="1"/>
            </p:cNvSpPr>
            <p:nvPr/>
          </p:nvSpPr>
          <p:spPr bwMode="auto">
            <a:xfrm>
              <a:off x="5059" y="3066"/>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15" name="矩形 10"/>
            <p:cNvSpPr>
              <a:spLocks noChangeArrowheads="1"/>
            </p:cNvSpPr>
            <p:nvPr/>
          </p:nvSpPr>
          <p:spPr bwMode="auto">
            <a:xfrm>
              <a:off x="11939" y="1929"/>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49" name="矩形 10"/>
            <p:cNvSpPr>
              <a:spLocks noChangeArrowheads="1"/>
            </p:cNvSpPr>
            <p:nvPr/>
          </p:nvSpPr>
          <p:spPr bwMode="auto">
            <a:xfrm>
              <a:off x="5148" y="5549"/>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sp>
          <p:nvSpPr>
            <p:cNvPr id="16" name="矩形 10"/>
            <p:cNvSpPr>
              <a:spLocks noChangeArrowheads="1"/>
            </p:cNvSpPr>
            <p:nvPr/>
          </p:nvSpPr>
          <p:spPr bwMode="auto">
            <a:xfrm>
              <a:off x="12017" y="4554"/>
              <a:ext cx="1361" cy="706"/>
            </a:xfrm>
            <a:prstGeom prst="rect">
              <a:avLst/>
            </a:prstGeom>
            <a:noFill/>
            <a:ln w="9525">
              <a:noFill/>
              <a:miter lim="800000"/>
            </a:ln>
          </p:spPr>
          <p:txBody>
            <a:bodyPr wrap="square">
              <a:spAutoFit/>
            </a:bodyPr>
            <a:lstStyle/>
            <a:p>
              <a:r>
                <a:rPr lang="zh-CN" altLang="en-US" sz="1600" dirty="0">
                  <a:solidFill>
                    <a:srgbClr val="414455"/>
                  </a:solidFill>
                  <a:latin typeface="微软雅黑" panose="020B0503020204020204" pitchFamily="34" charset="-122"/>
                  <a:ea typeface="微软雅黑" panose="020B0503020204020204" pitchFamily="34" charset="-122"/>
                </a:rPr>
                <a:t>点击此处</a:t>
              </a:r>
              <a:endParaRPr lang="en-US" altLang="zh-CN" sz="1600" dirty="0">
                <a:solidFill>
                  <a:srgbClr val="414455"/>
                </a:solidFill>
                <a:latin typeface="微软雅黑" panose="020B0503020204020204" pitchFamily="34" charset="-122"/>
                <a:ea typeface="微软雅黑" panose="020B0503020204020204" pitchFamily="34" charset="-122"/>
              </a:endParaRPr>
            </a:p>
            <a:p>
              <a:r>
                <a:rPr lang="zh-CN" altLang="en-US" sz="1600" dirty="0">
                  <a:solidFill>
                    <a:srgbClr val="414455"/>
                  </a:solidFill>
                  <a:latin typeface="微软雅黑" panose="020B0503020204020204" pitchFamily="34" charset="-122"/>
                  <a:ea typeface="微软雅黑" panose="020B0503020204020204" pitchFamily="34" charset="-122"/>
                </a:rPr>
                <a:t>添加内容</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11" name="组合 10"/>
          <p:cNvGrpSpPr/>
          <p:nvPr/>
        </p:nvGrpSpPr>
        <p:grpSpPr>
          <a:xfrm>
            <a:off x="2119437" y="1441914"/>
            <a:ext cx="8085241" cy="4734356"/>
            <a:chOff x="2220" y="1651"/>
            <a:chExt cx="9366" cy="5484"/>
          </a:xfrm>
        </p:grpSpPr>
        <p:sp>
          <p:nvSpPr>
            <p:cNvPr id="2" name="矩形 1"/>
            <p:cNvSpPr/>
            <p:nvPr/>
          </p:nvSpPr>
          <p:spPr>
            <a:xfrm>
              <a:off x="2220" y="2108"/>
              <a:ext cx="4283" cy="5027"/>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600"/>
            </a:p>
          </p:txBody>
        </p:sp>
        <p:sp>
          <p:nvSpPr>
            <p:cNvPr id="3" name="AutoShape 12"/>
            <p:cNvSpPr>
              <a:spLocks noChangeArrowheads="1"/>
            </p:cNvSpPr>
            <p:nvPr/>
          </p:nvSpPr>
          <p:spPr bwMode="auto">
            <a:xfrm>
              <a:off x="2220" y="1651"/>
              <a:ext cx="4283" cy="914"/>
            </a:xfrm>
            <a:prstGeom prst="homePlate">
              <a:avLst>
                <a:gd name="adj" fmla="val 63872"/>
              </a:avLst>
            </a:prstGeom>
            <a:solidFill>
              <a:srgbClr val="157E9F"/>
            </a:solidFill>
            <a:ln w="9525">
              <a:noFill/>
              <a:miter lim="800000"/>
            </a:ln>
          </p:spPr>
          <p:txBody>
            <a:bodyPr wrap="none" lIns="67212" tIns="33606" rIns="67212" bIns="33606" anchor="ctr"/>
            <a:lstStyle/>
            <a:p>
              <a:pPr algn="ct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7" name="TextBox 5"/>
            <p:cNvSpPr txBox="1"/>
            <p:nvPr/>
          </p:nvSpPr>
          <p:spPr>
            <a:xfrm>
              <a:off x="2386" y="2885"/>
              <a:ext cx="4117" cy="2667"/>
            </a:xfrm>
            <a:prstGeom prst="rect">
              <a:avLst/>
            </a:prstGeom>
            <a:noFill/>
          </p:spPr>
          <p:txBody>
            <a:bodyPr wrap="square" lIns="67212" tIns="33606" rIns="67212" bIns="33606"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8" name="矩形 7"/>
            <p:cNvSpPr/>
            <p:nvPr/>
          </p:nvSpPr>
          <p:spPr>
            <a:xfrm>
              <a:off x="7302" y="2108"/>
              <a:ext cx="4283" cy="5027"/>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endParaRPr lang="zh-CN" altLang="en-US" sz="1600"/>
            </a:p>
          </p:txBody>
        </p:sp>
        <p:sp>
          <p:nvSpPr>
            <p:cNvPr id="9" name="AutoShape 12"/>
            <p:cNvSpPr>
              <a:spLocks noChangeArrowheads="1"/>
            </p:cNvSpPr>
            <p:nvPr/>
          </p:nvSpPr>
          <p:spPr bwMode="auto">
            <a:xfrm flipH="1">
              <a:off x="7302" y="1651"/>
              <a:ext cx="4283" cy="914"/>
            </a:xfrm>
            <a:prstGeom prst="homePlate">
              <a:avLst>
                <a:gd name="adj" fmla="val 63872"/>
              </a:avLst>
            </a:prstGeom>
            <a:solidFill>
              <a:srgbClr val="969696"/>
            </a:solidFill>
            <a:ln w="9525">
              <a:noFill/>
              <a:miter lim="800000"/>
            </a:ln>
          </p:spPr>
          <p:txBody>
            <a:bodyPr wrap="none" lIns="67212" tIns="33606" rIns="67212" bIns="33606" anchor="ctr"/>
            <a:lstStyle/>
            <a:p>
              <a:pPr algn="ctr"/>
              <a:r>
                <a:rPr lang="zh-CN" altLang="en-US" sz="1600" b="1" dirty="0">
                  <a:solidFill>
                    <a:prstClr val="white"/>
                  </a:solidFill>
                  <a:latin typeface="微软雅黑" panose="020B0503020204020204" pitchFamily="34" charset="-122"/>
                  <a:ea typeface="微软雅黑" panose="020B0503020204020204" pitchFamily="34" charset="-122"/>
                </a:rPr>
                <a:t>添加文字</a:t>
              </a:r>
            </a:p>
          </p:txBody>
        </p:sp>
        <p:sp>
          <p:nvSpPr>
            <p:cNvPr id="10" name="TextBox 8"/>
            <p:cNvSpPr txBox="1"/>
            <p:nvPr/>
          </p:nvSpPr>
          <p:spPr>
            <a:xfrm>
              <a:off x="7469" y="2885"/>
              <a:ext cx="4117" cy="2667"/>
            </a:xfrm>
            <a:prstGeom prst="rect">
              <a:avLst/>
            </a:prstGeom>
            <a:noFill/>
          </p:spPr>
          <p:txBody>
            <a:bodyPr wrap="square" lIns="67212" tIns="33606" rIns="67212" bIns="33606"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2" name="直接连接符 11"/>
          <p:cNvCxnSpPr/>
          <p:nvPr/>
        </p:nvCxnSpPr>
        <p:spPr>
          <a:xfrm>
            <a:off x="3388632" y="257581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388632" y="342890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26535" y="2634470"/>
            <a:ext cx="4094480" cy="768350"/>
          </a:xfrm>
          <a:prstGeom prst="rect">
            <a:avLst/>
          </a:prstGeom>
        </p:spPr>
        <p:txBody>
          <a:bodyPr wrap="none">
            <a:spAutoFit/>
          </a:bodyPr>
          <a:lstStyle/>
          <a:p>
            <a:r>
              <a:rPr kumimoji="1" lang="zh-CN" altLang="en-US" sz="4400" b="1" dirty="0">
                <a:solidFill>
                  <a:srgbClr val="157E9F"/>
                </a:solidFill>
                <a:latin typeface="思源黑体 Bold" panose="020B0800000000000000" charset="-122"/>
                <a:ea typeface="思源黑体 Bold" panose="020B0800000000000000" charset="-122"/>
              </a:rPr>
              <a:t>感谢大家的聆听</a:t>
            </a:r>
          </a:p>
        </p:txBody>
      </p:sp>
      <p:grpSp>
        <p:nvGrpSpPr>
          <p:cNvPr id="2" name="组合 1"/>
          <p:cNvGrpSpPr/>
          <p:nvPr/>
        </p:nvGrpSpPr>
        <p:grpSpPr>
          <a:xfrm>
            <a:off x="3453765" y="4438015"/>
            <a:ext cx="5161280" cy="400050"/>
            <a:chOff x="5904" y="8701"/>
            <a:chExt cx="8128" cy="630"/>
          </a:xfrm>
        </p:grpSpPr>
        <p:sp>
          <p:nvSpPr>
            <p:cNvPr id="14" name="矩形 13"/>
            <p:cNvSpPr/>
            <p:nvPr/>
          </p:nvSpPr>
          <p:spPr>
            <a:xfrm>
              <a:off x="5904" y="8701"/>
              <a:ext cx="3361" cy="630"/>
            </a:xfrm>
            <a:prstGeom prst="rect">
              <a:avLst/>
            </a:prstGeom>
          </p:spPr>
          <p:txBody>
            <a:bodyPr wrap="none">
              <a:spAutoFit/>
            </a:bodyPr>
            <a:lstStyle/>
            <a:p>
              <a:r>
                <a:rPr kumimoji="1" lang="zh-CN" altLang="en-US" sz="2000" smtClean="0">
                  <a:solidFill>
                    <a:srgbClr val="157E9F"/>
                  </a:solidFill>
                  <a:latin typeface="汉仪大黑简" panose="02010609000101010101" charset="-122"/>
                  <a:ea typeface="汉仪大黑简" panose="02010609000101010101" charset="-122"/>
                </a:rPr>
                <a:t>汇报人：</a:t>
              </a:r>
              <a:r>
                <a:rPr kumimoji="1" lang="en-US" altLang="zh-CN" sz="2000" smtClean="0">
                  <a:solidFill>
                    <a:srgbClr val="157E9F"/>
                  </a:solidFill>
                  <a:latin typeface="汉仪大黑简" panose="02010609000101010101" charset="-122"/>
                  <a:ea typeface="汉仪大黑简" panose="02010609000101010101" charset="-122"/>
                </a:rPr>
                <a:t>PPT818</a:t>
              </a:r>
              <a:endParaRPr kumimoji="1" lang="en-US" altLang="zh-CN" sz="2000" dirty="0">
                <a:solidFill>
                  <a:srgbClr val="157E9F"/>
                </a:solidFill>
                <a:latin typeface="汉仪大黑简" panose="02010609000101010101" charset="-122"/>
                <a:ea typeface="汉仪大黑简" panose="02010609000101010101" charset="-122"/>
              </a:endParaRPr>
            </a:p>
          </p:txBody>
        </p:sp>
        <p:sp>
          <p:nvSpPr>
            <p:cNvPr id="20" name="矩形 19"/>
            <p:cNvSpPr/>
            <p:nvPr/>
          </p:nvSpPr>
          <p:spPr>
            <a:xfrm>
              <a:off x="10268" y="8701"/>
              <a:ext cx="3764" cy="630"/>
            </a:xfrm>
            <a:prstGeom prst="rect">
              <a:avLst/>
            </a:prstGeom>
          </p:spPr>
          <p:txBody>
            <a:bodyPr wrap="none">
              <a:spAutoFit/>
            </a:bodyPr>
            <a:lstStyle/>
            <a:p>
              <a:r>
                <a:rPr kumimoji="1" lang="zh-CN" altLang="en-US" sz="2000" smtClean="0">
                  <a:solidFill>
                    <a:srgbClr val="157E9F"/>
                  </a:solidFill>
                  <a:latin typeface="汉仪大黑简" panose="02010609000101010101" charset="-122"/>
                  <a:ea typeface="汉仪大黑简" panose="02010609000101010101" charset="-122"/>
                </a:rPr>
                <a:t>汇报时间：</a:t>
              </a:r>
              <a:r>
                <a:rPr kumimoji="1" lang="en-US" altLang="zh-CN" sz="2000" smtClean="0">
                  <a:solidFill>
                    <a:srgbClr val="157E9F"/>
                  </a:solidFill>
                  <a:latin typeface="汉仪大黑简" panose="02010609000101010101" charset="-122"/>
                  <a:ea typeface="汉仪大黑简" panose="02010609000101010101" charset="-122"/>
                </a:rPr>
                <a:t>PPT818</a:t>
              </a:r>
              <a:endParaRPr kumimoji="1" lang="en-US" altLang="zh-CN" sz="2000" dirty="0">
                <a:solidFill>
                  <a:srgbClr val="157E9F"/>
                </a:solidFill>
                <a:latin typeface="汉仪大黑简" panose="02010609000101010101" charset="-122"/>
                <a:ea typeface="汉仪大黑简" panose="02010609000101010101" charset="-122"/>
              </a:endParaRPr>
            </a:p>
          </p:txBody>
        </p:sp>
      </p:grpSp>
      <p:sp>
        <p:nvSpPr>
          <p:cNvPr id="206" name="矩形 205"/>
          <p:cNvSpPr/>
          <p:nvPr/>
        </p:nvSpPr>
        <p:spPr>
          <a:xfrm>
            <a:off x="3030675" y="3549110"/>
            <a:ext cx="6086200" cy="707886"/>
          </a:xfrm>
          <a:prstGeom prst="rect">
            <a:avLst/>
          </a:prstGeom>
        </p:spPr>
        <p:txBody>
          <a:bodyPr wrap="square">
            <a:spAutoFit/>
          </a:bodyPr>
          <a:lstStyle/>
          <a:p>
            <a:pPr algn="ctr"/>
            <a:r>
              <a:rPr lang="en-US" altLang="zh-CN" sz="2000" dirty="0">
                <a:solidFill>
                  <a:srgbClr val="157E9F"/>
                </a:solidFill>
              </a:rPr>
              <a:t>Research on The Strategies of Improving The Learning 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4762500" y="1667510"/>
            <a:ext cx="2622550" cy="922020"/>
          </a:xfrm>
          <a:prstGeom prst="rect">
            <a:avLst/>
          </a:prstGeom>
        </p:spPr>
        <p:txBody>
          <a:bodyPr wrap="square">
            <a:spAutoFit/>
          </a:bodyPr>
          <a:lstStyle/>
          <a:p>
            <a:pPr algn="dist"/>
            <a:r>
              <a:rPr kumimoji="1" lang="en-US" altLang="zh-CN" sz="5400" b="1" dirty="0">
                <a:solidFill>
                  <a:srgbClr val="157E9F"/>
                </a:solidFill>
                <a:latin typeface="思源黑体 Bold" panose="020B0800000000000000" charset="-122"/>
                <a:ea typeface="思源黑体 Bold" panose="020B0800000000000000" charset="-122"/>
              </a:rPr>
              <a:t>20XX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7" name="矩形 126"/>
          <p:cNvSpPr/>
          <p:nvPr/>
        </p:nvSpPr>
        <p:spPr>
          <a:xfrm>
            <a:off x="1683542" y="2554657"/>
            <a:ext cx="2418080" cy="1445260"/>
          </a:xfrm>
          <a:prstGeom prst="rect">
            <a:avLst/>
          </a:prstGeom>
        </p:spPr>
        <p:txBody>
          <a:bodyPr wrap="none">
            <a:spAutoFit/>
          </a:bodyPr>
          <a:lstStyle/>
          <a:p>
            <a:r>
              <a:rPr kumimoji="1" lang="zh-CN" altLang="en-US" sz="8800" b="1" dirty="0">
                <a:solidFill>
                  <a:srgbClr val="157E9F"/>
                </a:solidFill>
                <a:latin typeface="思源黑体 Bold" panose="020B0800000000000000" charset="-122"/>
                <a:ea typeface="思源黑体 Bold" panose="020B0800000000000000" charset="-122"/>
              </a:rPr>
              <a:t>目录</a:t>
            </a:r>
          </a:p>
        </p:txBody>
      </p:sp>
      <p:sp>
        <p:nvSpPr>
          <p:cNvPr id="69" name="文本框 68"/>
          <p:cNvSpPr txBox="1"/>
          <p:nvPr/>
        </p:nvSpPr>
        <p:spPr>
          <a:xfrm>
            <a:off x="6755130" y="122745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29" name="文本框 128"/>
          <p:cNvSpPr txBox="1"/>
          <p:nvPr/>
        </p:nvSpPr>
        <p:spPr>
          <a:xfrm>
            <a:off x="5708650" y="1333500"/>
            <a:ext cx="828040" cy="70802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01</a:t>
            </a:r>
          </a:p>
        </p:txBody>
      </p:sp>
      <p:sp>
        <p:nvSpPr>
          <p:cNvPr id="130" name="矩形 129"/>
          <p:cNvSpPr/>
          <p:nvPr/>
        </p:nvSpPr>
        <p:spPr>
          <a:xfrm>
            <a:off x="5708650" y="1273810"/>
            <a:ext cx="828040" cy="82804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6755130" y="175577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grpSp>
        <p:nvGrpSpPr>
          <p:cNvPr id="4" name="组合 3"/>
          <p:cNvGrpSpPr/>
          <p:nvPr/>
        </p:nvGrpSpPr>
        <p:grpSpPr>
          <a:xfrm>
            <a:off x="5708890" y="2434646"/>
            <a:ext cx="828000" cy="828000"/>
            <a:chOff x="12480" y="2271"/>
            <a:chExt cx="1304" cy="1304"/>
          </a:xfrm>
        </p:grpSpPr>
        <p:sp>
          <p:nvSpPr>
            <p:cNvPr id="131" name="文本框 130"/>
            <p:cNvSpPr txBox="1"/>
            <p:nvPr/>
          </p:nvSpPr>
          <p:spPr>
            <a:xfrm>
              <a:off x="12480" y="2366"/>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02</a:t>
              </a:r>
            </a:p>
          </p:txBody>
        </p:sp>
        <p:sp>
          <p:nvSpPr>
            <p:cNvPr id="132" name="矩形 131"/>
            <p:cNvSpPr/>
            <p:nvPr/>
          </p:nvSpPr>
          <p:spPr>
            <a:xfrm>
              <a:off x="12480" y="2271"/>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708399" y="3624201"/>
            <a:ext cx="828000" cy="828000"/>
            <a:chOff x="7283" y="4918"/>
            <a:chExt cx="1304" cy="1304"/>
          </a:xfrm>
        </p:grpSpPr>
        <p:sp>
          <p:nvSpPr>
            <p:cNvPr id="133" name="文本框 132"/>
            <p:cNvSpPr txBox="1"/>
            <p:nvPr/>
          </p:nvSpPr>
          <p:spPr>
            <a:xfrm>
              <a:off x="7283" y="5013"/>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03</a:t>
              </a:r>
            </a:p>
          </p:txBody>
        </p:sp>
        <p:sp>
          <p:nvSpPr>
            <p:cNvPr id="134" name="矩形 133"/>
            <p:cNvSpPr/>
            <p:nvPr/>
          </p:nvSpPr>
          <p:spPr>
            <a:xfrm>
              <a:off x="7283" y="4918"/>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708396" y="4797046"/>
            <a:ext cx="828000" cy="828000"/>
            <a:chOff x="12468" y="4918"/>
            <a:chExt cx="1304" cy="1304"/>
          </a:xfrm>
        </p:grpSpPr>
        <p:sp>
          <p:nvSpPr>
            <p:cNvPr id="135" name="文本框 134"/>
            <p:cNvSpPr txBox="1"/>
            <p:nvPr/>
          </p:nvSpPr>
          <p:spPr>
            <a:xfrm>
              <a:off x="12468" y="5013"/>
              <a:ext cx="1304" cy="1115"/>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04</a:t>
              </a:r>
            </a:p>
          </p:txBody>
        </p:sp>
        <p:sp>
          <p:nvSpPr>
            <p:cNvPr id="136" name="矩形 135"/>
            <p:cNvSpPr/>
            <p:nvPr/>
          </p:nvSpPr>
          <p:spPr>
            <a:xfrm>
              <a:off x="12468" y="4918"/>
              <a:ext cx="1304" cy="1304"/>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6755130" y="2434590"/>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8" name="文本框 7"/>
          <p:cNvSpPr txBox="1"/>
          <p:nvPr/>
        </p:nvSpPr>
        <p:spPr>
          <a:xfrm>
            <a:off x="6755130" y="2962910"/>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
        <p:nvSpPr>
          <p:cNvPr id="9" name="文本框 8"/>
          <p:cNvSpPr txBox="1"/>
          <p:nvPr/>
        </p:nvSpPr>
        <p:spPr>
          <a:xfrm>
            <a:off x="6755130" y="362394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0" name="文本框 9"/>
          <p:cNvSpPr txBox="1"/>
          <p:nvPr/>
        </p:nvSpPr>
        <p:spPr>
          <a:xfrm>
            <a:off x="6755130" y="415226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
        <p:nvSpPr>
          <p:cNvPr id="11" name="文本框 10"/>
          <p:cNvSpPr txBox="1"/>
          <p:nvPr/>
        </p:nvSpPr>
        <p:spPr>
          <a:xfrm>
            <a:off x="6755130" y="4759325"/>
            <a:ext cx="2394585" cy="521970"/>
          </a:xfrm>
          <a:prstGeom prst="rect">
            <a:avLst/>
          </a:prstGeom>
          <a:noFill/>
        </p:spPr>
        <p:txBody>
          <a:bodyPr wrap="square" rtlCol="0">
            <a:spAutoFit/>
          </a:bodyPr>
          <a:lstStyle/>
          <a:p>
            <a:r>
              <a:rPr lang="zh-CN" altLang="en-US" sz="2800" b="1" dirty="0">
                <a:solidFill>
                  <a:srgbClr val="157E9F"/>
                </a:solidFill>
                <a:latin typeface="思源黑体 Bold" panose="020B0800000000000000" charset="-122"/>
                <a:ea typeface="思源黑体 Bold" panose="020B0800000000000000" charset="-122"/>
              </a:rPr>
              <a:t>输入您的标题</a:t>
            </a:r>
          </a:p>
        </p:txBody>
      </p:sp>
      <p:sp>
        <p:nvSpPr>
          <p:cNvPr id="12" name="文本框 11"/>
          <p:cNvSpPr txBox="1"/>
          <p:nvPr/>
        </p:nvSpPr>
        <p:spPr>
          <a:xfrm>
            <a:off x="6755130" y="5287645"/>
            <a:ext cx="2394585" cy="337185"/>
          </a:xfrm>
          <a:prstGeom prst="rect">
            <a:avLst/>
          </a:prstGeom>
          <a:noFill/>
        </p:spPr>
        <p:txBody>
          <a:bodyPr wrap="square" rtlCol="0">
            <a:spAutoFit/>
          </a:bodyPr>
          <a:lstStyle/>
          <a:p>
            <a:r>
              <a:rPr lang="en-US" altLang="zh-CN" sz="1600" dirty="0">
                <a:solidFill>
                  <a:schemeClr val="tx1">
                    <a:lumMod val="75000"/>
                    <a:lumOff val="25000"/>
                  </a:schemeClr>
                </a:solidFill>
                <a:latin typeface="思源黑体 Bold" panose="020B0800000000000000" charset="-122"/>
                <a:ea typeface="思源黑体 Bold" panose="020B0800000000000000" charset="-122"/>
                <a:cs typeface="Times New Roman" panose="02020603050405020304" pitchFamily="18" charset="0"/>
              </a:rPr>
              <a:t>Enter your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200" name="文本框 199"/>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4" name="文本框 3"/>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1769" name="矩形 1768"/>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2" name="矩形 1"/>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15" name="Rectangle 26"/>
          <p:cNvSpPr/>
          <p:nvPr/>
        </p:nvSpPr>
        <p:spPr>
          <a:xfrm>
            <a:off x="2112645" y="5445125"/>
            <a:ext cx="9083040" cy="46990"/>
          </a:xfrm>
          <a:prstGeom prst="rect">
            <a:avLst/>
          </a:prstGeom>
          <a:solidFill>
            <a:srgbClr val="157E9F"/>
          </a:solidFill>
          <a:ln w="12700" cap="flat" cmpd="sng" algn="ctr">
            <a:noFill/>
            <a:prstDash val="solid"/>
            <a:miter lim="800000"/>
          </a:ln>
          <a:effectLst/>
        </p:spPr>
        <p:txBody>
          <a:bodyPr rtlCol="0" anchor="ctr"/>
          <a:lstStyle/>
          <a:p>
            <a:pPr algn="ctr" defTabSz="671195">
              <a:defRPr/>
            </a:pPr>
            <a:endParaRPr lang="en-US" sz="1200" kern="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7"/>
          <p:cNvSpPr txBox="1"/>
          <p:nvPr/>
        </p:nvSpPr>
        <p:spPr>
          <a:xfrm>
            <a:off x="178244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2008</a:t>
            </a:r>
          </a:p>
        </p:txBody>
      </p:sp>
      <p:cxnSp>
        <p:nvCxnSpPr>
          <p:cNvPr id="17" name="Straight Connector 31"/>
          <p:cNvCxnSpPr/>
          <p:nvPr/>
        </p:nvCxnSpPr>
        <p:spPr>
          <a:xfrm>
            <a:off x="2112645" y="4210685"/>
            <a:ext cx="0" cy="1183640"/>
          </a:xfrm>
          <a:prstGeom prst="line">
            <a:avLst/>
          </a:prstGeom>
          <a:solidFill>
            <a:srgbClr val="626262"/>
          </a:solidFill>
          <a:ln w="12700" cap="flat" cmpd="sng" algn="ctr">
            <a:solidFill>
              <a:srgbClr val="157E9F"/>
            </a:solidFill>
            <a:prstDash val="solid"/>
            <a:miter lim="800000"/>
          </a:ln>
          <a:effectLst/>
        </p:spPr>
      </p:cxnSp>
      <p:sp>
        <p:nvSpPr>
          <p:cNvPr id="18" name="Teardrop 32"/>
          <p:cNvSpPr/>
          <p:nvPr/>
        </p:nvSpPr>
        <p:spPr>
          <a:xfrm rot="8100000">
            <a:off x="1782445" y="371284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30"/>
          <p:cNvSpPr>
            <a:spLocks noChangeAspect="1"/>
          </p:cNvSpPr>
          <p:nvPr/>
        </p:nvSpPr>
        <p:spPr>
          <a:xfrm>
            <a:off x="204089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3"/>
          <p:cNvSpPr txBox="1"/>
          <p:nvPr/>
        </p:nvSpPr>
        <p:spPr>
          <a:xfrm>
            <a:off x="2169795" y="3161030"/>
            <a:ext cx="148717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21" name="TextBox 36"/>
          <p:cNvSpPr txBox="1"/>
          <p:nvPr/>
        </p:nvSpPr>
        <p:spPr>
          <a:xfrm>
            <a:off x="3596640"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2011</a:t>
            </a:r>
          </a:p>
        </p:txBody>
      </p:sp>
      <p:cxnSp>
        <p:nvCxnSpPr>
          <p:cNvPr id="22" name="Straight Connector 46"/>
          <p:cNvCxnSpPr>
            <a:endCxn id="24" idx="0"/>
          </p:cNvCxnSpPr>
          <p:nvPr/>
        </p:nvCxnSpPr>
        <p:spPr>
          <a:xfrm flipH="1">
            <a:off x="3926205" y="2709545"/>
            <a:ext cx="0" cy="2680970"/>
          </a:xfrm>
          <a:prstGeom prst="line">
            <a:avLst/>
          </a:prstGeom>
          <a:solidFill>
            <a:srgbClr val="31A8DF"/>
          </a:solidFill>
          <a:ln w="12700" cap="flat" cmpd="sng" algn="ctr">
            <a:solidFill>
              <a:srgbClr val="157E9F"/>
            </a:solidFill>
            <a:prstDash val="solid"/>
            <a:miter lim="800000"/>
          </a:ln>
          <a:effectLst/>
        </p:spPr>
      </p:cxnSp>
      <p:sp>
        <p:nvSpPr>
          <p:cNvPr id="23" name="Teardrop 38"/>
          <p:cNvSpPr/>
          <p:nvPr/>
        </p:nvSpPr>
        <p:spPr>
          <a:xfrm rot="8100000">
            <a:off x="3596005" y="232600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45"/>
          <p:cNvSpPr>
            <a:spLocks noChangeAspect="1"/>
          </p:cNvSpPr>
          <p:nvPr/>
        </p:nvSpPr>
        <p:spPr>
          <a:xfrm>
            <a:off x="385445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33"/>
          <p:cNvSpPr txBox="1"/>
          <p:nvPr/>
        </p:nvSpPr>
        <p:spPr>
          <a:xfrm>
            <a:off x="4116070" y="3190875"/>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28" name="Text Placeholder 32"/>
          <p:cNvSpPr txBox="1"/>
          <p:nvPr/>
        </p:nvSpPr>
        <p:spPr>
          <a:xfrm>
            <a:off x="4268470" y="4014470"/>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9" name="Straight Connector 53"/>
          <p:cNvCxnSpPr/>
          <p:nvPr/>
        </p:nvCxnSpPr>
        <p:spPr>
          <a:xfrm>
            <a:off x="5794375" y="2197735"/>
            <a:ext cx="0" cy="3277235"/>
          </a:xfrm>
          <a:prstGeom prst="line">
            <a:avLst/>
          </a:prstGeom>
          <a:solidFill>
            <a:srgbClr val="7FBC41"/>
          </a:solidFill>
          <a:ln w="12700" cap="flat" cmpd="sng" algn="ctr">
            <a:solidFill>
              <a:srgbClr val="157E9F"/>
            </a:solidFill>
            <a:prstDash val="solid"/>
            <a:miter lim="800000"/>
          </a:ln>
          <a:effectLst/>
        </p:spPr>
      </p:cxnSp>
      <p:sp>
        <p:nvSpPr>
          <p:cNvPr id="30" name="Teardrop 50"/>
          <p:cNvSpPr/>
          <p:nvPr/>
        </p:nvSpPr>
        <p:spPr>
          <a:xfrm rot="8100000">
            <a:off x="5464175" y="1567180"/>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52"/>
          <p:cNvSpPr>
            <a:spLocks noChangeAspect="1"/>
          </p:cNvSpPr>
          <p:nvPr/>
        </p:nvSpPr>
        <p:spPr>
          <a:xfrm>
            <a:off x="5721985"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33"/>
          <p:cNvSpPr txBox="1"/>
          <p:nvPr/>
        </p:nvSpPr>
        <p:spPr>
          <a:xfrm>
            <a:off x="5165725" y="3211195"/>
            <a:ext cx="288036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cxnSp>
        <p:nvCxnSpPr>
          <p:cNvPr id="33" name="Straight Connector 62"/>
          <p:cNvCxnSpPr>
            <a:endCxn id="35" idx="0"/>
          </p:cNvCxnSpPr>
          <p:nvPr/>
        </p:nvCxnSpPr>
        <p:spPr>
          <a:xfrm>
            <a:off x="7661910" y="4349115"/>
            <a:ext cx="0" cy="1040765"/>
          </a:xfrm>
          <a:prstGeom prst="line">
            <a:avLst/>
          </a:prstGeom>
          <a:solidFill>
            <a:srgbClr val="FDB817"/>
          </a:solidFill>
          <a:ln w="12700" cap="flat" cmpd="sng" algn="ctr">
            <a:solidFill>
              <a:srgbClr val="157E9F"/>
            </a:solidFill>
            <a:prstDash val="solid"/>
            <a:miter lim="800000"/>
          </a:ln>
          <a:effectLst/>
        </p:spPr>
      </p:cxnSp>
      <p:sp>
        <p:nvSpPr>
          <p:cNvPr id="34" name="Teardrop 59"/>
          <p:cNvSpPr/>
          <p:nvPr/>
        </p:nvSpPr>
        <p:spPr>
          <a:xfrm rot="8100000">
            <a:off x="7332345" y="394652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61"/>
          <p:cNvSpPr>
            <a:spLocks noChangeAspect="1"/>
          </p:cNvSpPr>
          <p:nvPr/>
        </p:nvSpPr>
        <p:spPr>
          <a:xfrm>
            <a:off x="7590155"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33"/>
          <p:cNvSpPr txBox="1"/>
          <p:nvPr/>
        </p:nvSpPr>
        <p:spPr>
          <a:xfrm>
            <a:off x="7750175" y="3232150"/>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cxnSp>
        <p:nvCxnSpPr>
          <p:cNvPr id="37" name="Straight Connector 84"/>
          <p:cNvCxnSpPr/>
          <p:nvPr/>
        </p:nvCxnSpPr>
        <p:spPr>
          <a:xfrm>
            <a:off x="9458325" y="2930525"/>
            <a:ext cx="0" cy="2503805"/>
          </a:xfrm>
          <a:prstGeom prst="line">
            <a:avLst/>
          </a:prstGeom>
          <a:solidFill>
            <a:srgbClr val="EC5724"/>
          </a:solidFill>
          <a:ln w="12700" cap="flat" cmpd="sng" algn="ctr">
            <a:solidFill>
              <a:srgbClr val="157E9F"/>
            </a:solidFill>
            <a:prstDash val="solid"/>
            <a:miter lim="800000"/>
          </a:ln>
          <a:effectLst/>
        </p:spPr>
      </p:cxnSp>
      <p:sp>
        <p:nvSpPr>
          <p:cNvPr id="38" name="Teardrop 81"/>
          <p:cNvSpPr/>
          <p:nvPr/>
        </p:nvSpPr>
        <p:spPr>
          <a:xfrm rot="8100000">
            <a:off x="9128760" y="2350135"/>
            <a:ext cx="659765" cy="659765"/>
          </a:xfrm>
          <a:prstGeom prst="teardrop">
            <a:avLst/>
          </a:prstGeom>
          <a:solidFill>
            <a:srgbClr val="157E9F"/>
          </a:solidFill>
          <a:ln w="12700" cap="flat" cmpd="sng" algn="ctr">
            <a:noFill/>
            <a:prstDash val="solid"/>
            <a:miter lim="800000"/>
          </a:ln>
          <a:effectLst/>
        </p:spPr>
        <p:txBody>
          <a:bodyPr rtlCol="0" anchor="ctr"/>
          <a:lstStyle/>
          <a:p>
            <a:pPr algn="ctr" defTabSz="671195">
              <a:defRPr/>
            </a:pPr>
            <a:endParaRPr lang="en-US" sz="94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83"/>
          <p:cNvSpPr>
            <a:spLocks noChangeAspect="1"/>
          </p:cNvSpPr>
          <p:nvPr/>
        </p:nvSpPr>
        <p:spPr>
          <a:xfrm>
            <a:off x="9386570" y="5389880"/>
            <a:ext cx="143510" cy="143510"/>
          </a:xfrm>
          <a:prstGeom prst="ellipse">
            <a:avLst/>
          </a:prstGeom>
          <a:solidFill>
            <a:srgbClr val="157E9F"/>
          </a:solidFill>
          <a:ln w="57150" cap="flat" cmpd="sng" algn="ctr">
            <a:noFill/>
            <a:prstDash val="solid"/>
            <a:miter lim="800000"/>
          </a:ln>
          <a:effectLst/>
        </p:spPr>
        <p:txBody>
          <a:bodyPr rtlCol="0" anchor="ctr"/>
          <a:lstStyle/>
          <a:p>
            <a:pPr algn="ctr" defTabSz="671195">
              <a:defRPr/>
            </a:pPr>
            <a:endParaRPr 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3"/>
          <p:cNvSpPr txBox="1"/>
          <p:nvPr/>
        </p:nvSpPr>
        <p:spPr>
          <a:xfrm>
            <a:off x="9474835" y="3190875"/>
            <a:ext cx="1536700" cy="24193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b="1" dirty="0">
                <a:latin typeface="微软雅黑" panose="020B0503020204020204" pitchFamily="34" charset="-122"/>
                <a:ea typeface="微软雅黑" panose="020B0503020204020204" pitchFamily="34" charset="-122"/>
              </a:rPr>
              <a:t>添加标题</a:t>
            </a:r>
          </a:p>
        </p:txBody>
      </p:sp>
      <p:sp>
        <p:nvSpPr>
          <p:cNvPr id="52" name="TextBox 87"/>
          <p:cNvSpPr txBox="1"/>
          <p:nvPr/>
        </p:nvSpPr>
        <p:spPr>
          <a:xfrm>
            <a:off x="546417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2012</a:t>
            </a:r>
          </a:p>
        </p:txBody>
      </p:sp>
      <p:sp>
        <p:nvSpPr>
          <p:cNvPr id="53" name="TextBox 88"/>
          <p:cNvSpPr txBox="1"/>
          <p:nvPr/>
        </p:nvSpPr>
        <p:spPr>
          <a:xfrm>
            <a:off x="733234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2013</a:t>
            </a:r>
          </a:p>
        </p:txBody>
      </p:sp>
      <p:sp>
        <p:nvSpPr>
          <p:cNvPr id="54" name="TextBox 89"/>
          <p:cNvSpPr txBox="1"/>
          <p:nvPr/>
        </p:nvSpPr>
        <p:spPr>
          <a:xfrm>
            <a:off x="9128125" y="5641340"/>
            <a:ext cx="1111885" cy="368300"/>
          </a:xfrm>
          <a:prstGeom prst="rect">
            <a:avLst/>
          </a:prstGeom>
          <a:noFill/>
        </p:spPr>
        <p:txBody>
          <a:bodyPr wrap="square" rtlCol="0">
            <a:spAutoFit/>
          </a:bodyPr>
          <a:lstStyle/>
          <a:p>
            <a:pPr algn="ctr" defTabSz="671195"/>
            <a:r>
              <a:rPr lang="en-US" b="1" dirty="0">
                <a:latin typeface="Arial" panose="020B0604020202020204" pitchFamily="34" charset="0"/>
                <a:ea typeface="微软雅黑" panose="020B0503020204020204" pitchFamily="34" charset="-122"/>
                <a:cs typeface="+mn-ea"/>
                <a:sym typeface="Arial" panose="020B0604020202020204" pitchFamily="34" charset="0"/>
              </a:rPr>
              <a:t>2014</a:t>
            </a:r>
          </a:p>
        </p:txBody>
      </p:sp>
      <p:sp>
        <p:nvSpPr>
          <p:cNvPr id="55" name="Text Placeholder 32"/>
          <p:cNvSpPr txBox="1"/>
          <p:nvPr/>
        </p:nvSpPr>
        <p:spPr>
          <a:xfrm>
            <a:off x="5981065"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Text Placeholder 32"/>
          <p:cNvSpPr txBox="1"/>
          <p:nvPr/>
        </p:nvSpPr>
        <p:spPr>
          <a:xfrm>
            <a:off x="804799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7" name="Text Placeholder 32"/>
          <p:cNvSpPr txBox="1"/>
          <p:nvPr/>
        </p:nvSpPr>
        <p:spPr>
          <a:xfrm>
            <a:off x="958342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Text Placeholder 32"/>
          <p:cNvSpPr txBox="1"/>
          <p:nvPr/>
        </p:nvSpPr>
        <p:spPr>
          <a:xfrm>
            <a:off x="2428240" y="4001135"/>
            <a:ext cx="1139825" cy="44577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94080">
              <a:lnSpc>
                <a:spcPct val="120000"/>
              </a:lnSpc>
              <a:spcBef>
                <a:spcPct val="20000"/>
              </a:spcBef>
            </a:pPr>
            <a:r>
              <a:rPr lang="zh-CN" altLang="en-US" sz="108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7" name="Freeform 10"/>
          <p:cNvSpPr/>
          <p:nvPr/>
        </p:nvSpPr>
        <p:spPr>
          <a:xfrm>
            <a:off x="4060190" y="242252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2"/>
          <p:cNvSpPr/>
          <p:nvPr/>
        </p:nvSpPr>
        <p:spPr>
          <a:xfrm>
            <a:off x="7267575" y="242252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a:xfrm>
            <a:off x="2759075" y="3279140"/>
            <a:ext cx="6414770" cy="548005"/>
          </a:xfrm>
          <a:custGeom>
            <a:avLst/>
            <a:gdLst>
              <a:gd name="connsiteX0" fmla="*/ 3786567 w 3786567"/>
              <a:gd name="connsiteY0" fmla="*/ 0 h 323428"/>
              <a:gd name="connsiteX1" fmla="*/ 3786567 w 3786567"/>
              <a:gd name="connsiteY1" fmla="*/ 178814 h 323428"/>
              <a:gd name="connsiteX2" fmla="*/ 0 w 3786567"/>
              <a:gd name="connsiteY2" fmla="*/ 178814 h 323428"/>
              <a:gd name="connsiteX3" fmla="*/ 0 w 3786567"/>
              <a:gd name="connsiteY3" fmla="*/ 323428 h 323428"/>
            </a:gdLst>
            <a:ahLst/>
            <a:cxnLst>
              <a:cxn ang="0">
                <a:pos x="connsiteX0" y="connsiteY0"/>
              </a:cxn>
              <a:cxn ang="0">
                <a:pos x="connsiteX1" y="connsiteY1"/>
              </a:cxn>
              <a:cxn ang="0">
                <a:pos x="connsiteX2" y="connsiteY2"/>
              </a:cxn>
              <a:cxn ang="0">
                <a:pos x="connsiteX3" y="connsiteY3"/>
              </a:cxn>
            </a:cxnLst>
            <a:rect l="l" t="t" r="r" b="b"/>
            <a:pathLst>
              <a:path w="3786567" h="323428">
                <a:moveTo>
                  <a:pt x="3786567" y="0"/>
                </a:moveTo>
                <a:lnTo>
                  <a:pt x="3786567" y="178814"/>
                </a:lnTo>
                <a:lnTo>
                  <a:pt x="0" y="178814"/>
                </a:lnTo>
                <a:lnTo>
                  <a:pt x="0" y="323428"/>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774114" tIns="156694" rIns="1774115" bIns="156694"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a:xfrm>
            <a:off x="4060190" y="4586605"/>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1"/>
          <p:cNvSpPr/>
          <p:nvPr/>
        </p:nvSpPr>
        <p:spPr>
          <a:xfrm>
            <a:off x="7257415" y="4596130"/>
            <a:ext cx="548005" cy="154940"/>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157E9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6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1"/>
          <p:cNvSpPr/>
          <p:nvPr/>
        </p:nvSpPr>
        <p:spPr>
          <a:xfrm>
            <a:off x="1424940"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4608195"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3"/>
          <p:cNvSpPr/>
          <p:nvPr/>
        </p:nvSpPr>
        <p:spPr>
          <a:xfrm>
            <a:off x="7870190" y="168783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1424940"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5"/>
          <p:cNvSpPr/>
          <p:nvPr/>
        </p:nvSpPr>
        <p:spPr>
          <a:xfrm>
            <a:off x="4608195"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7870190" y="3903980"/>
            <a:ext cx="2607945" cy="15646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1628775"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41" name="TextBox 13"/>
          <p:cNvSpPr txBox="1"/>
          <p:nvPr/>
        </p:nvSpPr>
        <p:spPr>
          <a:xfrm>
            <a:off x="1633855"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TextBox 13"/>
          <p:cNvSpPr txBox="1"/>
          <p:nvPr/>
        </p:nvSpPr>
        <p:spPr>
          <a:xfrm>
            <a:off x="4803775"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43" name="TextBox 13"/>
          <p:cNvSpPr txBox="1"/>
          <p:nvPr/>
        </p:nvSpPr>
        <p:spPr>
          <a:xfrm>
            <a:off x="4808220"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9" name="TextBox 13"/>
          <p:cNvSpPr txBox="1"/>
          <p:nvPr/>
        </p:nvSpPr>
        <p:spPr>
          <a:xfrm>
            <a:off x="8044180" y="195389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0" name="TextBox 13"/>
          <p:cNvSpPr txBox="1"/>
          <p:nvPr/>
        </p:nvSpPr>
        <p:spPr>
          <a:xfrm>
            <a:off x="8049260" y="233807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 name="TextBox 13"/>
          <p:cNvSpPr txBox="1"/>
          <p:nvPr/>
        </p:nvSpPr>
        <p:spPr>
          <a:xfrm>
            <a:off x="1628775"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2" name="TextBox 13"/>
          <p:cNvSpPr txBox="1"/>
          <p:nvPr/>
        </p:nvSpPr>
        <p:spPr>
          <a:xfrm>
            <a:off x="1633855"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TextBox 13"/>
          <p:cNvSpPr txBox="1"/>
          <p:nvPr/>
        </p:nvSpPr>
        <p:spPr>
          <a:xfrm>
            <a:off x="4826000"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4" name="TextBox 13"/>
          <p:cNvSpPr txBox="1"/>
          <p:nvPr/>
        </p:nvSpPr>
        <p:spPr>
          <a:xfrm>
            <a:off x="4829810"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Box 13"/>
          <p:cNvSpPr txBox="1"/>
          <p:nvPr/>
        </p:nvSpPr>
        <p:spPr>
          <a:xfrm>
            <a:off x="8082915" y="4104005"/>
            <a:ext cx="2259965" cy="215265"/>
          </a:xfrm>
          <a:prstGeom prst="rect">
            <a:avLst/>
          </a:prstGeom>
          <a:noFill/>
        </p:spPr>
        <p:txBody>
          <a:bodyPr wrap="square" lIns="0" tIns="0" rIns="0" bIns="0" rtlCol="0" anchor="t" anchorCtr="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8087995" y="4488180"/>
            <a:ext cx="2139950" cy="598170"/>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0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zh-CN" altLang="en-US" sz="108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sp>
        <p:nvSpPr>
          <p:cNvPr id="3" name="TextBox 15"/>
          <p:cNvSpPr txBox="1"/>
          <p:nvPr/>
        </p:nvSpPr>
        <p:spPr>
          <a:xfrm>
            <a:off x="1934845" y="4445000"/>
            <a:ext cx="1123950" cy="583565"/>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点击添加</a:t>
            </a:r>
            <a:endParaRPr lang="en-US" altLang="zh-CN" sz="1600" dirty="0">
              <a:solidFill>
                <a:schemeClr val="tx1">
                  <a:lumMod val="85000"/>
                  <a:lumOff val="15000"/>
                </a:schemeClr>
              </a:solidFill>
            </a:endParaRPr>
          </a:p>
          <a:p>
            <a:r>
              <a:rPr lang="zh-CN" altLang="en-US" sz="1600" dirty="0">
                <a:solidFill>
                  <a:schemeClr val="tx1">
                    <a:lumMod val="85000"/>
                    <a:lumOff val="15000"/>
                  </a:schemeClr>
                </a:solidFill>
              </a:rPr>
              <a:t>文字</a:t>
            </a:r>
          </a:p>
        </p:txBody>
      </p:sp>
      <p:sp>
        <p:nvSpPr>
          <p:cNvPr id="7" name="TextBox 16"/>
          <p:cNvSpPr txBox="1"/>
          <p:nvPr/>
        </p:nvSpPr>
        <p:spPr>
          <a:xfrm>
            <a:off x="3398520" y="2971800"/>
            <a:ext cx="1591310" cy="829945"/>
          </a:xfrm>
          <a:prstGeom prst="rect">
            <a:avLst/>
          </a:prstGeom>
          <a:noFill/>
        </p:spPr>
        <p:txBody>
          <a:bodyPr wrap="square" rtlCol="0" anchor="ctr">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27" name="TextBox 17"/>
          <p:cNvSpPr txBox="1"/>
          <p:nvPr/>
        </p:nvSpPr>
        <p:spPr>
          <a:xfrm>
            <a:off x="5377815" y="4211320"/>
            <a:ext cx="1123950" cy="583565"/>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a:t>
            </a:r>
            <a:endParaRPr lang="en-US" altLang="zh-CN" dirty="0">
              <a:solidFill>
                <a:schemeClr val="tx1">
                  <a:lumMod val="85000"/>
                  <a:lumOff val="15000"/>
                </a:schemeClr>
              </a:solidFill>
            </a:endParaRPr>
          </a:p>
          <a:p>
            <a:r>
              <a:rPr lang="zh-CN" altLang="en-US" dirty="0">
                <a:solidFill>
                  <a:schemeClr val="tx1">
                    <a:lumMod val="85000"/>
                    <a:lumOff val="15000"/>
                  </a:schemeClr>
                </a:solidFill>
              </a:rPr>
              <a:t>文字</a:t>
            </a:r>
          </a:p>
        </p:txBody>
      </p:sp>
      <p:sp>
        <p:nvSpPr>
          <p:cNvPr id="28" name="TextBox 18"/>
          <p:cNvSpPr txBox="1"/>
          <p:nvPr/>
        </p:nvSpPr>
        <p:spPr>
          <a:xfrm>
            <a:off x="6819900" y="3129280"/>
            <a:ext cx="1591310" cy="583565"/>
          </a:xfrm>
          <a:prstGeom prst="rect">
            <a:avLst/>
          </a:prstGeom>
          <a:noFill/>
        </p:spPr>
        <p:txBody>
          <a:bodyPr wrap="square" rtlCol="0" anchor="ctr">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9" name="矩形 28"/>
          <p:cNvSpPr/>
          <p:nvPr/>
        </p:nvSpPr>
        <p:spPr>
          <a:xfrm>
            <a:off x="9173845" y="2185035"/>
            <a:ext cx="2591435" cy="2445385"/>
          </a:xfrm>
          <a:prstGeom prst="rect">
            <a:avLst/>
          </a:prstGeom>
        </p:spPr>
        <p:txBody>
          <a:bodyPr wrap="square">
            <a:spAutoFit/>
          </a:bodyPr>
          <a:lstStyle/>
          <a:p>
            <a:pPr>
              <a:lnSpc>
                <a:spcPct val="150000"/>
              </a:lnSpc>
            </a:pPr>
            <a:r>
              <a:rPr lang="zh-CN" altLang="en-US" b="1" dirty="0">
                <a:solidFill>
                  <a:srgbClr val="157E9F"/>
                </a:solidFill>
                <a:latin typeface="微软雅黑" panose="020B0503020204020204" pitchFamily="34" charset="-122"/>
                <a:ea typeface="微软雅黑" panose="020B0503020204020204" pitchFamily="34" charset="-122"/>
              </a:rPr>
              <a:t>点击添加小标题</a:t>
            </a:r>
            <a:endParaRPr lang="en-US" altLang="zh-CN" b="1" dirty="0">
              <a:solidFill>
                <a:srgbClr val="157E9F"/>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157E9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rgbClr val="157E9F"/>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157E9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rgbClr val="157E9F"/>
              </a:solidFill>
              <a:latin typeface="微软雅黑" panose="020B0503020204020204" pitchFamily="34" charset="-122"/>
              <a:ea typeface="微软雅黑" panose="020B0503020204020204" pitchFamily="34" charset="-122"/>
              <a:cs typeface="华文黑体" pitchFamily="2" charset="-122"/>
            </a:endParaRPr>
          </a:p>
        </p:txBody>
      </p:sp>
      <p:sp>
        <p:nvSpPr>
          <p:cNvPr id="30" name="Freeform 4"/>
          <p:cNvSpPr/>
          <p:nvPr/>
        </p:nvSpPr>
        <p:spPr bwMode="auto">
          <a:xfrm>
            <a:off x="3018155" y="2233295"/>
            <a:ext cx="2329180" cy="233108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Freeform 6"/>
          <p:cNvSpPr/>
          <p:nvPr/>
        </p:nvSpPr>
        <p:spPr bwMode="auto">
          <a:xfrm>
            <a:off x="5007610" y="3503930"/>
            <a:ext cx="1841500" cy="184277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157E9F"/>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rgbClr val="414455"/>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1480820" y="3681730"/>
            <a:ext cx="2032000" cy="203263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157E9F"/>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defRPr/>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Freeform 6"/>
          <p:cNvSpPr/>
          <p:nvPr/>
        </p:nvSpPr>
        <p:spPr bwMode="auto">
          <a:xfrm>
            <a:off x="6492240" y="2306320"/>
            <a:ext cx="2224405" cy="222567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671830" fontAlgn="base">
              <a:lnSpc>
                <a:spcPct val="120000"/>
              </a:lnSpc>
              <a:spcBef>
                <a:spcPts val="440"/>
              </a:spcBef>
              <a:spcAft>
                <a:spcPts val="44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矩形 34"/>
          <p:cNvSpPr/>
          <p:nvPr/>
        </p:nvSpPr>
        <p:spPr>
          <a:xfrm>
            <a:off x="4719955" y="1248410"/>
            <a:ext cx="3841115" cy="4635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67212" tIns="33606" rIns="67212" bIns="33606" rtlCol="0" anchor="ctr"/>
          <a:lstStyle/>
          <a:p>
            <a:pPr algn="ctr"/>
            <a:r>
              <a:rPr lang="zh-CN" altLang="en-US" sz="1600" dirty="0">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611755" y="1894840"/>
            <a:ext cx="3406140" cy="2703830"/>
            <a:chOff x="4113" y="2984"/>
            <a:chExt cx="5364" cy="4258"/>
          </a:xfrm>
        </p:grpSpPr>
        <p:sp>
          <p:nvSpPr>
            <p:cNvPr id="5" name="文本框 4"/>
            <p:cNvSpPr txBox="1"/>
            <p:nvPr/>
          </p:nvSpPr>
          <p:spPr>
            <a:xfrm>
              <a:off x="4113" y="2984"/>
              <a:ext cx="5365" cy="1016"/>
            </a:xfrm>
            <a:prstGeom prst="rect">
              <a:avLst/>
            </a:prstGeom>
            <a:noFill/>
          </p:spPr>
          <p:txBody>
            <a:bodyPr wrap="square" rtlCol="0">
              <a:spAutoFit/>
            </a:bodyPr>
            <a:lstStyle/>
            <a:p>
              <a:r>
                <a:rPr lang="zh-CN" altLang="en-US" sz="3600" b="1" dirty="0">
                  <a:solidFill>
                    <a:schemeClr val="bg1"/>
                  </a:solidFill>
                  <a:latin typeface="思源黑体 Bold" panose="020B0800000000000000" charset="-122"/>
                  <a:ea typeface="思源黑体 Bold" panose="020B0800000000000000" charset="-122"/>
                </a:rPr>
                <a:t>点击输入标题</a:t>
              </a:r>
            </a:p>
          </p:txBody>
        </p:sp>
        <p:sp>
          <p:nvSpPr>
            <p:cNvPr id="6" name="文本框 5"/>
            <p:cNvSpPr txBox="1"/>
            <p:nvPr/>
          </p:nvSpPr>
          <p:spPr>
            <a:xfrm>
              <a:off x="4113" y="4482"/>
              <a:ext cx="4637" cy="2761"/>
            </a:xfrm>
            <a:prstGeom prst="rect">
              <a:avLst/>
            </a:prstGeom>
            <a:noFill/>
          </p:spPr>
          <p:txBody>
            <a:bodyPr wrap="square" rtlCol="0">
              <a:spAutoFit/>
            </a:bodyPr>
            <a:lstStyle/>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1.</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2.</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p>
            <a:p>
              <a:pPr>
                <a:lnSpc>
                  <a:spcPct val="150000"/>
                </a:lnSpc>
              </a:pPr>
              <a:r>
                <a:rPr lang="en-US" altLang="zh-CN" sz="2400" dirty="0">
                  <a:solidFill>
                    <a:schemeClr val="bg1"/>
                  </a:solidFill>
                  <a:latin typeface="思源黑体 Bold" panose="020B0800000000000000" charset="-122"/>
                  <a:ea typeface="思源黑体 Bold" panose="020B0800000000000000" charset="-122"/>
                  <a:cs typeface="思源黑体 Bold" panose="020B0800000000000000" charset="-122"/>
                </a:rPr>
                <a:t>3.</a:t>
              </a:r>
              <a:r>
                <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sym typeface="+mn-ea"/>
                </a:rPr>
                <a:t>点击输入小标题</a:t>
              </a:r>
              <a:endParaRPr lang="zh-CN" altLang="en-US" sz="2400"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cxnSp>
        <p:nvCxnSpPr>
          <p:cNvPr id="43" name="直接连接符 42"/>
          <p:cNvCxnSpPr/>
          <p:nvPr/>
        </p:nvCxnSpPr>
        <p:spPr>
          <a:xfrm>
            <a:off x="602615" y="2915920"/>
            <a:ext cx="232981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2615" y="4422775"/>
            <a:ext cx="232981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480695" y="1483360"/>
            <a:ext cx="2635250" cy="1279508"/>
            <a:chOff x="8835092" y="1945063"/>
            <a:chExt cx="2483676" cy="1202749"/>
          </a:xfrm>
        </p:grpSpPr>
        <p:sp>
          <p:nvSpPr>
            <p:cNvPr id="46" name="文本框 11"/>
            <p:cNvSpPr txBox="1"/>
            <p:nvPr/>
          </p:nvSpPr>
          <p:spPr>
            <a:xfrm>
              <a:off x="8835092" y="1945063"/>
              <a:ext cx="1248229" cy="310988"/>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47" name="文本框 12"/>
            <p:cNvSpPr txBox="1"/>
            <p:nvPr/>
          </p:nvSpPr>
          <p:spPr>
            <a:xfrm>
              <a:off x="8872836" y="2273942"/>
              <a:ext cx="2445932" cy="873870"/>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48" name="组合 47"/>
          <p:cNvGrpSpPr/>
          <p:nvPr/>
        </p:nvGrpSpPr>
        <p:grpSpPr>
          <a:xfrm>
            <a:off x="469900" y="2991485"/>
            <a:ext cx="2635250" cy="1306318"/>
            <a:chOff x="8835092" y="2033592"/>
            <a:chExt cx="2483676" cy="1228183"/>
          </a:xfrm>
        </p:grpSpPr>
        <p:sp>
          <p:nvSpPr>
            <p:cNvPr id="49" name="文本框 14"/>
            <p:cNvSpPr txBox="1"/>
            <p:nvPr/>
          </p:nvSpPr>
          <p:spPr>
            <a:xfrm>
              <a:off x="8835092" y="2033592"/>
              <a:ext cx="1248229" cy="311047"/>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0" name="文本框 15"/>
            <p:cNvSpPr txBox="1"/>
            <p:nvPr/>
          </p:nvSpPr>
          <p:spPr>
            <a:xfrm>
              <a:off x="8872836" y="2387740"/>
              <a:ext cx="2445932" cy="874035"/>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51" name="组合 50"/>
          <p:cNvGrpSpPr/>
          <p:nvPr/>
        </p:nvGrpSpPr>
        <p:grpSpPr>
          <a:xfrm>
            <a:off x="480695" y="4486275"/>
            <a:ext cx="2648585" cy="1292924"/>
            <a:chOff x="8835092" y="2046239"/>
            <a:chExt cx="2496257" cy="1215500"/>
          </a:xfrm>
        </p:grpSpPr>
        <p:sp>
          <p:nvSpPr>
            <p:cNvPr id="52" name="文本框 17"/>
            <p:cNvSpPr txBox="1"/>
            <p:nvPr/>
          </p:nvSpPr>
          <p:spPr>
            <a:xfrm>
              <a:off x="8835092" y="2046239"/>
              <a:ext cx="1248229" cy="311024"/>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3" name="文本框 18"/>
            <p:cNvSpPr txBox="1"/>
            <p:nvPr/>
          </p:nvSpPr>
          <p:spPr>
            <a:xfrm>
              <a:off x="8885416" y="2387768"/>
              <a:ext cx="2445933" cy="873971"/>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54" name="组合 53"/>
          <p:cNvGrpSpPr/>
          <p:nvPr/>
        </p:nvGrpSpPr>
        <p:grpSpPr>
          <a:xfrm>
            <a:off x="3437255" y="3764915"/>
            <a:ext cx="2473960" cy="1864360"/>
            <a:chOff x="3474720" y="4038600"/>
            <a:chExt cx="2331720" cy="1752600"/>
          </a:xfrm>
        </p:grpSpPr>
        <p:sp>
          <p:nvSpPr>
            <p:cNvPr id="55" name="文本框 19"/>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6" name="文本框 20"/>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7" name="文本框 21"/>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58" name="矩形 57"/>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6266815" y="3764915"/>
            <a:ext cx="2473960" cy="1864360"/>
            <a:chOff x="3474720" y="4038600"/>
            <a:chExt cx="2331720" cy="1752600"/>
          </a:xfrm>
        </p:grpSpPr>
        <p:sp>
          <p:nvSpPr>
            <p:cNvPr id="62" name="文本框 30"/>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3" name="文本框 31"/>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4" name="文本框 32"/>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5" name="矩形 64"/>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9116695" y="3764915"/>
            <a:ext cx="2473960" cy="1864360"/>
            <a:chOff x="3474720" y="4038600"/>
            <a:chExt cx="2331720" cy="1752600"/>
          </a:xfrm>
        </p:grpSpPr>
        <p:sp>
          <p:nvSpPr>
            <p:cNvPr id="69" name="文本框 37"/>
            <p:cNvSpPr txBox="1"/>
            <p:nvPr/>
          </p:nvSpPr>
          <p:spPr>
            <a:xfrm>
              <a:off x="3987799" y="475822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0" name="文本框 38"/>
            <p:cNvSpPr txBox="1"/>
            <p:nvPr/>
          </p:nvSpPr>
          <p:spPr>
            <a:xfrm>
              <a:off x="3987799" y="5299083"/>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1" name="文本框 39"/>
            <p:cNvSpPr txBox="1"/>
            <p:nvPr/>
          </p:nvSpPr>
          <p:spPr>
            <a:xfrm>
              <a:off x="3987799" y="4217364"/>
              <a:ext cx="1248229" cy="31100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72" name="矩形 71"/>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437255" y="1722120"/>
            <a:ext cx="2473960" cy="2042795"/>
            <a:chOff x="3569970" y="1908810"/>
            <a:chExt cx="2331720" cy="1920240"/>
          </a:xfrm>
        </p:grpSpPr>
        <p:sp>
          <p:nvSpPr>
            <p:cNvPr id="76" name="矩形 75"/>
            <p:cNvSpPr/>
            <p:nvPr/>
          </p:nvSpPr>
          <p:spPr>
            <a:xfrm>
              <a:off x="356997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7"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157E9F"/>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文本框 47"/>
            <p:cNvSpPr txBox="1"/>
            <p:nvPr/>
          </p:nvSpPr>
          <p:spPr>
            <a:xfrm>
              <a:off x="4111715" y="3381326"/>
              <a:ext cx="1248229" cy="310987"/>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grpSp>
      <p:grpSp>
        <p:nvGrpSpPr>
          <p:cNvPr id="79" name="组合 78"/>
          <p:cNvGrpSpPr/>
          <p:nvPr/>
        </p:nvGrpSpPr>
        <p:grpSpPr>
          <a:xfrm>
            <a:off x="6282690" y="1722120"/>
            <a:ext cx="2473960" cy="2042795"/>
            <a:chOff x="6252210" y="1908810"/>
            <a:chExt cx="2331720" cy="1920240"/>
          </a:xfrm>
        </p:grpSpPr>
        <p:sp>
          <p:nvSpPr>
            <p:cNvPr id="80" name="矩形 79"/>
            <p:cNvSpPr/>
            <p:nvPr/>
          </p:nvSpPr>
          <p:spPr>
            <a:xfrm>
              <a:off x="6252210" y="1908810"/>
              <a:ext cx="2331720" cy="192024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1"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2" name="文本框 48"/>
            <p:cNvSpPr txBox="1"/>
            <p:nvPr/>
          </p:nvSpPr>
          <p:spPr>
            <a:xfrm>
              <a:off x="6793955" y="3381326"/>
              <a:ext cx="1248229" cy="346204"/>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83" name="组合 82"/>
          <p:cNvGrpSpPr/>
          <p:nvPr/>
        </p:nvGrpSpPr>
        <p:grpSpPr>
          <a:xfrm>
            <a:off x="9124950" y="1722120"/>
            <a:ext cx="2473960" cy="2042795"/>
            <a:chOff x="9025890" y="1908810"/>
            <a:chExt cx="2331720" cy="1920240"/>
          </a:xfrm>
        </p:grpSpPr>
        <p:sp>
          <p:nvSpPr>
            <p:cNvPr id="84" name="矩形 83"/>
            <p:cNvSpPr/>
            <p:nvPr/>
          </p:nvSpPr>
          <p:spPr>
            <a:xfrm>
              <a:off x="9025890" y="1908810"/>
              <a:ext cx="2331720" cy="192024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5"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57E9F"/>
            </a:solidFill>
            <a:ln>
              <a:noFill/>
            </a:ln>
          </p:spPr>
          <p:txBody>
            <a:bodyPr vert="horz" wrap="square" lIns="67189" tIns="33594" rIns="67189" bIns="33594"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6" name="文本框 49"/>
            <p:cNvSpPr txBox="1"/>
            <p:nvPr/>
          </p:nvSpPr>
          <p:spPr>
            <a:xfrm>
              <a:off x="9567635" y="3381326"/>
              <a:ext cx="1248229" cy="346204"/>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00" dirty="0">
                  <a:solidFill>
                    <a:schemeClr val="tx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nvGrpSpPr>
          <p:cNvPr id="4" name="组合 3"/>
          <p:cNvGrpSpPr/>
          <p:nvPr/>
        </p:nvGrpSpPr>
        <p:grpSpPr>
          <a:xfrm>
            <a:off x="640080" y="60325"/>
            <a:ext cx="5025390" cy="736600"/>
            <a:chOff x="1008" y="95"/>
            <a:chExt cx="7914" cy="1160"/>
          </a:xfrm>
        </p:grpSpPr>
        <p:sp>
          <p:nvSpPr>
            <p:cNvPr id="5" name="矩形 4"/>
            <p:cNvSpPr/>
            <p:nvPr/>
          </p:nvSpPr>
          <p:spPr>
            <a:xfrm>
              <a:off x="5470" y="491"/>
              <a:ext cx="3452" cy="57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Enter your subtitle</a:t>
              </a:r>
            </a:p>
          </p:txBody>
        </p:sp>
        <p:sp>
          <p:nvSpPr>
            <p:cNvPr id="6" name="矩形 5"/>
            <p:cNvSpPr/>
            <p:nvPr/>
          </p:nvSpPr>
          <p:spPr>
            <a:xfrm>
              <a:off x="1008" y="95"/>
              <a:ext cx="4208" cy="1161"/>
            </a:xfrm>
            <a:prstGeom prst="rect">
              <a:avLst/>
            </a:prstGeom>
          </p:spPr>
          <p:txBody>
            <a:bodyPr wrap="none">
              <a:spAutoFit/>
            </a:bodyPr>
            <a:lstStyle/>
            <a:p>
              <a:pPr>
                <a:lnSpc>
                  <a:spcPct val="150000"/>
                </a:lnSpc>
              </a:pPr>
              <a:r>
                <a:rPr lang="zh-CN" altLang="en-US" sz="2800" dirty="0">
                  <a:solidFill>
                    <a:srgbClr val="157E9F"/>
                  </a:solidFill>
                  <a:latin typeface="思源黑体 Bold" panose="020B0800000000000000" charset="-122"/>
                  <a:ea typeface="思源黑体 Bold" panose="020B0800000000000000" charset="-122"/>
                </a:rPr>
                <a:t>输入您的小标题</a:t>
              </a:r>
            </a:p>
          </p:txBody>
        </p:sp>
      </p:grpSp>
      <p:grpSp>
        <p:nvGrpSpPr>
          <p:cNvPr id="2" name="组合 1"/>
          <p:cNvGrpSpPr/>
          <p:nvPr/>
        </p:nvGrpSpPr>
        <p:grpSpPr>
          <a:xfrm>
            <a:off x="640359" y="1530097"/>
            <a:ext cx="11130588" cy="4520183"/>
            <a:chOff x="688" y="2331"/>
            <a:chExt cx="12754" cy="5179"/>
          </a:xfrm>
        </p:grpSpPr>
        <p:pic>
          <p:nvPicPr>
            <p:cNvPr id="28" name="图片 27"/>
            <p:cNvPicPr>
              <a:picLocks noChangeAspect="1"/>
            </p:cNvPicPr>
            <p:nvPr/>
          </p:nvPicPr>
          <p:blipFill rotWithShape="1">
            <a:blip r:embed="rId3" cstate="screen"/>
            <a:srcRect t="10794" b="15788"/>
            <a:stretch>
              <a:fillRect/>
            </a:stretch>
          </p:blipFill>
          <p:spPr>
            <a:xfrm>
              <a:off x="688" y="2331"/>
              <a:ext cx="7954" cy="3771"/>
            </a:xfrm>
            <a:prstGeom prst="rect">
              <a:avLst/>
            </a:prstGeom>
          </p:spPr>
        </p:pic>
        <p:sp>
          <p:nvSpPr>
            <p:cNvPr id="29" name="矩形 28"/>
            <p:cNvSpPr/>
            <p:nvPr/>
          </p:nvSpPr>
          <p:spPr>
            <a:xfrm>
              <a:off x="8894" y="2331"/>
              <a:ext cx="4547" cy="3771"/>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p>
          </p:txBody>
        </p:sp>
        <p:sp>
          <p:nvSpPr>
            <p:cNvPr id="30" name="矩形 29"/>
            <p:cNvSpPr/>
            <p:nvPr/>
          </p:nvSpPr>
          <p:spPr>
            <a:xfrm>
              <a:off x="9279" y="3302"/>
              <a:ext cx="3819" cy="3153"/>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1077" y="6468"/>
              <a:ext cx="11512" cy="1042"/>
            </a:xfrm>
            <a:prstGeom prst="rect">
              <a:avLst/>
            </a:prstGeom>
          </p:spPr>
          <p:txBody>
            <a:bodyPr wrap="square">
              <a:spAutoFit/>
            </a:bodyPr>
            <a:lstStyle/>
            <a:p>
              <a:pPr defTabSz="894080">
                <a:lnSpc>
                  <a:spcPct val="120000"/>
                </a:lnSpc>
                <a:spcBef>
                  <a:spcPct val="20000"/>
                </a:spcBef>
              </a:pPr>
              <a:r>
                <a:rPr lang="zh-CN" altLang="en-US" sz="1400" dirty="0">
                  <a:latin typeface="微软雅黑" panose="020B0503020204020204" pitchFamily="34" charset="-122"/>
                  <a:ea typeface="微软雅黑" panose="020B0503020204020204" pitchFamily="34" charset="-122"/>
                </a:rPr>
                <a:t>点击输入文字点击输入文字点击输入文字点击输入文字点击输入文字点击输入文字点击输入文字点击输入文字点击输入文字点击输入文字点击输入文字点击输入文字点击输入文字点击输入文字</a:t>
              </a: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a:p>
              <a:pPr defTabSz="894080">
                <a:lnSpc>
                  <a:spcPct val="120000"/>
                </a:lnSpc>
                <a:spcBef>
                  <a:spcPct val="20000"/>
                </a:spcBef>
              </a:pPr>
              <a:endParaRPr lang="en-US" altLang="zh-CN"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宽屏</PresentationFormat>
  <Paragraphs>211</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Malgun Gothic</vt:lpstr>
      <vt:lpstr>方正清刻本悦宋简体</vt:lpstr>
      <vt:lpstr>汉仪大黑简</vt:lpstr>
      <vt:lpstr>华文黑体</vt:lpstr>
      <vt:lpstr>思源黑体 Bold</vt:lpstr>
      <vt:lpstr>宋体</vt:lpstr>
      <vt:lpstr>微软雅黑</vt:lpstr>
      <vt:lpstr>Arial</vt:lpstr>
      <vt:lpstr>Calibri</vt:lpstr>
      <vt:lpstr>Calibri Light</vt:lpstr>
      <vt:lpstr>Roboto condensed</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2021-07-05T03:28:46Z</dcterms:created>
  <dcterms:modified xsi:type="dcterms:W3CDTF">2023-01-10T11:14:47Z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DD1CB965CF0D4DDC8669D0078F6ACEE0</vt:lpwstr>
  </property>
  <property fmtid="{A09F084E-AD41-489F-8076-AA5BE3082BCA}" pid="100">
    <vt:ui4>5</vt:ui4>
  </property>
  <property fmtid="{64440492-4C8B-11D1-8B70-080036B11A03}" pid="11">
    <vt:lpwstr>www.2ppt.com-爱PPT提供资源下载</vt:lpwstr>
  </property>
</Properties>
</file>