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.xml" ContentType="application/vnd.openxmlformats-officedocument.presentationml.notesSlide+xml"/>
  <Override PartName="/ppt/tags/tag45.xml" ContentType="application/vnd.openxmlformats-officedocument.presentationml.tags+xml"/>
  <Override PartName="/ppt/notesSlides/notesSlide2.xml" ContentType="application/vnd.openxmlformats-officedocument.presentationml.notesSlide+xml"/>
  <Override PartName="/ppt/tags/tag46.xml" ContentType="application/vnd.openxmlformats-officedocument.presentationml.tags+xml"/>
  <Override PartName="/ppt/notesSlides/notesSlide3.xml" ContentType="application/vnd.openxmlformats-officedocument.presentationml.notesSlide+xml"/>
  <Override PartName="/ppt/tags/tag47.xml" ContentType="application/vnd.openxmlformats-officedocument.presentationml.tags+xml"/>
  <Override PartName="/ppt/notesSlides/notesSlide4.xml" ContentType="application/vnd.openxmlformats-officedocument.presentationml.notesSlide+xml"/>
  <Override PartName="/ppt/tags/tag48.xml" ContentType="application/vnd.openxmlformats-officedocument.presentationml.tags+xml"/>
  <Override PartName="/ppt/notesSlides/notesSlide5.xml" ContentType="application/vnd.openxmlformats-officedocument.presentationml.notesSlide+xml"/>
  <Override PartName="/ppt/tags/tag49.xml" ContentType="application/vnd.openxmlformats-officedocument.presentationml.tags+xml"/>
  <Override PartName="/ppt/notesSlides/notesSlide6.xml" ContentType="application/vnd.openxmlformats-officedocument.presentationml.notesSlide+xml"/>
  <Override PartName="/ppt/tags/tag50.xml" ContentType="application/vnd.openxmlformats-officedocument.presentationml.tags+xml"/>
  <Override PartName="/ppt/notesSlides/notesSlide7.xml" ContentType="application/vnd.openxmlformats-officedocument.presentationml.notesSlide+xml"/>
  <Override PartName="/ppt/tags/tag51.xml" ContentType="application/vnd.openxmlformats-officedocument.presentationml.tags+xml"/>
  <Override PartName="/ppt/notesSlides/notesSlide8.xml" ContentType="application/vnd.openxmlformats-officedocument.presentationml.notesSlide+xml"/>
  <Override PartName="/ppt/tags/tag52.xml" ContentType="application/vnd.openxmlformats-officedocument.presentationml.tags+xml"/>
  <Override PartName="/ppt/notesSlides/notesSlide9.xml" ContentType="application/vnd.openxmlformats-officedocument.presentationml.notesSlide+xml"/>
  <Override PartName="/ppt/tags/tag53.xml" ContentType="application/vnd.openxmlformats-officedocument.presentationml.tags+xml"/>
  <Override PartName="/ppt/notesSlides/notesSlide10.xml" ContentType="application/vnd.openxmlformats-officedocument.presentationml.notesSlide+xml"/>
  <Override PartName="/ppt/tags/tag54.xml" ContentType="application/vnd.openxmlformats-officedocument.presentationml.tags+xml"/>
  <Override PartName="/ppt/notesSlides/notesSlide11.xml" ContentType="application/vnd.openxmlformats-officedocument.presentationml.notesSlide+xml"/>
  <Override PartName="/ppt/tags/tag55.xml" ContentType="application/vnd.openxmlformats-officedocument.presentationml.tags+xml"/>
  <Override PartName="/ppt/notesSlides/notesSlide12.xml" ContentType="application/vnd.openxmlformats-officedocument.presentationml.notesSlide+xml"/>
  <Override PartName="/ppt/tags/tag56.xml" ContentType="application/vnd.openxmlformats-officedocument.presentationml.tags+xml"/>
  <Override PartName="/ppt/notesSlides/notesSlide13.xml" ContentType="application/vnd.openxmlformats-officedocument.presentationml.notesSlide+xml"/>
  <Override PartName="/ppt/tags/tag57.xml" ContentType="application/vnd.openxmlformats-officedocument.presentationml.tags+xml"/>
  <Override PartName="/ppt/notesSlides/notesSlide14.xml" ContentType="application/vnd.openxmlformats-officedocument.presentationml.notesSlide+xml"/>
  <Override PartName="/ppt/tags/tag58.xml" ContentType="application/vnd.openxmlformats-officedocument.presentationml.tags+xml"/>
  <Override PartName="/ppt/notesSlides/notesSlide15.xml" ContentType="application/vnd.openxmlformats-officedocument.presentationml.notesSlide+xml"/>
  <Override PartName="/ppt/tags/tag59.xml" ContentType="application/vnd.openxmlformats-officedocument.presentationml.tags+xml"/>
  <Override PartName="/ppt/notesSlides/notesSlide16.xml" ContentType="application/vnd.openxmlformats-officedocument.presentationml.notesSlide+xml"/>
  <Override PartName="/ppt/tags/tag60.xml" ContentType="application/vnd.openxmlformats-officedocument.presentationml.tags+xml"/>
  <Override PartName="/ppt/notesSlides/notesSlide17.xml" ContentType="application/vnd.openxmlformats-officedocument.presentationml.notesSlide+xml"/>
  <Override PartName="/ppt/tags/tag61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42" r:id="rId2"/>
    <p:sldId id="477" r:id="rId3"/>
    <p:sldId id="478" r:id="rId4"/>
    <p:sldId id="480" r:id="rId5"/>
    <p:sldId id="481" r:id="rId6"/>
    <p:sldId id="482" r:id="rId7"/>
    <p:sldId id="512" r:id="rId8"/>
    <p:sldId id="498" r:id="rId9"/>
    <p:sldId id="522" r:id="rId10"/>
    <p:sldId id="524" r:id="rId11"/>
    <p:sldId id="499" r:id="rId12"/>
    <p:sldId id="525" r:id="rId13"/>
    <p:sldId id="526" r:id="rId14"/>
    <p:sldId id="527" r:id="rId15"/>
    <p:sldId id="528" r:id="rId16"/>
    <p:sldId id="530" r:id="rId17"/>
    <p:sldId id="507" r:id="rId18"/>
    <p:sldId id="509" r:id="rId19"/>
  </p:sldIdLst>
  <p:sldSz cx="9144000" cy="6858000" type="screen4x3"/>
  <p:notesSz cx="6858000" cy="9144000"/>
  <p:custDataLst>
    <p:tags r:id="rId22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SzPct val="100000"/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SzPct val="100000"/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SzPct val="100000"/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SzPct val="100000"/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SzPct val="100000"/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3" autoAdjust="0"/>
    <p:restoredTop sz="87209" autoAdjust="0"/>
  </p:normalViewPr>
  <p:slideViewPr>
    <p:cSldViewPr>
      <p:cViewPr varScale="1">
        <p:scale>
          <a:sx n="100" d="100"/>
          <a:sy n="100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Calibri" panose="020F050202020403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84995" name="日期占位符 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08D2CB93-0900-4761-AD38-B67ABBC90520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84996" name="页脚占位符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84997" name="灯片编号占位符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A6A6A6"/>
                </a:solidFill>
              </a:defRPr>
            </a:lvl1pPr>
          </a:lstStyle>
          <a:p>
            <a:fld id="{A38EFF40-9C7B-4C16-BE64-7D9718FAEC1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buSzTx/>
              <a:defRPr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+mn-ea"/>
                <a:cs typeface="宋体" panose="02010600030101010101" pitchFamily="2" charset="-122"/>
                <a:sym typeface="Wingdings" panose="05000000000000000000"/>
              </a:defRPr>
            </a:lvl1pPr>
          </a:lstStyle>
          <a:p>
            <a:r>
              <a:rPr lang="zh-CN" altLang="en-US"/>
              <a:t> </a:t>
            </a:r>
          </a:p>
        </p:txBody>
      </p:sp>
      <p:sp>
        <p:nvSpPr>
          <p:cNvPr id="83971" name="日期占位符 2"/>
          <p:cNvSpPr>
            <a:spLocks noGrp="1" noChangeArrowheads="1"/>
          </p:cNvSpPr>
          <p:nvPr>
            <p:ph type="dt" idx="2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Calibri" panose="020F0502020204030204" pitchFamily="34" charset="0"/>
                <a:ea typeface="幼圆" panose="02010509060101010101" pitchFamily="49" charset="-122"/>
              </a:defRPr>
            </a:lvl1pPr>
          </a:lstStyle>
          <a:p>
            <a:fld id="{FF1D2E03-2A27-447E-B642-D655FA8311EA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26628" name="幻灯片图像占位符 3"/>
          <p:cNvSpPr>
            <a:spLocks noGrp="1" noRot="1" noChangeAspect="1"/>
          </p:cNvSpPr>
          <p:nvPr>
            <p:ph type="sldImg" idx="1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endParaRPr lang="zh-CN" altLang="en-US" smtClean="0"/>
          </a:p>
        </p:txBody>
      </p:sp>
      <p:sp>
        <p:nvSpPr>
          <p:cNvPr id="83973" name="备注占位符 4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26630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buSzTx/>
              <a:defRPr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+mn-ea"/>
                <a:cs typeface="宋体" panose="02010600030101010101" pitchFamily="2" charset="-122"/>
                <a:sym typeface="Wingdings" panose="05000000000000000000"/>
              </a:defRPr>
            </a:lvl1pPr>
          </a:lstStyle>
          <a:p>
            <a:r>
              <a:rPr lang="zh-CN" altLang="en-US"/>
              <a:t> </a:t>
            </a:r>
          </a:p>
        </p:txBody>
      </p:sp>
      <p:sp>
        <p:nvSpPr>
          <p:cNvPr id="83975" name="灯片编号占位符 6"/>
          <p:cNvSpPr>
            <a:spLocks noGrp="1" noChangeArrowheads="1"/>
          </p:cNvSpPr>
          <p:nvPr>
            <p:ph type="sldNum" sz="quarter" idx="14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E7E5ACB-D2A0-4305-A061-B552A7F1FBF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86020" name="灯片编号占位符 3"/>
          <p:cNvSpPr>
            <a:spLocks noGrp="1" noChangeArrowheads="1"/>
          </p:cNvSpPr>
          <p:nvPr>
            <p:ph type="sldNum" sz="quarter" idx="4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48132" name="页眉占位符 3"/>
          <p:cNvSpPr txBox="1">
            <a:spLocks noGrp="1"/>
          </p:cNvSpPr>
          <p:nvPr>
            <p:ph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  <p:sp>
        <p:nvSpPr>
          <p:cNvPr id="48133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50180" name="页眉占位符 3"/>
          <p:cNvSpPr txBox="1">
            <a:spLocks noGrp="1"/>
          </p:cNvSpPr>
          <p:nvPr>
            <p:ph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  <p:sp>
        <p:nvSpPr>
          <p:cNvPr id="50181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52228" name="页眉占位符 3"/>
          <p:cNvSpPr txBox="1">
            <a:spLocks noGrp="1"/>
          </p:cNvSpPr>
          <p:nvPr>
            <p:ph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  <p:sp>
        <p:nvSpPr>
          <p:cNvPr id="52229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54276" name="页眉占位符 3"/>
          <p:cNvSpPr txBox="1">
            <a:spLocks noGrp="1"/>
          </p:cNvSpPr>
          <p:nvPr>
            <p:ph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  <p:sp>
        <p:nvSpPr>
          <p:cNvPr id="54277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56324" name="页眉占位符 3"/>
          <p:cNvSpPr txBox="1">
            <a:spLocks noGrp="1"/>
          </p:cNvSpPr>
          <p:nvPr>
            <p:ph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  <p:sp>
        <p:nvSpPr>
          <p:cNvPr id="56325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58372" name="页眉占位符 3"/>
          <p:cNvSpPr txBox="1">
            <a:spLocks noGrp="1"/>
          </p:cNvSpPr>
          <p:nvPr>
            <p:ph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  <p:sp>
        <p:nvSpPr>
          <p:cNvPr id="58373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0420" name="页眉占位符 3"/>
          <p:cNvSpPr txBox="1">
            <a:spLocks noGrp="1"/>
          </p:cNvSpPr>
          <p:nvPr>
            <p:ph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  <p:sp>
        <p:nvSpPr>
          <p:cNvPr id="60421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2468" name="页眉占位符 3"/>
          <p:cNvSpPr txBox="1">
            <a:spLocks noGrp="1"/>
          </p:cNvSpPr>
          <p:nvPr>
            <p:ph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  <p:sp>
        <p:nvSpPr>
          <p:cNvPr id="62469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4516" name="页眉占位符 3"/>
          <p:cNvSpPr txBox="1">
            <a:spLocks noGrp="1"/>
          </p:cNvSpPr>
          <p:nvPr>
            <p:ph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  <p:sp>
        <p:nvSpPr>
          <p:cNvPr id="64517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883025" y="8686800"/>
            <a:ext cx="2974975" cy="4572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/>
              <a:t> </a:t>
            </a:r>
          </a:p>
        </p:txBody>
      </p:sp>
      <p:sp>
        <p:nvSpPr>
          <p:cNvPr id="87043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4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7045" name="灯片编号占位符 3"/>
          <p:cNvSpPr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r>
              <a:rPr lang="zh-CN" altLang="en-US" sz="1200">
                <a:latin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883025" y="8686800"/>
            <a:ext cx="2974975" cy="4572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/>
              <a:t> </a:t>
            </a:r>
          </a:p>
        </p:txBody>
      </p:sp>
      <p:sp>
        <p:nvSpPr>
          <p:cNvPr id="88067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8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8069" name="灯片编号占位符 3"/>
          <p:cNvSpPr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r>
              <a:rPr lang="zh-CN" altLang="en-US" sz="1200">
                <a:latin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35844" name="页眉占位符 3"/>
          <p:cNvSpPr txBox="1">
            <a:spLocks noGrp="1"/>
          </p:cNvSpPr>
          <p:nvPr>
            <p:ph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  <p:sp>
        <p:nvSpPr>
          <p:cNvPr id="35845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0116" name="灯片编号占位符 3"/>
          <p:cNvSpPr>
            <a:spLocks noGrp="1" noChangeArrowheads="1"/>
          </p:cNvSpPr>
          <p:nvPr>
            <p:ph type="sldNum" sz="quarter" idx="4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883025" y="8686800"/>
            <a:ext cx="2974975" cy="4572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/>
              <a:t> </a:t>
            </a:r>
          </a:p>
        </p:txBody>
      </p:sp>
      <p:sp>
        <p:nvSpPr>
          <p:cNvPr id="91139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0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1141" name="灯片编号占位符 3"/>
          <p:cNvSpPr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r>
              <a:rPr lang="zh-CN" altLang="en-US" sz="1200">
                <a:latin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41988" name="页眉占位符 3"/>
          <p:cNvSpPr txBox="1">
            <a:spLocks noGrp="1"/>
          </p:cNvSpPr>
          <p:nvPr>
            <p:ph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  <p:sp>
        <p:nvSpPr>
          <p:cNvPr id="41989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44036" name="页眉占位符 3"/>
          <p:cNvSpPr txBox="1">
            <a:spLocks noGrp="1"/>
          </p:cNvSpPr>
          <p:nvPr>
            <p:ph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  <p:sp>
        <p:nvSpPr>
          <p:cNvPr id="44037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46084" name="页眉占位符 3"/>
          <p:cNvSpPr txBox="1">
            <a:spLocks noGrp="1"/>
          </p:cNvSpPr>
          <p:nvPr>
            <p:ph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  <p:sp>
        <p:nvSpPr>
          <p:cNvPr id="46085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image" Target="../media/image1.png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>
      <p:bgPr>
        <a:blipFill dpi="0" rotWithShape="0">
          <a:blip r:embed="rId6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9"/>
          <p:cNvSpPr/>
          <p:nvPr>
            <p:custDataLst>
              <p:tags r:id="rId1"/>
            </p:custDataLst>
          </p:nvPr>
        </p:nvSpPr>
        <p:spPr>
          <a:xfrm>
            <a:off x="166688" y="217488"/>
            <a:ext cx="8789987" cy="6423025"/>
          </a:xfrm>
          <a:prstGeom prst="rect">
            <a:avLst/>
          </a:prstGeom>
          <a:noFill/>
          <a:ln w="12700" cap="flat" cmpd="sng" algn="ctr">
            <a:solidFill>
              <a:srgbClr val="7DAA42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kumimoji="1" lang="en-US" altLang="en-US" sz="13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68680" y="744220"/>
            <a:ext cx="4971098" cy="3076575"/>
          </a:xfrm>
        </p:spPr>
        <p:txBody>
          <a:bodyPr bIns="0" anchor="b">
            <a:noAutofit/>
          </a:bodyPr>
          <a:lstStyle>
            <a:lvl1pPr algn="l" eaLnBrk="1" fontAlgn="auto" latinLnBrk="0" hangingPunct="1">
              <a:lnSpc>
                <a:spcPct val="130000"/>
              </a:lnSpc>
              <a:defRPr sz="6000" u="none" strike="noStrike" kern="1200" cap="none" spc="200" normalizeH="0">
                <a:solidFill>
                  <a:schemeClr val="accen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</a:defRPr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68576" y="3987472"/>
            <a:ext cx="4971064" cy="950984"/>
          </a:xfrm>
        </p:spPr>
        <p:txBody>
          <a:bodyPr tIns="0">
            <a:normAutofit/>
          </a:bodyPr>
          <a:lstStyle>
            <a:lvl1pPr marL="0" indent="0" algn="l" eaLnBrk="1" fontAlgn="auto" latinLnBrk="0" hangingPunct="1">
              <a:lnSpc>
                <a:spcPct val="130000"/>
              </a:lnSpc>
              <a:buNone/>
              <a:defRPr sz="140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7" name="灯片编号占位符 17"/>
          <p:cNvSpPr>
            <a:spLocks noGrp="1" noChangeArrowheads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EA666A4-7CB3-45C4-8844-2C5661144A61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8" name="日期占位符 15"/>
          <p:cNvSpPr>
            <a:spLocks noGrp="1" noChangeArrowheads="1"/>
          </p:cNvSpPr>
          <p:nvPr>
            <p:ph type="dt" sz="half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4F1509F-A8F9-4535-ACCA-D611A2DD4A1D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9" name="页脚占位符 16"/>
          <p:cNvSpPr>
            <a:spLocks noGrp="1" noChangeArrowheads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末尾幻灯片">
    <p:bg>
      <p:bgPr>
        <a:blipFill dpi="0" rotWithShape="0">
          <a:blip r:embed="rId7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6"/>
          <p:cNvSpPr/>
          <p:nvPr>
            <p:custDataLst>
              <p:tags r:id="rId1"/>
            </p:custDataLst>
          </p:nvPr>
        </p:nvSpPr>
        <p:spPr>
          <a:xfrm>
            <a:off x="166688" y="217488"/>
            <a:ext cx="8789987" cy="6423025"/>
          </a:xfrm>
          <a:prstGeom prst="rect">
            <a:avLst/>
          </a:prstGeom>
          <a:noFill/>
          <a:ln w="12700" cap="flat" cmpd="sng" algn="ctr">
            <a:solidFill>
              <a:srgbClr val="7DAA42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kumimoji="1" lang="en-US" altLang="en-US" sz="13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矩形 8"/>
          <p:cNvSpPr/>
          <p:nvPr>
            <p:custDataLst>
              <p:tags r:id="rId2"/>
            </p:custDataLst>
          </p:nvPr>
        </p:nvSpPr>
        <p:spPr>
          <a:xfrm>
            <a:off x="4346575" y="3432175"/>
            <a:ext cx="158750" cy="211138"/>
          </a:xfrm>
          <a:prstGeom prst="rect">
            <a:avLst/>
          </a:prstGeom>
          <a:solidFill>
            <a:srgbClr val="7DAA42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kumimoji="1" lang="en-US" altLang="en-US" sz="13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2821" y="2276200"/>
            <a:ext cx="3801338" cy="1530874"/>
          </a:xfrm>
        </p:spPr>
        <p:txBody>
          <a:bodyPr rtlCol="0" anchor="ctr">
            <a:noAutofit/>
          </a:bodyPr>
          <a:lstStyle>
            <a:lvl1pPr marL="0" marR="0" algn="l" defTabSz="914400" rtl="0" eaLnBrk="1" fontAlgn="auto" latinLnBrk="0" hangingPunct="1">
              <a:lnSpc>
                <a:spcPct val="130000"/>
              </a:lnSpc>
              <a:buNone/>
              <a:defRPr kumimoji="0" lang="zh-CN" altLang="en-US" sz="8000" b="1" i="0" u="none" strike="noStrike" kern="1200" cap="none" spc="200" normalizeH="0" baseline="0" noProof="1">
                <a:solidFill>
                  <a:schemeClr val="accent1"/>
                </a:solidFill>
                <a:uFillTx/>
                <a:latin typeface="汉仪旗黑-85S" panose="00020600040101010101" pitchFamily="18" charset="-122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5" name="灯片编号占位符 4"/>
          <p:cNvSpPr>
            <a:spLocks noGrp="1" noChangeArrowheads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24ACB1F-B1CD-4CD4-AEAB-409BB8A8AAF0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6" name="日期占位符 2"/>
          <p:cNvSpPr>
            <a:spLocks noGrp="1" noChangeArrowheads="1"/>
          </p:cNvSpPr>
          <p:nvPr>
            <p:ph type="dt" sz="half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31B7710-7B72-483B-B2DD-D9AF41A5BA6E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7" name="页脚占位符 3"/>
          <p:cNvSpPr>
            <a:spLocks noGrp="1" noChangeArrowheads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A2BC2B-60F0-4915-A5E9-ACB0B4F8A560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9B6F-FFED-497B-AC36-89E542D8DF5A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4FC4-F6C0-4DCF-AFAF-D047952B019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443234"/>
            <a:ext cx="8139178" cy="441964"/>
          </a:xfrm>
        </p:spPr>
        <p:txBody>
          <a:bodyPr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412" y="952508"/>
            <a:ext cx="8139178" cy="5388907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39B3F31-0768-49FB-B36D-55F061CB9D4D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3AECCE8-0072-4966-AAC1-3566D98F2BA0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443234"/>
            <a:ext cx="8139178" cy="441964"/>
          </a:xfrm>
        </p:spPr>
        <p:txBody>
          <a:bodyPr lIns="101600" tIns="38100" rIns="76200" bIns="38100"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2448" y="952508"/>
            <a:ext cx="3962432" cy="5388907"/>
          </a:xfrm>
        </p:spPr>
        <p:txBody>
          <a:bodyPr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79158" y="952508"/>
            <a:ext cx="3962432" cy="5388907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0ACF22D-A6BA-4E68-8340-6825F47C08E6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6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5DE7D15-34AB-4274-93A7-B8CFD9507984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7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443234"/>
            <a:ext cx="8139178" cy="441964"/>
          </a:xfrm>
        </p:spPr>
        <p:txBody>
          <a:bodyPr lIns="101600" tIns="38100" rIns="76200" bIns="38100"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02448" y="952508"/>
            <a:ext cx="3962432" cy="381003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444" y="1406525"/>
            <a:ext cx="3962400" cy="4934752"/>
          </a:xfrm>
        </p:spPr>
        <p:txBody>
          <a:bodyPr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76813" y="952508"/>
            <a:ext cx="3962432" cy="381003"/>
          </a:xfrm>
        </p:spPr>
        <p:txBody>
          <a:bodyPr lIns="101600"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406525"/>
            <a:ext cx="3962432" cy="4934752"/>
          </a:xfrm>
        </p:spPr>
        <p:txBody>
          <a:bodyPr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EB39FAC-A306-4384-888E-66C89E79601E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8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6CDA7CB-530C-486A-A680-01CDB50F7162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9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1650" y="442913"/>
            <a:ext cx="8140700" cy="442912"/>
          </a:xfrm>
        </p:spPr>
        <p:txBody>
          <a:bodyPr lIns="101600" tIns="38100" rIns="76200" bIns="38100"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4DCBC3C-4653-4C94-BACB-545BECE91123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07025FF-5AC3-45FF-AD89-B7B81B196186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34BEA60-B310-4355-91FB-D03E7D258BA6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167ED94-DB61-4CA5-B8F3-BECAA0FA536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48" y="443234"/>
            <a:ext cx="8139178" cy="441964"/>
          </a:xfrm>
        </p:spPr>
        <p:txBody>
          <a:bodyPr lIns="101600" tIns="38100" rIns="76200" bIns="38100"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02448" y="952508"/>
            <a:ext cx="3962432" cy="5388907"/>
          </a:xfrm>
        </p:spPr>
        <p:txBody>
          <a:bodyPr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lang="zh-CN" altLang="en-US"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679194" y="952508"/>
            <a:ext cx="3962432" cy="5388907"/>
          </a:xfrm>
        </p:spPr>
        <p:txBody>
          <a:bodyPr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FBC7D0D-0F82-446C-9AEE-CC22F021FD0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6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D96254D-8E18-4F55-AB31-3F4CC7C14C7D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7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928351" y="952508"/>
            <a:ext cx="713238" cy="5388907"/>
          </a:xfrm>
        </p:spPr>
        <p:txBody>
          <a:bodyPr vert="eaVert" lIns="101600" tIns="38100" rIns="76200" bIns="38100" rtlCol="0" anchor="ctr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444" y="952500"/>
            <a:ext cx="7371076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02F5A19-B7E1-4097-A6DF-9590BD9A459E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7E17F94-EE74-4CD2-9117-243DA1E78DF6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502448" y="952508"/>
            <a:ext cx="8139178" cy="5388907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366B949-79A2-407C-B411-0E3D0EC991C8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12CE1C3-9C86-431E-8589-3373E8CCF4CD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501650" y="442913"/>
            <a:ext cx="814070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501650" y="952500"/>
            <a:ext cx="8140700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2052" name="日期占位符 3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660400" y="6350000"/>
            <a:ext cx="2024063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7AB9B6F-FFED-497B-AC36-89E542D8DF5A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2053" name="页脚占位符 4"/>
          <p:cNvSpPr>
            <a:spLocks noGrp="1" noChangeArrowheads="1"/>
          </p:cNvSpPr>
          <p:nvPr>
            <p:ph type="ftr" sz="quarter" idx="3"/>
            <p:custDataLst>
              <p:tags r:id="rId17"/>
            </p:custDataLst>
          </p:nvPr>
        </p:nvSpPr>
        <p:spPr bwMode="auto">
          <a:xfrm>
            <a:off x="3087688" y="6350000"/>
            <a:ext cx="2968625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054" name="灯片编号占位符 5"/>
          <p:cNvSpPr>
            <a:spLocks noGrp="1" noChangeArrowheads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6457950" y="6350000"/>
            <a:ext cx="202565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AF14FC4-F6C0-4DCF-AFAF-D047952B0190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055" name="KSO_TEMPLATE" hidden="1"/>
          <p:cNvSpPr/>
          <p:nvPr>
            <p:custDataLst>
              <p:tags r:id="rId19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  <a:solidFill>
            <a:srgbClr val="7DAA42"/>
          </a:solidFill>
          <a:ln w="12700" cap="flat" cmpd="sng" algn="ctr">
            <a:solidFill>
              <a:srgbClr val="5A7C2E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en-US" altLang="en-US" sz="13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SzPct val="100000"/>
        <a:defRPr sz="2400" b="1" kern="1200" spc="200">
          <a:solidFill>
            <a:srgbClr val="404040"/>
          </a:solidFill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  <a:lvl2pPr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SzPct val="100000"/>
        <a:defRPr sz="2400" b="1">
          <a:solidFill>
            <a:srgbClr val="404040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SzPct val="100000"/>
        <a:defRPr sz="2400" b="1">
          <a:solidFill>
            <a:srgbClr val="404040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SzPct val="100000"/>
        <a:defRPr sz="2400" b="1">
          <a:solidFill>
            <a:srgbClr val="404040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SzPct val="100000"/>
        <a:defRPr sz="2400" b="1">
          <a:solidFill>
            <a:srgbClr val="404040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SzPct val="100000"/>
        <a:defRPr sz="2400" b="1">
          <a:solidFill>
            <a:srgbClr val="404040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SzPct val="100000"/>
        <a:defRPr sz="2400" b="1">
          <a:solidFill>
            <a:srgbClr val="404040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SzPct val="100000"/>
        <a:defRPr sz="2400" b="1">
          <a:solidFill>
            <a:srgbClr val="404040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SzPct val="100000"/>
        <a:defRPr sz="2400" b="1">
          <a:solidFill>
            <a:srgbClr val="404040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130000"/>
        </a:lnSpc>
        <a:spcBef>
          <a:spcPct val="0"/>
        </a:spcBef>
        <a:spcAft>
          <a:spcPts val="1000"/>
        </a:spcAft>
        <a:buSzPct val="100000"/>
        <a:buFont typeface="Arial" panose="020B0604020202020204" pitchFamily="34" charset="0"/>
        <a:buChar char="•"/>
        <a:defRPr sz="1600" kern="1200" spc="200">
          <a:solidFill>
            <a:srgbClr val="404040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0" rtl="0" eaLnBrk="0" fontAlgn="base" hangingPunct="0">
        <a:lnSpc>
          <a:spcPct val="130000"/>
        </a:lnSpc>
        <a:spcBef>
          <a:spcPct val="0"/>
        </a:spcBef>
        <a:spcAft>
          <a:spcPts val="1000"/>
        </a:spcAft>
        <a:buSzPct val="100000"/>
        <a:buFont typeface="Arial" panose="020B0604020202020204" pitchFamily="34" charset="0"/>
        <a:buChar char="•"/>
        <a:tabLst>
          <a:tab pos="1609725" algn="l"/>
        </a:tabLst>
        <a:defRPr sz="1600" kern="1200" spc="200">
          <a:solidFill>
            <a:srgbClr val="404040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0" rtl="0" eaLnBrk="0" fontAlgn="base" hangingPunct="0">
        <a:lnSpc>
          <a:spcPct val="130000"/>
        </a:lnSpc>
        <a:spcBef>
          <a:spcPct val="0"/>
        </a:spcBef>
        <a:spcAft>
          <a:spcPts val="1000"/>
        </a:spcAft>
        <a:buSzPct val="100000"/>
        <a:buFont typeface="Arial" panose="020B0604020202020204" pitchFamily="34" charset="0"/>
        <a:buChar char="•"/>
        <a:tabLst>
          <a:tab pos="1609725" algn="l"/>
        </a:tabLst>
        <a:defRPr sz="1600" kern="1200" spc="200">
          <a:solidFill>
            <a:srgbClr val="404040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0" rtl="0" eaLnBrk="0" fontAlgn="base" hangingPunct="0">
        <a:lnSpc>
          <a:spcPct val="130000"/>
        </a:lnSpc>
        <a:spcBef>
          <a:spcPct val="0"/>
        </a:spcBef>
        <a:spcAft>
          <a:spcPts val="1000"/>
        </a:spcAft>
        <a:buSzPct val="100000"/>
        <a:buFont typeface="Arial" panose="020B0604020202020204" pitchFamily="34" charset="0"/>
        <a:buChar char="•"/>
        <a:tabLst>
          <a:tab pos="1609725" algn="l"/>
        </a:tabLst>
        <a:defRPr sz="1600" kern="1200" spc="200">
          <a:solidFill>
            <a:srgbClr val="404040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0" rtl="0" eaLnBrk="0" fontAlgn="base" hangingPunct="0">
        <a:lnSpc>
          <a:spcPct val="130000"/>
        </a:lnSpc>
        <a:spcBef>
          <a:spcPct val="0"/>
        </a:spcBef>
        <a:spcAft>
          <a:spcPts val="1000"/>
        </a:spcAft>
        <a:buSzPct val="100000"/>
        <a:buFont typeface="Arial" panose="020B0604020202020204" pitchFamily="34" charset="0"/>
        <a:buChar char="•"/>
        <a:tabLst>
          <a:tab pos="1609725" algn="l"/>
        </a:tabLst>
        <a:defRPr sz="1600" kern="1200" spc="200">
          <a:solidFill>
            <a:srgbClr val="404040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9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10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499964" y="1268760"/>
            <a:ext cx="5230986" cy="497086"/>
          </a:xfrm>
          <a:noFill/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base">
              <a:lnSpc>
                <a:spcPct val="100000"/>
              </a:lnSpc>
            </a:pPr>
            <a:r>
              <a:rPr lang="en-US" altLang="zh-CN" sz="2000" dirty="0" err="1" smtClean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外研版（三起点）六年级下册</a:t>
            </a:r>
            <a:endParaRPr lang="en-US" altLang="zh-CN" sz="2000" dirty="0" smtClean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8675" name="文本占位符 2"/>
          <p:cNvSpPr txBox="1"/>
          <p:nvPr>
            <p:custDataLst>
              <p:tags r:id="rId3"/>
            </p:custDataLst>
          </p:nvPr>
        </p:nvSpPr>
        <p:spPr bwMode="auto">
          <a:xfrm>
            <a:off x="499964" y="2205038"/>
            <a:ext cx="5616624" cy="7921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Module </a:t>
            </a:r>
            <a:r>
              <a:rPr lang="en-US" altLang="zh-CN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 </a:t>
            </a:r>
            <a:r>
              <a:rPr lang="en-US" altLang="zh-CN" sz="4000" dirty="0" smtClean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50800" dist="38100" dir="2700000" sx="99000" sy="99000" algn="tl" rotWithShape="0">
                    <a:srgbClr val="7DAA42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Unit 1 </a:t>
            </a:r>
            <a:endParaRPr lang="zh-CN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676" name="标题 6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323528" y="3212976"/>
            <a:ext cx="7200800" cy="8905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200" b="0" kern="1200" baseline="0">
                <a:solidFill>
                  <a:schemeClr val="bg1"/>
                </a:solidFill>
                <a:effectLst>
                  <a:outerShdw blurRad="50800" dist="38100" dir="2700000" sx="99000" sy="99000" algn="tl" rotWithShape="0">
                    <a:schemeClr val="accent1">
                      <a:alpha val="40000"/>
                    </a:schemeClr>
                  </a:outerShdw>
                </a:effectLst>
                <a:latin typeface="+mj-lt"/>
                <a:ea typeface="微软雅黑" panose="020B0503020204020204" pitchFamily="34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buSzTx/>
            </a:pPr>
            <a:r>
              <a:rPr lang="en-US" altLang="zh-CN" sz="4000" dirty="0" smtClean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50800" dist="38100" dir="2700000" sx="99000" sy="99000" algn="tl" rotWithShape="0">
                    <a:srgbClr val="7DAA42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We’re </a:t>
            </a:r>
            <a:r>
              <a:rPr lang="en-US" altLang="zh-CN" sz="4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50800" dist="38100" dir="2700000" sx="99000" sy="99000" algn="tl" rotWithShape="0">
                    <a:srgbClr val="7DAA42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going to different schools.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551723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10"/>
          <p:cNvSpPr/>
          <p:nvPr/>
        </p:nvSpPr>
        <p:spPr bwMode="auto">
          <a:xfrm>
            <a:off x="1295400" y="2057400"/>
            <a:ext cx="533400" cy="685800"/>
          </a:xfrm>
          <a:custGeom>
            <a:avLst/>
            <a:gdLst>
              <a:gd name="T0" fmla="*/ 0 w 533400"/>
              <a:gd name="T1" fmla="*/ 261951 h 685800"/>
              <a:gd name="T2" fmla="*/ 203741 w 533400"/>
              <a:gd name="T3" fmla="*/ 261953 h 685800"/>
              <a:gd name="T4" fmla="*/ 266700 w 533400"/>
              <a:gd name="T5" fmla="*/ 0 h 685800"/>
              <a:gd name="T6" fmla="*/ 329658 w 533400"/>
              <a:gd name="T7" fmla="*/ 261953 h 685800"/>
              <a:gd name="T8" fmla="*/ 533399 w 533400"/>
              <a:gd name="T9" fmla="*/ 261951 h 685800"/>
              <a:gd name="T10" fmla="*/ 368568 w 533400"/>
              <a:gd name="T11" fmla="*/ 423845 h 685800"/>
              <a:gd name="T12" fmla="*/ 431529 w 533400"/>
              <a:gd name="T13" fmla="*/ 685798 h 685800"/>
              <a:gd name="T14" fmla="*/ 266700 w 533400"/>
              <a:gd name="T15" fmla="*/ 523900 h 685800"/>
              <a:gd name="T16" fmla="*/ 101870 w 533400"/>
              <a:gd name="T17" fmla="*/ 685798 h 685800"/>
              <a:gd name="T18" fmla="*/ 164831 w 533400"/>
              <a:gd name="T19" fmla="*/ 423845 h 685800"/>
              <a:gd name="T20" fmla="*/ 0 w 533400"/>
              <a:gd name="T21" fmla="*/ 261951 h 685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3400" h="685800">
                <a:moveTo>
                  <a:pt x="0" y="261951"/>
                </a:moveTo>
                <a:lnTo>
                  <a:pt x="203741" y="261953"/>
                </a:lnTo>
                <a:lnTo>
                  <a:pt x="266700" y="0"/>
                </a:lnTo>
                <a:lnTo>
                  <a:pt x="329658" y="261953"/>
                </a:lnTo>
                <a:lnTo>
                  <a:pt x="533399" y="261951"/>
                </a:lnTo>
                <a:lnTo>
                  <a:pt x="368568" y="423845"/>
                </a:lnTo>
                <a:lnTo>
                  <a:pt x="431529" y="685798"/>
                </a:lnTo>
                <a:lnTo>
                  <a:pt x="266700" y="523900"/>
                </a:lnTo>
                <a:lnTo>
                  <a:pt x="101870" y="685798"/>
                </a:lnTo>
                <a:lnTo>
                  <a:pt x="164831" y="423845"/>
                </a:lnTo>
                <a:lnTo>
                  <a:pt x="0" y="261951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4755" name="Oval 8"/>
          <p:cNvSpPr>
            <a:spLocks noChangeArrowheads="1"/>
          </p:cNvSpPr>
          <p:nvPr/>
        </p:nvSpPr>
        <p:spPr bwMode="auto">
          <a:xfrm>
            <a:off x="1295400" y="2286000"/>
            <a:ext cx="685800" cy="533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756" name="Text Box 5"/>
          <p:cNvSpPr>
            <a:spLocks noChangeArrowheads="1"/>
          </p:cNvSpPr>
          <p:nvPr/>
        </p:nvSpPr>
        <p:spPr bwMode="auto">
          <a:xfrm>
            <a:off x="457200" y="228600"/>
            <a:ext cx="6224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 err="1"/>
              <a:t>Lingling</a:t>
            </a:r>
            <a:r>
              <a:rPr lang="en-US" altLang="zh-CN" sz="3200" b="1" dirty="0"/>
              <a:t> is also very</a:t>
            </a:r>
            <a:r>
              <a:rPr lang="en-US" altLang="zh-CN" sz="3200" b="1" dirty="0">
                <a:solidFill>
                  <a:srgbClr val="3333CC"/>
                </a:solidFill>
              </a:rPr>
              <a:t> sad</a:t>
            </a:r>
            <a:r>
              <a:rPr lang="en-US" altLang="zh-CN" sz="3200" b="1" dirty="0"/>
              <a:t>. Why?</a:t>
            </a:r>
          </a:p>
        </p:txBody>
      </p:sp>
      <p:sp>
        <p:nvSpPr>
          <p:cNvPr id="47109" name="Rectangle 7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  <a:noFill/>
          <a:ln cap="flat" algn="ctr"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zh-CN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zh-CN" altLang="en-US" sz="2800" b="0" i="0" u="none" baseline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zh-CN" altLang="en-US" sz="2400" b="0" i="0" u="none" baseline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zh-CN" altLang="en-US" sz="2000" b="0" i="0" u="none" baseline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zh-CN" altLang="en-US" sz="2000" b="0" i="0" u="none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2800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1. Are they going to different schools?</a:t>
            </a:r>
          </a:p>
          <a:p>
            <a:pPr eaLnBrk="1" hangingPunct="1">
              <a:buFontTx/>
              <a:buNone/>
            </a:pPr>
            <a:r>
              <a:rPr lang="en-US" altLang="zh-CN" sz="2800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        A. Yes, they are.        B. No, they aren’t.</a:t>
            </a:r>
          </a:p>
          <a:p>
            <a:pPr eaLnBrk="1" hangingPunct="1">
              <a:buFontTx/>
              <a:buNone/>
            </a:pPr>
            <a:r>
              <a:rPr lang="en-US" altLang="zh-CN" sz="2800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2.Where are Sam and Amy going back to?</a:t>
            </a:r>
          </a:p>
          <a:p>
            <a:pPr eaLnBrk="1" hangingPunct="1">
              <a:buFontTx/>
              <a:buNone/>
            </a:pPr>
            <a:r>
              <a:rPr lang="en-US" altLang="zh-CN" sz="2800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        A. The US.                 B The UK.</a:t>
            </a:r>
          </a:p>
          <a:p>
            <a:pPr eaLnBrk="1" hangingPunct="1">
              <a:buFontTx/>
              <a:buNone/>
            </a:pPr>
            <a:r>
              <a:rPr lang="en-US" altLang="zh-CN" sz="2800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3.Can Sam and Amy speak English a lot more now?</a:t>
            </a:r>
          </a:p>
          <a:p>
            <a:pPr eaLnBrk="1" hangingPunct="1">
              <a:buFontTx/>
              <a:buNone/>
            </a:pPr>
            <a:r>
              <a:rPr lang="en-US" altLang="zh-CN" sz="2800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        A. Yes, they can.        B. No, they can’t.</a:t>
            </a:r>
          </a:p>
          <a:p>
            <a:pPr eaLnBrk="1" hangingPunct="1">
              <a:buFontTx/>
              <a:buNone/>
            </a:pPr>
            <a:r>
              <a:rPr lang="en-US" altLang="zh-CN" sz="2800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4.Will </a:t>
            </a:r>
            <a:r>
              <a:rPr lang="en-US" altLang="zh-CN" sz="2800" kern="1200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Lingling</a:t>
            </a:r>
            <a:r>
              <a:rPr lang="en-US" altLang="zh-CN" sz="2800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 miss Sam and Amy?</a:t>
            </a:r>
          </a:p>
          <a:p>
            <a:pPr eaLnBrk="1" hangingPunct="1">
              <a:buFontTx/>
              <a:buNone/>
            </a:pPr>
            <a:r>
              <a:rPr lang="en-US" altLang="zh-CN" sz="2800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sym typeface="Wingdings" panose="05000000000000000000"/>
              </a:rPr>
              <a:t>        A. Yes, she will.          B. No, she won’t.</a:t>
            </a:r>
            <a:endParaRPr lang="en-US" altLang="zh-CN" sz="2800" dirty="0"/>
          </a:p>
        </p:txBody>
      </p:sp>
      <p:sp>
        <p:nvSpPr>
          <p:cNvPr id="74758" name="Oval 9"/>
          <p:cNvSpPr>
            <a:spLocks noChangeArrowheads="1"/>
          </p:cNvSpPr>
          <p:nvPr/>
        </p:nvSpPr>
        <p:spPr bwMode="auto">
          <a:xfrm>
            <a:off x="1295400" y="22860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759" name="AutoShape 11"/>
          <p:cNvSpPr>
            <a:spLocks noChangeArrowheads="1"/>
          </p:cNvSpPr>
          <p:nvPr/>
        </p:nvSpPr>
        <p:spPr bwMode="auto">
          <a:xfrm>
            <a:off x="1295400" y="1600200"/>
            <a:ext cx="533400" cy="609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760" name="AutoShape 12"/>
          <p:cNvSpPr>
            <a:spLocks noChangeArrowheads="1"/>
          </p:cNvSpPr>
          <p:nvPr/>
        </p:nvSpPr>
        <p:spPr bwMode="auto">
          <a:xfrm>
            <a:off x="4572000" y="25908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761" name="AutoShape 13"/>
          <p:cNvSpPr>
            <a:spLocks noChangeArrowheads="1"/>
          </p:cNvSpPr>
          <p:nvPr/>
        </p:nvSpPr>
        <p:spPr bwMode="auto">
          <a:xfrm>
            <a:off x="1295400" y="3657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762" name="AutoShape 14"/>
          <p:cNvSpPr>
            <a:spLocks noChangeArrowheads="1"/>
          </p:cNvSpPr>
          <p:nvPr/>
        </p:nvSpPr>
        <p:spPr bwMode="auto">
          <a:xfrm>
            <a:off x="1219200" y="4648200"/>
            <a:ext cx="533400" cy="609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 fill="hold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 fill="hold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9" grpId="0" animBg="1"/>
      <p:bldP spid="74760" grpId="0" animBg="1"/>
      <p:bldP spid="74761" grpId="0" animBg="1"/>
      <p:bldP spid="747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文本框 1"/>
          <p:cNvSpPr/>
          <p:nvPr/>
        </p:nvSpPr>
        <p:spPr>
          <a:xfrm>
            <a:off x="438150" y="917575"/>
            <a:ext cx="7778750" cy="9525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5F5F5F"/>
                </a:solidFill>
              </a:rPr>
              <a:t>Read again and find out the sentences with “</a:t>
            </a:r>
            <a:r>
              <a:rPr lang="en-US" altLang="zh-CN" sz="2800" dirty="0">
                <a:solidFill>
                  <a:srgbClr val="FF0000"/>
                </a:solidFill>
              </a:rPr>
              <a:t>be going to</a:t>
            </a:r>
            <a:r>
              <a:rPr lang="en-US" altLang="zh-CN" sz="2800" dirty="0">
                <a:solidFill>
                  <a:srgbClr val="5F5F5F"/>
                </a:solidFill>
              </a:rPr>
              <a:t>”.</a:t>
            </a:r>
          </a:p>
        </p:txBody>
      </p:sp>
      <p:sp>
        <p:nvSpPr>
          <p:cNvPr id="49155" name="文本框 2"/>
          <p:cNvSpPr/>
          <p:nvPr/>
        </p:nvSpPr>
        <p:spPr>
          <a:xfrm>
            <a:off x="438150" y="1871663"/>
            <a:ext cx="8347075" cy="45227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rgbClr val="5F5F5F"/>
                </a:solidFill>
                <a:latin typeface="Times New Roman" panose="02020603050405020304" pitchFamily="18" charset="0"/>
              </a:rPr>
              <a:t>1.We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're going to</a:t>
            </a:r>
            <a:r>
              <a:rPr lang="en-US" altLang="zh-CN" sz="2400" dirty="0">
                <a:solidFill>
                  <a:srgbClr val="5F5F5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3333CC"/>
                </a:solidFill>
                <a:latin typeface="Times New Roman" panose="02020603050405020304" pitchFamily="18" charset="0"/>
              </a:rPr>
              <a:t>leave</a:t>
            </a:r>
            <a:r>
              <a:rPr lang="en-US" altLang="zh-CN" sz="2400" dirty="0">
                <a:solidFill>
                  <a:srgbClr val="5F5F5F"/>
                </a:solidFill>
                <a:latin typeface="Times New Roman" panose="02020603050405020304" pitchFamily="18" charset="0"/>
              </a:rPr>
              <a:t> primary school soon and start middle school this </a:t>
            </a:r>
            <a:r>
              <a:rPr lang="en-US" altLang="zh-CN" sz="2400" dirty="0" err="1">
                <a:solidFill>
                  <a:srgbClr val="5F5F5F"/>
                </a:solidFill>
                <a:latin typeface="Times New Roman" panose="02020603050405020304" pitchFamily="18" charset="0"/>
              </a:rPr>
              <a:t>september</a:t>
            </a:r>
            <a:r>
              <a:rPr lang="en-US" altLang="zh-CN" sz="2400" dirty="0">
                <a:solidFill>
                  <a:srgbClr val="5F5F5F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en-US" altLang="zh-CN" sz="2400" dirty="0">
              <a:solidFill>
                <a:srgbClr val="5F5F5F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5F5F5F"/>
                </a:solidFill>
                <a:latin typeface="Times New Roman" panose="02020603050405020304" pitchFamily="18" charset="0"/>
              </a:rPr>
              <a:t>2.We'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re going to</a:t>
            </a:r>
            <a:r>
              <a:rPr lang="en-US" altLang="zh-CN" sz="2400" dirty="0">
                <a:solidFill>
                  <a:srgbClr val="3333CC"/>
                </a:solidFill>
                <a:latin typeface="Times New Roman" panose="02020603050405020304" pitchFamily="18" charset="0"/>
              </a:rPr>
              <a:t> study </a:t>
            </a:r>
            <a:r>
              <a:rPr lang="en-US" altLang="zh-CN" sz="2400" dirty="0">
                <a:solidFill>
                  <a:srgbClr val="5F5F5F"/>
                </a:solidFill>
                <a:latin typeface="Times New Roman" panose="02020603050405020304" pitchFamily="18" charset="0"/>
              </a:rPr>
              <a:t>Chinese, English, </a:t>
            </a:r>
            <a:r>
              <a:rPr lang="en-US" altLang="zh-CN" sz="2400" dirty="0" err="1">
                <a:solidFill>
                  <a:srgbClr val="5F5F5F"/>
                </a:solidFill>
                <a:latin typeface="Times New Roman" panose="02020603050405020304" pitchFamily="18" charset="0"/>
              </a:rPr>
              <a:t>Maths</a:t>
            </a:r>
            <a:r>
              <a:rPr lang="en-US" altLang="zh-CN" sz="2400" dirty="0">
                <a:solidFill>
                  <a:srgbClr val="5F5F5F"/>
                </a:solidFill>
                <a:latin typeface="Times New Roman" panose="02020603050405020304" pitchFamily="18" charset="0"/>
              </a:rPr>
              <a:t>, History and Geography.</a:t>
            </a:r>
          </a:p>
          <a:p>
            <a:endParaRPr lang="en-US" altLang="zh-CN" sz="2400" dirty="0">
              <a:solidFill>
                <a:srgbClr val="5F5F5F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5F5F5F"/>
                </a:solidFill>
                <a:latin typeface="Times New Roman" panose="02020603050405020304" pitchFamily="18" charset="0"/>
              </a:rPr>
              <a:t>3.We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're </a:t>
            </a:r>
            <a:r>
              <a:rPr lang="en-US" altLang="zh-CN" sz="2400" dirty="0">
                <a:solidFill>
                  <a:srgbClr val="5F5F5F"/>
                </a:solidFill>
                <a:latin typeface="Times New Roman" panose="02020603050405020304" pitchFamily="18" charset="0"/>
              </a:rPr>
              <a:t>also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going to</a:t>
            </a:r>
            <a:r>
              <a:rPr lang="en-US" altLang="zh-CN" sz="2400" dirty="0">
                <a:solidFill>
                  <a:srgbClr val="5F5F5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3333CC"/>
                </a:solidFill>
                <a:latin typeface="Times New Roman" panose="02020603050405020304" pitchFamily="18" charset="0"/>
              </a:rPr>
              <a:t>meet</a:t>
            </a:r>
            <a:r>
              <a:rPr lang="en-US" altLang="zh-CN" sz="2400" dirty="0">
                <a:solidFill>
                  <a:srgbClr val="5F5F5F"/>
                </a:solidFill>
                <a:latin typeface="Times New Roman" panose="02020603050405020304" pitchFamily="18" charset="0"/>
              </a:rPr>
              <a:t> new friends there.</a:t>
            </a:r>
          </a:p>
          <a:p>
            <a:endParaRPr lang="zh-CN" altLang="en-US" sz="2400" dirty="0">
              <a:solidFill>
                <a:srgbClr val="5F5F5F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5F5F5F"/>
                </a:solidFill>
                <a:latin typeface="Times New Roman" panose="02020603050405020304" pitchFamily="18" charset="0"/>
              </a:rPr>
              <a:t>4.We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're going to</a:t>
            </a:r>
            <a:r>
              <a:rPr lang="en-US" altLang="zh-CN" sz="2400" dirty="0">
                <a:solidFill>
                  <a:srgbClr val="5F5F5F"/>
                </a:solidFill>
                <a:latin typeface="Times New Roman" panose="02020603050405020304" pitchFamily="18" charset="0"/>
              </a:rPr>
              <a:t> different schools.</a:t>
            </a:r>
          </a:p>
          <a:p>
            <a:endParaRPr lang="zh-CN" altLang="en-US" sz="2400" dirty="0">
              <a:solidFill>
                <a:srgbClr val="5F5F5F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5F5F5F"/>
                </a:solidFill>
                <a:latin typeface="Times New Roman" panose="02020603050405020304" pitchFamily="18" charset="0"/>
              </a:rPr>
              <a:t>5.My best friends Sam and Amy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are going </a:t>
            </a:r>
            <a:r>
              <a:rPr lang="en-US" altLang="zh-CN" sz="2400" dirty="0">
                <a:solidFill>
                  <a:srgbClr val="5F5F5F"/>
                </a:solidFill>
                <a:latin typeface="Times New Roman" panose="02020603050405020304" pitchFamily="18" charset="0"/>
              </a:rPr>
              <a:t>back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to</a:t>
            </a:r>
            <a:r>
              <a:rPr lang="en-US" altLang="zh-CN" sz="2400" dirty="0">
                <a:solidFill>
                  <a:srgbClr val="5F5F5F"/>
                </a:solidFill>
                <a:latin typeface="Times New Roman" panose="02020603050405020304" pitchFamily="18" charset="0"/>
              </a:rPr>
              <a:t> the UK.</a:t>
            </a:r>
          </a:p>
          <a:p>
            <a:r>
              <a:rPr lang="en-US" altLang="zh-CN" sz="2400" dirty="0">
                <a:solidFill>
                  <a:srgbClr val="5F5F5F"/>
                </a:solidFill>
                <a:latin typeface="Times New Roman" panose="02020603050405020304" pitchFamily="18" charset="0"/>
              </a:rPr>
              <a:t>6.They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're going to</a:t>
            </a:r>
            <a:r>
              <a:rPr lang="en-US" altLang="zh-CN" sz="2400" dirty="0">
                <a:solidFill>
                  <a:srgbClr val="5F5F5F"/>
                </a:solidFill>
                <a:latin typeface="Times New Roman" panose="02020603050405020304" pitchFamily="18" charset="0"/>
              </a:rPr>
              <a:t> a new school there.</a:t>
            </a:r>
            <a:endParaRPr lang="zh-CN" altLang="en-US" sz="2400" dirty="0">
              <a:solidFill>
                <a:srgbClr val="5F5F5F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/>
      <p:bldP spid="491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ext Box 4"/>
          <p:cNvSpPr>
            <a:spLocks noChangeArrowheads="1"/>
          </p:cNvSpPr>
          <p:nvPr/>
        </p:nvSpPr>
        <p:spPr bwMode="auto">
          <a:xfrm>
            <a:off x="304800" y="1143000"/>
            <a:ext cx="8153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latin typeface="Comic Sans MS" panose="030F0702030302020204" pitchFamily="66" charset="0"/>
              </a:rPr>
              <a:t>将来时：主语</a:t>
            </a:r>
            <a:r>
              <a:rPr lang="en-US" altLang="zh-CN" sz="4000" b="1">
                <a:latin typeface="Comic Sans MS" panose="030F0702030302020204" pitchFamily="66" charset="0"/>
              </a:rPr>
              <a:t>+</a:t>
            </a:r>
            <a:r>
              <a:rPr lang="en-US" altLang="zh-CN" sz="4000" b="1">
                <a:solidFill>
                  <a:srgbClr val="FF0000"/>
                </a:solidFill>
              </a:rPr>
              <a:t>be</a:t>
            </a:r>
            <a:r>
              <a:rPr lang="en-US" altLang="zh-CN" sz="4000" b="1"/>
              <a:t> </a:t>
            </a:r>
            <a:r>
              <a:rPr lang="en-US" altLang="zh-CN" sz="4000" b="1">
                <a:solidFill>
                  <a:srgbClr val="FF0000"/>
                </a:solidFill>
              </a:rPr>
              <a:t>going to</a:t>
            </a:r>
            <a:r>
              <a:rPr lang="en-US" altLang="zh-CN" sz="4000" b="1">
                <a:latin typeface="Comic Sans MS" panose="030F0702030302020204" pitchFamily="66" charset="0"/>
              </a:rPr>
              <a:t> </a:t>
            </a:r>
          </a:p>
        </p:txBody>
      </p:sp>
      <p:cxnSp>
        <p:nvCxnSpPr>
          <p:cNvPr id="76805" name="Line 5"/>
          <p:cNvCxnSpPr>
            <a:cxnSpLocks noChangeShapeType="1"/>
          </p:cNvCxnSpPr>
          <p:nvPr/>
        </p:nvCxnSpPr>
        <p:spPr bwMode="auto">
          <a:xfrm flipH="1">
            <a:off x="3124200" y="1849438"/>
            <a:ext cx="609600" cy="609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06" name="Line 6"/>
          <p:cNvCxnSpPr>
            <a:cxnSpLocks noChangeShapeType="1"/>
          </p:cNvCxnSpPr>
          <p:nvPr/>
        </p:nvCxnSpPr>
        <p:spPr bwMode="auto">
          <a:xfrm>
            <a:off x="4305300" y="1849438"/>
            <a:ext cx="533400" cy="533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07" name="Line 7"/>
          <p:cNvCxnSpPr>
            <a:cxnSpLocks noChangeShapeType="1"/>
          </p:cNvCxnSpPr>
          <p:nvPr/>
        </p:nvCxnSpPr>
        <p:spPr bwMode="auto">
          <a:xfrm>
            <a:off x="4038600" y="1849438"/>
            <a:ext cx="0" cy="762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08" name="Text Box 8"/>
          <p:cNvSpPr/>
          <p:nvPr/>
        </p:nvSpPr>
        <p:spPr>
          <a:xfrm>
            <a:off x="2403475" y="2459038"/>
            <a:ext cx="838200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am</a:t>
            </a:r>
            <a:endParaRPr lang="en-US" altLang="zh-CN" sz="3600" b="1">
              <a:latin typeface="Comic Sans MS" panose="030F0702030302020204" pitchFamily="66" charset="0"/>
            </a:endParaRPr>
          </a:p>
        </p:txBody>
      </p:sp>
      <p:sp>
        <p:nvSpPr>
          <p:cNvPr id="51209" name="Text Box 9"/>
          <p:cNvSpPr/>
          <p:nvPr/>
        </p:nvSpPr>
        <p:spPr>
          <a:xfrm>
            <a:off x="3733800" y="2743200"/>
            <a:ext cx="838200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is</a:t>
            </a:r>
            <a:endParaRPr lang="en-US" altLang="zh-CN" sz="3600" b="1">
              <a:latin typeface="Comic Sans MS" panose="030F0702030302020204" pitchFamily="66" charset="0"/>
            </a:endParaRPr>
          </a:p>
        </p:txBody>
      </p:sp>
      <p:sp>
        <p:nvSpPr>
          <p:cNvPr id="51210" name="Text Box 10"/>
          <p:cNvSpPr/>
          <p:nvPr/>
        </p:nvSpPr>
        <p:spPr>
          <a:xfrm>
            <a:off x="4552950" y="2543175"/>
            <a:ext cx="1447800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are</a:t>
            </a:r>
            <a:endParaRPr lang="en-US" altLang="zh-CN" sz="3600" b="1">
              <a:latin typeface="Comic Sans MS" panose="030F0702030302020204" pitchFamily="66" charset="0"/>
            </a:endParaRPr>
          </a:p>
        </p:txBody>
      </p:sp>
      <p:sp>
        <p:nvSpPr>
          <p:cNvPr id="51211" name="Text Box 11"/>
          <p:cNvSpPr/>
          <p:nvPr/>
        </p:nvSpPr>
        <p:spPr>
          <a:xfrm>
            <a:off x="1230313" y="3962400"/>
            <a:ext cx="6019800" cy="27749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3333CC"/>
                </a:solidFill>
                <a:latin typeface="Comic Sans MS" panose="030F0702030302020204" pitchFamily="66" charset="0"/>
              </a:rPr>
              <a:t>我 用 </a:t>
            </a:r>
            <a:r>
              <a:rPr lang="en-US" altLang="zh-CN" sz="3200">
                <a:solidFill>
                  <a:srgbClr val="3333CC"/>
                </a:solidFill>
                <a:latin typeface="Comic Sans MS" panose="030F0702030302020204" pitchFamily="66" charset="0"/>
              </a:rPr>
              <a:t>am</a:t>
            </a:r>
            <a:r>
              <a:rPr lang="zh-CN" altLang="en-US" sz="3200">
                <a:solidFill>
                  <a:srgbClr val="3333CC"/>
                </a:solidFill>
                <a:latin typeface="Comic Sans MS" panose="030F0702030302020204" pitchFamily="66" charset="0"/>
              </a:rPr>
              <a:t>，</a:t>
            </a:r>
          </a:p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3333CC"/>
                </a:solidFill>
                <a:latin typeface="Comic Sans MS" panose="030F0702030302020204" pitchFamily="66" charset="0"/>
              </a:rPr>
              <a:t>你用 </a:t>
            </a:r>
            <a:r>
              <a:rPr lang="en-US" altLang="zh-CN" sz="3200">
                <a:solidFill>
                  <a:srgbClr val="3333CC"/>
                </a:solidFill>
                <a:latin typeface="Comic Sans MS" panose="030F0702030302020204" pitchFamily="66" charset="0"/>
              </a:rPr>
              <a:t>are</a:t>
            </a:r>
            <a:r>
              <a:rPr lang="zh-CN" altLang="en-US" sz="3200">
                <a:solidFill>
                  <a:srgbClr val="3333CC"/>
                </a:solidFill>
                <a:latin typeface="Comic Sans MS" panose="030F0702030302020204" pitchFamily="66" charset="0"/>
              </a:rPr>
              <a:t>，</a:t>
            </a:r>
          </a:p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3333CC"/>
                </a:solidFill>
                <a:latin typeface="Comic Sans MS" panose="030F0702030302020204" pitchFamily="66" charset="0"/>
              </a:rPr>
              <a:t>is </a:t>
            </a:r>
            <a:r>
              <a:rPr lang="zh-CN" altLang="en-US" sz="3200">
                <a:solidFill>
                  <a:srgbClr val="3333CC"/>
                </a:solidFill>
                <a:latin typeface="Comic Sans MS" panose="030F0702030302020204" pitchFamily="66" charset="0"/>
              </a:rPr>
              <a:t>连着他，她，它，</a:t>
            </a:r>
          </a:p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3333CC"/>
                </a:solidFill>
                <a:latin typeface="Comic Sans MS" panose="030F0702030302020204" pitchFamily="66" charset="0"/>
              </a:rPr>
              <a:t>所有复数都用</a:t>
            </a:r>
            <a:r>
              <a:rPr lang="en-US" altLang="zh-CN" sz="3200">
                <a:solidFill>
                  <a:srgbClr val="3333CC"/>
                </a:solidFill>
                <a:latin typeface="Comic Sans MS" panose="030F0702030302020204" pitchFamily="66" charset="0"/>
              </a:rPr>
              <a:t>are</a:t>
            </a:r>
            <a:r>
              <a:rPr lang="zh-CN" altLang="en-US" sz="3200">
                <a:solidFill>
                  <a:srgbClr val="3333CC"/>
                </a:solidFill>
                <a:latin typeface="Comic Sans MS" panose="030F0702030302020204" pitchFamily="66" charset="0"/>
              </a:rPr>
              <a:t>。</a:t>
            </a:r>
          </a:p>
        </p:txBody>
      </p:sp>
      <p:sp>
        <p:nvSpPr>
          <p:cNvPr id="76812" name="Text Box 9"/>
          <p:cNvSpPr>
            <a:spLocks noChangeArrowheads="1"/>
          </p:cNvSpPr>
          <p:nvPr/>
        </p:nvSpPr>
        <p:spPr bwMode="auto">
          <a:xfrm>
            <a:off x="5703888" y="1143000"/>
            <a:ext cx="41910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	</a:t>
            </a:r>
            <a:r>
              <a:rPr lang="en-US" altLang="zh-CN" sz="4000"/>
              <a:t>+</a:t>
            </a:r>
            <a:r>
              <a:rPr lang="zh-CN" altLang="en-US" sz="4000">
                <a:latin typeface="Comic Sans MS" panose="030F0702030302020204" pitchFamily="66" charset="0"/>
              </a:rPr>
              <a:t>动词原形</a:t>
            </a:r>
            <a:endParaRPr lang="en-US" altLang="zh-CN" sz="4000">
              <a:latin typeface="Comic Sans MS" panose="030F0702030302020204" pitchFamily="66" charset="0"/>
            </a:endParaRPr>
          </a:p>
        </p:txBody>
      </p:sp>
      <p:sp>
        <p:nvSpPr>
          <p:cNvPr id="76813" name="文本框 1"/>
          <p:cNvSpPr>
            <a:spLocks noChangeArrowheads="1"/>
          </p:cNvSpPr>
          <p:nvPr/>
        </p:nvSpPr>
        <p:spPr bwMode="auto">
          <a:xfrm>
            <a:off x="2154238" y="269875"/>
            <a:ext cx="493871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4400" b="1">
                <a:solidFill>
                  <a:srgbClr val="FF0000"/>
                </a:solidFill>
              </a:rPr>
              <a:t>小   结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 fill="hold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 fill="hold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 fill="hold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 fill="hold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 fill="hold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8" grpId="0" animBg="1"/>
      <p:bldP spid="51209" grpId="0" animBg="1"/>
      <p:bldP spid="51210" grpId="0" animBg="1"/>
      <p:bldP spid="512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662113"/>
            <a:ext cx="8229600" cy="35496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>
                <a:latin typeface="Comic Sans MS" panose="030F0702030302020204" pitchFamily="66" charset="0"/>
              </a:rPr>
              <a:t>(    )1 I </a:t>
            </a:r>
            <a:r>
              <a:rPr lang="en-US" altLang="zh-CN" sz="2800" u="sng" dirty="0" smtClean="0">
                <a:latin typeface="Comic Sans MS" panose="030F0702030302020204" pitchFamily="66" charset="0"/>
              </a:rPr>
              <a:t>     </a:t>
            </a:r>
            <a:r>
              <a:rPr lang="en-US" altLang="zh-CN" sz="2800" dirty="0" smtClean="0">
                <a:latin typeface="Comic Sans MS" panose="030F0702030302020204" pitchFamily="66" charset="0"/>
              </a:rPr>
              <a:t> going to run.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>
                <a:latin typeface="Comic Sans MS" panose="030F0702030302020204" pitchFamily="66" charset="0"/>
              </a:rPr>
              <a:t>         A  am   B  is   C  are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>
                <a:latin typeface="Comic Sans MS" panose="030F0702030302020204" pitchFamily="66" charset="0"/>
              </a:rPr>
              <a:t>(    ) 2 He </a:t>
            </a:r>
            <a:r>
              <a:rPr lang="en-US" altLang="zh-CN" sz="2800" u="sng" dirty="0" smtClean="0">
                <a:latin typeface="Comic Sans MS" panose="030F0702030302020204" pitchFamily="66" charset="0"/>
              </a:rPr>
              <a:t>     </a:t>
            </a:r>
            <a:r>
              <a:rPr lang="en-US" altLang="zh-CN" sz="2800" dirty="0" smtClean="0">
                <a:latin typeface="Comic Sans MS" panose="030F0702030302020204" pitchFamily="66" charset="0"/>
              </a:rPr>
              <a:t> going to swim.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>
                <a:latin typeface="Comic Sans MS" panose="030F0702030302020204" pitchFamily="66" charset="0"/>
              </a:rPr>
              <a:t>         A  am   B  is   C  are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>
                <a:latin typeface="Comic Sans MS" panose="030F0702030302020204" pitchFamily="66" charset="0"/>
              </a:rPr>
              <a:t>(    ) 3 You </a:t>
            </a:r>
            <a:r>
              <a:rPr lang="en-US" altLang="zh-CN" sz="2800" u="sng" dirty="0" smtClean="0">
                <a:latin typeface="Comic Sans MS" panose="030F0702030302020204" pitchFamily="66" charset="0"/>
              </a:rPr>
              <a:t>     </a:t>
            </a:r>
            <a:r>
              <a:rPr lang="en-US" altLang="zh-CN" sz="2800" dirty="0" smtClean="0">
                <a:latin typeface="Comic Sans MS" panose="030F0702030302020204" pitchFamily="66" charset="0"/>
              </a:rPr>
              <a:t> going to jump.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>
                <a:latin typeface="Comic Sans MS" panose="030F0702030302020204" pitchFamily="66" charset="0"/>
              </a:rPr>
              <a:t>         A  am   B  is   C  are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>
                <a:latin typeface="Comic Sans MS" panose="030F0702030302020204" pitchFamily="66" charset="0"/>
              </a:rPr>
              <a:t>(    ) 4 </a:t>
            </a:r>
            <a:r>
              <a:rPr lang="en-US" altLang="zh-CN" sz="2800" dirty="0" err="1" smtClean="0">
                <a:latin typeface="Comic Sans MS" panose="030F0702030302020204" pitchFamily="66" charset="0"/>
              </a:rPr>
              <a:t>Daming</a:t>
            </a:r>
            <a:r>
              <a:rPr lang="en-US" altLang="zh-CN" sz="2800" dirty="0" smtClean="0">
                <a:latin typeface="Comic Sans MS" panose="030F0702030302020204" pitchFamily="66" charset="0"/>
              </a:rPr>
              <a:t> </a:t>
            </a:r>
            <a:r>
              <a:rPr lang="en-US" altLang="zh-CN" sz="2800" u="sng" dirty="0" smtClean="0">
                <a:latin typeface="Comic Sans MS" panose="030F0702030302020204" pitchFamily="66" charset="0"/>
              </a:rPr>
              <a:t>     </a:t>
            </a:r>
            <a:r>
              <a:rPr lang="en-US" altLang="zh-CN" sz="2800" dirty="0" smtClean="0">
                <a:latin typeface="Comic Sans MS" panose="030F0702030302020204" pitchFamily="66" charset="0"/>
              </a:rPr>
              <a:t> going to play football.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>
                <a:latin typeface="Comic Sans MS" panose="030F0702030302020204" pitchFamily="66" charset="0"/>
              </a:rPr>
              <a:t>         A  am   B  is   C  are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>
                <a:latin typeface="Comic Sans MS" panose="030F0702030302020204" pitchFamily="66" charset="0"/>
              </a:rPr>
              <a:t>(    ) 5 </a:t>
            </a:r>
            <a:r>
              <a:rPr lang="en-US" altLang="zh-CN" sz="2800" dirty="0" err="1" smtClean="0">
                <a:latin typeface="Comic Sans MS" panose="030F0702030302020204" pitchFamily="66" charset="0"/>
              </a:rPr>
              <a:t>Daming</a:t>
            </a:r>
            <a:r>
              <a:rPr lang="en-US" altLang="zh-CN" sz="2800" dirty="0" smtClean="0">
                <a:latin typeface="Comic Sans MS" panose="030F0702030302020204" pitchFamily="66" charset="0"/>
              </a:rPr>
              <a:t> and Amy </a:t>
            </a:r>
            <a:r>
              <a:rPr lang="en-US" altLang="zh-CN" sz="2800" u="sng" dirty="0" smtClean="0">
                <a:latin typeface="Comic Sans MS" panose="030F0702030302020204" pitchFamily="66" charset="0"/>
              </a:rPr>
              <a:t>     </a:t>
            </a:r>
            <a:r>
              <a:rPr lang="en-US" altLang="zh-CN" sz="2800" dirty="0" smtClean="0">
                <a:latin typeface="Comic Sans MS" panose="030F0702030302020204" pitchFamily="66" charset="0"/>
              </a:rPr>
              <a:t> going to watch TV.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>
                <a:latin typeface="Comic Sans MS" panose="030F0702030302020204" pitchFamily="66" charset="0"/>
              </a:rPr>
              <a:t>       A  am   B  is   C  are</a:t>
            </a:r>
          </a:p>
        </p:txBody>
      </p:sp>
      <p:sp>
        <p:nvSpPr>
          <p:cNvPr id="53252" name="Text Box 5"/>
          <p:cNvSpPr/>
          <p:nvPr/>
        </p:nvSpPr>
        <p:spPr>
          <a:xfrm>
            <a:off x="609600" y="1568450"/>
            <a:ext cx="609600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A</a:t>
            </a:r>
            <a:endParaRPr lang="en-US" altLang="zh-CN" sz="36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253" name="Text Box 6"/>
          <p:cNvSpPr/>
          <p:nvPr/>
        </p:nvSpPr>
        <p:spPr>
          <a:xfrm>
            <a:off x="609600" y="2359025"/>
            <a:ext cx="609600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B</a:t>
            </a:r>
            <a:endParaRPr lang="en-US" altLang="zh-CN" sz="36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254" name="Text Box 7"/>
          <p:cNvSpPr/>
          <p:nvPr/>
        </p:nvSpPr>
        <p:spPr>
          <a:xfrm>
            <a:off x="609600" y="3124200"/>
            <a:ext cx="609600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C</a:t>
            </a:r>
            <a:endParaRPr lang="en-US" altLang="zh-CN" sz="36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255" name="Text Box 8"/>
          <p:cNvSpPr/>
          <p:nvPr/>
        </p:nvSpPr>
        <p:spPr>
          <a:xfrm>
            <a:off x="609600" y="4013200"/>
            <a:ext cx="609600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B</a:t>
            </a:r>
            <a:endParaRPr lang="en-US" altLang="zh-CN" sz="36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256" name="Text Box 9"/>
          <p:cNvSpPr/>
          <p:nvPr/>
        </p:nvSpPr>
        <p:spPr>
          <a:xfrm>
            <a:off x="609600" y="4838700"/>
            <a:ext cx="609600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C</a:t>
            </a:r>
            <a:endParaRPr lang="en-US" altLang="zh-CN" sz="36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7833" name="文本框 1"/>
          <p:cNvSpPr>
            <a:spLocks noChangeArrowheads="1"/>
          </p:cNvSpPr>
          <p:nvPr/>
        </p:nvSpPr>
        <p:spPr bwMode="auto">
          <a:xfrm>
            <a:off x="2678113" y="614363"/>
            <a:ext cx="38385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4400">
                <a:solidFill>
                  <a:srgbClr val="7030A0"/>
                </a:solidFill>
              </a:rPr>
              <a:t>随 堂 练 习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 fill="hold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 fill="hold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 fill="hold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  <p:bldP spid="53253" grpId="0" animBg="1"/>
      <p:bldP spid="53254" grpId="0" animBg="1"/>
      <p:bldP spid="53255" grpId="0" animBg="1"/>
      <p:bldP spid="532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78852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57200"/>
            <a:ext cx="16954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3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8125" y="1981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4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3352800"/>
            <a:ext cx="1752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5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4876800"/>
            <a:ext cx="1752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6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05000" y="457200"/>
            <a:ext cx="1676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7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981200" y="3352800"/>
            <a:ext cx="1600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8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905000" y="1981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9" name="Picture 1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981200" y="4876800"/>
            <a:ext cx="160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60" name="Text Box 13"/>
          <p:cNvSpPr>
            <a:spLocks noChangeArrowheads="1"/>
          </p:cNvSpPr>
          <p:nvPr/>
        </p:nvSpPr>
        <p:spPr bwMode="auto">
          <a:xfrm>
            <a:off x="3810000" y="8382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Amy </a:t>
            </a:r>
            <a:r>
              <a:rPr lang="en-US" altLang="zh-CN" sz="2400" u="sng"/>
              <a:t>       </a:t>
            </a:r>
            <a:r>
              <a:rPr lang="en-US" altLang="zh-CN" sz="2400"/>
              <a:t>going to </a:t>
            </a:r>
            <a:r>
              <a:rPr lang="en-US" altLang="zh-CN" sz="2400" u="sng"/>
              <a:t>                         </a:t>
            </a:r>
            <a:r>
              <a:rPr lang="en-US" altLang="zh-CN" sz="2400"/>
              <a:t>.</a:t>
            </a:r>
            <a:r>
              <a:rPr lang="en-US" altLang="zh-CN" u="sng"/>
              <a:t>     </a:t>
            </a:r>
            <a:endParaRPr lang="en-US" altLang="zh-CN"/>
          </a:p>
        </p:txBody>
      </p:sp>
      <p:sp>
        <p:nvSpPr>
          <p:cNvPr id="78861" name="Text Box 14"/>
          <p:cNvSpPr>
            <a:spLocks noChangeArrowheads="1"/>
          </p:cNvSpPr>
          <p:nvPr/>
        </p:nvSpPr>
        <p:spPr bwMode="auto">
          <a:xfrm>
            <a:off x="3886200" y="2286000"/>
            <a:ext cx="48768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Sam </a:t>
            </a:r>
            <a:r>
              <a:rPr lang="en-US" altLang="zh-CN" sz="2400" u="sng"/>
              <a:t>       </a:t>
            </a:r>
            <a:r>
              <a:rPr lang="en-US" altLang="zh-CN" sz="2400"/>
              <a:t>going to</a:t>
            </a:r>
          </a:p>
          <a:p>
            <a:pPr>
              <a:spcBef>
                <a:spcPct val="50000"/>
              </a:spcBef>
            </a:pPr>
            <a:r>
              <a:rPr lang="en-US" altLang="zh-CN" sz="2400"/>
              <a:t> </a:t>
            </a:r>
            <a:r>
              <a:rPr lang="en-US" altLang="zh-CN" sz="2400" u="sng"/>
              <a:t>                                         </a:t>
            </a:r>
            <a:r>
              <a:rPr lang="en-US" altLang="zh-CN" sz="2400"/>
              <a:t>.</a:t>
            </a:r>
            <a:r>
              <a:rPr lang="en-US" altLang="zh-CN" u="sng"/>
              <a:t>     </a:t>
            </a:r>
            <a:endParaRPr lang="en-US" altLang="zh-CN"/>
          </a:p>
        </p:txBody>
      </p:sp>
      <p:sp>
        <p:nvSpPr>
          <p:cNvPr id="78862" name="Text Box 15"/>
          <p:cNvSpPr>
            <a:spLocks noChangeArrowheads="1"/>
          </p:cNvSpPr>
          <p:nvPr/>
        </p:nvSpPr>
        <p:spPr bwMode="auto">
          <a:xfrm>
            <a:off x="3962400" y="3810000"/>
            <a:ext cx="5029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Amy and Lingling </a:t>
            </a:r>
            <a:r>
              <a:rPr lang="en-US" altLang="zh-CN" sz="2400" u="sng"/>
              <a:t>        </a:t>
            </a:r>
            <a:r>
              <a:rPr lang="en-US" altLang="zh-CN" sz="2400"/>
              <a:t>going</a:t>
            </a:r>
          </a:p>
          <a:p>
            <a:pPr>
              <a:spcBef>
                <a:spcPct val="50000"/>
              </a:spcBef>
            </a:pPr>
            <a:r>
              <a:rPr lang="en-US" altLang="zh-CN" sz="2400"/>
              <a:t> to </a:t>
            </a:r>
            <a:r>
              <a:rPr lang="en-US" altLang="zh-CN" sz="2400" u="sng"/>
              <a:t>                                  </a:t>
            </a:r>
            <a:r>
              <a:rPr lang="en-US" altLang="zh-CN" sz="2400"/>
              <a:t>.</a:t>
            </a:r>
            <a:r>
              <a:rPr lang="en-US" altLang="zh-CN" u="sng"/>
              <a:t>     </a:t>
            </a:r>
            <a:endParaRPr lang="en-US" altLang="zh-CN"/>
          </a:p>
        </p:txBody>
      </p:sp>
      <p:sp>
        <p:nvSpPr>
          <p:cNvPr id="78863" name="Text Box 16"/>
          <p:cNvSpPr>
            <a:spLocks noChangeArrowheads="1"/>
          </p:cNvSpPr>
          <p:nvPr/>
        </p:nvSpPr>
        <p:spPr bwMode="auto">
          <a:xfrm>
            <a:off x="3962400" y="5029200"/>
            <a:ext cx="5029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Sam and Daming </a:t>
            </a:r>
            <a:r>
              <a:rPr lang="en-US" altLang="zh-CN" sz="2400" u="sng"/>
              <a:t>        </a:t>
            </a:r>
            <a:r>
              <a:rPr lang="en-US" altLang="zh-CN" sz="2400"/>
              <a:t>going</a:t>
            </a:r>
          </a:p>
          <a:p>
            <a:pPr>
              <a:spcBef>
                <a:spcPct val="50000"/>
              </a:spcBef>
            </a:pPr>
            <a:r>
              <a:rPr lang="en-US" altLang="zh-CN" sz="2400"/>
              <a:t> to </a:t>
            </a:r>
            <a:r>
              <a:rPr lang="en-US" altLang="zh-CN" sz="2400" u="sng"/>
              <a:t>                                  </a:t>
            </a:r>
            <a:r>
              <a:rPr lang="en-US" altLang="zh-CN" sz="2400"/>
              <a:t>.</a:t>
            </a:r>
            <a:r>
              <a:rPr lang="en-US" altLang="zh-CN" u="sng"/>
              <a:t>     </a:t>
            </a:r>
            <a:endParaRPr lang="en-US" altLang="zh-CN"/>
          </a:p>
        </p:txBody>
      </p:sp>
      <p:sp>
        <p:nvSpPr>
          <p:cNvPr id="55312" name="Text Box 17"/>
          <p:cNvSpPr/>
          <p:nvPr/>
        </p:nvSpPr>
        <p:spPr>
          <a:xfrm>
            <a:off x="4648200" y="762000"/>
            <a:ext cx="457200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is</a:t>
            </a:r>
            <a:endParaRPr lang="en-US" altLang="zh-CN" sz="28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313" name="Text Box 18"/>
          <p:cNvSpPr/>
          <p:nvPr/>
        </p:nvSpPr>
        <p:spPr>
          <a:xfrm>
            <a:off x="4724400" y="2209800"/>
            <a:ext cx="457200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is</a:t>
            </a:r>
            <a:endParaRPr lang="en-US" altLang="zh-CN" sz="28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314" name="Text Box 19"/>
          <p:cNvSpPr/>
          <p:nvPr/>
        </p:nvSpPr>
        <p:spPr>
          <a:xfrm>
            <a:off x="6324600" y="4876800"/>
            <a:ext cx="762000" cy="5222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are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55315" name="Text Box 20"/>
          <p:cNvSpPr/>
          <p:nvPr/>
        </p:nvSpPr>
        <p:spPr>
          <a:xfrm>
            <a:off x="6477000" y="3733800"/>
            <a:ext cx="762000" cy="5222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are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55316" name="Text Box 21"/>
          <p:cNvSpPr/>
          <p:nvPr/>
        </p:nvSpPr>
        <p:spPr>
          <a:xfrm>
            <a:off x="6324600" y="762000"/>
            <a:ext cx="2667000" cy="5222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play football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55317" name="Text Box 22"/>
          <p:cNvSpPr/>
          <p:nvPr/>
        </p:nvSpPr>
        <p:spPr>
          <a:xfrm>
            <a:off x="3733800" y="2728913"/>
            <a:ext cx="3505200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swim/go swimming</a:t>
            </a:r>
            <a:endParaRPr lang="en-US" altLang="zh-CN" sz="28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318" name="Text Box 23"/>
          <p:cNvSpPr/>
          <p:nvPr/>
        </p:nvSpPr>
        <p:spPr>
          <a:xfrm>
            <a:off x="4419600" y="5486400"/>
            <a:ext cx="2667000" cy="5222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play basketball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55319" name="Text Box 24"/>
          <p:cNvSpPr/>
          <p:nvPr/>
        </p:nvSpPr>
        <p:spPr>
          <a:xfrm>
            <a:off x="4419600" y="4252913"/>
            <a:ext cx="2667000" cy="5222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listen to music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78872" name="Text Box 25"/>
          <p:cNvSpPr>
            <a:spLocks noChangeArrowheads="1"/>
          </p:cNvSpPr>
          <p:nvPr/>
        </p:nvSpPr>
        <p:spPr bwMode="auto">
          <a:xfrm>
            <a:off x="152400" y="38100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1</a:t>
            </a:r>
          </a:p>
        </p:txBody>
      </p:sp>
      <p:sp>
        <p:nvSpPr>
          <p:cNvPr id="78873" name="Text Box 26"/>
          <p:cNvSpPr>
            <a:spLocks noChangeArrowheads="1"/>
          </p:cNvSpPr>
          <p:nvPr/>
        </p:nvSpPr>
        <p:spPr bwMode="auto">
          <a:xfrm>
            <a:off x="152400" y="480060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4</a:t>
            </a:r>
          </a:p>
        </p:txBody>
      </p:sp>
      <p:sp>
        <p:nvSpPr>
          <p:cNvPr id="78874" name="Text Box 27"/>
          <p:cNvSpPr>
            <a:spLocks noChangeArrowheads="1"/>
          </p:cNvSpPr>
          <p:nvPr/>
        </p:nvSpPr>
        <p:spPr bwMode="auto">
          <a:xfrm>
            <a:off x="152400" y="335280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3</a:t>
            </a:r>
          </a:p>
        </p:txBody>
      </p:sp>
      <p:sp>
        <p:nvSpPr>
          <p:cNvPr id="78875" name="Text Box 28"/>
          <p:cNvSpPr>
            <a:spLocks noChangeArrowheads="1"/>
          </p:cNvSpPr>
          <p:nvPr/>
        </p:nvSpPr>
        <p:spPr bwMode="auto">
          <a:xfrm>
            <a:off x="152400" y="198120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2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 fill="hold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 fill="hold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 fill="hold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 fill="hold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 fill="hold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 fill="hold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2" grpId="0" animBg="1"/>
      <p:bldP spid="55313" grpId="0" animBg="1"/>
      <p:bldP spid="55314" grpId="0" animBg="1"/>
      <p:bldP spid="55315" grpId="0" animBg="1"/>
      <p:bldP spid="55316" grpId="0" animBg="1"/>
      <p:bldP spid="55317" grpId="0" animBg="1"/>
      <p:bldP spid="55318" grpId="0" animBg="1"/>
      <p:bldP spid="553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4"/>
          <p:cNvSpPr>
            <a:spLocks noGrp="1"/>
          </p:cNvSpPr>
          <p:nvPr>
            <p:ph idx="1"/>
          </p:nvPr>
        </p:nvSpPr>
        <p:spPr>
          <a:xfrm>
            <a:off x="533400" y="685800"/>
            <a:ext cx="8153400" cy="5029200"/>
          </a:xfrm>
          <a:noFill/>
          <a:ln cap="flat" algn="ctr"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zh-CN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zh-CN" altLang="en-US" sz="2800" b="0" i="0" u="none" baseline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zh-CN" altLang="en-US" sz="2400" b="0" i="0" u="none" baseline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zh-CN" altLang="en-US" sz="2000" b="0" i="0" u="none" baseline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zh-CN" altLang="en-US" sz="2000" b="0" i="0" u="none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(    ) 6 </a:t>
            </a:r>
            <a:r>
              <a:rPr lang="en-US" altLang="zh-CN" sz="2800" kern="1200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Daming</a:t>
            </a:r>
            <a:r>
              <a:rPr lang="en-US" altLang="zh-CN" sz="2800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 is going to</a:t>
            </a:r>
            <a:r>
              <a:rPr lang="en-US" altLang="zh-CN" sz="2800" u="sng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       </a:t>
            </a:r>
            <a:r>
              <a:rPr lang="en-US" altLang="zh-CN" sz="2800" kern="1200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to</a:t>
            </a:r>
            <a:r>
              <a:rPr lang="en-US" altLang="zh-CN" sz="2800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 middle school.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          A go    B  going   C went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(    )7  What are you going to </a:t>
            </a:r>
            <a:r>
              <a:rPr lang="en-US" altLang="zh-CN" sz="2800" u="sng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      </a:t>
            </a:r>
            <a:r>
              <a:rPr lang="en-US" altLang="zh-CN" sz="2800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          A studying    B studied    C study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(    ) 8 We’re going to </a:t>
            </a:r>
            <a:r>
              <a:rPr lang="en-US" altLang="zh-CN" sz="2800" u="sng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     </a:t>
            </a:r>
            <a:r>
              <a:rPr lang="en-US" altLang="zh-CN" sz="2800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Chinese.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         A  speaking   B  spoke   C  speak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(    ) 9 Are you going to </a:t>
            </a:r>
            <a:r>
              <a:rPr lang="en-US" altLang="zh-CN" sz="2800" u="sng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     </a:t>
            </a:r>
            <a:r>
              <a:rPr lang="en-US" altLang="zh-CN" sz="2800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 football this afternoon?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         A  played   B  play   C  playing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(    ) 10 I am going to </a:t>
            </a:r>
            <a:r>
              <a:rPr lang="en-US" altLang="zh-CN" sz="2800" u="sng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     </a:t>
            </a:r>
            <a:r>
              <a:rPr lang="en-US" altLang="zh-CN" sz="2800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 an email to my friend.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kern="1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        A  send   B  sending   C  play</a:t>
            </a:r>
            <a:endParaRPr lang="en-US" altLang="zh-CN" sz="2800" dirty="0">
              <a:latin typeface="Comic Sans MS" panose="030F0702030302020204" pitchFamily="66" charset="0"/>
            </a:endParaRPr>
          </a:p>
        </p:txBody>
      </p:sp>
      <p:sp>
        <p:nvSpPr>
          <p:cNvPr id="57348" name="Text Box 5"/>
          <p:cNvSpPr/>
          <p:nvPr/>
        </p:nvSpPr>
        <p:spPr>
          <a:xfrm>
            <a:off x="685800" y="609600"/>
            <a:ext cx="609600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A</a:t>
            </a:r>
            <a:endParaRPr lang="en-US" altLang="zh-CN" sz="36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349" name="Text Box 6"/>
          <p:cNvSpPr/>
          <p:nvPr/>
        </p:nvSpPr>
        <p:spPr>
          <a:xfrm>
            <a:off x="685800" y="1600200"/>
            <a:ext cx="609600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C</a:t>
            </a:r>
            <a:endParaRPr lang="en-US" altLang="zh-CN" sz="36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350" name="Text Box 7"/>
          <p:cNvSpPr/>
          <p:nvPr/>
        </p:nvSpPr>
        <p:spPr>
          <a:xfrm>
            <a:off x="685800" y="2438400"/>
            <a:ext cx="609600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C</a:t>
            </a:r>
            <a:endParaRPr lang="en-US" altLang="zh-CN" sz="36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351" name="Text Box 8"/>
          <p:cNvSpPr/>
          <p:nvPr/>
        </p:nvSpPr>
        <p:spPr>
          <a:xfrm>
            <a:off x="685800" y="3505200"/>
            <a:ext cx="609600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B</a:t>
            </a:r>
            <a:endParaRPr lang="en-US" altLang="zh-CN" sz="36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352" name="Text Box 9"/>
          <p:cNvSpPr/>
          <p:nvPr/>
        </p:nvSpPr>
        <p:spPr>
          <a:xfrm>
            <a:off x="762000" y="4724400"/>
            <a:ext cx="609600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A</a:t>
            </a:r>
            <a:endParaRPr lang="en-US" altLang="zh-CN" sz="36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 fill="hold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 fill="hold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 fill="hold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/>
      <p:bldP spid="57349" grpId="0" animBg="1"/>
      <p:bldP spid="57350" grpId="0" animBg="1"/>
      <p:bldP spid="57351" grpId="0" animBg="1"/>
      <p:bldP spid="5735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xfrm>
            <a:off x="148853" y="476672"/>
            <a:ext cx="8964612" cy="1143001"/>
          </a:xfrm>
          <a:ln cap="flat" algn="ctr"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eaLnBrk="1" hangingPunct="1"/>
            <a:r>
              <a:rPr lang="zh-CN" altLang="en-US" dirty="0" smtClean="0"/>
              <a:t>请同学们谈一谈自己对未来中学生活的打算：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100392" cy="4536504"/>
          </a:xfrm>
          <a:noFill/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zh-CN" altLang="en-US" sz="2000" dirty="0" smtClean="0">
                <a:solidFill>
                  <a:srgbClr val="3333CC"/>
                </a:solidFill>
              </a:rPr>
              <a:t>1. </a:t>
            </a:r>
            <a:r>
              <a:rPr lang="zh-CN" altLang="en-US" sz="2000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How will you go to school, by bike, by bus or on </a:t>
            </a:r>
            <a:r>
              <a:rPr lang="en-US" altLang="zh-CN" sz="2000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2000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foot?</a:t>
            </a:r>
            <a:r>
              <a:rPr lang="zh-CN" altLang="en-US" sz="2000" dirty="0" smtClean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zh-CN" altLang="en-US" sz="2000" dirty="0" smtClean="0">
                <a:latin typeface="Times New Roman" panose="02020603050405020304" pitchFamily="18" charset="0"/>
              </a:rPr>
              <a:t>    I will go to school </a:t>
            </a:r>
            <a:r>
              <a:rPr lang="zh-CN" altLang="en-US" sz="2000" u="sng" dirty="0" smtClean="0">
                <a:latin typeface="Times New Roman" panose="02020603050405020304" pitchFamily="18" charset="0"/>
              </a:rPr>
              <a:t>          .</a:t>
            </a:r>
            <a:endParaRPr lang="zh-CN" altLang="en-US" sz="2000" dirty="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zh-CN" altLang="en-US" sz="2000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2. When are you going to get up in middle school?</a:t>
            </a:r>
          </a:p>
          <a:p>
            <a:pPr eaLnBrk="1" hangingPunct="1">
              <a:buFontTx/>
              <a:buNone/>
            </a:pPr>
            <a:r>
              <a:rPr lang="zh-CN" altLang="en-US" sz="2000" dirty="0" smtClean="0">
                <a:latin typeface="Times New Roman" panose="02020603050405020304" pitchFamily="18" charset="0"/>
              </a:rPr>
              <a:t>    I </a:t>
            </a:r>
            <a:r>
              <a:rPr lang="en-US" altLang="zh-CN" sz="2000" dirty="0" smtClean="0">
                <a:latin typeface="Times New Roman" panose="02020603050405020304" pitchFamily="18" charset="0"/>
              </a:rPr>
              <a:t>am</a:t>
            </a:r>
            <a:r>
              <a:rPr lang="zh-CN" altLang="en-US" sz="2000" dirty="0" smtClean="0">
                <a:latin typeface="Times New Roman" panose="02020603050405020304" pitchFamily="18" charset="0"/>
              </a:rPr>
              <a:t> going to </a:t>
            </a:r>
            <a:r>
              <a:rPr lang="en-US" altLang="zh-CN" sz="2000" dirty="0" smtClean="0">
                <a:latin typeface="Times New Roman" panose="02020603050405020304" pitchFamily="18" charset="0"/>
              </a:rPr>
              <a:t>get up at</a:t>
            </a:r>
            <a:r>
              <a:rPr lang="zh-CN" altLang="en-US" sz="2000" u="sng" dirty="0" smtClean="0">
                <a:latin typeface="Times New Roman" panose="02020603050405020304" pitchFamily="18" charset="0"/>
              </a:rPr>
              <a:t>         .</a:t>
            </a:r>
            <a:endParaRPr lang="zh-CN" altLang="en-US" sz="2000" dirty="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zh-CN" altLang="en-US" sz="2000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3. What are you going to study in middle school?</a:t>
            </a:r>
          </a:p>
          <a:p>
            <a:pPr eaLnBrk="1" hangingPunct="1">
              <a:buFontTx/>
              <a:buNone/>
            </a:pPr>
            <a:r>
              <a:rPr lang="zh-CN" altLang="en-US" sz="2000" dirty="0" smtClean="0">
                <a:latin typeface="Times New Roman" panose="02020603050405020304" pitchFamily="18" charset="0"/>
              </a:rPr>
              <a:t>     I am going to</a:t>
            </a:r>
            <a:r>
              <a:rPr lang="en-US" altLang="zh-CN" sz="2000" dirty="0" smtClean="0">
                <a:latin typeface="Times New Roman" panose="02020603050405020304" pitchFamily="18" charset="0"/>
              </a:rPr>
              <a:t> study</a:t>
            </a:r>
            <a:r>
              <a:rPr lang="zh-CN" altLang="en-US" sz="2000" dirty="0" smtClean="0">
                <a:latin typeface="Times New Roman" panose="02020603050405020304" pitchFamily="18" charset="0"/>
              </a:rPr>
              <a:t> </a:t>
            </a:r>
            <a:r>
              <a:rPr lang="zh-CN" altLang="en-US" sz="2000" u="sng" dirty="0" smtClean="0">
                <a:latin typeface="Times New Roman" panose="02020603050405020304" pitchFamily="18" charset="0"/>
              </a:rPr>
              <a:t>      </a:t>
            </a:r>
            <a:r>
              <a:rPr lang="zh-CN" altLang="en-US" sz="2000" dirty="0" smtClean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zh-CN" altLang="en-US" sz="2000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4. W</a:t>
            </a:r>
            <a:r>
              <a:rPr lang="en-US" altLang="zh-CN" sz="2000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hat</a:t>
            </a:r>
            <a:r>
              <a:rPr lang="zh-CN" altLang="en-US" sz="2000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 middle school do you want to go?</a:t>
            </a:r>
          </a:p>
          <a:p>
            <a:pPr eaLnBrk="1" hangingPunct="1">
              <a:buFontTx/>
              <a:buNone/>
            </a:pPr>
            <a:r>
              <a:rPr lang="zh-CN" altLang="en-US" sz="2000" dirty="0" smtClean="0">
                <a:latin typeface="Times New Roman" panose="02020603050405020304" pitchFamily="18" charset="0"/>
              </a:rPr>
              <a:t>     I am going to</a:t>
            </a:r>
            <a:r>
              <a:rPr lang="en-US" altLang="zh-CN" sz="2000" dirty="0" smtClean="0">
                <a:latin typeface="Times New Roman" panose="02020603050405020304" pitchFamily="18" charset="0"/>
              </a:rPr>
              <a:t> go to</a:t>
            </a:r>
            <a:r>
              <a:rPr lang="zh-CN" altLang="en-US" sz="2000" dirty="0" smtClean="0">
                <a:latin typeface="Times New Roman" panose="02020603050405020304" pitchFamily="18" charset="0"/>
              </a:rPr>
              <a:t> </a:t>
            </a:r>
            <a:r>
              <a:rPr lang="zh-CN" altLang="en-US" sz="2000" u="sng" dirty="0" smtClean="0">
                <a:latin typeface="Times New Roman" panose="02020603050405020304" pitchFamily="18" charset="0"/>
              </a:rPr>
              <a:t>            .</a:t>
            </a:r>
            <a:endParaRPr lang="zh-CN" altLang="en-US" sz="2000" dirty="0" smtClean="0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" dur="1000" fill="hold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文本框 8"/>
          <p:cNvSpPr/>
          <p:nvPr/>
        </p:nvSpPr>
        <p:spPr>
          <a:xfrm>
            <a:off x="752475" y="1019175"/>
            <a:ext cx="7637463" cy="650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800">
                <a:solidFill>
                  <a:srgbClr val="272727"/>
                </a:solidFill>
                <a:latin typeface="黑体" panose="02010609060101010101" charset="-122"/>
                <a:ea typeface="黑体" panose="02010609060101010101" charset="-122"/>
              </a:rPr>
              <a:t>即将毕业了，用我们的歌声跟大家告别吧！</a:t>
            </a:r>
          </a:p>
        </p:txBody>
      </p:sp>
      <p:sp>
        <p:nvSpPr>
          <p:cNvPr id="61443" name="内容占位符 2"/>
          <p:cNvSpPr>
            <a:spLocks noGrp="1"/>
          </p:cNvSpPr>
          <p:nvPr/>
        </p:nvSpPr>
        <p:spPr>
          <a:xfrm>
            <a:off x="501650" y="1844824"/>
            <a:ext cx="8140700" cy="44021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noAutofit/>
          </a:bodyPr>
          <a:lstStyle/>
          <a:p>
            <a:pPr algn="ctr"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 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Goodbye, my friend</a:t>
            </a:r>
            <a:r>
              <a:rPr lang="en-US" altLang="zh-CN" sz="600" b="1" dirty="0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endParaRPr lang="en-US" altLang="zh-CN" sz="100" b="1" dirty="0">
              <a:solidFill>
                <a:srgbClr val="7030A0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spcAft>
                <a:spcPts val="1000"/>
              </a:spcAft>
              <a:buFont typeface="Arial" panose="020B0604020202020204" pitchFamily="34" charset="0"/>
              <a:buNone/>
            </a:pPr>
            <a:endParaRPr lang="en-US" altLang="zh-CN" sz="100" b="1" dirty="0">
              <a:solidFill>
                <a:srgbClr val="7030A0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altLang="zh-CN" sz="600" b="1" dirty="0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Goodbye,goodbye,my</a:t>
            </a:r>
            <a:r>
              <a:rPr lang="en-US" altLang="zh-CN" sz="2800" b="1" dirty="0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friend.It's</a:t>
            </a:r>
            <a:r>
              <a:rPr lang="en-US" altLang="zh-CN" sz="2800" b="1" dirty="0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 nearly the</a:t>
            </a:r>
            <a:r>
              <a:rPr lang="en-US" altLang="zh-CN" sz="2800" b="1" dirty="0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  <a:hlinkClick r:id="" action="ppaction://hlinkshowjump?jump=nextslide"/>
              </a:rPr>
              <a:t> </a:t>
            </a:r>
            <a:r>
              <a:rPr lang="en-US" altLang="zh-CN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end,the</a:t>
            </a:r>
            <a:r>
              <a:rPr lang="en-US" altLang="zh-CN" sz="2800" b="1" dirty="0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 end.</a:t>
            </a:r>
            <a:endParaRPr lang="en-US" altLang="zh-CN" sz="600" b="1" dirty="0">
              <a:solidFill>
                <a:srgbClr val="7030A0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Good luck, good luck to </a:t>
            </a:r>
            <a:r>
              <a:rPr lang="en-US" altLang="zh-CN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you!Good</a:t>
            </a:r>
            <a:r>
              <a:rPr lang="en-US" altLang="zh-CN" sz="2800" b="1" dirty="0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 luck, good luck to you!</a:t>
            </a:r>
            <a:endParaRPr lang="en-US" altLang="zh-CN" sz="600" b="1" dirty="0">
              <a:solidFill>
                <a:srgbClr val="7030A0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                    </a:t>
            </a:r>
            <a:r>
              <a:rPr lang="en-US" altLang="zh-CN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Goodbye,goodbye,my</a:t>
            </a:r>
            <a:r>
              <a:rPr lang="en-US" altLang="zh-CN" sz="2800" b="1" dirty="0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 friend.</a:t>
            </a:r>
            <a:endParaRPr lang="en-US" altLang="zh-CN" sz="600" b="1" dirty="0">
              <a:solidFill>
                <a:srgbClr val="7030A0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微软雅黑" panose="020B0503020204020204" pitchFamily="34" charset="-122"/>
              <a:hlinkClick r:id="" action="ppaction://hlinkshowjump?jump=nextslide"/>
            </a:endParaRPr>
          </a:p>
          <a:p>
            <a:pPr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                    It's nearly the </a:t>
            </a:r>
            <a:r>
              <a:rPr lang="en-US" altLang="zh-CN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end,the</a:t>
            </a:r>
            <a:r>
              <a:rPr lang="en-US" altLang="zh-CN" sz="2800" b="1" dirty="0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 end.</a:t>
            </a:r>
            <a:endParaRPr lang="en-US" altLang="zh-CN" sz="600" b="1" dirty="0">
              <a:solidFill>
                <a:srgbClr val="7030A0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                    Wishing you happiness every day.</a:t>
            </a:r>
            <a:endParaRPr lang="en-US" altLang="zh-CN" sz="600" b="1" dirty="0">
              <a:solidFill>
                <a:srgbClr val="7030A0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微软雅黑" panose="020B0503020204020204" pitchFamily="34" charset="-122"/>
              <a:hlinkClick r:id="" action="ppaction://hlinkshowjump?jump=nextslide"/>
            </a:endParaRPr>
          </a:p>
          <a:p>
            <a:pPr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                    Wishing you happiness every day.</a:t>
            </a:r>
            <a:endParaRPr lang="en-US" altLang="zh-CN" sz="600" b="1" dirty="0">
              <a:solidFill>
                <a:srgbClr val="7030A0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spcAft>
                <a:spcPts val="1000"/>
              </a:spcAft>
              <a:buFont typeface="Arial" panose="020B0604020202020204" pitchFamily="34" charset="0"/>
              <a:buNone/>
            </a:pPr>
            <a:endParaRPr lang="en-US" altLang="zh-CN" sz="600" b="1" dirty="0">
              <a:solidFill>
                <a:srgbClr val="7030A0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 fill="hold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nimBg="1"/>
      <p:bldP spid="6144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96188" y="5229225"/>
            <a:ext cx="129381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4" name="文本占位符 2"/>
          <p:cNvSpPr txBox="1"/>
          <p:nvPr/>
        </p:nvSpPr>
        <p:spPr bwMode="auto">
          <a:xfrm>
            <a:off x="827088" y="908050"/>
            <a:ext cx="6192837" cy="7921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幼圆" panose="02010509060101010101" pitchFamily="49" charset="-122"/>
              </a:rPr>
              <a:t>Homework </a:t>
            </a:r>
            <a:endParaRPr lang="zh-CN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幼圆" panose="02010509060101010101" pitchFamily="49" charset="-122"/>
            </a:endParaRPr>
          </a:p>
        </p:txBody>
      </p:sp>
      <p:sp>
        <p:nvSpPr>
          <p:cNvPr id="82951" name="Rectangle 1"/>
          <p:cNvSpPr>
            <a:spLocks noChangeArrowheads="1"/>
          </p:cNvSpPr>
          <p:nvPr/>
        </p:nvSpPr>
        <p:spPr bwMode="auto">
          <a:xfrm>
            <a:off x="927100" y="2338388"/>
            <a:ext cx="8269288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en-US" altLang="zh-CN" sz="3200" b="1" dirty="0">
                <a:solidFill>
                  <a:srgbClr val="7030A0"/>
                </a:solidFill>
                <a:latin typeface="宋体" panose="02010600030101010101" pitchFamily="2" charset="-122"/>
              </a:rPr>
              <a:t>1.Read the text correctly and fluently.</a:t>
            </a:r>
            <a:br>
              <a:rPr lang="en-US" altLang="zh-CN" sz="3200" b="1" dirty="0">
                <a:solidFill>
                  <a:srgbClr val="7030A0"/>
                </a:solidFill>
                <a:latin typeface="宋体" panose="02010600030101010101" pitchFamily="2" charset="-122"/>
              </a:rPr>
            </a:br>
            <a:r>
              <a:rPr lang="en-US" altLang="zh-CN" sz="3200" b="1" dirty="0">
                <a:solidFill>
                  <a:srgbClr val="7030A0"/>
                </a:solidFill>
                <a:latin typeface="宋体" panose="02010600030101010101" pitchFamily="2" charset="-122"/>
              </a:rPr>
              <a:t>2.T</a:t>
            </a:r>
            <a:r>
              <a:rPr lang="en-US" altLang="zh-CN" sz="3200" b="1" dirty="0">
                <a:solidFill>
                  <a:srgbClr val="7030A0"/>
                </a:solidFill>
                <a:latin typeface="宋体" panose="02010600030101010101" pitchFamily="2" charset="-122"/>
                <a:sym typeface="幼圆" panose="02010509060101010101" pitchFamily="49" charset="-122"/>
              </a:rPr>
              <a:t>alk about your summer holiday with your classmates.</a:t>
            </a:r>
          </a:p>
        </p:txBody>
      </p:sp>
      <p:sp>
        <p:nvSpPr>
          <p:cNvPr id="82952" name="五角星 11"/>
          <p:cNvSpPr>
            <a:spLocks noChangeArrowheads="1"/>
          </p:cNvSpPr>
          <p:nvPr/>
        </p:nvSpPr>
        <p:spPr bwMode="auto">
          <a:xfrm>
            <a:off x="638175" y="2874963"/>
            <a:ext cx="287338" cy="288925"/>
          </a:xfrm>
          <a:prstGeom prst="star5">
            <a:avLst/>
          </a:prstGeom>
          <a:solidFill>
            <a:srgbClr val="FF0000"/>
          </a:solidFill>
          <a:ln w="25400" cap="flat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  <p:sp>
        <p:nvSpPr>
          <p:cNvPr id="63498" name="Rectangle 11"/>
          <p:cNvSpPr/>
          <p:nvPr/>
        </p:nvSpPr>
        <p:spPr bwMode="auto">
          <a:xfrm>
            <a:off x="6432550" y="6118225"/>
            <a:ext cx="1174750" cy="4540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/>
          <a:lstStyle/>
          <a:p>
            <a:pPr algn="ctr" eaLnBrk="0" hangingPunct="0"/>
            <a:r>
              <a:rPr lang="en-US" altLang="zh-CN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幼圆" panose="02010509060101010101" pitchFamily="49" charset="-122"/>
              </a:rPr>
              <a:t>close</a:t>
            </a:r>
            <a:endParaRPr lang="zh-CN" altLang="en-US" sz="3200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ea typeface="幼圆" panose="02010509060101010101" pitchFamily="49" charset="-122"/>
            </a:endParaRPr>
          </a:p>
        </p:txBody>
      </p:sp>
      <p:pic>
        <p:nvPicPr>
          <p:cNvPr id="82956" name="New pictur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528300" y="10858500"/>
            <a:ext cx="3556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标题 1"/>
          <p:cNvSpPr>
            <a:spLocks noGrp="1" noChangeArrowheads="1"/>
          </p:cNvSpPr>
          <p:nvPr>
            <p:ph type="title"/>
          </p:nvPr>
        </p:nvSpPr>
        <p:spPr>
          <a:xfrm>
            <a:off x="558304" y="764704"/>
            <a:ext cx="8008937" cy="685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600" i="1" dirty="0" smtClean="0">
                <a:solidFill>
                  <a:srgbClr val="7030A0"/>
                </a:solidFill>
              </a:rPr>
              <a:t>Learning Aims</a:t>
            </a:r>
            <a:r>
              <a:rPr lang="zh-CN" altLang="en-US" sz="3600" b="1" i="1" dirty="0" smtClean="0">
                <a:solidFill>
                  <a:srgbClr val="FF0000"/>
                </a:solidFill>
              </a:rPr>
              <a:t>学习目标</a:t>
            </a:r>
          </a:p>
        </p:txBody>
      </p:sp>
      <p:cxnSp>
        <p:nvCxnSpPr>
          <p:cNvPr id="66564" name="直接连接符 4"/>
          <p:cNvCxnSpPr>
            <a:cxnSpLocks noChangeShapeType="1"/>
          </p:cNvCxnSpPr>
          <p:nvPr/>
        </p:nvCxnSpPr>
        <p:spPr bwMode="auto">
          <a:xfrm>
            <a:off x="527050" y="1555750"/>
            <a:ext cx="3324225" cy="0"/>
          </a:xfrm>
          <a:prstGeom prst="line">
            <a:avLst/>
          </a:prstGeom>
          <a:noFill/>
          <a:ln w="38100" algn="ctr">
            <a:solidFill>
              <a:srgbClr val="3399F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565" name="文本框 1"/>
          <p:cNvSpPr>
            <a:spLocks noChangeArrowheads="1"/>
          </p:cNvSpPr>
          <p:nvPr/>
        </p:nvSpPr>
        <p:spPr bwMode="auto">
          <a:xfrm>
            <a:off x="352425" y="1555750"/>
            <a:ext cx="843915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5725">
              <a:lnSpc>
                <a:spcPct val="150000"/>
              </a:lnSpc>
              <a:buSzPct val="70000"/>
            </a:pPr>
            <a:r>
              <a:rPr lang="en-US" altLang="zh-CN" sz="3200" b="1" dirty="0">
                <a:solidFill>
                  <a:srgbClr val="5F5F5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1. </a:t>
            </a:r>
            <a:r>
              <a:rPr lang="zh-CN" altLang="zh-CN" sz="3200" b="1" dirty="0">
                <a:solidFill>
                  <a:srgbClr val="5F5F5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会</a:t>
            </a:r>
            <a:r>
              <a:rPr lang="en-US" altLang="zh-CN" sz="3200" b="1" dirty="0" err="1">
                <a:solidFill>
                  <a:srgbClr val="5F5F5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听、说、读、写单词middle</a:t>
            </a:r>
            <a:r>
              <a:rPr lang="en-US" altLang="zh-CN" sz="3200" b="1" dirty="0">
                <a:solidFill>
                  <a:srgbClr val="5F5F5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, speech, classmate, leave, September, excited, geography, </a:t>
            </a:r>
            <a:r>
              <a:rPr lang="en-US" altLang="zh-CN" sz="3200" b="1" dirty="0" err="1">
                <a:solidFill>
                  <a:srgbClr val="5F5F5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same,</a:t>
            </a:r>
            <a:r>
              <a:rPr lang="en-US" altLang="zh-CN" sz="3200" b="1" dirty="0" err="1">
                <a:solidFill>
                  <a:srgbClr val="5F5F5F"/>
                </a:solidFill>
                <a:latin typeface="幼圆" panose="02010509060101010101" pitchFamily="49" charset="-122"/>
                <a:ea typeface="幼圆" panose="02010509060101010101" pitchFamily="49" charset="-122"/>
                <a:sym typeface="幼圆" panose="02010509060101010101" pitchFamily="49" charset="-122"/>
              </a:rPr>
              <a:t>spoke,little</a:t>
            </a:r>
            <a:r>
              <a:rPr lang="en-US" altLang="zh-CN" sz="3200" b="1" dirty="0">
                <a:solidFill>
                  <a:srgbClr val="5F5F5F"/>
                </a:solidFill>
                <a:latin typeface="幼圆" panose="02010509060101010101" pitchFamily="49" charset="-122"/>
                <a:ea typeface="幼圆" panose="02010509060101010101" pitchFamily="49" charset="-122"/>
                <a:sym typeface="幼圆" panose="02010509060101010101" pitchFamily="49" charset="-122"/>
              </a:rPr>
              <a:t>,</a:t>
            </a:r>
            <a:r>
              <a:rPr lang="en-US" altLang="zh-CN" sz="3200" b="1" dirty="0">
                <a:solidFill>
                  <a:srgbClr val="5F5F5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keep on, </a:t>
            </a:r>
            <a:r>
              <a:rPr lang="en-US" altLang="zh-CN" sz="3200" b="1" dirty="0" err="1">
                <a:solidFill>
                  <a:srgbClr val="5F5F5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practise</a:t>
            </a:r>
            <a:r>
              <a:rPr lang="en-US" altLang="zh-CN" sz="3200" b="1" dirty="0">
                <a:solidFill>
                  <a:srgbClr val="5F5F5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;</a:t>
            </a:r>
            <a:endParaRPr lang="en-US" altLang="zh-CN" sz="3200" b="1" dirty="0"/>
          </a:p>
        </p:txBody>
      </p:sp>
      <p:sp>
        <p:nvSpPr>
          <p:cNvPr id="30726" name="文本框 2"/>
          <p:cNvSpPr/>
          <p:nvPr/>
        </p:nvSpPr>
        <p:spPr>
          <a:xfrm>
            <a:off x="527050" y="4665663"/>
            <a:ext cx="7815263" cy="1568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5F5F5F"/>
                </a:solidFill>
                <a:latin typeface="幼圆" panose="02010509060101010101" pitchFamily="49" charset="-122"/>
              </a:rPr>
              <a:t>2.</a:t>
            </a:r>
            <a:r>
              <a:rPr lang="zh-CN" altLang="en-US" sz="3200" b="1" dirty="0">
                <a:solidFill>
                  <a:srgbClr val="5F5F5F"/>
                </a:solidFill>
                <a:latin typeface="幼圆" panose="02010509060101010101" pitchFamily="49" charset="-122"/>
              </a:rPr>
              <a:t>会运用</a:t>
            </a:r>
            <a:r>
              <a:rPr lang="en-US" altLang="zh-CN" sz="3200" b="1" dirty="0">
                <a:solidFill>
                  <a:srgbClr val="5F5F5F"/>
                </a:solidFill>
                <a:latin typeface="Arial Black" panose="020B0A04020102020204" pitchFamily="34" charset="0"/>
              </a:rPr>
              <a:t>“</a:t>
            </a:r>
            <a:r>
              <a:rPr lang="en-US" altLang="zh-CN" sz="3200" b="1" dirty="0">
                <a:solidFill>
                  <a:srgbClr val="5F5F5F"/>
                </a:solidFill>
                <a:latin typeface="幼圆" panose="02010509060101010101" pitchFamily="49" charset="-122"/>
              </a:rPr>
              <a:t>be going to</a:t>
            </a:r>
            <a:r>
              <a:rPr lang="en-US" altLang="zh-CN" sz="3200" b="1" dirty="0">
                <a:solidFill>
                  <a:srgbClr val="5F5F5F"/>
                </a:solidFill>
                <a:latin typeface="Arial Black" panose="020B0A04020102020204" pitchFamily="34" charset="0"/>
              </a:rPr>
              <a:t>”</a:t>
            </a:r>
            <a:r>
              <a:rPr lang="zh-CN" altLang="en-US" sz="3200" b="1" dirty="0">
                <a:solidFill>
                  <a:srgbClr val="5F5F5F"/>
                </a:solidFill>
                <a:latin typeface="幼圆" panose="02010509060101010101" pitchFamily="49" charset="-122"/>
              </a:rPr>
              <a:t>结构表达将来发生的事情，学会用所学句型与人交流。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25450" y="855663"/>
            <a:ext cx="8291513" cy="70008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3600" b="1" i="1" dirty="0" smtClean="0">
                <a:solidFill>
                  <a:srgbClr val="FF0000"/>
                </a:solidFill>
              </a:rPr>
              <a:t>自学指导一</a:t>
            </a:r>
          </a:p>
        </p:txBody>
      </p:sp>
      <p:cxnSp>
        <p:nvCxnSpPr>
          <p:cNvPr id="67587" name="直接连接符 4"/>
          <p:cNvCxnSpPr>
            <a:cxnSpLocks noChangeShapeType="1"/>
          </p:cNvCxnSpPr>
          <p:nvPr/>
        </p:nvCxnSpPr>
        <p:spPr bwMode="auto">
          <a:xfrm>
            <a:off x="527050" y="1555750"/>
            <a:ext cx="3324225" cy="0"/>
          </a:xfrm>
          <a:prstGeom prst="line">
            <a:avLst/>
          </a:prstGeom>
          <a:noFill/>
          <a:ln w="38100" algn="ctr">
            <a:solidFill>
              <a:srgbClr val="3399F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2" name="文本框 2"/>
          <p:cNvSpPr/>
          <p:nvPr/>
        </p:nvSpPr>
        <p:spPr>
          <a:xfrm>
            <a:off x="527050" y="1808163"/>
            <a:ext cx="8780463" cy="3508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5F5F5F"/>
                </a:solidFill>
              </a:rPr>
              <a:t> </a:t>
            </a:r>
            <a:r>
              <a:rPr lang="en-US" altLang="zh-CN" sz="3200" dirty="0">
                <a:solidFill>
                  <a:srgbClr val="7030A0"/>
                </a:solidFill>
              </a:rPr>
              <a:t>Listen to the</a:t>
            </a:r>
            <a:r>
              <a:rPr lang="en-US" altLang="zh-CN" sz="3200" dirty="0">
                <a:solidFill>
                  <a:srgbClr val="7030A0"/>
                </a:solidFill>
                <a:sym typeface="幼圆" panose="02010509060101010101" pitchFamily="49" charset="-122"/>
              </a:rPr>
              <a:t> activity 1 of P56 and think</a:t>
            </a:r>
            <a:r>
              <a:rPr lang="zh-CN" altLang="en-US" sz="3200" dirty="0">
                <a:solidFill>
                  <a:srgbClr val="7030A0"/>
                </a:solidFill>
                <a:sym typeface="幼圆" panose="02010509060101010101" pitchFamily="49" charset="-122"/>
              </a:rPr>
              <a:t>，</a:t>
            </a:r>
            <a:endParaRPr lang="en-US" altLang="zh-CN" sz="3200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03030"/>
                </a:solidFill>
                <a:latin typeface="Tempus Sans ITC" panose="04020404030D07020202" pitchFamily="82" charset="0"/>
                <a:sym typeface="幼圆" panose="02010509060101010101" pitchFamily="49" charset="-122"/>
              </a:rPr>
              <a:t>1. Which middle school is Sam going to?</a:t>
            </a:r>
            <a:endParaRPr lang="zh-CN" altLang="zh-CN" sz="3200" dirty="0">
              <a:solidFill>
                <a:srgbClr val="303030"/>
              </a:solidFill>
              <a:latin typeface="Tempus Sans ITC" panose="04020404030D07020202" pitchFamily="82" charset="0"/>
            </a:endParaRPr>
          </a:p>
          <a:p>
            <a:pPr>
              <a:lnSpc>
                <a:spcPct val="150000"/>
              </a:lnSpc>
            </a:pPr>
            <a:endParaRPr lang="en-US" altLang="zh-CN" sz="3200" dirty="0">
              <a:solidFill>
                <a:srgbClr val="5F5F5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03030"/>
                </a:solidFill>
                <a:latin typeface="Tempus Sans ITC" panose="04020404030D07020202" pitchFamily="82" charset="0"/>
                <a:sym typeface="幼圆" panose="02010509060101010101" pitchFamily="49" charset="-122"/>
              </a:rPr>
              <a:t>2. Which middle school is </a:t>
            </a:r>
            <a:r>
              <a:rPr lang="en-US" altLang="zh-CN" sz="2800" dirty="0" err="1">
                <a:solidFill>
                  <a:srgbClr val="303030"/>
                </a:solidFill>
                <a:latin typeface="Tempus Sans ITC" panose="04020404030D07020202" pitchFamily="82" charset="0"/>
                <a:sym typeface="幼圆" panose="02010509060101010101" pitchFamily="49" charset="-122"/>
              </a:rPr>
              <a:t>Daming</a:t>
            </a:r>
            <a:r>
              <a:rPr lang="en-US" altLang="zh-CN" sz="2800" dirty="0">
                <a:solidFill>
                  <a:srgbClr val="303030"/>
                </a:solidFill>
                <a:latin typeface="Tempus Sans ITC" panose="04020404030D07020202" pitchFamily="82" charset="0"/>
                <a:sym typeface="幼圆" panose="02010509060101010101" pitchFamily="49" charset="-122"/>
              </a:rPr>
              <a:t> going to?</a:t>
            </a:r>
            <a:endParaRPr lang="zh-CN" altLang="zh-CN" sz="2800" dirty="0">
              <a:solidFill>
                <a:srgbClr val="303030"/>
              </a:solidFill>
              <a:latin typeface="Tempus Sans ITC" panose="04020404030D07020202" pitchFamily="82" charset="0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solidFill>
                <a:srgbClr val="5F5F5F"/>
              </a:solidFill>
            </a:endParaRPr>
          </a:p>
        </p:txBody>
      </p:sp>
      <p:sp>
        <p:nvSpPr>
          <p:cNvPr id="32773" name="矩形 10"/>
          <p:cNvSpPr/>
          <p:nvPr/>
        </p:nvSpPr>
        <p:spPr>
          <a:xfrm>
            <a:off x="709613" y="3281363"/>
            <a:ext cx="5654675" cy="73818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empus Sans ITC" panose="04020404030D07020202" pitchFamily="82" charset="0"/>
              </a:rPr>
              <a:t>He is going to Lake Middle School.</a:t>
            </a:r>
            <a:endParaRPr lang="zh-CN" altLang="zh-CN" sz="2800" dirty="0">
              <a:solidFill>
                <a:srgbClr val="FF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2774" name="矩形 11"/>
          <p:cNvSpPr/>
          <p:nvPr/>
        </p:nvSpPr>
        <p:spPr>
          <a:xfrm>
            <a:off x="889000" y="5483225"/>
            <a:ext cx="5713413" cy="736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</a:rPr>
              <a:t> He is </a:t>
            </a:r>
            <a:r>
              <a:rPr lang="en-US" altLang="zh-CN" sz="2800" dirty="0">
                <a:solidFill>
                  <a:srgbClr val="FF0000"/>
                </a:solidFill>
                <a:latin typeface="Tempus Sans ITC" panose="04020404030D07020202" pitchFamily="82" charset="0"/>
              </a:rPr>
              <a:t>going to Park Middle School.</a:t>
            </a:r>
            <a:endParaRPr lang="zh-CN" altLang="zh-CN" sz="2800" dirty="0">
              <a:solidFill>
                <a:srgbClr val="FF0000"/>
              </a:solidFill>
              <a:latin typeface="Tempus Sans ITC" panose="04020404030D07020202" pitchFamily="82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 fill="hold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 fill="hold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  <p:bldP spid="327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68612" name="Picture 5" descr="DSCN38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381000"/>
            <a:ext cx="4064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3" name="Picture 6" descr="DSCN38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360000">
            <a:off x="457200" y="2819400"/>
            <a:ext cx="441960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4" name="Picture 7" descr="DSCN38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480000">
            <a:off x="4343400" y="2819400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Text Box 8"/>
          <p:cNvSpPr/>
          <p:nvPr/>
        </p:nvSpPr>
        <p:spPr>
          <a:xfrm>
            <a:off x="1143000" y="5791200"/>
            <a:ext cx="6629400" cy="7016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/>
              </a:rPr>
              <a:t> Primary School</a:t>
            </a:r>
            <a:endParaRPr lang="en-US" altLang="zh-CN" sz="4000" b="1"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 fill="hold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 fill="hold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6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/>
            <a:endParaRPr lang="zh-CN" altLang="en-US" smtClean="0"/>
          </a:p>
        </p:txBody>
      </p:sp>
      <p:pic>
        <p:nvPicPr>
          <p:cNvPr id="69635" name="Picture 3" descr="3420027_120027136034_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9636" name="Text Box 4"/>
          <p:cNvSpPr>
            <a:spLocks noChangeArrowheads="1"/>
          </p:cNvSpPr>
          <p:nvPr/>
        </p:nvSpPr>
        <p:spPr bwMode="auto">
          <a:xfrm>
            <a:off x="1676400" y="3962400"/>
            <a:ext cx="6640016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dirty="0">
                <a:latin typeface="Comic Sans MS" panose="030F0702030302020204" pitchFamily="66" charset="0"/>
              </a:rPr>
              <a:t>middle school</a:t>
            </a:r>
          </a:p>
          <a:p>
            <a:pPr>
              <a:spcBef>
                <a:spcPct val="50000"/>
              </a:spcBef>
            </a:pPr>
            <a:r>
              <a:rPr lang="zh-CN" altLang="en-US" sz="5400" dirty="0">
                <a:latin typeface="Comic Sans MS" panose="030F0702030302020204" pitchFamily="66" charset="0"/>
              </a:rPr>
              <a:t>中学</a:t>
            </a:r>
            <a:r>
              <a:rPr lang="zh-CN" altLang="en-US" sz="4400" dirty="0"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69637" name="Picture 16" descr="u=3075257492,3653653647&amp;fm=21&amp;gp=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4572000" cy="305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8" name="Picture 19" descr="2007041718353384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0"/>
            <a:ext cx="45720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9" name="Host Control  5133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98650" y="1668463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40" name="1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25450" y="855663"/>
            <a:ext cx="8291513" cy="70008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zh-CN" sz="3600" b="1" i="1" smtClean="0">
                <a:solidFill>
                  <a:srgbClr val="FF0000"/>
                </a:solidFill>
              </a:rPr>
              <a:t> </a:t>
            </a:r>
            <a:endParaRPr lang="en-US" altLang="zh-CN" sz="3600" b="1" i="1" smtClean="0">
              <a:solidFill>
                <a:srgbClr val="7030A0"/>
              </a:solidFill>
            </a:endParaRPr>
          </a:p>
        </p:txBody>
      </p:sp>
      <p:cxnSp>
        <p:nvCxnSpPr>
          <p:cNvPr id="70659" name="直接连接符 4"/>
          <p:cNvCxnSpPr>
            <a:cxnSpLocks noChangeShapeType="1"/>
          </p:cNvCxnSpPr>
          <p:nvPr/>
        </p:nvCxnSpPr>
        <p:spPr bwMode="auto">
          <a:xfrm>
            <a:off x="527050" y="1555750"/>
            <a:ext cx="3324225" cy="0"/>
          </a:xfrm>
          <a:prstGeom prst="line">
            <a:avLst/>
          </a:prstGeom>
          <a:noFill/>
          <a:ln w="38100" algn="ctr">
            <a:solidFill>
              <a:srgbClr val="3399F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0660" name="Picture 4" descr="12509334806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" y="949325"/>
            <a:ext cx="8002588" cy="330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Text Box 2"/>
          <p:cNvSpPr/>
          <p:nvPr/>
        </p:nvSpPr>
        <p:spPr>
          <a:xfrm>
            <a:off x="266700" y="4500563"/>
            <a:ext cx="8610600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5F5F5F"/>
                </a:solidFill>
                <a:latin typeface="Times New Roman" panose="02020603050405020304" pitchFamily="18" charset="0"/>
                <a:sym typeface="Wingdings" panose="05000000000000000000"/>
              </a:rPr>
              <a:t>You are going to go to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 middle school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8" name="Rectangle 9"/>
          <p:cNvSpPr/>
          <p:nvPr/>
        </p:nvSpPr>
        <p:spPr>
          <a:xfrm>
            <a:off x="6010275" y="4433888"/>
            <a:ext cx="2555875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5F5F5F"/>
                </a:solidFill>
                <a:latin typeface="Times New Roman" panose="02020603050405020304" pitchFamily="18" charset="0"/>
                <a:sym typeface="Wingdings" panose="05000000000000000000"/>
              </a:rPr>
              <a:t>this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/>
              </a:rPr>
              <a:t> September.</a:t>
            </a:r>
            <a:endParaRPr lang="en-US" altLang="zh-CN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9" name="Text Box 10"/>
          <p:cNvSpPr/>
          <p:nvPr/>
        </p:nvSpPr>
        <p:spPr>
          <a:xfrm>
            <a:off x="527050" y="5629275"/>
            <a:ext cx="5349875" cy="584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5F5F5F"/>
                </a:solidFill>
                <a:sym typeface="Wingdings" panose="05000000000000000000"/>
              </a:rPr>
              <a:t>Are you </a:t>
            </a:r>
            <a:r>
              <a:rPr lang="en-US" altLang="zh-CN" sz="3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CC"/>
                </a:solidFill>
                <a:sym typeface="Wingdings" panose="05000000000000000000"/>
              </a:rPr>
              <a:t>excited/ sad</a:t>
            </a:r>
            <a:r>
              <a:rPr lang="en-US" altLang="zh-CN" sz="3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5F5F5F"/>
                </a:solidFill>
                <a:sym typeface="Wingdings" panose="05000000000000000000"/>
              </a:rPr>
              <a:t>?</a:t>
            </a:r>
            <a:endParaRPr lang="en-US" altLang="zh-CN" sz="3200"/>
          </a:p>
        </p:txBody>
      </p:sp>
      <p:pic>
        <p:nvPicPr>
          <p:cNvPr id="70664" name="墨迹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55963" y="268288"/>
            <a:ext cx="2114550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5" name="墨迹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78400" y="2344738"/>
            <a:ext cx="503238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6" name="墨迹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3263" y="5072063"/>
            <a:ext cx="503237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 fill="hold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  <p:bldP spid="38918" grpId="0" animBg="1"/>
      <p:bldP spid="389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/>
        </p:nvSpPr>
        <p:spPr bwMode="auto">
          <a:xfrm>
            <a:off x="487363" y="15557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3600"/>
              <a:t>Listen to the paragraph</a:t>
            </a:r>
            <a:r>
              <a:rPr lang="en-US" altLang="zh-CN" sz="3600">
                <a:solidFill>
                  <a:srgbClr val="FF3399"/>
                </a:solidFill>
              </a:rPr>
              <a:t>1</a:t>
            </a:r>
            <a:r>
              <a:rPr lang="en-US" altLang="zh-CN" sz="3600"/>
              <a:t> and complete !</a:t>
            </a:r>
          </a:p>
        </p:txBody>
      </p:sp>
      <p:sp>
        <p:nvSpPr>
          <p:cNvPr id="71683" name="标题 1"/>
          <p:cNvSpPr>
            <a:spLocks noGrp="1" noChangeArrowheads="1"/>
          </p:cNvSpPr>
          <p:nvPr/>
        </p:nvSpPr>
        <p:spPr bwMode="auto">
          <a:xfrm>
            <a:off x="425450" y="855663"/>
            <a:ext cx="8291513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zh-CN" altLang="en-US" sz="3600" b="1" i="1">
                <a:solidFill>
                  <a:srgbClr val="7030A0"/>
                </a:solidFill>
                <a:latin typeface="Tempus Sans ITC" panose="04020404030D07020202" pitchFamily="82" charset="0"/>
                <a:ea typeface="幼圆" panose="02010509060101010101" pitchFamily="49" charset="-122"/>
              </a:rPr>
              <a:t>自学指导二</a:t>
            </a:r>
          </a:p>
        </p:txBody>
      </p:sp>
      <p:sp>
        <p:nvSpPr>
          <p:cNvPr id="40964" name="Rectangle 3"/>
          <p:cNvSpPr>
            <a:spLocks noGrp="1"/>
          </p:cNvSpPr>
          <p:nvPr/>
        </p:nvSpPr>
        <p:spPr>
          <a:xfrm>
            <a:off x="236538" y="2698750"/>
            <a:ext cx="9375775" cy="1828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lvl1pPr marL="357505" indent="-357505" algn="l" defTabSz="914400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"/>
              <a:defRPr kumimoji="0" lang="zh-CN" altLang="en-US" sz="2000" b="0" i="0" u="none" baseline="0">
                <a:solidFill>
                  <a:srgbClr val="9CB032"/>
                </a:solidFill>
                <a:latin typeface="+mn-lt"/>
                <a:ea typeface="+mn-ea"/>
                <a:cs typeface="+mn-cs"/>
              </a:defRPr>
            </a:lvl1pPr>
            <a:lvl2pPr marL="357505" indent="-357505" algn="l" defTabSz="914400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 "/>
              <a:defRPr kumimoji="0" lang="zh-CN" altLang="en-US" sz="1400" b="0" i="0" u="none" baseline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•"/>
              <a:defRPr kumimoji="0" lang="zh-CN" altLang="en-US" sz="2000" b="0" i="0" u="none" baseline="0">
                <a:solidFill>
                  <a:srgbClr val="7F7F7F"/>
                </a:solidFill>
                <a:latin typeface="+mn-lt"/>
                <a:ea typeface="+mn-ea"/>
              </a:defRPr>
            </a:lvl3pPr>
            <a:lvl4pPr marL="16002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•"/>
              <a:defRPr kumimoji="0" lang="zh-CN" altLang="en-US" sz="1800" b="0" i="0" u="none" baseline="0">
                <a:solidFill>
                  <a:srgbClr val="7F7F7F"/>
                </a:solidFill>
                <a:latin typeface="+mn-lt"/>
                <a:ea typeface="+mn-ea"/>
              </a:defRPr>
            </a:lvl4pPr>
            <a:lvl5pPr marL="20574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•"/>
              <a:defRPr kumimoji="0" lang="zh-CN" altLang="en-US" sz="1800" b="0" i="0" u="none" baseline="0">
                <a:solidFill>
                  <a:srgbClr val="7F7F7F"/>
                </a:solidFill>
                <a:latin typeface="+mn-lt"/>
                <a:ea typeface="+mn-ea"/>
              </a:defRPr>
            </a:lvl5pPr>
            <a:lvl6pPr marL="25146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pitchFamily="34" charset="0"/>
              <a:buChar char="•"/>
              <a:defRPr lang="zh-CN" altLang="en-US">
                <a:solidFill>
                  <a:srgbClr val="7F7F7F"/>
                </a:solidFill>
                <a:latin typeface="+mn-lt"/>
                <a:ea typeface="+mn-ea"/>
              </a:defRPr>
            </a:lvl6pPr>
            <a:lvl7pPr marL="2971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pitchFamily="34" charset="0"/>
              <a:buChar char="•"/>
              <a:defRPr lang="zh-CN" altLang="en-US">
                <a:solidFill>
                  <a:srgbClr val="7F7F7F"/>
                </a:solidFill>
                <a:latin typeface="+mn-lt"/>
                <a:ea typeface="+mn-ea"/>
              </a:defRPr>
            </a:lvl7pPr>
            <a:lvl8pPr marL="3429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pitchFamily="34" charset="0"/>
              <a:buChar char="•"/>
              <a:defRPr lang="zh-CN" altLang="en-US">
                <a:solidFill>
                  <a:srgbClr val="7F7F7F"/>
                </a:solidFill>
                <a:latin typeface="+mn-lt"/>
                <a:ea typeface="+mn-ea"/>
              </a:defRPr>
            </a:lvl8pPr>
            <a:lvl9pPr marL="3886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Calibri" panose="020F0502020204030204" pitchFamily="34" charset="0"/>
              <a:buChar char="•"/>
              <a:defRPr lang="zh-CN" altLang="en-US">
                <a:solidFill>
                  <a:srgbClr val="7F7F7F"/>
                </a:solidFill>
                <a:latin typeface="+mn-lt"/>
                <a:ea typeface="+mn-ea"/>
              </a:defRPr>
            </a:lvl9pPr>
          </a:lstStyle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zh-CN" sz="3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/>
              </a:rPr>
              <a:t> Dear __________ , we’re going to leave our primary </a:t>
            </a:r>
            <a:r>
              <a:rPr lang="en-US" altLang="zh-CN" sz="3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/>
              </a:rPr>
              <a:t>school soon and  start _________   this September. </a:t>
            </a:r>
            <a:r>
              <a:rPr lang="en-US" altLang="zh-CN" sz="3200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/>
              </a:rPr>
              <a:t>I’m_______and</a:t>
            </a:r>
            <a:r>
              <a:rPr lang="en-US" altLang="zh-CN" sz="3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/>
              </a:rPr>
              <a:t> also _____.            </a:t>
            </a:r>
            <a:endParaRPr lang="en-US" altLang="zh-CN" sz="32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65" name="Text Box 8"/>
          <p:cNvSpPr/>
          <p:nvPr/>
        </p:nvSpPr>
        <p:spPr>
          <a:xfrm>
            <a:off x="1281113" y="2678113"/>
            <a:ext cx="2098675" cy="5222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CC"/>
                </a:solidFill>
                <a:sym typeface="Wingdings" panose="05000000000000000000"/>
              </a:rPr>
              <a:t>classmates</a:t>
            </a:r>
            <a:endParaRPr lang="en-US" altLang="zh-CN" sz="2800" b="1">
              <a:solidFill>
                <a:srgbClr val="3333CC"/>
              </a:solidFill>
            </a:endParaRPr>
          </a:p>
        </p:txBody>
      </p:sp>
      <p:sp>
        <p:nvSpPr>
          <p:cNvPr id="40966" name="Text Box 9"/>
          <p:cNvSpPr/>
          <p:nvPr/>
        </p:nvSpPr>
        <p:spPr>
          <a:xfrm>
            <a:off x="4730750" y="3200400"/>
            <a:ext cx="2230438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CC"/>
                </a:solidFill>
                <a:sym typeface="Wingdings" panose="05000000000000000000"/>
              </a:rPr>
              <a:t>middle school</a:t>
            </a:r>
            <a:endParaRPr lang="en-US" altLang="zh-CN" sz="2400" b="1">
              <a:solidFill>
                <a:srgbClr val="3333CC"/>
              </a:solidFill>
            </a:endParaRPr>
          </a:p>
        </p:txBody>
      </p:sp>
      <p:sp>
        <p:nvSpPr>
          <p:cNvPr id="40967" name="Text Box 10"/>
          <p:cNvSpPr/>
          <p:nvPr/>
        </p:nvSpPr>
        <p:spPr>
          <a:xfrm>
            <a:off x="3727450" y="3657600"/>
            <a:ext cx="1412875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99"/>
                </a:solidFill>
                <a:sym typeface="Wingdings" panose="05000000000000000000"/>
              </a:rPr>
              <a:t>excited</a:t>
            </a:r>
            <a:endParaRPr lang="en-US" altLang="zh-CN" sz="2800" b="1">
              <a:solidFill>
                <a:srgbClr val="FF3399"/>
              </a:solidFill>
            </a:endParaRPr>
          </a:p>
        </p:txBody>
      </p:sp>
      <p:sp>
        <p:nvSpPr>
          <p:cNvPr id="40968" name="Text Box 11"/>
          <p:cNvSpPr/>
          <p:nvPr/>
        </p:nvSpPr>
        <p:spPr>
          <a:xfrm>
            <a:off x="6961188" y="3657600"/>
            <a:ext cx="798512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3399"/>
                </a:solidFill>
                <a:sym typeface="Wingdings" panose="05000000000000000000"/>
              </a:rPr>
              <a:t>sad</a:t>
            </a:r>
            <a:endParaRPr lang="en-US" altLang="zh-CN" sz="2800" b="1">
              <a:solidFill>
                <a:srgbClr val="FF3399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 fill="hold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 fill="hold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nimBg="1"/>
      <p:bldP spid="40966" grpId="0" animBg="1"/>
      <p:bldP spid="40967" grpId="0" animBg="1"/>
      <p:bldP spid="409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/>
          <p:nvPr/>
        </p:nvSpPr>
        <p:spPr>
          <a:xfrm>
            <a:off x="581025" y="1720850"/>
            <a:ext cx="5540375" cy="13223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250000"/>
              </a:lnSpc>
            </a:pPr>
            <a:r>
              <a:rPr lang="en-US" altLang="zh-CN" sz="32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 Why is </a:t>
            </a:r>
            <a:r>
              <a:rPr lang="en-US" altLang="zh-CN" sz="3200" b="1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Lingling</a:t>
            </a:r>
            <a:r>
              <a:rPr lang="en-US" altLang="zh-CN" sz="32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 panose="05000000000000000000"/>
              </a:rPr>
              <a:t> excited?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43011" name="文本框 15"/>
          <p:cNvSpPr/>
          <p:nvPr/>
        </p:nvSpPr>
        <p:spPr>
          <a:xfrm>
            <a:off x="406400" y="2919413"/>
            <a:ext cx="8626475" cy="23066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150000"/>
              </a:lnSpc>
            </a:pPr>
            <a:r>
              <a:rPr lang="en-US" altLang="zh-CN" sz="32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5F5F5F"/>
                </a:solidFill>
                <a:sym typeface="Wingdings" panose="05000000000000000000"/>
              </a:rPr>
              <a:t>1.Because she is going to study Chinese, English, </a:t>
            </a:r>
            <a:r>
              <a:rPr lang="en-US" altLang="zh-CN" sz="3200" b="1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5F5F5F"/>
                </a:solidFill>
                <a:sym typeface="Wingdings" panose="05000000000000000000"/>
              </a:rPr>
              <a:t>Maths</a:t>
            </a:r>
            <a:r>
              <a:rPr lang="en-US" altLang="zh-CN" sz="32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5F5F5F"/>
                </a:solidFill>
                <a:sym typeface="Wingdings" panose="05000000000000000000"/>
              </a:rPr>
              <a:t>, </a:t>
            </a:r>
            <a:r>
              <a:rPr lang="en-US" altLang="zh-CN" sz="32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7030A0"/>
                </a:solidFill>
                <a:sym typeface="Wingdings" panose="05000000000000000000"/>
              </a:rPr>
              <a:t>History</a:t>
            </a:r>
            <a:r>
              <a:rPr lang="en-US" altLang="zh-CN" sz="32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5F5F5F"/>
                </a:solidFill>
                <a:sym typeface="Wingdings" panose="05000000000000000000"/>
              </a:rPr>
              <a:t>,</a:t>
            </a:r>
            <a:r>
              <a:rPr lang="en-US" altLang="zh-CN" sz="32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7030A0"/>
                </a:solidFill>
                <a:sym typeface="Wingdings" panose="05000000000000000000"/>
              </a:rPr>
              <a:t> Geography</a:t>
            </a:r>
            <a:r>
              <a:rPr lang="en-US" altLang="zh-CN" sz="32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5F5F5F"/>
                </a:solidFill>
                <a:sym typeface="Wingdings" panose="05000000000000000000"/>
              </a:rPr>
              <a:t>, and learn a lot of new things in middle school.</a:t>
            </a:r>
            <a:endParaRPr lang="en-US" altLang="zh-CN" sz="3200" b="1" dirty="0"/>
          </a:p>
        </p:txBody>
      </p:sp>
      <p:sp>
        <p:nvSpPr>
          <p:cNvPr id="43012" name="文本框 3"/>
          <p:cNvSpPr/>
          <p:nvPr/>
        </p:nvSpPr>
        <p:spPr>
          <a:xfrm>
            <a:off x="406400" y="5329238"/>
            <a:ext cx="8651875" cy="10763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/>
            <a:r>
              <a:rPr lang="en-US" altLang="zh-CN"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5F5F5F"/>
                </a:solidFill>
                <a:sym typeface="Wingdings" panose="05000000000000000000"/>
              </a:rPr>
              <a:t>2. She is also going to meet new friends in middle school.</a:t>
            </a:r>
            <a:endParaRPr lang="en-US" altLang="zh-CN" sz="3200" b="1"/>
          </a:p>
        </p:txBody>
      </p:sp>
      <p:sp>
        <p:nvSpPr>
          <p:cNvPr id="72709" name="Rectangle 2"/>
          <p:cNvSpPr>
            <a:spLocks noGrp="1" noChangeArrowheads="1"/>
          </p:cNvSpPr>
          <p:nvPr/>
        </p:nvSpPr>
        <p:spPr bwMode="auto">
          <a:xfrm>
            <a:off x="211138" y="958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3600" dirty="0"/>
              <a:t>Listen to the paragraph</a:t>
            </a:r>
            <a:r>
              <a:rPr lang="en-US" altLang="zh-CN" sz="3600" dirty="0">
                <a:solidFill>
                  <a:srgbClr val="FF3399"/>
                </a:solidFill>
              </a:rPr>
              <a:t>2</a:t>
            </a:r>
            <a:r>
              <a:rPr lang="en-US" altLang="zh-CN" sz="3600" dirty="0"/>
              <a:t> and answer: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 fill="hold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/>
      <p:bldP spid="43011" grpId="0" animBg="1"/>
      <p:bldP spid="430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79388" y="1052513"/>
            <a:ext cx="4000500" cy="44989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zh-CN" altLang="en-US" sz="2800" b="1" smtClean="0"/>
          </a:p>
          <a:p>
            <a:pPr>
              <a:buFontTx/>
              <a:buNone/>
            </a:pPr>
            <a:r>
              <a:rPr lang="zh-CN" altLang="en-US" sz="2800" b="1" smtClean="0"/>
              <a:t>   </a:t>
            </a:r>
          </a:p>
        </p:txBody>
      </p:sp>
      <p:graphicFrame>
        <p:nvGraphicFramePr>
          <p:cNvPr id="73731" name="Group 3"/>
          <p:cNvGraphicFramePr>
            <a:graphicFrameLocks noGrp="1"/>
          </p:cNvGraphicFramePr>
          <p:nvPr/>
        </p:nvGraphicFramePr>
        <p:xfrm>
          <a:off x="304800" y="762000"/>
          <a:ext cx="4105275" cy="4151316"/>
        </p:xfrm>
        <a:graphic>
          <a:graphicData uri="http://schemas.openxmlformats.org/drawingml/2006/table">
            <a:tbl>
              <a:tblPr/>
              <a:tblGrid>
                <a:gridCol w="720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92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星期一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星期二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星期三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星期四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星期五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第一节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外语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数学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外语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数学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语文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第二节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数学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语文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数学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语文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数学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第三节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阅读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品德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科学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体育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外语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第四节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劳技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体育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作文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美术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体育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第五节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美术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实践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作文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音乐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信息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第六节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班会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音乐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品德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自习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科学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3789" name="Rectangle 61"/>
          <p:cNvSpPr>
            <a:spLocks noChangeArrowheads="1"/>
          </p:cNvSpPr>
          <p:nvPr/>
        </p:nvSpPr>
        <p:spPr bwMode="auto">
          <a:xfrm>
            <a:off x="5791200" y="228600"/>
            <a:ext cx="18716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ctr"/>
            <a:r>
              <a:rPr lang="zh-CN" altLang="en-US" b="1"/>
              <a:t>中学课程表</a:t>
            </a:r>
          </a:p>
        </p:txBody>
      </p:sp>
      <p:sp>
        <p:nvSpPr>
          <p:cNvPr id="73790" name="Rectangle 62"/>
          <p:cNvSpPr>
            <a:spLocks noChangeArrowheads="1"/>
          </p:cNvSpPr>
          <p:nvPr/>
        </p:nvSpPr>
        <p:spPr bwMode="auto">
          <a:xfrm>
            <a:off x="1403350" y="11255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b="1"/>
          </a:p>
        </p:txBody>
      </p:sp>
      <p:sp>
        <p:nvSpPr>
          <p:cNvPr id="73791" name="Text Box 63"/>
          <p:cNvSpPr>
            <a:spLocks noChangeArrowheads="1"/>
          </p:cNvSpPr>
          <p:nvPr/>
        </p:nvSpPr>
        <p:spPr bwMode="auto">
          <a:xfrm>
            <a:off x="828675" y="228600"/>
            <a:ext cx="215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/>
              <a:t>小学课程表</a:t>
            </a:r>
          </a:p>
        </p:txBody>
      </p:sp>
      <p:sp>
        <p:nvSpPr>
          <p:cNvPr id="73792" name="Text Box 64"/>
          <p:cNvSpPr>
            <a:spLocks noChangeArrowheads="1"/>
          </p:cNvSpPr>
          <p:nvPr/>
        </p:nvSpPr>
        <p:spPr bwMode="auto">
          <a:xfrm>
            <a:off x="0" y="5105400"/>
            <a:ext cx="381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The </a:t>
            </a:r>
            <a:r>
              <a:rPr lang="en-US" altLang="zh-CN" sz="2400">
                <a:solidFill>
                  <a:srgbClr val="3333CC"/>
                </a:solidFill>
              </a:rPr>
              <a:t>same(</a:t>
            </a:r>
            <a:r>
              <a:rPr lang="zh-CN" altLang="en-US" sz="2400">
                <a:solidFill>
                  <a:srgbClr val="3333CC"/>
                </a:solidFill>
              </a:rPr>
              <a:t>相同）</a:t>
            </a:r>
          </a:p>
        </p:txBody>
      </p:sp>
      <p:sp>
        <p:nvSpPr>
          <p:cNvPr id="45121" name="Text Box 65"/>
          <p:cNvSpPr/>
          <p:nvPr/>
        </p:nvSpPr>
        <p:spPr>
          <a:xfrm>
            <a:off x="2438400" y="5105400"/>
            <a:ext cx="53340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:Chinese ,English ,Music, P.E. Art …</a:t>
            </a:r>
          </a:p>
        </p:txBody>
      </p:sp>
      <p:graphicFrame>
        <p:nvGraphicFramePr>
          <p:cNvPr id="73794" name="Group 66"/>
          <p:cNvGraphicFramePr>
            <a:graphicFrameLocks noGrp="1"/>
          </p:cNvGraphicFramePr>
          <p:nvPr/>
        </p:nvGraphicFramePr>
        <p:xfrm>
          <a:off x="4648200" y="838200"/>
          <a:ext cx="4284663" cy="4070354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1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1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10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94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星期一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星期二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星期三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星期四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星期五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563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上午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数学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英语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化学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语文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物理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6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语文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数学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美术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音乐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化学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6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英语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音乐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英语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数学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数学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6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物理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体育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语文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物理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英语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9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下午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化学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历史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政治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英语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语文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56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劳技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语文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数学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化学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历史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56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音乐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美术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体育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自习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体育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56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班会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活动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活动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活动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活动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3869" name="Text Box 141"/>
          <p:cNvSpPr>
            <a:spLocks noChangeArrowheads="1"/>
          </p:cNvSpPr>
          <p:nvPr/>
        </p:nvSpPr>
        <p:spPr bwMode="auto">
          <a:xfrm>
            <a:off x="0" y="5638800"/>
            <a:ext cx="439261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/>
              <a:t>The </a:t>
            </a:r>
            <a:r>
              <a:rPr lang="zh-CN" altLang="en-US" sz="2400">
                <a:solidFill>
                  <a:srgbClr val="3333CC"/>
                </a:solidFill>
              </a:rPr>
              <a:t>different</a:t>
            </a:r>
            <a:r>
              <a:rPr lang="en-US" altLang="zh-CN" sz="2400">
                <a:solidFill>
                  <a:srgbClr val="3333CC"/>
                </a:solidFill>
              </a:rPr>
              <a:t>（</a:t>
            </a:r>
            <a:r>
              <a:rPr lang="zh-CN" altLang="en-US" sz="2400">
                <a:solidFill>
                  <a:srgbClr val="3333CC"/>
                </a:solidFill>
              </a:rPr>
              <a:t>不同</a:t>
            </a:r>
            <a:r>
              <a:rPr lang="zh-CN" altLang="en-US" sz="2400" b="1"/>
              <a:t> ）:</a:t>
            </a:r>
          </a:p>
          <a:p>
            <a:pPr>
              <a:spcBef>
                <a:spcPct val="50000"/>
              </a:spcBef>
            </a:pPr>
            <a:r>
              <a:rPr lang="zh-CN" altLang="en-US" sz="2400"/>
              <a:t>                     </a:t>
            </a:r>
          </a:p>
        </p:txBody>
      </p:sp>
      <p:sp>
        <p:nvSpPr>
          <p:cNvPr id="45198" name="Text Box 142"/>
          <p:cNvSpPr/>
          <p:nvPr/>
        </p:nvSpPr>
        <p:spPr>
          <a:xfrm>
            <a:off x="3048000" y="5638800"/>
            <a:ext cx="6477000" cy="8223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Physics</a:t>
            </a:r>
            <a:r>
              <a:rPr lang="en-US" altLang="zh-CN" sz="2400" b="1">
                <a:solidFill>
                  <a:srgbClr val="FF0000"/>
                </a:solidFill>
              </a:rPr>
              <a:t>,</a:t>
            </a:r>
            <a:r>
              <a:rPr lang="zh-CN" altLang="en-US" sz="2400" b="1">
                <a:solidFill>
                  <a:srgbClr val="FF0000"/>
                </a:solidFill>
              </a:rPr>
              <a:t>History  Geography  …</a:t>
            </a:r>
          </a:p>
          <a:p>
            <a:r>
              <a:rPr lang="en-US" altLang="zh-CN" sz="2400" b="1">
                <a:solidFill>
                  <a:srgbClr val="FF0000"/>
                </a:solidFill>
              </a:rPr>
              <a:t>     </a:t>
            </a:r>
            <a:r>
              <a:rPr lang="zh-CN" altLang="en-US" sz="2400" b="1">
                <a:solidFill>
                  <a:srgbClr val="FF0000"/>
                </a:solidFill>
              </a:rPr>
              <a:t>物理        历史      地理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73871" name="Rectangle 143"/>
          <p:cNvSpPr>
            <a:spLocks noChangeArrowheads="1"/>
          </p:cNvSpPr>
          <p:nvPr/>
        </p:nvSpPr>
        <p:spPr bwMode="auto">
          <a:xfrm>
            <a:off x="6858000" y="4038600"/>
            <a:ext cx="6858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r>
              <a:rPr lang="zh-CN" altLang="en-US" sz="2400" b="1">
                <a:solidFill>
                  <a:srgbClr val="FF6600"/>
                </a:solidFill>
              </a:rPr>
              <a:t>地理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FLASH]" val="[FLASH]"/>
  <p:tag name="[VIDEO]" val="[VIDEO]"/>
  <p:tag name="AS_OS" val="Unix 3.10 unknown"/>
  <p:tag name="AS_RELEASE_DATE" val="2020.11.30"/>
  <p:tag name="AS_TITLE" val="Aspose.Slides for Java"/>
  <p:tag name="AS_VERSION" val="20.11"/>
  <p:tag name="ISPRING_RESOURCE_PATHS_HASH_2" val="15d9bd043f82637ddbc699569e221ec07ef5"/>
  <p:tag name="KSO_WM_DOC_GUID" val="{13ea2343-ef71-4904-838b-d908d1151ff0}"/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023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023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RGE_SHAPE" val="1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COVER_HASPICTURE" val="2"/>
  <p:tag name="KSO_WM_SLIDE_ID" val="custom20200238_1"/>
  <p:tag name="KSO_WM_SLIDE_INDEX" val="1"/>
  <p:tag name="KSO_WM_SLIDE_ITEM_CNT" val="0"/>
  <p:tag name="KSO_WM_SLIDE_LAYOUT" val="a_b"/>
  <p:tag name="KSO_WM_SLIDE_LAYOUT_CNT" val="1_1"/>
  <p:tag name="KSO_WM_SLIDE_MODEL_TYPE" val="cover"/>
  <p:tag name="KSO_WM_SLIDE_SUBTYPE" val="pureTxt"/>
  <p:tag name="KSO_WM_SLIDE_TYPE" val="title"/>
  <p:tag name="KSO_WM_TAG_VERSION" val="1.0"/>
  <p:tag name="KSO_WM_TEMPLATE_CATEGORY" val="custom"/>
  <p:tag name="KSO_WM_TEMPLATE_INDEX" val="20200238"/>
  <p:tag name="KSO_WM_TEMPLATE_SUBCATEGORY" val="0"/>
  <p:tag name="KSO_WM_TEMPLATE_THUMBS_INDEX" val="1、8"/>
  <p:tag name="KSO_WM_SPECIAL_SOURCE" val="bdnul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0238"/>
  <p:tag name="KSO_WM_UNIT_COMPATIBLE" val="0"/>
  <p:tag name="KSO_WM_UNIT_DIAGRAM_ISNUMVISUAL" val="0"/>
  <p:tag name="KSO_WM_UNIT_DIAGRAM_ISREFERUNIT" val="0"/>
  <p:tag name="KSO_WM_UNIT_HIGHLIGHT" val="0"/>
  <p:tag name="KSO_WM_UNIT_ID" val="custom20200238_1*a*1"/>
  <p:tag name="KSO_WM_UNIT_INDEX" val="1"/>
  <p:tag name="KSO_WM_UNIT_ISCONTENTSTITLE" val="0"/>
  <p:tag name="KSO_WM_UNIT_LAYERLEVEL" val="1"/>
  <p:tag name="KSO_WM_UNIT_NOCLEAR" val="0"/>
  <p:tag name="KSO_WM_UNIT_PRESET_TEXT" val="2019&#10;个人述职报告"/>
  <p:tag name="KSO_WM_UNIT_TYPE" val="a"/>
  <p:tag name="KSO_WM_UNIT_VALUE" val="2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NO_TAGS_SHAPE_FLAG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NO_TAGS_SHAPE_FLAG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0238"/>
  <p:tag name="KSO_WM_TEMPLATE_SUBCATEGORY" val="0"/>
  <p:tag name="KSO_WM_TEMPLATE_THUMBS_INDEX" val="1、8"/>
  <p:tag name="KSO_WM_UNIT_SHOW_EDIT_AREA_INDICATION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RGE_SHAPE" val="1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A238">
      <a:dk1>
        <a:srgbClr val="000000"/>
      </a:dk1>
      <a:lt1>
        <a:srgbClr val="FFFFFF"/>
      </a:lt1>
      <a:dk2>
        <a:srgbClr val="F0F0F0"/>
      </a:dk2>
      <a:lt2>
        <a:srgbClr val="FFFFFF"/>
      </a:lt2>
      <a:accent1>
        <a:srgbClr val="7DAA42"/>
      </a:accent1>
      <a:accent2>
        <a:srgbClr val="5BDD98"/>
      </a:accent2>
      <a:accent3>
        <a:srgbClr val="5BDDDB"/>
      </a:accent3>
      <a:accent4>
        <a:srgbClr val="4AD1FF"/>
      </a:accent4>
      <a:accent5>
        <a:srgbClr val="AFDCEA"/>
      </a:accent5>
      <a:accent6>
        <a:srgbClr val="4B19EB"/>
      </a:accent6>
      <a:hlink>
        <a:srgbClr val="304FFE"/>
      </a:hlink>
      <a:folHlink>
        <a:srgbClr val="492067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1020</Words>
  <Application>Microsoft Office PowerPoint</Application>
  <PresentationFormat>全屏显示(4:3)</PresentationFormat>
  <Paragraphs>275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2" baseType="lpstr">
      <vt:lpstr>汉仪旗黑-85S</vt:lpstr>
      <vt:lpstr>黑体</vt:lpstr>
      <vt:lpstr>华文中宋</vt:lpstr>
      <vt:lpstr>宋体</vt:lpstr>
      <vt:lpstr>微软雅黑</vt:lpstr>
      <vt:lpstr>幼圆</vt:lpstr>
      <vt:lpstr>Arial</vt:lpstr>
      <vt:lpstr>Arial Black</vt:lpstr>
      <vt:lpstr>Calibri</vt:lpstr>
      <vt:lpstr>Comic Sans MS</vt:lpstr>
      <vt:lpstr>Tempus Sans ITC</vt:lpstr>
      <vt:lpstr>Times New Roman</vt:lpstr>
      <vt:lpstr>Wingdings</vt:lpstr>
      <vt:lpstr>WWW.2PPT.COM
</vt:lpstr>
      <vt:lpstr>外研版（三起点）六年级下册</vt:lpstr>
      <vt:lpstr>Learning Aims学习目标</vt:lpstr>
      <vt:lpstr>自学指导一</vt:lpstr>
      <vt:lpstr>PowerPoint 演示文稿</vt:lpstr>
      <vt:lpstr>PowerPoint 演示文稿</vt:lpstr>
      <vt:lpstr>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请同学们谈一谈自己对未来中学生活的打算：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2021-04-14T15:44:00Z</cp:lastPrinted>
  <dcterms:created xsi:type="dcterms:W3CDTF">2021-04-14T15:44:00Z</dcterms:created>
  <dcterms:modified xsi:type="dcterms:W3CDTF">2023-01-16T19:07:03Z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0474A41A980D47F398917F7CD6DFFE27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