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14" r:id="rId2"/>
    <p:sldId id="261" r:id="rId3"/>
    <p:sldId id="273" r:id="rId4"/>
    <p:sldId id="293" r:id="rId5"/>
    <p:sldId id="264" r:id="rId6"/>
    <p:sldId id="294" r:id="rId7"/>
    <p:sldId id="517" r:id="rId8"/>
    <p:sldId id="266" r:id="rId9"/>
    <p:sldId id="265" r:id="rId10"/>
    <p:sldId id="260" r:id="rId11"/>
    <p:sldId id="515" r:id="rId12"/>
    <p:sldId id="286" r:id="rId13"/>
    <p:sldId id="258" r:id="rId14"/>
    <p:sldId id="516" r:id="rId15"/>
    <p:sldId id="290" r:id="rId16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marL="0" algn="l" defTabSz="84074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0370" algn="l" defTabSz="84074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0740" algn="l" defTabSz="84074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61110" algn="l" defTabSz="84074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82115" algn="l" defTabSz="84074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02485" algn="l" defTabSz="84074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22855" algn="l" defTabSz="84074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43225" algn="l" defTabSz="84074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63595" algn="l" defTabSz="84074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5">
          <p15:clr>
            <a:srgbClr val="A4A3A4"/>
          </p15:clr>
        </p15:guide>
        <p15:guide id="2" orient="horz" pos="459">
          <p15:clr>
            <a:srgbClr val="A4A3A4"/>
          </p15:clr>
        </p15:guide>
        <p15:guide id="3" orient="horz" pos="2341">
          <p15:clr>
            <a:srgbClr val="A4A3A4"/>
          </p15:clr>
        </p15:guide>
        <p15:guide id="4" pos="1332">
          <p15:clr>
            <a:srgbClr val="A4A3A4"/>
          </p15:clr>
        </p15:guide>
        <p15:guide id="5" pos="22">
          <p15:clr>
            <a:srgbClr val="A4A3A4"/>
          </p15:clr>
        </p15:guide>
        <p15:guide id="6" pos="2880">
          <p15:clr>
            <a:srgbClr val="A4A3A4"/>
          </p15:clr>
        </p15:guide>
        <p15:guide id="7" pos="2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65E03"/>
    <a:srgbClr val="779F08"/>
    <a:srgbClr val="1B3B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561" autoAdjust="0"/>
  </p:normalViewPr>
  <p:slideViewPr>
    <p:cSldViewPr snapToGrid="0" showGuides="1">
      <p:cViewPr>
        <p:scale>
          <a:sx n="100" d="100"/>
          <a:sy n="100" d="100"/>
        </p:scale>
        <p:origin x="-258" y="-264"/>
      </p:cViewPr>
      <p:guideLst>
        <p:guide orient="horz" pos="595"/>
        <p:guide orient="horz" pos="459"/>
        <p:guide orient="horz" pos="2341"/>
        <p:guide pos="1332"/>
        <p:guide pos="22"/>
        <p:guide pos="2880"/>
        <p:guide pos="289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17DB4-8795-424D-BF65-E223CFE4A01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8E158-C887-43AA-9025-F623C8F50D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407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0370" algn="l" defTabSz="8407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0740" algn="l" defTabSz="8407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61110" algn="l" defTabSz="8407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82115" algn="l" defTabSz="8407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02485" algn="l" defTabSz="8407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22855" algn="l" defTabSz="8407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43225" algn="l" defTabSz="8407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63595" algn="l" defTabSz="84074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480A-CC46-4AF1-A74E-59CF16D24CF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480A-CC46-4AF1-A74E-59CF16D24CF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480A-CC46-4AF1-A74E-59CF16D24CF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480A-CC46-4AF1-A74E-59CF16D24CF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480A-CC46-4AF1-A74E-59CF16D24CF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480A-CC46-4AF1-A74E-59CF16D24CF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480A-CC46-4AF1-A74E-59CF16D24CF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480A-CC46-4AF1-A74E-59CF16D24CF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480A-CC46-4AF1-A74E-59CF16D24CF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480A-CC46-4AF1-A74E-59CF16D24CF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480A-CC46-4AF1-A74E-59CF16D24CF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480A-CC46-4AF1-A74E-59CF16D24CF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1" cy="2387600"/>
          </a:xfrm>
          <a:prstGeom prst="rect">
            <a:avLst/>
          </a:prstGeom>
        </p:spPr>
        <p:txBody>
          <a:bodyPr lIns="84097" tIns="42049" rIns="84097" bIns="42049" anchor="b"/>
          <a:lstStyle>
            <a:lvl1pPr algn="ctr">
              <a:defRPr sz="5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1" cy="1655763"/>
          </a:xfrm>
          <a:prstGeom prst="rect">
            <a:avLst/>
          </a:prstGeom>
        </p:spPr>
        <p:txBody>
          <a:bodyPr lIns="84097" tIns="42049" rIns="84097" bIns="42049"/>
          <a:lstStyle>
            <a:lvl1pPr marL="0" indent="0" algn="ctr">
              <a:buNone/>
              <a:defRPr sz="2200"/>
            </a:lvl1pPr>
            <a:lvl2pPr marL="420370" indent="0" algn="ctr">
              <a:buNone/>
              <a:defRPr sz="1800"/>
            </a:lvl2pPr>
            <a:lvl3pPr marL="840740" indent="0" algn="ctr">
              <a:buNone/>
              <a:defRPr sz="1700"/>
            </a:lvl3pPr>
            <a:lvl4pPr marL="1261745" indent="0" algn="ctr">
              <a:buNone/>
              <a:defRPr sz="1500"/>
            </a:lvl4pPr>
            <a:lvl5pPr marL="1682115" indent="0" algn="ctr">
              <a:buNone/>
              <a:defRPr sz="1500"/>
            </a:lvl5pPr>
            <a:lvl6pPr marL="2102485" indent="0" algn="ctr">
              <a:buNone/>
              <a:defRPr sz="1500"/>
            </a:lvl6pPr>
            <a:lvl7pPr marL="2522855" indent="0" algn="ctr">
              <a:buNone/>
              <a:defRPr sz="1500"/>
            </a:lvl7pPr>
            <a:lvl8pPr marL="2943225" indent="0" algn="ctr">
              <a:buNone/>
              <a:defRPr sz="1500"/>
            </a:lvl8pPr>
            <a:lvl9pPr marL="3364230" indent="0" algn="ctr">
              <a:buNone/>
              <a:defRPr sz="15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2D2608CE-1EF3-4407-84E1-EE986FE4ED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0B8902C9-96F7-4E0F-9935-10C4F6F5DF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</p:spPr>
        <p:txBody>
          <a:bodyPr lIns="84097" tIns="42049" rIns="84097" bIns="4204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6"/>
            <a:ext cx="7886700" cy="4351338"/>
          </a:xfrm>
          <a:prstGeom prst="rect">
            <a:avLst/>
          </a:prstGeom>
        </p:spPr>
        <p:txBody>
          <a:bodyPr vert="eaVert" lIns="84097" tIns="42049" rIns="84097" bIns="4204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2D2608CE-1EF3-4407-84E1-EE986FE4ED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0B8902C9-96F7-4E0F-9935-10C4F6F5DF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8" y="365126"/>
            <a:ext cx="1971674" cy="5811838"/>
          </a:xfrm>
          <a:prstGeom prst="rect">
            <a:avLst/>
          </a:prstGeom>
        </p:spPr>
        <p:txBody>
          <a:bodyPr vert="eaVert" lIns="84097" tIns="42049" rIns="84097" bIns="4204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6"/>
            <a:ext cx="5800725" cy="5811838"/>
          </a:xfrm>
          <a:prstGeom prst="rect">
            <a:avLst/>
          </a:prstGeom>
        </p:spPr>
        <p:txBody>
          <a:bodyPr vert="eaVert" lIns="84097" tIns="42049" rIns="84097" bIns="4204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2D2608CE-1EF3-4407-84E1-EE986FE4ED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0B8902C9-96F7-4E0F-9935-10C4F6F5DF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</p:spPr>
        <p:txBody>
          <a:bodyPr lIns="84097" tIns="42049" rIns="84097" bIns="4204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4351338"/>
          </a:xfrm>
          <a:prstGeom prst="rect">
            <a:avLst/>
          </a:prstGeom>
        </p:spPr>
        <p:txBody>
          <a:bodyPr lIns="84097" tIns="42049" rIns="84097" bIns="4204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2D2608CE-1EF3-4407-84E1-EE986FE4ED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0B8902C9-96F7-4E0F-9935-10C4F6F5DF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2D2608CE-1EF3-4407-84E1-EE986FE4ED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0B8902C9-96F7-4E0F-9935-10C4F6F5DF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</p:spPr>
        <p:txBody>
          <a:bodyPr lIns="84097" tIns="42049" rIns="84097" bIns="4204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3886200" cy="4351338"/>
          </a:xfrm>
          <a:prstGeom prst="rect">
            <a:avLst/>
          </a:prstGeom>
        </p:spPr>
        <p:txBody>
          <a:bodyPr lIns="84097" tIns="42049" rIns="84097" bIns="4204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6"/>
            <a:ext cx="3886200" cy="4351338"/>
          </a:xfrm>
          <a:prstGeom prst="rect">
            <a:avLst/>
          </a:prstGeom>
        </p:spPr>
        <p:txBody>
          <a:bodyPr lIns="84097" tIns="42049" rIns="84097" bIns="4204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2D2608CE-1EF3-4407-84E1-EE986FE4ED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0B8902C9-96F7-4E0F-9935-10C4F6F5DF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4"/>
          </a:xfrm>
          <a:prstGeom prst="rect">
            <a:avLst/>
          </a:prstGeom>
        </p:spPr>
        <p:txBody>
          <a:bodyPr lIns="84097" tIns="42049" rIns="84097" bIns="4204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3" y="1681164"/>
            <a:ext cx="3868340" cy="823912"/>
          </a:xfrm>
          <a:prstGeom prst="rect">
            <a:avLst/>
          </a:prstGeom>
        </p:spPr>
        <p:txBody>
          <a:bodyPr lIns="84097" tIns="42049" rIns="84097" bIns="42049" anchor="b"/>
          <a:lstStyle>
            <a:lvl1pPr marL="0" indent="0">
              <a:buNone/>
              <a:defRPr sz="2200" b="1"/>
            </a:lvl1pPr>
            <a:lvl2pPr marL="420370" indent="0">
              <a:buNone/>
              <a:defRPr sz="1800" b="1"/>
            </a:lvl2pPr>
            <a:lvl3pPr marL="840740" indent="0">
              <a:buNone/>
              <a:defRPr sz="1700" b="1"/>
            </a:lvl3pPr>
            <a:lvl4pPr marL="1261745" indent="0">
              <a:buNone/>
              <a:defRPr sz="1500" b="1"/>
            </a:lvl4pPr>
            <a:lvl5pPr marL="1682115" indent="0">
              <a:buNone/>
              <a:defRPr sz="1500" b="1"/>
            </a:lvl5pPr>
            <a:lvl6pPr marL="2102485" indent="0">
              <a:buNone/>
              <a:defRPr sz="1500" b="1"/>
            </a:lvl6pPr>
            <a:lvl7pPr marL="2522855" indent="0">
              <a:buNone/>
              <a:defRPr sz="1500" b="1"/>
            </a:lvl7pPr>
            <a:lvl8pPr marL="2943225" indent="0">
              <a:buNone/>
              <a:defRPr sz="1500" b="1"/>
            </a:lvl8pPr>
            <a:lvl9pPr marL="3364230" indent="0">
              <a:buNone/>
              <a:defRPr sz="1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  <a:prstGeom prst="rect">
            <a:avLst/>
          </a:prstGeom>
        </p:spPr>
        <p:txBody>
          <a:bodyPr lIns="84097" tIns="42049" rIns="84097" bIns="4204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4"/>
            <a:ext cx="3887391" cy="823912"/>
          </a:xfrm>
          <a:prstGeom prst="rect">
            <a:avLst/>
          </a:prstGeom>
        </p:spPr>
        <p:txBody>
          <a:bodyPr lIns="84097" tIns="42049" rIns="84097" bIns="42049" anchor="b"/>
          <a:lstStyle>
            <a:lvl1pPr marL="0" indent="0">
              <a:buNone/>
              <a:defRPr sz="2200" b="1"/>
            </a:lvl1pPr>
            <a:lvl2pPr marL="420370" indent="0">
              <a:buNone/>
              <a:defRPr sz="1800" b="1"/>
            </a:lvl2pPr>
            <a:lvl3pPr marL="840740" indent="0">
              <a:buNone/>
              <a:defRPr sz="1700" b="1"/>
            </a:lvl3pPr>
            <a:lvl4pPr marL="1261745" indent="0">
              <a:buNone/>
              <a:defRPr sz="1500" b="1"/>
            </a:lvl4pPr>
            <a:lvl5pPr marL="1682115" indent="0">
              <a:buNone/>
              <a:defRPr sz="1500" b="1"/>
            </a:lvl5pPr>
            <a:lvl6pPr marL="2102485" indent="0">
              <a:buNone/>
              <a:defRPr sz="1500" b="1"/>
            </a:lvl6pPr>
            <a:lvl7pPr marL="2522855" indent="0">
              <a:buNone/>
              <a:defRPr sz="1500" b="1"/>
            </a:lvl7pPr>
            <a:lvl8pPr marL="2943225" indent="0">
              <a:buNone/>
              <a:defRPr sz="1500" b="1"/>
            </a:lvl8pPr>
            <a:lvl9pPr marL="3364230" indent="0">
              <a:buNone/>
              <a:defRPr sz="15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 lIns="84097" tIns="42049" rIns="84097" bIns="4204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2D2608CE-1EF3-4407-84E1-EE986FE4ED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0B8902C9-96F7-4E0F-9935-10C4F6F5DF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</p:spPr>
        <p:txBody>
          <a:bodyPr lIns="84097" tIns="42049" rIns="84097" bIns="4204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2D2608CE-1EF3-4407-84E1-EE986FE4ED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0B8902C9-96F7-4E0F-9935-10C4F6F5DF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2D2608CE-1EF3-4407-84E1-EE986FE4ED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0B8902C9-96F7-4E0F-9935-10C4F6F5DF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457202"/>
            <a:ext cx="2949178" cy="1600199"/>
          </a:xfrm>
          <a:prstGeom prst="rect">
            <a:avLst/>
          </a:prstGeom>
        </p:spPr>
        <p:txBody>
          <a:bodyPr lIns="84097" tIns="42049" rIns="84097" bIns="42049" anchor="b"/>
          <a:lstStyle>
            <a:lvl1pPr>
              <a:defRPr sz="29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lIns="84097" tIns="42049" rIns="84097" bIns="42049"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3" y="2057401"/>
            <a:ext cx="2949178" cy="3811588"/>
          </a:xfrm>
          <a:prstGeom prst="rect">
            <a:avLst/>
          </a:prstGeom>
        </p:spPr>
        <p:txBody>
          <a:bodyPr lIns="84097" tIns="42049" rIns="84097" bIns="42049"/>
          <a:lstStyle>
            <a:lvl1pPr marL="0" indent="0">
              <a:buNone/>
              <a:defRPr sz="1500"/>
            </a:lvl1pPr>
            <a:lvl2pPr marL="420370" indent="0">
              <a:buNone/>
              <a:defRPr sz="1300"/>
            </a:lvl2pPr>
            <a:lvl3pPr marL="840740" indent="0">
              <a:buNone/>
              <a:defRPr sz="1100"/>
            </a:lvl3pPr>
            <a:lvl4pPr marL="1261745" indent="0">
              <a:buNone/>
              <a:defRPr sz="900"/>
            </a:lvl4pPr>
            <a:lvl5pPr marL="1682115" indent="0">
              <a:buNone/>
              <a:defRPr sz="900"/>
            </a:lvl5pPr>
            <a:lvl6pPr marL="2102485" indent="0">
              <a:buNone/>
              <a:defRPr sz="900"/>
            </a:lvl6pPr>
            <a:lvl7pPr marL="2522855" indent="0">
              <a:buNone/>
              <a:defRPr sz="900"/>
            </a:lvl7pPr>
            <a:lvl8pPr marL="2943225" indent="0">
              <a:buNone/>
              <a:defRPr sz="900"/>
            </a:lvl8pPr>
            <a:lvl9pPr marL="336423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2D2608CE-1EF3-4407-84E1-EE986FE4ED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0B8902C9-96F7-4E0F-9935-10C4F6F5DF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457202"/>
            <a:ext cx="2949178" cy="1600199"/>
          </a:xfrm>
          <a:prstGeom prst="rect">
            <a:avLst/>
          </a:prstGeom>
        </p:spPr>
        <p:txBody>
          <a:bodyPr lIns="84097" tIns="42049" rIns="84097" bIns="42049" anchor="b"/>
          <a:lstStyle>
            <a:lvl1pPr>
              <a:defRPr sz="29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lIns="84097" tIns="42049" rIns="84097" bIns="42049"/>
          <a:lstStyle>
            <a:lvl1pPr marL="0" indent="0">
              <a:buNone/>
              <a:defRPr sz="2900"/>
            </a:lvl1pPr>
            <a:lvl2pPr marL="420370" indent="0">
              <a:buNone/>
              <a:defRPr sz="2600"/>
            </a:lvl2pPr>
            <a:lvl3pPr marL="840740" indent="0">
              <a:buNone/>
              <a:defRPr sz="2200"/>
            </a:lvl3pPr>
            <a:lvl4pPr marL="1261745" indent="0">
              <a:buNone/>
              <a:defRPr sz="1800"/>
            </a:lvl4pPr>
            <a:lvl5pPr marL="1682115" indent="0">
              <a:buNone/>
              <a:defRPr sz="1800"/>
            </a:lvl5pPr>
            <a:lvl6pPr marL="2102485" indent="0">
              <a:buNone/>
              <a:defRPr sz="1800"/>
            </a:lvl6pPr>
            <a:lvl7pPr marL="2522855" indent="0">
              <a:buNone/>
              <a:defRPr sz="1800"/>
            </a:lvl7pPr>
            <a:lvl8pPr marL="2943225" indent="0">
              <a:buNone/>
              <a:defRPr sz="1800"/>
            </a:lvl8pPr>
            <a:lvl9pPr marL="3364230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3" y="2057401"/>
            <a:ext cx="2949178" cy="3811588"/>
          </a:xfrm>
          <a:prstGeom prst="rect">
            <a:avLst/>
          </a:prstGeom>
        </p:spPr>
        <p:txBody>
          <a:bodyPr lIns="84097" tIns="42049" rIns="84097" bIns="42049"/>
          <a:lstStyle>
            <a:lvl1pPr marL="0" indent="0">
              <a:buNone/>
              <a:defRPr sz="1500"/>
            </a:lvl1pPr>
            <a:lvl2pPr marL="420370" indent="0">
              <a:buNone/>
              <a:defRPr sz="1300"/>
            </a:lvl2pPr>
            <a:lvl3pPr marL="840740" indent="0">
              <a:buNone/>
              <a:defRPr sz="1100"/>
            </a:lvl3pPr>
            <a:lvl4pPr marL="1261745" indent="0">
              <a:buNone/>
              <a:defRPr sz="900"/>
            </a:lvl4pPr>
            <a:lvl5pPr marL="1682115" indent="0">
              <a:buNone/>
              <a:defRPr sz="900"/>
            </a:lvl5pPr>
            <a:lvl6pPr marL="2102485" indent="0">
              <a:buNone/>
              <a:defRPr sz="900"/>
            </a:lvl6pPr>
            <a:lvl7pPr marL="2522855" indent="0">
              <a:buNone/>
              <a:defRPr sz="900"/>
            </a:lvl7pPr>
            <a:lvl8pPr marL="2943225" indent="0">
              <a:buNone/>
              <a:defRPr sz="900"/>
            </a:lvl8pPr>
            <a:lvl9pPr marL="336423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2D2608CE-1EF3-4407-84E1-EE986FE4ED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lIns="84097" tIns="42049" rIns="84097" bIns="42049"/>
          <a:lstStyle/>
          <a:p>
            <a:fld id="{0B8902C9-96F7-4E0F-9935-10C4F6F5DF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4074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0185" indent="-210185" algn="l" defTabSz="840740" rtl="0" eaLnBrk="1" latinLnBrk="0" hangingPunct="1">
        <a:lnSpc>
          <a:spcPct val="90000"/>
        </a:lnSpc>
        <a:spcBef>
          <a:spcPts val="92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0555" indent="-210185" algn="l" defTabSz="840740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1560" indent="-210185" algn="l" defTabSz="840740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71930" indent="-210185" algn="l" defTabSz="840740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92300" indent="-210185" algn="l" defTabSz="840740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12670" indent="-210185" algn="l" defTabSz="840740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040" indent="-210185" algn="l" defTabSz="840740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045" indent="-210185" algn="l" defTabSz="840740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74415" indent="-210185" algn="l" defTabSz="840740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407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0370" algn="l" defTabSz="8407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0740" algn="l" defTabSz="8407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745" algn="l" defTabSz="8407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2115" algn="l" defTabSz="8407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485" algn="l" defTabSz="8407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22855" algn="l" defTabSz="8407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43225" algn="l" defTabSz="8407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64230" algn="l" defTabSz="84074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0" y="1679503"/>
            <a:ext cx="9132494" cy="9182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84097" tIns="42049" rIns="84097" bIns="42049">
            <a:spAutoFit/>
          </a:bodyPr>
          <a:lstStyle/>
          <a:p>
            <a:pPr algn="ctr" defTabSz="83883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sz="5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</a:t>
            </a:r>
            <a:r>
              <a:rPr lang="en-US" altLang="zh-CN" sz="5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In Beijing</a:t>
            </a:r>
            <a:endParaRPr lang="en-US" altLang="zh-CN" sz="54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87948"/>
            <a:ext cx="9144000" cy="70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Lesson 8  Tian’anmen Square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4411307" y="546331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14622" y="1259086"/>
            <a:ext cx="1817724" cy="577362"/>
          </a:xfrm>
          <a:prstGeom prst="rect">
            <a:avLst/>
          </a:prstGeom>
        </p:spPr>
        <p:txBody>
          <a:bodyPr wrap="none" lIns="84097" tIns="42049" rIns="84097" bIns="42049">
            <a:spAutoFit/>
          </a:bodyPr>
          <a:lstStyle/>
          <a:p>
            <a:pPr algn="ctr" defTabSz="1000760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cs typeface="Open Sans" pitchFamily="34" charset="0"/>
              </a:rPr>
              <a:t>重点句型</a:t>
            </a:r>
            <a:endParaRPr lang="en-CA" altLang="zh-CN" sz="3200" b="1" dirty="0">
              <a:latin typeface="黑体" panose="02010609060101010101" pitchFamily="49" charset="-122"/>
              <a:ea typeface="黑体" panose="02010609060101010101" pitchFamily="49" charset="-122"/>
              <a:cs typeface="Open Sans" pitchFamily="34" charset="0"/>
            </a:endParaRPr>
          </a:p>
        </p:txBody>
      </p:sp>
      <p:sp>
        <p:nvSpPr>
          <p:cNvPr id="295" name="Freeform 6"/>
          <p:cNvSpPr/>
          <p:nvPr/>
        </p:nvSpPr>
        <p:spPr bwMode="auto">
          <a:xfrm>
            <a:off x="7278464" y="4771380"/>
            <a:ext cx="3038" cy="2001"/>
          </a:xfrm>
          <a:custGeom>
            <a:avLst/>
            <a:gdLst>
              <a:gd name="T0" fmla="*/ 2 w 4"/>
              <a:gd name="T1" fmla="*/ 0 h 4"/>
              <a:gd name="T2" fmla="*/ 4 w 4"/>
              <a:gd name="T3" fmla="*/ 4 h 4"/>
              <a:gd name="T4" fmla="*/ 0 w 4"/>
              <a:gd name="T5" fmla="*/ 4 h 4"/>
              <a:gd name="T6" fmla="*/ 2 w 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" h="4">
                <a:moveTo>
                  <a:pt x="2" y="0"/>
                </a:moveTo>
                <a:lnTo>
                  <a:pt x="4" y="4"/>
                </a:lnTo>
                <a:lnTo>
                  <a:pt x="0" y="4"/>
                </a:lnTo>
                <a:lnTo>
                  <a:pt x="2" y="0"/>
                </a:lnTo>
                <a:close/>
              </a:path>
            </a:pathLst>
          </a:custGeom>
          <a:solidFill>
            <a:srgbClr val="FFCA00"/>
          </a:solidFill>
          <a:ln w="0">
            <a:noFill/>
            <a:prstDash val="solid"/>
            <a:round/>
          </a:ln>
        </p:spPr>
        <p:txBody>
          <a:bodyPr vert="horz" wrap="square" lIns="113783" tIns="56892" rIns="113783" bIns="56892" numCol="1" anchor="t" anchorCtr="0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600" dirty="0"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296" name="Freeform 46"/>
          <p:cNvSpPr/>
          <p:nvPr/>
        </p:nvSpPr>
        <p:spPr bwMode="auto">
          <a:xfrm flipH="1">
            <a:off x="5381953" y="2098444"/>
            <a:ext cx="2514528" cy="150719"/>
          </a:xfrm>
          <a:custGeom>
            <a:avLst/>
            <a:gdLst>
              <a:gd name="T0" fmla="*/ 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>
            <a:solidFill>
              <a:schemeClr val="bg2"/>
            </a:solidFill>
            <a:prstDash val="solid"/>
            <a:miter lim="800000"/>
            <a:headEnd type="non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Open Sans Condensed Light" pitchFamily="34" charset="0"/>
              <a:sym typeface="Gill Sans" charset="0"/>
            </a:endParaRPr>
          </a:p>
        </p:txBody>
      </p:sp>
      <p:sp>
        <p:nvSpPr>
          <p:cNvPr id="297" name="Freeform 46"/>
          <p:cNvSpPr/>
          <p:nvPr/>
        </p:nvSpPr>
        <p:spPr bwMode="auto">
          <a:xfrm flipH="1">
            <a:off x="5605987" y="3463963"/>
            <a:ext cx="2290495" cy="150719"/>
          </a:xfrm>
          <a:custGeom>
            <a:avLst/>
            <a:gdLst>
              <a:gd name="T0" fmla="*/ 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>
            <a:solidFill>
              <a:schemeClr val="bg2"/>
            </a:solidFill>
            <a:prstDash val="solid"/>
            <a:miter lim="800000"/>
            <a:headEnd type="non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Open Sans Condensed Light" pitchFamily="34" charset="0"/>
              <a:sym typeface="Gill Sans" charset="0"/>
            </a:endParaRPr>
          </a:p>
        </p:txBody>
      </p:sp>
      <p:sp>
        <p:nvSpPr>
          <p:cNvPr id="298" name="Freeform 46"/>
          <p:cNvSpPr/>
          <p:nvPr/>
        </p:nvSpPr>
        <p:spPr bwMode="auto">
          <a:xfrm flipH="1">
            <a:off x="4993881" y="4469035"/>
            <a:ext cx="2902602" cy="150719"/>
          </a:xfrm>
          <a:custGeom>
            <a:avLst/>
            <a:gdLst>
              <a:gd name="T0" fmla="*/ 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>
            <a:solidFill>
              <a:schemeClr val="bg2"/>
            </a:solidFill>
            <a:prstDash val="solid"/>
            <a:miter lim="800000"/>
            <a:headEnd type="non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Open Sans Condensed Light" pitchFamily="34" charset="0"/>
              <a:sym typeface="Gill Sans" charset="0"/>
            </a:endParaRPr>
          </a:p>
        </p:txBody>
      </p:sp>
      <p:grpSp>
        <p:nvGrpSpPr>
          <p:cNvPr id="305" name="Group 5"/>
          <p:cNvGrpSpPr/>
          <p:nvPr/>
        </p:nvGrpSpPr>
        <p:grpSpPr>
          <a:xfrm>
            <a:off x="714622" y="2204268"/>
            <a:ext cx="577466" cy="603616"/>
            <a:chOff x="1094758" y="2203296"/>
            <a:chExt cx="298739" cy="264080"/>
          </a:xfrm>
          <a:solidFill>
            <a:srgbClr val="779F08"/>
          </a:solidFill>
        </p:grpSpPr>
        <p:sp>
          <p:nvSpPr>
            <p:cNvPr id="306" name="Oval 2"/>
            <p:cNvSpPr/>
            <p:nvPr/>
          </p:nvSpPr>
          <p:spPr bwMode="auto">
            <a:xfrm>
              <a:off x="1103804" y="2203296"/>
              <a:ext cx="264080" cy="2640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 defTabSz="113792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Gill Sans" charset="0"/>
              </a:endParaRPr>
            </a:p>
          </p:txBody>
        </p:sp>
        <p:sp>
          <p:nvSpPr>
            <p:cNvPr id="307" name="Rectangle 22"/>
            <p:cNvSpPr/>
            <p:nvPr/>
          </p:nvSpPr>
          <p:spPr bwMode="auto">
            <a:xfrm>
              <a:off x="1094758" y="2235587"/>
              <a:ext cx="298739" cy="19708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300" b="1" kern="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Bebas Neue" charset="0"/>
                </a:rPr>
                <a:t>1</a:t>
              </a:r>
            </a:p>
          </p:txBody>
        </p:sp>
      </p:grpSp>
      <p:grpSp>
        <p:nvGrpSpPr>
          <p:cNvPr id="327" name="Group 214"/>
          <p:cNvGrpSpPr/>
          <p:nvPr/>
        </p:nvGrpSpPr>
        <p:grpSpPr>
          <a:xfrm>
            <a:off x="7067470" y="2477742"/>
            <a:ext cx="787663" cy="895468"/>
            <a:chOff x="3755667" y="1931353"/>
            <a:chExt cx="680374" cy="587404"/>
          </a:xfrm>
        </p:grpSpPr>
        <p:sp>
          <p:nvSpPr>
            <p:cNvPr id="329" name="Freeform 46"/>
            <p:cNvSpPr/>
            <p:nvPr/>
          </p:nvSpPr>
          <p:spPr bwMode="auto">
            <a:xfrm>
              <a:off x="3755667" y="1931353"/>
              <a:ext cx="680374" cy="587404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79F0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330" name="Freeform 46"/>
            <p:cNvSpPr/>
            <p:nvPr/>
          </p:nvSpPr>
          <p:spPr bwMode="auto">
            <a:xfrm>
              <a:off x="3840267" y="2004393"/>
              <a:ext cx="511175" cy="441325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332" name="Group 223"/>
          <p:cNvGrpSpPr/>
          <p:nvPr/>
        </p:nvGrpSpPr>
        <p:grpSpPr>
          <a:xfrm>
            <a:off x="7064827" y="3401076"/>
            <a:ext cx="787663" cy="895468"/>
            <a:chOff x="3755667" y="1931353"/>
            <a:chExt cx="680374" cy="587404"/>
          </a:xfrm>
        </p:grpSpPr>
        <p:sp>
          <p:nvSpPr>
            <p:cNvPr id="334" name="Freeform 46"/>
            <p:cNvSpPr/>
            <p:nvPr/>
          </p:nvSpPr>
          <p:spPr bwMode="auto">
            <a:xfrm>
              <a:off x="3755667" y="1931353"/>
              <a:ext cx="680374" cy="587404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335" name="Freeform 46"/>
            <p:cNvSpPr/>
            <p:nvPr/>
          </p:nvSpPr>
          <p:spPr bwMode="auto">
            <a:xfrm>
              <a:off x="3840267" y="2004393"/>
              <a:ext cx="511175" cy="441325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79F0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337" name="Group 220"/>
          <p:cNvGrpSpPr/>
          <p:nvPr/>
        </p:nvGrpSpPr>
        <p:grpSpPr>
          <a:xfrm>
            <a:off x="7678170" y="2936826"/>
            <a:ext cx="787663" cy="895468"/>
            <a:chOff x="3755667" y="1931353"/>
            <a:chExt cx="680374" cy="587404"/>
          </a:xfrm>
        </p:grpSpPr>
        <p:sp>
          <p:nvSpPr>
            <p:cNvPr id="339" name="Freeform 46"/>
            <p:cNvSpPr/>
            <p:nvPr/>
          </p:nvSpPr>
          <p:spPr bwMode="auto">
            <a:xfrm>
              <a:off x="3755667" y="1931353"/>
              <a:ext cx="680374" cy="587404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79F0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340" name="Freeform 46"/>
            <p:cNvSpPr/>
            <p:nvPr/>
          </p:nvSpPr>
          <p:spPr bwMode="auto">
            <a:xfrm>
              <a:off x="3840267" y="2004393"/>
              <a:ext cx="511175" cy="441325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342" name="Group 217"/>
          <p:cNvGrpSpPr/>
          <p:nvPr/>
        </p:nvGrpSpPr>
        <p:grpSpPr>
          <a:xfrm>
            <a:off x="7469022" y="1547767"/>
            <a:ext cx="787663" cy="895468"/>
            <a:chOff x="3755667" y="1931353"/>
            <a:chExt cx="680374" cy="587404"/>
          </a:xfrm>
        </p:grpSpPr>
        <p:sp>
          <p:nvSpPr>
            <p:cNvPr id="344" name="Freeform 46"/>
            <p:cNvSpPr/>
            <p:nvPr/>
          </p:nvSpPr>
          <p:spPr bwMode="auto">
            <a:xfrm>
              <a:off x="3755667" y="1931353"/>
              <a:ext cx="680374" cy="587404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345" name="Freeform 46"/>
            <p:cNvSpPr/>
            <p:nvPr/>
          </p:nvSpPr>
          <p:spPr bwMode="auto">
            <a:xfrm>
              <a:off x="3840267" y="2004393"/>
              <a:ext cx="511175" cy="441325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79F0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347" name="Group 226"/>
          <p:cNvGrpSpPr/>
          <p:nvPr/>
        </p:nvGrpSpPr>
        <p:grpSpPr>
          <a:xfrm>
            <a:off x="6657633" y="4318528"/>
            <a:ext cx="787663" cy="895468"/>
            <a:chOff x="3755667" y="1931353"/>
            <a:chExt cx="680374" cy="587404"/>
          </a:xfrm>
        </p:grpSpPr>
        <p:sp>
          <p:nvSpPr>
            <p:cNvPr id="349" name="Freeform 46"/>
            <p:cNvSpPr/>
            <p:nvPr/>
          </p:nvSpPr>
          <p:spPr bwMode="auto">
            <a:xfrm>
              <a:off x="3755667" y="1931353"/>
              <a:ext cx="680374" cy="587404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79F0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350" name="Freeform 46"/>
            <p:cNvSpPr/>
            <p:nvPr/>
          </p:nvSpPr>
          <p:spPr bwMode="auto">
            <a:xfrm>
              <a:off x="3840267" y="2004393"/>
              <a:ext cx="511175" cy="441325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352" name="Group 1"/>
          <p:cNvGrpSpPr/>
          <p:nvPr/>
        </p:nvGrpSpPr>
        <p:grpSpPr>
          <a:xfrm>
            <a:off x="6453321" y="2013584"/>
            <a:ext cx="787663" cy="895468"/>
            <a:chOff x="3755667" y="1931353"/>
            <a:chExt cx="680374" cy="587404"/>
          </a:xfrm>
          <a:solidFill>
            <a:srgbClr val="FFFFFF"/>
          </a:solidFill>
        </p:grpSpPr>
        <p:sp>
          <p:nvSpPr>
            <p:cNvPr id="354" name="Freeform 46"/>
            <p:cNvSpPr/>
            <p:nvPr/>
          </p:nvSpPr>
          <p:spPr bwMode="auto">
            <a:xfrm>
              <a:off x="3755667" y="1931353"/>
              <a:ext cx="680374" cy="587404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79F0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355" name="Freeform 46"/>
            <p:cNvSpPr/>
            <p:nvPr/>
          </p:nvSpPr>
          <p:spPr bwMode="auto">
            <a:xfrm>
              <a:off x="3840267" y="2004393"/>
              <a:ext cx="511175" cy="441325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sp>
        <p:nvSpPr>
          <p:cNvPr id="67" name="矩形 66"/>
          <p:cNvSpPr/>
          <p:nvPr/>
        </p:nvSpPr>
        <p:spPr>
          <a:xfrm>
            <a:off x="-4029" y="510948"/>
            <a:ext cx="180975" cy="428309"/>
          </a:xfrm>
          <a:prstGeom prst="rect">
            <a:avLst/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387928" y="2098444"/>
            <a:ext cx="5065393" cy="1072535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people are taking pictures on the square.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358647" y="3405525"/>
            <a:ext cx="4867460" cy="577362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men are flying kites.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1358646" y="4401532"/>
            <a:ext cx="5192615" cy="577362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worry. I can help you.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Group 5"/>
          <p:cNvGrpSpPr/>
          <p:nvPr/>
        </p:nvGrpSpPr>
        <p:grpSpPr>
          <a:xfrm>
            <a:off x="739470" y="3454175"/>
            <a:ext cx="577466" cy="603616"/>
            <a:chOff x="1094758" y="2203296"/>
            <a:chExt cx="298739" cy="264080"/>
          </a:xfrm>
          <a:solidFill>
            <a:srgbClr val="779F08"/>
          </a:solidFill>
        </p:grpSpPr>
        <p:sp>
          <p:nvSpPr>
            <p:cNvPr id="41" name="Oval 2"/>
            <p:cNvSpPr/>
            <p:nvPr/>
          </p:nvSpPr>
          <p:spPr bwMode="auto">
            <a:xfrm>
              <a:off x="1103804" y="2203296"/>
              <a:ext cx="264080" cy="2640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 defTabSz="113792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Gill Sans" charset="0"/>
              </a:endParaRPr>
            </a:p>
          </p:txBody>
        </p:sp>
        <p:sp>
          <p:nvSpPr>
            <p:cNvPr id="42" name="Rectangle 22"/>
            <p:cNvSpPr/>
            <p:nvPr/>
          </p:nvSpPr>
          <p:spPr bwMode="auto">
            <a:xfrm>
              <a:off x="1094758" y="2235587"/>
              <a:ext cx="298739" cy="19708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300" b="1" kern="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Bebas Neue" charset="0"/>
                </a:rPr>
                <a:t>2</a:t>
              </a:r>
              <a:endParaRPr lang="en-US" sz="3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Bebas Neue" charset="0"/>
              </a:endParaRPr>
            </a:p>
          </p:txBody>
        </p:sp>
      </p:grpSp>
      <p:grpSp>
        <p:nvGrpSpPr>
          <p:cNvPr id="43" name="Group 5"/>
          <p:cNvGrpSpPr/>
          <p:nvPr/>
        </p:nvGrpSpPr>
        <p:grpSpPr>
          <a:xfrm>
            <a:off x="749409" y="4439322"/>
            <a:ext cx="577466" cy="603616"/>
            <a:chOff x="1094758" y="2203296"/>
            <a:chExt cx="298739" cy="264080"/>
          </a:xfrm>
          <a:solidFill>
            <a:srgbClr val="779F08"/>
          </a:solidFill>
        </p:grpSpPr>
        <p:sp>
          <p:nvSpPr>
            <p:cNvPr id="44" name="Oval 2"/>
            <p:cNvSpPr/>
            <p:nvPr/>
          </p:nvSpPr>
          <p:spPr bwMode="auto">
            <a:xfrm>
              <a:off x="1103804" y="2203296"/>
              <a:ext cx="264080" cy="2640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 defTabSz="113792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Gill Sans" charset="0"/>
              </a:endParaRPr>
            </a:p>
          </p:txBody>
        </p:sp>
        <p:sp>
          <p:nvSpPr>
            <p:cNvPr id="45" name="Rectangle 22"/>
            <p:cNvSpPr/>
            <p:nvPr/>
          </p:nvSpPr>
          <p:spPr bwMode="auto">
            <a:xfrm>
              <a:off x="1094758" y="2235587"/>
              <a:ext cx="298739" cy="19708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300" b="1" kern="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Bebas Neue" charset="0"/>
                </a:rPr>
                <a:t>3</a:t>
              </a:r>
              <a:endParaRPr lang="en-US" sz="3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Bebas Neue" charset="0"/>
              </a:endParaRPr>
            </a:p>
          </p:txBody>
        </p:sp>
      </p:grpSp>
      <p:sp>
        <p:nvSpPr>
          <p:cNvPr id="38" name="TextBox 111"/>
          <p:cNvSpPr txBox="1"/>
          <p:nvPr/>
        </p:nvSpPr>
        <p:spPr>
          <a:xfrm>
            <a:off x="3329332" y="191489"/>
            <a:ext cx="2896775" cy="63891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Summing up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8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14623" y="1186046"/>
            <a:ext cx="1817724" cy="577362"/>
          </a:xfrm>
          <a:prstGeom prst="rect">
            <a:avLst/>
          </a:prstGeom>
        </p:spPr>
        <p:txBody>
          <a:bodyPr wrap="none" lIns="84097" tIns="42049" rIns="84097" bIns="42049">
            <a:spAutoFit/>
          </a:bodyPr>
          <a:lstStyle/>
          <a:p>
            <a:pPr algn="ctr" defTabSz="1000760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cs typeface="Open Sans" pitchFamily="34" charset="0"/>
              </a:rPr>
              <a:t>重点句型</a:t>
            </a:r>
            <a:endParaRPr lang="en-CA" altLang="zh-CN" sz="3200" b="1" dirty="0">
              <a:latin typeface="黑体" panose="02010609060101010101" pitchFamily="49" charset="-122"/>
              <a:ea typeface="黑体" panose="02010609060101010101" pitchFamily="49" charset="-122"/>
              <a:cs typeface="Open Sans" pitchFamily="34" charset="0"/>
            </a:endParaRPr>
          </a:p>
        </p:txBody>
      </p:sp>
      <p:sp>
        <p:nvSpPr>
          <p:cNvPr id="295" name="Freeform 6"/>
          <p:cNvSpPr/>
          <p:nvPr/>
        </p:nvSpPr>
        <p:spPr bwMode="auto">
          <a:xfrm>
            <a:off x="7278464" y="4771380"/>
            <a:ext cx="3038" cy="2001"/>
          </a:xfrm>
          <a:custGeom>
            <a:avLst/>
            <a:gdLst>
              <a:gd name="T0" fmla="*/ 2 w 4"/>
              <a:gd name="T1" fmla="*/ 0 h 4"/>
              <a:gd name="T2" fmla="*/ 4 w 4"/>
              <a:gd name="T3" fmla="*/ 4 h 4"/>
              <a:gd name="T4" fmla="*/ 0 w 4"/>
              <a:gd name="T5" fmla="*/ 4 h 4"/>
              <a:gd name="T6" fmla="*/ 2 w 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" h="4">
                <a:moveTo>
                  <a:pt x="2" y="0"/>
                </a:moveTo>
                <a:lnTo>
                  <a:pt x="4" y="4"/>
                </a:lnTo>
                <a:lnTo>
                  <a:pt x="0" y="4"/>
                </a:lnTo>
                <a:lnTo>
                  <a:pt x="2" y="0"/>
                </a:lnTo>
                <a:close/>
              </a:path>
            </a:pathLst>
          </a:custGeom>
          <a:solidFill>
            <a:srgbClr val="FFCA00"/>
          </a:solidFill>
          <a:ln w="0">
            <a:noFill/>
            <a:prstDash val="solid"/>
            <a:round/>
          </a:ln>
        </p:spPr>
        <p:txBody>
          <a:bodyPr vert="horz" wrap="square" lIns="113783" tIns="56892" rIns="113783" bIns="56892" numCol="1" anchor="t" anchorCtr="0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600" dirty="0">
              <a:latin typeface="微软雅黑" panose="020B0503020204020204" pitchFamily="34" charset="-122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296" name="Freeform 46"/>
          <p:cNvSpPr/>
          <p:nvPr/>
        </p:nvSpPr>
        <p:spPr bwMode="auto">
          <a:xfrm flipH="1">
            <a:off x="5381953" y="2098444"/>
            <a:ext cx="2514528" cy="150719"/>
          </a:xfrm>
          <a:custGeom>
            <a:avLst/>
            <a:gdLst>
              <a:gd name="T0" fmla="*/ 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>
            <a:solidFill>
              <a:schemeClr val="bg2"/>
            </a:solidFill>
            <a:prstDash val="solid"/>
            <a:miter lim="800000"/>
            <a:headEnd type="non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Open Sans Condensed Light" pitchFamily="34" charset="0"/>
              <a:sym typeface="Gill Sans" charset="0"/>
            </a:endParaRPr>
          </a:p>
        </p:txBody>
      </p:sp>
      <p:sp>
        <p:nvSpPr>
          <p:cNvPr id="297" name="Freeform 46"/>
          <p:cNvSpPr/>
          <p:nvPr/>
        </p:nvSpPr>
        <p:spPr bwMode="auto">
          <a:xfrm flipH="1">
            <a:off x="5605987" y="3463963"/>
            <a:ext cx="2290495" cy="150719"/>
          </a:xfrm>
          <a:custGeom>
            <a:avLst/>
            <a:gdLst>
              <a:gd name="T0" fmla="*/ 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>
            <a:solidFill>
              <a:schemeClr val="bg2"/>
            </a:solidFill>
            <a:prstDash val="solid"/>
            <a:miter lim="800000"/>
            <a:headEnd type="non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Open Sans Condensed Light" pitchFamily="34" charset="0"/>
              <a:sym typeface="Gill Sans" charset="0"/>
            </a:endParaRPr>
          </a:p>
        </p:txBody>
      </p:sp>
      <p:sp>
        <p:nvSpPr>
          <p:cNvPr id="298" name="Freeform 46"/>
          <p:cNvSpPr/>
          <p:nvPr/>
        </p:nvSpPr>
        <p:spPr bwMode="auto">
          <a:xfrm flipH="1">
            <a:off x="4993881" y="4469035"/>
            <a:ext cx="2902602" cy="150719"/>
          </a:xfrm>
          <a:custGeom>
            <a:avLst/>
            <a:gdLst>
              <a:gd name="T0" fmla="*/ 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>
            <a:solidFill>
              <a:schemeClr val="bg2"/>
            </a:solidFill>
            <a:prstDash val="solid"/>
            <a:miter lim="800000"/>
            <a:headEnd type="non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600" dirty="0">
              <a:latin typeface="微软雅黑" panose="020B0503020204020204" pitchFamily="34" charset="-122"/>
              <a:ea typeface="微软雅黑" panose="020B0503020204020204" pitchFamily="34" charset="-122"/>
              <a:cs typeface="Open Sans Condensed Light" pitchFamily="34" charset="0"/>
              <a:sym typeface="Gill Sans" charset="0"/>
            </a:endParaRPr>
          </a:p>
        </p:txBody>
      </p:sp>
      <p:grpSp>
        <p:nvGrpSpPr>
          <p:cNvPr id="327" name="Group 214"/>
          <p:cNvGrpSpPr/>
          <p:nvPr/>
        </p:nvGrpSpPr>
        <p:grpSpPr>
          <a:xfrm>
            <a:off x="7067470" y="2477742"/>
            <a:ext cx="787663" cy="895468"/>
            <a:chOff x="3755667" y="1931353"/>
            <a:chExt cx="680374" cy="587404"/>
          </a:xfrm>
        </p:grpSpPr>
        <p:sp>
          <p:nvSpPr>
            <p:cNvPr id="329" name="Freeform 46"/>
            <p:cNvSpPr/>
            <p:nvPr/>
          </p:nvSpPr>
          <p:spPr bwMode="auto">
            <a:xfrm>
              <a:off x="3755667" y="1931353"/>
              <a:ext cx="680374" cy="587404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79F0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330" name="Freeform 46"/>
            <p:cNvSpPr/>
            <p:nvPr/>
          </p:nvSpPr>
          <p:spPr bwMode="auto">
            <a:xfrm>
              <a:off x="3840267" y="2004393"/>
              <a:ext cx="511175" cy="441325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332" name="Group 223"/>
          <p:cNvGrpSpPr/>
          <p:nvPr/>
        </p:nvGrpSpPr>
        <p:grpSpPr>
          <a:xfrm>
            <a:off x="7064827" y="3401076"/>
            <a:ext cx="787663" cy="895468"/>
            <a:chOff x="3755667" y="1931353"/>
            <a:chExt cx="680374" cy="587404"/>
          </a:xfrm>
        </p:grpSpPr>
        <p:sp>
          <p:nvSpPr>
            <p:cNvPr id="334" name="Freeform 46"/>
            <p:cNvSpPr/>
            <p:nvPr/>
          </p:nvSpPr>
          <p:spPr bwMode="auto">
            <a:xfrm>
              <a:off x="3755667" y="1931353"/>
              <a:ext cx="680374" cy="587404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335" name="Freeform 46"/>
            <p:cNvSpPr/>
            <p:nvPr/>
          </p:nvSpPr>
          <p:spPr bwMode="auto">
            <a:xfrm>
              <a:off x="3840267" y="2004393"/>
              <a:ext cx="511175" cy="441325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79F0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337" name="Group 220"/>
          <p:cNvGrpSpPr/>
          <p:nvPr/>
        </p:nvGrpSpPr>
        <p:grpSpPr>
          <a:xfrm>
            <a:off x="7678170" y="2936826"/>
            <a:ext cx="787663" cy="895468"/>
            <a:chOff x="3755667" y="1931353"/>
            <a:chExt cx="680374" cy="587404"/>
          </a:xfrm>
        </p:grpSpPr>
        <p:sp>
          <p:nvSpPr>
            <p:cNvPr id="339" name="Freeform 46"/>
            <p:cNvSpPr/>
            <p:nvPr/>
          </p:nvSpPr>
          <p:spPr bwMode="auto">
            <a:xfrm>
              <a:off x="3755667" y="1931353"/>
              <a:ext cx="680374" cy="587404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79F0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340" name="Freeform 46"/>
            <p:cNvSpPr/>
            <p:nvPr/>
          </p:nvSpPr>
          <p:spPr bwMode="auto">
            <a:xfrm>
              <a:off x="3840267" y="2004393"/>
              <a:ext cx="511175" cy="441325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342" name="Group 217"/>
          <p:cNvGrpSpPr/>
          <p:nvPr/>
        </p:nvGrpSpPr>
        <p:grpSpPr>
          <a:xfrm>
            <a:off x="7469022" y="1547767"/>
            <a:ext cx="787663" cy="895468"/>
            <a:chOff x="3755667" y="1931353"/>
            <a:chExt cx="680374" cy="587404"/>
          </a:xfrm>
        </p:grpSpPr>
        <p:sp>
          <p:nvSpPr>
            <p:cNvPr id="344" name="Freeform 46"/>
            <p:cNvSpPr/>
            <p:nvPr/>
          </p:nvSpPr>
          <p:spPr bwMode="auto">
            <a:xfrm>
              <a:off x="3755667" y="1931353"/>
              <a:ext cx="680374" cy="587404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345" name="Freeform 46"/>
            <p:cNvSpPr/>
            <p:nvPr/>
          </p:nvSpPr>
          <p:spPr bwMode="auto">
            <a:xfrm>
              <a:off x="3840267" y="2004393"/>
              <a:ext cx="511175" cy="441325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79F0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347" name="Group 226"/>
          <p:cNvGrpSpPr/>
          <p:nvPr/>
        </p:nvGrpSpPr>
        <p:grpSpPr>
          <a:xfrm>
            <a:off x="6657633" y="4318528"/>
            <a:ext cx="787663" cy="895468"/>
            <a:chOff x="3755667" y="1931353"/>
            <a:chExt cx="680374" cy="587404"/>
          </a:xfrm>
        </p:grpSpPr>
        <p:sp>
          <p:nvSpPr>
            <p:cNvPr id="349" name="Freeform 46"/>
            <p:cNvSpPr/>
            <p:nvPr/>
          </p:nvSpPr>
          <p:spPr bwMode="auto">
            <a:xfrm>
              <a:off x="3755667" y="1931353"/>
              <a:ext cx="680374" cy="587404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79F0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350" name="Freeform 46"/>
            <p:cNvSpPr/>
            <p:nvPr/>
          </p:nvSpPr>
          <p:spPr bwMode="auto">
            <a:xfrm>
              <a:off x="3840267" y="2004393"/>
              <a:ext cx="511175" cy="441325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grpSp>
        <p:nvGrpSpPr>
          <p:cNvPr id="352" name="Group 1"/>
          <p:cNvGrpSpPr/>
          <p:nvPr/>
        </p:nvGrpSpPr>
        <p:grpSpPr>
          <a:xfrm>
            <a:off x="6453321" y="2013584"/>
            <a:ext cx="787663" cy="895468"/>
            <a:chOff x="3755667" y="1931353"/>
            <a:chExt cx="680374" cy="587404"/>
          </a:xfrm>
          <a:solidFill>
            <a:srgbClr val="FFFFFF"/>
          </a:solidFill>
        </p:grpSpPr>
        <p:sp>
          <p:nvSpPr>
            <p:cNvPr id="354" name="Freeform 46"/>
            <p:cNvSpPr/>
            <p:nvPr/>
          </p:nvSpPr>
          <p:spPr bwMode="auto">
            <a:xfrm>
              <a:off x="3755667" y="1931353"/>
              <a:ext cx="680374" cy="587404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779F08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  <p:sp>
          <p:nvSpPr>
            <p:cNvPr id="355" name="Freeform 46"/>
            <p:cNvSpPr/>
            <p:nvPr/>
          </p:nvSpPr>
          <p:spPr bwMode="auto">
            <a:xfrm>
              <a:off x="3840267" y="2004393"/>
              <a:ext cx="511175" cy="441325"/>
            </a:xfrm>
            <a:custGeom>
              <a:avLst/>
              <a:gdLst>
                <a:gd name="T0" fmla="*/ 161 w 643"/>
                <a:gd name="T1" fmla="*/ 0 h 555"/>
                <a:gd name="T2" fmla="*/ 482 w 643"/>
                <a:gd name="T3" fmla="*/ 0 h 555"/>
                <a:gd name="T4" fmla="*/ 643 w 643"/>
                <a:gd name="T5" fmla="*/ 277 h 555"/>
                <a:gd name="T6" fmla="*/ 482 w 643"/>
                <a:gd name="T7" fmla="*/ 555 h 555"/>
                <a:gd name="T8" fmla="*/ 161 w 643"/>
                <a:gd name="T9" fmla="*/ 555 h 555"/>
                <a:gd name="T10" fmla="*/ 0 w 643"/>
                <a:gd name="T11" fmla="*/ 277 h 555"/>
                <a:gd name="T12" fmla="*/ 161 w 643"/>
                <a:gd name="T13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3" h="555">
                  <a:moveTo>
                    <a:pt x="161" y="0"/>
                  </a:moveTo>
                  <a:lnTo>
                    <a:pt x="482" y="0"/>
                  </a:lnTo>
                  <a:lnTo>
                    <a:pt x="643" y="277"/>
                  </a:lnTo>
                  <a:lnTo>
                    <a:pt x="482" y="555"/>
                  </a:lnTo>
                  <a:lnTo>
                    <a:pt x="161" y="555"/>
                  </a:lnTo>
                  <a:lnTo>
                    <a:pt x="0" y="277"/>
                  </a:lnTo>
                  <a:lnTo>
                    <a:pt x="1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endParaRPr>
            </a:p>
          </p:txBody>
        </p:sp>
      </p:grpSp>
      <p:sp>
        <p:nvSpPr>
          <p:cNvPr id="67" name="矩形 66"/>
          <p:cNvSpPr/>
          <p:nvPr/>
        </p:nvSpPr>
        <p:spPr>
          <a:xfrm>
            <a:off x="-4029" y="510948"/>
            <a:ext cx="180975" cy="428309"/>
          </a:xfrm>
          <a:prstGeom prst="rect">
            <a:avLst/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387928" y="2098444"/>
            <a:ext cx="4989117" cy="1103391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情态动词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can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表示“能够”，后面只能接动词原形。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1412109" y="3677568"/>
            <a:ext cx="5039375" cy="156224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现在进行时：表示主语正在进行的动作，它的形式为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+ doing</a:t>
            </a:r>
            <a:r>
              <a:rPr lang="zh-CN" altLang="en-US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36" name="Group 5"/>
          <p:cNvGrpSpPr/>
          <p:nvPr/>
        </p:nvGrpSpPr>
        <p:grpSpPr>
          <a:xfrm>
            <a:off x="714623" y="2155012"/>
            <a:ext cx="577466" cy="603616"/>
            <a:chOff x="1094758" y="2203296"/>
            <a:chExt cx="298739" cy="264080"/>
          </a:xfrm>
          <a:solidFill>
            <a:srgbClr val="779F08"/>
          </a:solidFill>
        </p:grpSpPr>
        <p:sp>
          <p:nvSpPr>
            <p:cNvPr id="37" name="Oval 2"/>
            <p:cNvSpPr/>
            <p:nvPr/>
          </p:nvSpPr>
          <p:spPr bwMode="auto">
            <a:xfrm>
              <a:off x="1103804" y="2203296"/>
              <a:ext cx="264080" cy="2640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 defTabSz="113792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Gill Sans" charset="0"/>
              </a:endParaRPr>
            </a:p>
          </p:txBody>
        </p:sp>
        <p:sp>
          <p:nvSpPr>
            <p:cNvPr id="38" name="Rectangle 22"/>
            <p:cNvSpPr/>
            <p:nvPr/>
          </p:nvSpPr>
          <p:spPr bwMode="auto">
            <a:xfrm>
              <a:off x="1094758" y="2235587"/>
              <a:ext cx="298739" cy="19708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300" b="1" kern="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Bebas Neue" charset="0"/>
                </a:rPr>
                <a:t>1</a:t>
              </a:r>
            </a:p>
          </p:txBody>
        </p:sp>
      </p:grpSp>
      <p:grpSp>
        <p:nvGrpSpPr>
          <p:cNvPr id="39" name="Group 5"/>
          <p:cNvGrpSpPr/>
          <p:nvPr/>
        </p:nvGrpSpPr>
        <p:grpSpPr>
          <a:xfrm>
            <a:off x="694745" y="3681990"/>
            <a:ext cx="577466" cy="603616"/>
            <a:chOff x="1094758" y="2203296"/>
            <a:chExt cx="298739" cy="264080"/>
          </a:xfrm>
          <a:solidFill>
            <a:srgbClr val="779F08"/>
          </a:solidFill>
        </p:grpSpPr>
        <p:sp>
          <p:nvSpPr>
            <p:cNvPr id="40" name="Oval 2"/>
            <p:cNvSpPr/>
            <p:nvPr/>
          </p:nvSpPr>
          <p:spPr bwMode="auto">
            <a:xfrm>
              <a:off x="1103804" y="2203296"/>
              <a:ext cx="264080" cy="264080"/>
            </a:xfrm>
            <a:prstGeom prst="ellipse">
              <a:avLst/>
            </a:prstGeom>
            <a:grp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 defTabSz="113792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Gill Sans" charset="0"/>
              </a:endParaRPr>
            </a:p>
          </p:txBody>
        </p:sp>
        <p:sp>
          <p:nvSpPr>
            <p:cNvPr id="41" name="Rectangle 22"/>
            <p:cNvSpPr/>
            <p:nvPr/>
          </p:nvSpPr>
          <p:spPr bwMode="auto">
            <a:xfrm>
              <a:off x="1094758" y="2235587"/>
              <a:ext cx="298739" cy="19708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300" b="1" kern="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Bebas Neue" charset="0"/>
                </a:rPr>
                <a:t>2</a:t>
              </a:r>
              <a:endParaRPr lang="en-US" sz="3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Bebas Neue" charset="0"/>
              </a:endParaRPr>
            </a:p>
          </p:txBody>
        </p:sp>
      </p:grpSp>
      <p:sp>
        <p:nvSpPr>
          <p:cNvPr id="34" name="TextBox 111"/>
          <p:cNvSpPr txBox="1"/>
          <p:nvPr/>
        </p:nvSpPr>
        <p:spPr>
          <a:xfrm>
            <a:off x="3376957" y="168885"/>
            <a:ext cx="2903077" cy="63891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Summing up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矩形 49"/>
          <p:cNvSpPr/>
          <p:nvPr/>
        </p:nvSpPr>
        <p:spPr>
          <a:xfrm>
            <a:off x="638135" y="1016645"/>
            <a:ext cx="1817724" cy="577362"/>
          </a:xfrm>
          <a:prstGeom prst="rect">
            <a:avLst/>
          </a:prstGeom>
        </p:spPr>
        <p:txBody>
          <a:bodyPr wrap="none" lIns="84097" tIns="42049" rIns="84097" bIns="42049">
            <a:spAutoFit/>
          </a:bodyPr>
          <a:lstStyle/>
          <a:p>
            <a:pPr algn="ctr" defTabSz="1000760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cs typeface="Open Sans" pitchFamily="34" charset="0"/>
              </a:rPr>
              <a:t>同学互评</a:t>
            </a:r>
            <a:endParaRPr lang="en-CA" altLang="zh-CN" sz="3200" b="1" dirty="0">
              <a:latin typeface="黑体" panose="02010609060101010101" pitchFamily="49" charset="-122"/>
              <a:ea typeface="黑体" panose="02010609060101010101" pitchFamily="49" charset="-122"/>
              <a:cs typeface="Open Sans" pitchFamily="34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-4029" y="496433"/>
            <a:ext cx="180975" cy="428309"/>
          </a:xfrm>
          <a:prstGeom prst="rect">
            <a:avLst/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3" name="表格 52"/>
          <p:cNvGraphicFramePr>
            <a:graphicFrameLocks noGrp="1"/>
          </p:cNvGraphicFramePr>
          <p:nvPr/>
        </p:nvGraphicFramePr>
        <p:xfrm>
          <a:off x="1465089" y="1722726"/>
          <a:ext cx="6757855" cy="4193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5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15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1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023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内容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20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20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20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学生</a:t>
                      </a:r>
                      <a:r>
                        <a:rPr lang="en-US" altLang="zh-CN" sz="20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06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积极发言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06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乐于合作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106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完成情况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111"/>
          <p:cNvSpPr txBox="1"/>
          <p:nvPr/>
        </p:nvSpPr>
        <p:spPr>
          <a:xfrm>
            <a:off x="3558755" y="377728"/>
            <a:ext cx="2813470" cy="63891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Evaluation 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967998" y="2579208"/>
            <a:ext cx="528849" cy="547841"/>
            <a:chOff x="2051141" y="1275606"/>
            <a:chExt cx="674471" cy="523947"/>
          </a:xfrm>
          <a:solidFill>
            <a:srgbClr val="6AC5F0"/>
          </a:solidFill>
        </p:grpSpPr>
        <p:sp>
          <p:nvSpPr>
            <p:cNvPr id="14" name="六边形 13"/>
            <p:cNvSpPr/>
            <p:nvPr/>
          </p:nvSpPr>
          <p:spPr>
            <a:xfrm>
              <a:off x="2051141" y="1275606"/>
              <a:ext cx="607778" cy="523947"/>
            </a:xfrm>
            <a:prstGeom prst="hexagon">
              <a:avLst/>
            </a:prstGeom>
            <a:solidFill>
              <a:srgbClr val="779F08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41375">
                <a:defRPr/>
              </a:pPr>
              <a:endParaRPr lang="zh-CN" altLang="en-US" sz="1200" b="1" kern="0" dirty="0">
                <a:solidFill>
                  <a:srgbClr val="065E03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" name="TextBox 35"/>
            <p:cNvSpPr txBox="1"/>
            <p:nvPr/>
          </p:nvSpPr>
          <p:spPr>
            <a:xfrm>
              <a:off x="2109839" y="1315969"/>
              <a:ext cx="615773" cy="4268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841375">
                <a:defRPr/>
              </a:pPr>
              <a:r>
                <a:rPr lang="en-US" altLang="zh-CN" sz="2300" b="1" kern="0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rPr>
                <a:t>01</a:t>
              </a:r>
              <a:endParaRPr lang="zh-CN" altLang="en-US" sz="2300" b="1" kern="0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967998" y="4219068"/>
            <a:ext cx="530424" cy="547841"/>
            <a:chOff x="2051142" y="1275606"/>
            <a:chExt cx="676480" cy="523947"/>
          </a:xfrm>
          <a:solidFill>
            <a:srgbClr val="6AC5F0"/>
          </a:solidFill>
        </p:grpSpPr>
        <p:sp>
          <p:nvSpPr>
            <p:cNvPr id="20" name="六边形 19"/>
            <p:cNvSpPr/>
            <p:nvPr/>
          </p:nvSpPr>
          <p:spPr>
            <a:xfrm>
              <a:off x="2051142" y="1275606"/>
              <a:ext cx="607778" cy="523947"/>
            </a:xfrm>
            <a:prstGeom prst="hexagon">
              <a:avLst/>
            </a:prstGeom>
            <a:solidFill>
              <a:srgbClr val="779F08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41375">
                <a:defRPr/>
              </a:pPr>
              <a:endParaRPr lang="zh-CN" altLang="en-US" sz="1200" b="1" kern="0" dirty="0">
                <a:solidFill>
                  <a:srgbClr val="065E03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" name="TextBox 39"/>
            <p:cNvSpPr txBox="1"/>
            <p:nvPr/>
          </p:nvSpPr>
          <p:spPr>
            <a:xfrm>
              <a:off x="2111849" y="1312043"/>
              <a:ext cx="615773" cy="4268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841375">
                <a:defRPr/>
              </a:pPr>
              <a:r>
                <a:rPr lang="en-US" altLang="zh-CN" sz="2300" b="1" kern="0" dirty="0">
                  <a:solidFill>
                    <a:schemeClr val="bg1"/>
                  </a:solidFill>
                  <a:latin typeface="Calibri" panose="020F0502020204030204"/>
                  <a:ea typeface="宋体" panose="02010600030101010101" pitchFamily="2" charset="-122"/>
                </a:rPr>
                <a:t>02</a:t>
              </a:r>
              <a:endParaRPr lang="zh-CN" altLang="en-US" sz="2300" b="1" kern="0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36" name="矩形 35"/>
          <p:cNvSpPr/>
          <p:nvPr/>
        </p:nvSpPr>
        <p:spPr>
          <a:xfrm>
            <a:off x="-4029" y="520925"/>
            <a:ext cx="180975" cy="428309"/>
          </a:xfrm>
          <a:prstGeom prst="rect">
            <a:avLst/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>
            <p:custDataLst>
              <p:tags r:id="rId1"/>
            </p:custDataLst>
          </p:nvPr>
        </p:nvSpPr>
        <p:spPr>
          <a:xfrm>
            <a:off x="2860566" y="2486026"/>
            <a:ext cx="4748548" cy="942975"/>
          </a:xfrm>
          <a:prstGeom prst="rect">
            <a:avLst/>
          </a:prstGeom>
          <a:noFill/>
        </p:spPr>
        <p:txBody>
          <a:bodyPr lIns="84097" tIns="42049" rIns="84097" bIns="42049" anchor="ctr">
            <a:noAutofit/>
          </a:bodyPr>
          <a:lstStyle/>
          <a:p>
            <a:pPr>
              <a:defRPr/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用英语讲述今天所见的事情（使用课本句式）</a:t>
            </a:r>
          </a:p>
        </p:txBody>
      </p:sp>
      <p:sp>
        <p:nvSpPr>
          <p:cNvPr id="35" name="文本框 11"/>
          <p:cNvSpPr txBox="1"/>
          <p:nvPr>
            <p:custDataLst>
              <p:tags r:id="rId2"/>
            </p:custDataLst>
          </p:nvPr>
        </p:nvSpPr>
        <p:spPr>
          <a:xfrm>
            <a:off x="2786036" y="4108585"/>
            <a:ext cx="4461195" cy="942975"/>
          </a:xfrm>
          <a:prstGeom prst="rect">
            <a:avLst/>
          </a:prstGeom>
          <a:noFill/>
        </p:spPr>
        <p:txBody>
          <a:bodyPr lIns="84097" tIns="42049" rIns="84097" bIns="42049" anchor="ctr">
            <a:normAutofit fontScale="92500"/>
          </a:bodyPr>
          <a:lstStyle/>
          <a:p>
            <a:pPr>
              <a:defRPr/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Let’s do it!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中的练习</a:t>
            </a:r>
          </a:p>
        </p:txBody>
      </p:sp>
      <p:sp>
        <p:nvSpPr>
          <p:cNvPr id="12" name="TextBox 111"/>
          <p:cNvSpPr txBox="1"/>
          <p:nvPr/>
        </p:nvSpPr>
        <p:spPr>
          <a:xfrm>
            <a:off x="3411809" y="629775"/>
            <a:ext cx="2979465" cy="63891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Homework 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1564" y="616442"/>
            <a:ext cx="2162093" cy="710484"/>
          </a:xfrm>
        </p:spPr>
        <p:txBody>
          <a:bodyPr/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参考答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案：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7088" y="1535104"/>
            <a:ext cx="6618205" cy="4351338"/>
          </a:xfrm>
        </p:spPr>
        <p:txBody>
          <a:bodyPr/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picture A, there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two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girls. They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talking. There are two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women. They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singing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men. They are walking. 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picture B, there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two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children. They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playing football. There is one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baby. He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crying. There is one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woman. She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walking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There is one man. He is singing.  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116565" y="2338288"/>
            <a:ext cx="4932359" cy="1316026"/>
          </a:xfrm>
          <a:prstGeom prst="rect">
            <a:avLst/>
          </a:prstGeom>
        </p:spPr>
        <p:txBody>
          <a:bodyPr wrap="none" lIns="84097" tIns="42049" rIns="84097" bIns="42049">
            <a:spAutoFit/>
          </a:bodyPr>
          <a:lstStyle/>
          <a:p>
            <a:r>
              <a:rPr lang="en-US" altLang="zh-CN" sz="8000" b="1" dirty="0">
                <a:solidFill>
                  <a:srgbClr val="065E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  <a:r>
              <a:rPr lang="en-US" altLang="zh-CN" sz="8000" b="1" dirty="0" smtClean="0">
                <a:solidFill>
                  <a:srgbClr val="065E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zh-CN" altLang="en-US" sz="8000" dirty="0">
              <a:solidFill>
                <a:srgbClr val="065E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1053997" y="1645900"/>
            <a:ext cx="1982616" cy="25936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57916" y="939257"/>
            <a:ext cx="1815095" cy="577362"/>
          </a:xfrm>
          <a:prstGeom prst="rect">
            <a:avLst/>
          </a:prstGeom>
        </p:spPr>
        <p:txBody>
          <a:bodyPr wrap="none" lIns="84097" tIns="42049" rIns="84097" bIns="42049">
            <a:spAutoFit/>
          </a:bodyPr>
          <a:lstStyle/>
          <a:p>
            <a:pPr algn="ctr" defTabSz="1000760"/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Greeting </a:t>
            </a:r>
            <a:endParaRPr lang="en-CA" altLang="zh-CN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Shape 987"/>
          <p:cNvSpPr/>
          <p:nvPr/>
        </p:nvSpPr>
        <p:spPr>
          <a:xfrm>
            <a:off x="4601245" y="1836573"/>
            <a:ext cx="4089935" cy="3658576"/>
          </a:xfrm>
          <a:prstGeom prst="rect">
            <a:avLst/>
          </a:prstGeom>
          <a:solidFill>
            <a:srgbClr val="779F08"/>
          </a:solidFill>
          <a:ln w="12700" cap="flat">
            <a:noFill/>
            <a:miter lim="400000"/>
          </a:ln>
          <a:effectLst/>
        </p:spPr>
        <p:txBody>
          <a:bodyPr wrap="square" lIns="46721" tIns="46721" rIns="46721" bIns="46721" numCol="1" anchor="ctr">
            <a:noAutofit/>
          </a:bodyPr>
          <a:lstStyle/>
          <a:p>
            <a:pPr marL="420370" indent="-420370">
              <a:buFont typeface="Arial" panose="020B0604020202020204" pitchFamily="34" charset="0"/>
              <a:buChar char="•"/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sz="3200" b="1" kern="0" dirty="0">
                <a:latin typeface="Times New Roman" panose="02020603050405020304" pitchFamily="18" charset="0"/>
                <a:ea typeface="Helvetica Light"/>
                <a:cs typeface="Times New Roman" panose="02020603050405020304" pitchFamily="18" charset="0"/>
                <a:sym typeface="Helvetica Light"/>
              </a:rPr>
              <a:t>Do you like playing on the square?</a:t>
            </a:r>
          </a:p>
          <a:p>
            <a:pPr marL="420370" indent="-420370">
              <a:buFont typeface="Arial" panose="020B0604020202020204" pitchFamily="34" charset="0"/>
              <a:buChar char="•"/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sz="3200" b="1" kern="0" dirty="0">
                <a:latin typeface="Times New Roman" panose="02020603050405020304" pitchFamily="18" charset="0"/>
                <a:ea typeface="Helvetica Light"/>
                <a:cs typeface="Times New Roman" panose="02020603050405020304" pitchFamily="18" charset="0"/>
                <a:sym typeface="Helvetica Light"/>
              </a:rPr>
              <a:t>Yes, I do.</a:t>
            </a:r>
            <a:endParaRPr sz="3200" b="1" kern="0" dirty="0">
              <a:latin typeface="Times New Roman" panose="02020603050405020304" pitchFamily="18" charset="0"/>
              <a:ea typeface="Helvetica Light"/>
              <a:cs typeface="Times New Roman" panose="02020603050405020304" pitchFamily="18" charset="0"/>
              <a:sym typeface="Helvetica Ligh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-4029" y="510948"/>
            <a:ext cx="180975" cy="428309"/>
          </a:xfrm>
          <a:prstGeom prst="rect">
            <a:avLst/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7916" y="1836573"/>
            <a:ext cx="4089935" cy="3658576"/>
          </a:xfrm>
          <a:prstGeom prst="rect">
            <a:avLst/>
          </a:prstGeom>
        </p:spPr>
      </p:pic>
      <p:sp>
        <p:nvSpPr>
          <p:cNvPr id="7" name="TextBox 111"/>
          <p:cNvSpPr txBox="1"/>
          <p:nvPr/>
        </p:nvSpPr>
        <p:spPr>
          <a:xfrm>
            <a:off x="3175442" y="228690"/>
            <a:ext cx="3111058" cy="63891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Warming up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4"/>
          <p:cNvGrpSpPr/>
          <p:nvPr/>
        </p:nvGrpSpPr>
        <p:grpSpPr>
          <a:xfrm>
            <a:off x="619285" y="1125674"/>
            <a:ext cx="219077" cy="5187393"/>
            <a:chOff x="1374772" y="1213680"/>
            <a:chExt cx="274322" cy="5187394"/>
          </a:xfrm>
        </p:grpSpPr>
        <p:sp>
          <p:nvSpPr>
            <p:cNvPr id="27" name="Pentagon 21"/>
            <p:cNvSpPr/>
            <p:nvPr/>
          </p:nvSpPr>
          <p:spPr>
            <a:xfrm rot="5400000">
              <a:off x="1103752" y="5857228"/>
              <a:ext cx="814866" cy="272825"/>
            </a:xfrm>
            <a:prstGeom prst="homePlate">
              <a:avLst>
                <a:gd name="adj" fmla="val 281623"/>
              </a:avLst>
            </a:prstGeom>
            <a:gradFill flip="none" rotWithShape="1">
              <a:gsLst>
                <a:gs pos="100000">
                  <a:srgbClr val="B88954"/>
                </a:gs>
                <a:gs pos="0">
                  <a:srgbClr val="E1C9AF"/>
                </a:gs>
              </a:gsLst>
              <a:lin ang="5400000" scaled="1"/>
              <a:tileRect/>
            </a:gra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5"/>
            <p:cNvSpPr/>
            <p:nvPr/>
          </p:nvSpPr>
          <p:spPr>
            <a:xfrm>
              <a:off x="1374774" y="2007666"/>
              <a:ext cx="273845" cy="3776859"/>
            </a:xfrm>
            <a:custGeom>
              <a:avLst/>
              <a:gdLst>
                <a:gd name="connsiteX0" fmla="*/ 0 w 272825"/>
                <a:gd name="connsiteY0" fmla="*/ 0 h 3776662"/>
                <a:gd name="connsiteX1" fmla="*/ 272825 w 272825"/>
                <a:gd name="connsiteY1" fmla="*/ 0 h 3776662"/>
                <a:gd name="connsiteX2" fmla="*/ 272825 w 272825"/>
                <a:gd name="connsiteY2" fmla="*/ 3776662 h 3776662"/>
                <a:gd name="connsiteX3" fmla="*/ 0 w 272825"/>
                <a:gd name="connsiteY3" fmla="*/ 3776662 h 3776662"/>
                <a:gd name="connsiteX4" fmla="*/ 0 w 272825"/>
                <a:gd name="connsiteY4" fmla="*/ 0 h 3776662"/>
                <a:gd name="connsiteX0-1" fmla="*/ 0 w 272825"/>
                <a:gd name="connsiteY0-2" fmla="*/ 0 h 3776662"/>
                <a:gd name="connsiteX1-3" fmla="*/ 272825 w 272825"/>
                <a:gd name="connsiteY1-4" fmla="*/ 0 h 3776662"/>
                <a:gd name="connsiteX2-5" fmla="*/ 272825 w 272825"/>
                <a:gd name="connsiteY2-6" fmla="*/ 3776662 h 3776662"/>
                <a:gd name="connsiteX3-7" fmla="*/ 0 w 272825"/>
                <a:gd name="connsiteY3-8" fmla="*/ 3776662 h 3776662"/>
                <a:gd name="connsiteX4-9" fmla="*/ 1 w 272825"/>
                <a:gd name="connsiteY4-10" fmla="*/ 3609974 h 3776662"/>
                <a:gd name="connsiteX5" fmla="*/ 0 w 272825"/>
                <a:gd name="connsiteY5" fmla="*/ 0 h 3776662"/>
                <a:gd name="connsiteX0-11" fmla="*/ 0 w 272825"/>
                <a:gd name="connsiteY0-12" fmla="*/ 0 h 3776662"/>
                <a:gd name="connsiteX1-13" fmla="*/ 272825 w 272825"/>
                <a:gd name="connsiteY1-14" fmla="*/ 0 h 3776662"/>
                <a:gd name="connsiteX2-15" fmla="*/ 272825 w 272825"/>
                <a:gd name="connsiteY2-16" fmla="*/ 3776662 h 3776662"/>
                <a:gd name="connsiteX3-17" fmla="*/ 57151 w 272825"/>
                <a:gd name="connsiteY3-18" fmla="*/ 3776661 h 3776662"/>
                <a:gd name="connsiteX4-19" fmla="*/ 0 w 272825"/>
                <a:gd name="connsiteY4-20" fmla="*/ 3776662 h 3776662"/>
                <a:gd name="connsiteX5-21" fmla="*/ 1 w 272825"/>
                <a:gd name="connsiteY5-22" fmla="*/ 3609974 h 3776662"/>
                <a:gd name="connsiteX6" fmla="*/ 0 w 272825"/>
                <a:gd name="connsiteY6" fmla="*/ 0 h 3776662"/>
                <a:gd name="connsiteX0-23" fmla="*/ 0 w 272825"/>
                <a:gd name="connsiteY0-24" fmla="*/ 0 h 3776662"/>
                <a:gd name="connsiteX1-25" fmla="*/ 272825 w 272825"/>
                <a:gd name="connsiteY1-26" fmla="*/ 0 h 3776662"/>
                <a:gd name="connsiteX2-27" fmla="*/ 272825 w 272825"/>
                <a:gd name="connsiteY2-28" fmla="*/ 3776662 h 3776662"/>
                <a:gd name="connsiteX3-29" fmla="*/ 166689 w 272825"/>
                <a:gd name="connsiteY3-30" fmla="*/ 3776661 h 3776662"/>
                <a:gd name="connsiteX4-31" fmla="*/ 57151 w 272825"/>
                <a:gd name="connsiteY4-32" fmla="*/ 3776661 h 3776662"/>
                <a:gd name="connsiteX5-33" fmla="*/ 0 w 272825"/>
                <a:gd name="connsiteY5-34" fmla="*/ 3776662 h 3776662"/>
                <a:gd name="connsiteX6-35" fmla="*/ 1 w 272825"/>
                <a:gd name="connsiteY6-36" fmla="*/ 3609974 h 3776662"/>
                <a:gd name="connsiteX7" fmla="*/ 0 w 272825"/>
                <a:gd name="connsiteY7" fmla="*/ 0 h 3776662"/>
                <a:gd name="connsiteX0-37" fmla="*/ 0 w 272825"/>
                <a:gd name="connsiteY0-38" fmla="*/ 0 h 3776662"/>
                <a:gd name="connsiteX1-39" fmla="*/ 272825 w 272825"/>
                <a:gd name="connsiteY1-40" fmla="*/ 0 h 3776662"/>
                <a:gd name="connsiteX2-41" fmla="*/ 272825 w 272825"/>
                <a:gd name="connsiteY2-42" fmla="*/ 3776662 h 3776662"/>
                <a:gd name="connsiteX3-43" fmla="*/ 166689 w 272825"/>
                <a:gd name="connsiteY3-44" fmla="*/ 3776661 h 3776662"/>
                <a:gd name="connsiteX4-45" fmla="*/ 107157 w 272825"/>
                <a:gd name="connsiteY4-46" fmla="*/ 3774280 h 3776662"/>
                <a:gd name="connsiteX5-47" fmla="*/ 57151 w 272825"/>
                <a:gd name="connsiteY5-48" fmla="*/ 3776661 h 3776662"/>
                <a:gd name="connsiteX6-49" fmla="*/ 0 w 272825"/>
                <a:gd name="connsiteY6-50" fmla="*/ 3776662 h 3776662"/>
                <a:gd name="connsiteX7-51" fmla="*/ 1 w 272825"/>
                <a:gd name="connsiteY7-52" fmla="*/ 3609974 h 3776662"/>
                <a:gd name="connsiteX8" fmla="*/ 0 w 272825"/>
                <a:gd name="connsiteY8" fmla="*/ 0 h 3776662"/>
                <a:gd name="connsiteX0-53" fmla="*/ 0 w 272825"/>
                <a:gd name="connsiteY0-54" fmla="*/ 0 h 3776662"/>
                <a:gd name="connsiteX1-55" fmla="*/ 272825 w 272825"/>
                <a:gd name="connsiteY1-56" fmla="*/ 0 h 3776662"/>
                <a:gd name="connsiteX2-57" fmla="*/ 272825 w 272825"/>
                <a:gd name="connsiteY2-58" fmla="*/ 3776662 h 3776662"/>
                <a:gd name="connsiteX3-59" fmla="*/ 221457 w 272825"/>
                <a:gd name="connsiteY3-60" fmla="*/ 3774280 h 3776662"/>
                <a:gd name="connsiteX4-61" fmla="*/ 166689 w 272825"/>
                <a:gd name="connsiteY4-62" fmla="*/ 3776661 h 3776662"/>
                <a:gd name="connsiteX5-63" fmla="*/ 107157 w 272825"/>
                <a:gd name="connsiteY5-64" fmla="*/ 3774280 h 3776662"/>
                <a:gd name="connsiteX6-65" fmla="*/ 57151 w 272825"/>
                <a:gd name="connsiteY6-66" fmla="*/ 3776661 h 3776662"/>
                <a:gd name="connsiteX7-67" fmla="*/ 0 w 272825"/>
                <a:gd name="connsiteY7-68" fmla="*/ 3776662 h 3776662"/>
                <a:gd name="connsiteX8-69" fmla="*/ 1 w 272825"/>
                <a:gd name="connsiteY8-70" fmla="*/ 3609974 h 3776662"/>
                <a:gd name="connsiteX9" fmla="*/ 0 w 272825"/>
                <a:gd name="connsiteY9" fmla="*/ 0 h 3776662"/>
                <a:gd name="connsiteX0-71" fmla="*/ 0 w 272825"/>
                <a:gd name="connsiteY0-72" fmla="*/ 0 h 3776662"/>
                <a:gd name="connsiteX1-73" fmla="*/ 272825 w 272825"/>
                <a:gd name="connsiteY1-74" fmla="*/ 0 h 3776662"/>
                <a:gd name="connsiteX2-75" fmla="*/ 272825 w 272825"/>
                <a:gd name="connsiteY2-76" fmla="*/ 3776662 h 3776662"/>
                <a:gd name="connsiteX3-77" fmla="*/ 252414 w 272825"/>
                <a:gd name="connsiteY3-78" fmla="*/ 3776661 h 3776662"/>
                <a:gd name="connsiteX4-79" fmla="*/ 221457 w 272825"/>
                <a:gd name="connsiteY4-80" fmla="*/ 3774280 h 3776662"/>
                <a:gd name="connsiteX5-81" fmla="*/ 166689 w 272825"/>
                <a:gd name="connsiteY5-82" fmla="*/ 3776661 h 3776662"/>
                <a:gd name="connsiteX6-83" fmla="*/ 107157 w 272825"/>
                <a:gd name="connsiteY6-84" fmla="*/ 3774280 h 3776662"/>
                <a:gd name="connsiteX7-85" fmla="*/ 57151 w 272825"/>
                <a:gd name="connsiteY7-86" fmla="*/ 3776661 h 3776662"/>
                <a:gd name="connsiteX8-87" fmla="*/ 0 w 272825"/>
                <a:gd name="connsiteY8-88" fmla="*/ 3776662 h 3776662"/>
                <a:gd name="connsiteX9-89" fmla="*/ 1 w 272825"/>
                <a:gd name="connsiteY9-90" fmla="*/ 3609974 h 3776662"/>
                <a:gd name="connsiteX10" fmla="*/ 0 w 272825"/>
                <a:gd name="connsiteY10" fmla="*/ 0 h 3776662"/>
                <a:gd name="connsiteX0-91" fmla="*/ 0 w 273845"/>
                <a:gd name="connsiteY0-92" fmla="*/ 0 h 3776662"/>
                <a:gd name="connsiteX1-93" fmla="*/ 272825 w 273845"/>
                <a:gd name="connsiteY1-94" fmla="*/ 0 h 3776662"/>
                <a:gd name="connsiteX2-95" fmla="*/ 273845 w 273845"/>
                <a:gd name="connsiteY2-96" fmla="*/ 3581399 h 3776662"/>
                <a:gd name="connsiteX3-97" fmla="*/ 272825 w 273845"/>
                <a:gd name="connsiteY3-98" fmla="*/ 3776662 h 3776662"/>
                <a:gd name="connsiteX4-99" fmla="*/ 252414 w 273845"/>
                <a:gd name="connsiteY4-100" fmla="*/ 3776661 h 3776662"/>
                <a:gd name="connsiteX5-101" fmla="*/ 221457 w 273845"/>
                <a:gd name="connsiteY5-102" fmla="*/ 3774280 h 3776662"/>
                <a:gd name="connsiteX6-103" fmla="*/ 166689 w 273845"/>
                <a:gd name="connsiteY6-104" fmla="*/ 3776661 h 3776662"/>
                <a:gd name="connsiteX7-105" fmla="*/ 107157 w 273845"/>
                <a:gd name="connsiteY7-106" fmla="*/ 3774280 h 3776662"/>
                <a:gd name="connsiteX8-107" fmla="*/ 57151 w 273845"/>
                <a:gd name="connsiteY8-108" fmla="*/ 3776661 h 3776662"/>
                <a:gd name="connsiteX9-109" fmla="*/ 0 w 273845"/>
                <a:gd name="connsiteY9-110" fmla="*/ 3776662 h 3776662"/>
                <a:gd name="connsiteX10-111" fmla="*/ 1 w 273845"/>
                <a:gd name="connsiteY10-112" fmla="*/ 3609974 h 3776662"/>
                <a:gd name="connsiteX11" fmla="*/ 0 w 273845"/>
                <a:gd name="connsiteY11" fmla="*/ 0 h 3776662"/>
                <a:gd name="connsiteX0-113" fmla="*/ 0 w 273845"/>
                <a:gd name="connsiteY0-114" fmla="*/ 0 h 3776662"/>
                <a:gd name="connsiteX1-115" fmla="*/ 272825 w 273845"/>
                <a:gd name="connsiteY1-116" fmla="*/ 0 h 3776662"/>
                <a:gd name="connsiteX2-117" fmla="*/ 273845 w 273845"/>
                <a:gd name="connsiteY2-118" fmla="*/ 3581399 h 3776662"/>
                <a:gd name="connsiteX3-119" fmla="*/ 252414 w 273845"/>
                <a:gd name="connsiteY3-120" fmla="*/ 3776661 h 3776662"/>
                <a:gd name="connsiteX4-121" fmla="*/ 221457 w 273845"/>
                <a:gd name="connsiteY4-122" fmla="*/ 3774280 h 3776662"/>
                <a:gd name="connsiteX5-123" fmla="*/ 166689 w 273845"/>
                <a:gd name="connsiteY5-124" fmla="*/ 3776661 h 3776662"/>
                <a:gd name="connsiteX6-125" fmla="*/ 107157 w 273845"/>
                <a:gd name="connsiteY6-126" fmla="*/ 3774280 h 3776662"/>
                <a:gd name="connsiteX7-127" fmla="*/ 57151 w 273845"/>
                <a:gd name="connsiteY7-128" fmla="*/ 3776661 h 3776662"/>
                <a:gd name="connsiteX8-129" fmla="*/ 0 w 273845"/>
                <a:gd name="connsiteY8-130" fmla="*/ 3776662 h 3776662"/>
                <a:gd name="connsiteX9-131" fmla="*/ 1 w 273845"/>
                <a:gd name="connsiteY9-132" fmla="*/ 3609974 h 3776662"/>
                <a:gd name="connsiteX10-133" fmla="*/ 0 w 273845"/>
                <a:gd name="connsiteY10-134" fmla="*/ 0 h 3776662"/>
                <a:gd name="connsiteX0-135" fmla="*/ 0 w 273845"/>
                <a:gd name="connsiteY0-136" fmla="*/ 0 h 3776661"/>
                <a:gd name="connsiteX1-137" fmla="*/ 272825 w 273845"/>
                <a:gd name="connsiteY1-138" fmla="*/ 0 h 3776661"/>
                <a:gd name="connsiteX2-139" fmla="*/ 273845 w 273845"/>
                <a:gd name="connsiteY2-140" fmla="*/ 3581399 h 3776661"/>
                <a:gd name="connsiteX3-141" fmla="*/ 252414 w 273845"/>
                <a:gd name="connsiteY3-142" fmla="*/ 3776661 h 3776661"/>
                <a:gd name="connsiteX4-143" fmla="*/ 221457 w 273845"/>
                <a:gd name="connsiteY4-144" fmla="*/ 3774280 h 3776661"/>
                <a:gd name="connsiteX5-145" fmla="*/ 166689 w 273845"/>
                <a:gd name="connsiteY5-146" fmla="*/ 3776661 h 3776661"/>
                <a:gd name="connsiteX6-147" fmla="*/ 107157 w 273845"/>
                <a:gd name="connsiteY6-148" fmla="*/ 3774280 h 3776661"/>
                <a:gd name="connsiteX7-149" fmla="*/ 57151 w 273845"/>
                <a:gd name="connsiteY7-150" fmla="*/ 3776661 h 3776661"/>
                <a:gd name="connsiteX8-151" fmla="*/ 1 w 273845"/>
                <a:gd name="connsiteY8-152" fmla="*/ 3609974 h 3776661"/>
                <a:gd name="connsiteX9-153" fmla="*/ 0 w 273845"/>
                <a:gd name="connsiteY9-154" fmla="*/ 0 h 3776661"/>
                <a:gd name="connsiteX0-155" fmla="*/ 0 w 273845"/>
                <a:gd name="connsiteY0-156" fmla="*/ 0 h 3776661"/>
                <a:gd name="connsiteX1-157" fmla="*/ 272825 w 273845"/>
                <a:gd name="connsiteY1-158" fmla="*/ 0 h 3776661"/>
                <a:gd name="connsiteX2-159" fmla="*/ 273845 w 273845"/>
                <a:gd name="connsiteY2-160" fmla="*/ 3581399 h 3776661"/>
                <a:gd name="connsiteX3-161" fmla="*/ 252414 w 273845"/>
                <a:gd name="connsiteY3-162" fmla="*/ 3776661 h 3776661"/>
                <a:gd name="connsiteX4-163" fmla="*/ 221457 w 273845"/>
                <a:gd name="connsiteY4-164" fmla="*/ 3774280 h 3776661"/>
                <a:gd name="connsiteX5-165" fmla="*/ 166689 w 273845"/>
                <a:gd name="connsiteY5-166" fmla="*/ 3776661 h 3776661"/>
                <a:gd name="connsiteX6-167" fmla="*/ 104776 w 273845"/>
                <a:gd name="connsiteY6-168" fmla="*/ 3664743 h 3776661"/>
                <a:gd name="connsiteX7-169" fmla="*/ 57151 w 273845"/>
                <a:gd name="connsiteY7-170" fmla="*/ 3776661 h 3776661"/>
                <a:gd name="connsiteX8-171" fmla="*/ 1 w 273845"/>
                <a:gd name="connsiteY8-172" fmla="*/ 3609974 h 3776661"/>
                <a:gd name="connsiteX9-173" fmla="*/ 0 w 273845"/>
                <a:gd name="connsiteY9-174" fmla="*/ 0 h 3776661"/>
                <a:gd name="connsiteX0-175" fmla="*/ 0 w 273845"/>
                <a:gd name="connsiteY0-176" fmla="*/ 0 h 3776661"/>
                <a:gd name="connsiteX1-177" fmla="*/ 272825 w 273845"/>
                <a:gd name="connsiteY1-178" fmla="*/ 0 h 3776661"/>
                <a:gd name="connsiteX2-179" fmla="*/ 273845 w 273845"/>
                <a:gd name="connsiteY2-180" fmla="*/ 3581399 h 3776661"/>
                <a:gd name="connsiteX3-181" fmla="*/ 252414 w 273845"/>
                <a:gd name="connsiteY3-182" fmla="*/ 3776661 h 3776661"/>
                <a:gd name="connsiteX4-183" fmla="*/ 221457 w 273845"/>
                <a:gd name="connsiteY4-184" fmla="*/ 3774280 h 3776661"/>
                <a:gd name="connsiteX5-185" fmla="*/ 166689 w 273845"/>
                <a:gd name="connsiteY5-186" fmla="*/ 3776661 h 3776661"/>
                <a:gd name="connsiteX6-187" fmla="*/ 104776 w 273845"/>
                <a:gd name="connsiteY6-188" fmla="*/ 3664743 h 3776661"/>
                <a:gd name="connsiteX7-189" fmla="*/ 57151 w 273845"/>
                <a:gd name="connsiteY7-190" fmla="*/ 3750467 h 3776661"/>
                <a:gd name="connsiteX8-191" fmla="*/ 1 w 273845"/>
                <a:gd name="connsiteY8-192" fmla="*/ 3609974 h 3776661"/>
                <a:gd name="connsiteX9-193" fmla="*/ 0 w 273845"/>
                <a:gd name="connsiteY9-194" fmla="*/ 0 h 3776661"/>
                <a:gd name="connsiteX0-195" fmla="*/ 0 w 273845"/>
                <a:gd name="connsiteY0-196" fmla="*/ 0 h 3776661"/>
                <a:gd name="connsiteX1-197" fmla="*/ 272825 w 273845"/>
                <a:gd name="connsiteY1-198" fmla="*/ 0 h 3776661"/>
                <a:gd name="connsiteX2-199" fmla="*/ 273845 w 273845"/>
                <a:gd name="connsiteY2-200" fmla="*/ 3581399 h 3776661"/>
                <a:gd name="connsiteX3-201" fmla="*/ 252414 w 273845"/>
                <a:gd name="connsiteY3-202" fmla="*/ 3776661 h 3776661"/>
                <a:gd name="connsiteX4-203" fmla="*/ 228601 w 273845"/>
                <a:gd name="connsiteY4-204" fmla="*/ 3629023 h 3776661"/>
                <a:gd name="connsiteX5-205" fmla="*/ 166689 w 273845"/>
                <a:gd name="connsiteY5-206" fmla="*/ 3776661 h 3776661"/>
                <a:gd name="connsiteX6-207" fmla="*/ 104776 w 273845"/>
                <a:gd name="connsiteY6-208" fmla="*/ 3664743 h 3776661"/>
                <a:gd name="connsiteX7-209" fmla="*/ 57151 w 273845"/>
                <a:gd name="connsiteY7-210" fmla="*/ 3750467 h 3776661"/>
                <a:gd name="connsiteX8-211" fmla="*/ 1 w 273845"/>
                <a:gd name="connsiteY8-212" fmla="*/ 3609974 h 3776661"/>
                <a:gd name="connsiteX9-213" fmla="*/ 0 w 273845"/>
                <a:gd name="connsiteY9-214" fmla="*/ 0 h 3776661"/>
                <a:gd name="connsiteX0-215" fmla="*/ 0 w 273845"/>
                <a:gd name="connsiteY0-216" fmla="*/ 0 h 3776661"/>
                <a:gd name="connsiteX1-217" fmla="*/ 272825 w 273845"/>
                <a:gd name="connsiteY1-218" fmla="*/ 0 h 3776661"/>
                <a:gd name="connsiteX2-219" fmla="*/ 273845 w 273845"/>
                <a:gd name="connsiteY2-220" fmla="*/ 3581399 h 3776661"/>
                <a:gd name="connsiteX3-221" fmla="*/ 250032 w 273845"/>
                <a:gd name="connsiteY3-222" fmla="*/ 3695699 h 3776661"/>
                <a:gd name="connsiteX4-223" fmla="*/ 228601 w 273845"/>
                <a:gd name="connsiteY4-224" fmla="*/ 3629023 h 3776661"/>
                <a:gd name="connsiteX5-225" fmla="*/ 166689 w 273845"/>
                <a:gd name="connsiteY5-226" fmla="*/ 3776661 h 3776661"/>
                <a:gd name="connsiteX6-227" fmla="*/ 104776 w 273845"/>
                <a:gd name="connsiteY6-228" fmla="*/ 3664743 h 3776661"/>
                <a:gd name="connsiteX7-229" fmla="*/ 57151 w 273845"/>
                <a:gd name="connsiteY7-230" fmla="*/ 3750467 h 3776661"/>
                <a:gd name="connsiteX8-231" fmla="*/ 1 w 273845"/>
                <a:gd name="connsiteY8-232" fmla="*/ 3609974 h 3776661"/>
                <a:gd name="connsiteX9-233" fmla="*/ 0 w 273845"/>
                <a:gd name="connsiteY9-234" fmla="*/ 0 h 3776661"/>
                <a:gd name="connsiteX0-235" fmla="*/ 0 w 273845"/>
                <a:gd name="connsiteY0-236" fmla="*/ 0 h 3776661"/>
                <a:gd name="connsiteX1-237" fmla="*/ 272825 w 273845"/>
                <a:gd name="connsiteY1-238" fmla="*/ 0 h 3776661"/>
                <a:gd name="connsiteX2-239" fmla="*/ 273845 w 273845"/>
                <a:gd name="connsiteY2-240" fmla="*/ 3581399 h 3776661"/>
                <a:gd name="connsiteX3-241" fmla="*/ 247651 w 273845"/>
                <a:gd name="connsiteY3-242" fmla="*/ 3702843 h 3776661"/>
                <a:gd name="connsiteX4-243" fmla="*/ 228601 w 273845"/>
                <a:gd name="connsiteY4-244" fmla="*/ 3629023 h 3776661"/>
                <a:gd name="connsiteX5-245" fmla="*/ 166689 w 273845"/>
                <a:gd name="connsiteY5-246" fmla="*/ 3776661 h 3776661"/>
                <a:gd name="connsiteX6-247" fmla="*/ 104776 w 273845"/>
                <a:gd name="connsiteY6-248" fmla="*/ 3664743 h 3776661"/>
                <a:gd name="connsiteX7-249" fmla="*/ 57151 w 273845"/>
                <a:gd name="connsiteY7-250" fmla="*/ 3750467 h 3776661"/>
                <a:gd name="connsiteX8-251" fmla="*/ 1 w 273845"/>
                <a:gd name="connsiteY8-252" fmla="*/ 3609974 h 3776661"/>
                <a:gd name="connsiteX9-253" fmla="*/ 0 w 273845"/>
                <a:gd name="connsiteY9-254" fmla="*/ 0 h 3776661"/>
                <a:gd name="connsiteX0-255" fmla="*/ 0 w 273845"/>
                <a:gd name="connsiteY0-256" fmla="*/ 0 h 3776661"/>
                <a:gd name="connsiteX1-257" fmla="*/ 272825 w 273845"/>
                <a:gd name="connsiteY1-258" fmla="*/ 0 h 3776661"/>
                <a:gd name="connsiteX2-259" fmla="*/ 273845 w 273845"/>
                <a:gd name="connsiteY2-260" fmla="*/ 3581399 h 3776661"/>
                <a:gd name="connsiteX3-261" fmla="*/ 247651 w 273845"/>
                <a:gd name="connsiteY3-262" fmla="*/ 3702843 h 3776661"/>
                <a:gd name="connsiteX4-263" fmla="*/ 228601 w 273845"/>
                <a:gd name="connsiteY4-264" fmla="*/ 3629023 h 3776661"/>
                <a:gd name="connsiteX5-265" fmla="*/ 166689 w 273845"/>
                <a:gd name="connsiteY5-266" fmla="*/ 3776661 h 3776661"/>
                <a:gd name="connsiteX6-267" fmla="*/ 104776 w 273845"/>
                <a:gd name="connsiteY6-268" fmla="*/ 3664743 h 3776661"/>
                <a:gd name="connsiteX7-269" fmla="*/ 57151 w 273845"/>
                <a:gd name="connsiteY7-270" fmla="*/ 3750467 h 3776661"/>
                <a:gd name="connsiteX8-271" fmla="*/ 1 w 273845"/>
                <a:gd name="connsiteY8-272" fmla="*/ 3609974 h 3776661"/>
                <a:gd name="connsiteX9-273" fmla="*/ 0 w 273845"/>
                <a:gd name="connsiteY9-274" fmla="*/ 0 h 3776661"/>
                <a:gd name="connsiteX0-275" fmla="*/ 0 w 273845"/>
                <a:gd name="connsiteY0-276" fmla="*/ 0 h 3776661"/>
                <a:gd name="connsiteX1-277" fmla="*/ 272825 w 273845"/>
                <a:gd name="connsiteY1-278" fmla="*/ 0 h 3776661"/>
                <a:gd name="connsiteX2-279" fmla="*/ 273845 w 273845"/>
                <a:gd name="connsiteY2-280" fmla="*/ 3581399 h 3776661"/>
                <a:gd name="connsiteX3-281" fmla="*/ 247651 w 273845"/>
                <a:gd name="connsiteY3-282" fmla="*/ 3702843 h 3776661"/>
                <a:gd name="connsiteX4-283" fmla="*/ 228601 w 273845"/>
                <a:gd name="connsiteY4-284" fmla="*/ 3629023 h 3776661"/>
                <a:gd name="connsiteX5-285" fmla="*/ 166689 w 273845"/>
                <a:gd name="connsiteY5-286" fmla="*/ 3776661 h 3776661"/>
                <a:gd name="connsiteX6-287" fmla="*/ 104776 w 273845"/>
                <a:gd name="connsiteY6-288" fmla="*/ 3664743 h 3776661"/>
                <a:gd name="connsiteX7-289" fmla="*/ 57151 w 273845"/>
                <a:gd name="connsiteY7-290" fmla="*/ 3750467 h 3776661"/>
                <a:gd name="connsiteX8-291" fmla="*/ 1 w 273845"/>
                <a:gd name="connsiteY8-292" fmla="*/ 3609974 h 3776661"/>
                <a:gd name="connsiteX9-293" fmla="*/ 0 w 273845"/>
                <a:gd name="connsiteY9-294" fmla="*/ 0 h 3776661"/>
                <a:gd name="connsiteX0-295" fmla="*/ 0 w 273845"/>
                <a:gd name="connsiteY0-296" fmla="*/ 0 h 3776661"/>
                <a:gd name="connsiteX1-297" fmla="*/ 272825 w 273845"/>
                <a:gd name="connsiteY1-298" fmla="*/ 0 h 3776661"/>
                <a:gd name="connsiteX2-299" fmla="*/ 273845 w 273845"/>
                <a:gd name="connsiteY2-300" fmla="*/ 3581399 h 3776661"/>
                <a:gd name="connsiteX3-301" fmla="*/ 247651 w 273845"/>
                <a:gd name="connsiteY3-302" fmla="*/ 3702843 h 3776661"/>
                <a:gd name="connsiteX4-303" fmla="*/ 228601 w 273845"/>
                <a:gd name="connsiteY4-304" fmla="*/ 3629023 h 3776661"/>
                <a:gd name="connsiteX5-305" fmla="*/ 166689 w 273845"/>
                <a:gd name="connsiteY5-306" fmla="*/ 3776661 h 3776661"/>
                <a:gd name="connsiteX6-307" fmla="*/ 104776 w 273845"/>
                <a:gd name="connsiteY6-308" fmla="*/ 3664743 h 3776661"/>
                <a:gd name="connsiteX7-309" fmla="*/ 57151 w 273845"/>
                <a:gd name="connsiteY7-310" fmla="*/ 3750467 h 3776661"/>
                <a:gd name="connsiteX8-311" fmla="*/ 1 w 273845"/>
                <a:gd name="connsiteY8-312" fmla="*/ 3609974 h 3776661"/>
                <a:gd name="connsiteX9-313" fmla="*/ 0 w 273845"/>
                <a:gd name="connsiteY9-314" fmla="*/ 0 h 3776661"/>
                <a:gd name="connsiteX0-315" fmla="*/ 0 w 273845"/>
                <a:gd name="connsiteY0-316" fmla="*/ 0 h 3776661"/>
                <a:gd name="connsiteX1-317" fmla="*/ 272825 w 273845"/>
                <a:gd name="connsiteY1-318" fmla="*/ 0 h 3776661"/>
                <a:gd name="connsiteX2-319" fmla="*/ 273845 w 273845"/>
                <a:gd name="connsiteY2-320" fmla="*/ 3581399 h 3776661"/>
                <a:gd name="connsiteX3-321" fmla="*/ 247651 w 273845"/>
                <a:gd name="connsiteY3-322" fmla="*/ 3702843 h 3776661"/>
                <a:gd name="connsiteX4-323" fmla="*/ 228601 w 273845"/>
                <a:gd name="connsiteY4-324" fmla="*/ 3629023 h 3776661"/>
                <a:gd name="connsiteX5-325" fmla="*/ 166689 w 273845"/>
                <a:gd name="connsiteY5-326" fmla="*/ 3776661 h 3776661"/>
                <a:gd name="connsiteX6-327" fmla="*/ 104776 w 273845"/>
                <a:gd name="connsiteY6-328" fmla="*/ 3664743 h 3776661"/>
                <a:gd name="connsiteX7-329" fmla="*/ 57151 w 273845"/>
                <a:gd name="connsiteY7-330" fmla="*/ 3750467 h 3776661"/>
                <a:gd name="connsiteX8-331" fmla="*/ 1 w 273845"/>
                <a:gd name="connsiteY8-332" fmla="*/ 3609974 h 3776661"/>
                <a:gd name="connsiteX9-333" fmla="*/ 0 w 273845"/>
                <a:gd name="connsiteY9-334" fmla="*/ 0 h 3776661"/>
                <a:gd name="connsiteX0-335" fmla="*/ 0 w 273845"/>
                <a:gd name="connsiteY0-336" fmla="*/ 0 h 3776661"/>
                <a:gd name="connsiteX1-337" fmla="*/ 272825 w 273845"/>
                <a:gd name="connsiteY1-338" fmla="*/ 0 h 3776661"/>
                <a:gd name="connsiteX2-339" fmla="*/ 273845 w 273845"/>
                <a:gd name="connsiteY2-340" fmla="*/ 3581399 h 3776661"/>
                <a:gd name="connsiteX3-341" fmla="*/ 247651 w 273845"/>
                <a:gd name="connsiteY3-342" fmla="*/ 3702843 h 3776661"/>
                <a:gd name="connsiteX4-343" fmla="*/ 228601 w 273845"/>
                <a:gd name="connsiteY4-344" fmla="*/ 3629023 h 3776661"/>
                <a:gd name="connsiteX5-345" fmla="*/ 166689 w 273845"/>
                <a:gd name="connsiteY5-346" fmla="*/ 3776661 h 3776661"/>
                <a:gd name="connsiteX6-347" fmla="*/ 104776 w 273845"/>
                <a:gd name="connsiteY6-348" fmla="*/ 3664743 h 3776661"/>
                <a:gd name="connsiteX7-349" fmla="*/ 57151 w 273845"/>
                <a:gd name="connsiteY7-350" fmla="*/ 3750467 h 3776661"/>
                <a:gd name="connsiteX8-351" fmla="*/ 1 w 273845"/>
                <a:gd name="connsiteY8-352" fmla="*/ 3609974 h 3776661"/>
                <a:gd name="connsiteX9-353" fmla="*/ 0 w 273845"/>
                <a:gd name="connsiteY9-354" fmla="*/ 0 h 3776661"/>
                <a:gd name="connsiteX0-355" fmla="*/ 0 w 273845"/>
                <a:gd name="connsiteY0-356" fmla="*/ 0 h 3776887"/>
                <a:gd name="connsiteX1-357" fmla="*/ 272825 w 273845"/>
                <a:gd name="connsiteY1-358" fmla="*/ 0 h 3776887"/>
                <a:gd name="connsiteX2-359" fmla="*/ 273845 w 273845"/>
                <a:gd name="connsiteY2-360" fmla="*/ 3581399 h 3776887"/>
                <a:gd name="connsiteX3-361" fmla="*/ 247651 w 273845"/>
                <a:gd name="connsiteY3-362" fmla="*/ 3702843 h 3776887"/>
                <a:gd name="connsiteX4-363" fmla="*/ 228601 w 273845"/>
                <a:gd name="connsiteY4-364" fmla="*/ 3629023 h 3776887"/>
                <a:gd name="connsiteX5-365" fmla="*/ 166689 w 273845"/>
                <a:gd name="connsiteY5-366" fmla="*/ 3776661 h 3776887"/>
                <a:gd name="connsiteX6-367" fmla="*/ 104776 w 273845"/>
                <a:gd name="connsiteY6-368" fmla="*/ 3664743 h 3776887"/>
                <a:gd name="connsiteX7-369" fmla="*/ 57151 w 273845"/>
                <a:gd name="connsiteY7-370" fmla="*/ 3750467 h 3776887"/>
                <a:gd name="connsiteX8-371" fmla="*/ 1 w 273845"/>
                <a:gd name="connsiteY8-372" fmla="*/ 3609974 h 3776887"/>
                <a:gd name="connsiteX9-373" fmla="*/ 0 w 273845"/>
                <a:gd name="connsiteY9-374" fmla="*/ 0 h 3776887"/>
                <a:gd name="connsiteX0-375" fmla="*/ 0 w 273845"/>
                <a:gd name="connsiteY0-376" fmla="*/ 0 h 3776887"/>
                <a:gd name="connsiteX1-377" fmla="*/ 272825 w 273845"/>
                <a:gd name="connsiteY1-378" fmla="*/ 0 h 3776887"/>
                <a:gd name="connsiteX2-379" fmla="*/ 273845 w 273845"/>
                <a:gd name="connsiteY2-380" fmla="*/ 3581399 h 3776887"/>
                <a:gd name="connsiteX3-381" fmla="*/ 247651 w 273845"/>
                <a:gd name="connsiteY3-382" fmla="*/ 3702843 h 3776887"/>
                <a:gd name="connsiteX4-383" fmla="*/ 228601 w 273845"/>
                <a:gd name="connsiteY4-384" fmla="*/ 3629023 h 3776887"/>
                <a:gd name="connsiteX5-385" fmla="*/ 166689 w 273845"/>
                <a:gd name="connsiteY5-386" fmla="*/ 3776661 h 3776887"/>
                <a:gd name="connsiteX6-387" fmla="*/ 104776 w 273845"/>
                <a:gd name="connsiteY6-388" fmla="*/ 3664743 h 3776887"/>
                <a:gd name="connsiteX7-389" fmla="*/ 57151 w 273845"/>
                <a:gd name="connsiteY7-390" fmla="*/ 3750467 h 3776887"/>
                <a:gd name="connsiteX8-391" fmla="*/ 1 w 273845"/>
                <a:gd name="connsiteY8-392" fmla="*/ 3609974 h 3776887"/>
                <a:gd name="connsiteX9-393" fmla="*/ 0 w 273845"/>
                <a:gd name="connsiteY9-394" fmla="*/ 0 h 3776887"/>
                <a:gd name="connsiteX0-395" fmla="*/ 0 w 273845"/>
                <a:gd name="connsiteY0-396" fmla="*/ 0 h 3776887"/>
                <a:gd name="connsiteX1-397" fmla="*/ 272825 w 273845"/>
                <a:gd name="connsiteY1-398" fmla="*/ 0 h 3776887"/>
                <a:gd name="connsiteX2-399" fmla="*/ 273845 w 273845"/>
                <a:gd name="connsiteY2-400" fmla="*/ 3581399 h 3776887"/>
                <a:gd name="connsiteX3-401" fmla="*/ 247651 w 273845"/>
                <a:gd name="connsiteY3-402" fmla="*/ 3702843 h 3776887"/>
                <a:gd name="connsiteX4-403" fmla="*/ 228601 w 273845"/>
                <a:gd name="connsiteY4-404" fmla="*/ 3629023 h 3776887"/>
                <a:gd name="connsiteX5-405" fmla="*/ 166689 w 273845"/>
                <a:gd name="connsiteY5-406" fmla="*/ 3776661 h 3776887"/>
                <a:gd name="connsiteX6-407" fmla="*/ 104776 w 273845"/>
                <a:gd name="connsiteY6-408" fmla="*/ 3664743 h 3776887"/>
                <a:gd name="connsiteX7-409" fmla="*/ 57151 w 273845"/>
                <a:gd name="connsiteY7-410" fmla="*/ 3750467 h 3776887"/>
                <a:gd name="connsiteX8-411" fmla="*/ 1 w 273845"/>
                <a:gd name="connsiteY8-412" fmla="*/ 3609974 h 3776887"/>
                <a:gd name="connsiteX9-413" fmla="*/ 0 w 273845"/>
                <a:gd name="connsiteY9-414" fmla="*/ 0 h 3776887"/>
                <a:gd name="connsiteX0-415" fmla="*/ 0 w 273845"/>
                <a:gd name="connsiteY0-416" fmla="*/ 0 h 3776859"/>
                <a:gd name="connsiteX1-417" fmla="*/ 272825 w 273845"/>
                <a:gd name="connsiteY1-418" fmla="*/ 0 h 3776859"/>
                <a:gd name="connsiteX2-419" fmla="*/ 273845 w 273845"/>
                <a:gd name="connsiteY2-420" fmla="*/ 3581399 h 3776859"/>
                <a:gd name="connsiteX3-421" fmla="*/ 247651 w 273845"/>
                <a:gd name="connsiteY3-422" fmla="*/ 3702843 h 3776859"/>
                <a:gd name="connsiteX4-423" fmla="*/ 223839 w 273845"/>
                <a:gd name="connsiteY4-424" fmla="*/ 3631404 h 3776859"/>
                <a:gd name="connsiteX5-425" fmla="*/ 166689 w 273845"/>
                <a:gd name="connsiteY5-426" fmla="*/ 3776661 h 3776859"/>
                <a:gd name="connsiteX6-427" fmla="*/ 104776 w 273845"/>
                <a:gd name="connsiteY6-428" fmla="*/ 3664743 h 3776859"/>
                <a:gd name="connsiteX7-429" fmla="*/ 57151 w 273845"/>
                <a:gd name="connsiteY7-430" fmla="*/ 3750467 h 3776859"/>
                <a:gd name="connsiteX8-431" fmla="*/ 1 w 273845"/>
                <a:gd name="connsiteY8-432" fmla="*/ 3609974 h 3776859"/>
                <a:gd name="connsiteX9-433" fmla="*/ 0 w 273845"/>
                <a:gd name="connsiteY9-434" fmla="*/ 0 h 3776859"/>
                <a:gd name="connsiteX0-435" fmla="*/ 0 w 273845"/>
                <a:gd name="connsiteY0-436" fmla="*/ 0 h 3776859"/>
                <a:gd name="connsiteX1-437" fmla="*/ 272825 w 273845"/>
                <a:gd name="connsiteY1-438" fmla="*/ 0 h 3776859"/>
                <a:gd name="connsiteX2-439" fmla="*/ 273845 w 273845"/>
                <a:gd name="connsiteY2-440" fmla="*/ 3581399 h 3776859"/>
                <a:gd name="connsiteX3-441" fmla="*/ 247651 w 273845"/>
                <a:gd name="connsiteY3-442" fmla="*/ 3702843 h 3776859"/>
                <a:gd name="connsiteX4-443" fmla="*/ 223839 w 273845"/>
                <a:gd name="connsiteY4-444" fmla="*/ 3631404 h 3776859"/>
                <a:gd name="connsiteX5-445" fmla="*/ 166689 w 273845"/>
                <a:gd name="connsiteY5-446" fmla="*/ 3776661 h 3776859"/>
                <a:gd name="connsiteX6-447" fmla="*/ 104776 w 273845"/>
                <a:gd name="connsiteY6-448" fmla="*/ 3664743 h 3776859"/>
                <a:gd name="connsiteX7-449" fmla="*/ 57151 w 273845"/>
                <a:gd name="connsiteY7-450" fmla="*/ 3750467 h 3776859"/>
                <a:gd name="connsiteX8-451" fmla="*/ 1 w 273845"/>
                <a:gd name="connsiteY8-452" fmla="*/ 3609974 h 3776859"/>
                <a:gd name="connsiteX9-453" fmla="*/ 0 w 273845"/>
                <a:gd name="connsiteY9-454" fmla="*/ 0 h 3776859"/>
                <a:gd name="connsiteX0-455" fmla="*/ 0 w 273894"/>
                <a:gd name="connsiteY0-456" fmla="*/ 0 h 3776859"/>
                <a:gd name="connsiteX1-457" fmla="*/ 272825 w 273894"/>
                <a:gd name="connsiteY1-458" fmla="*/ 0 h 3776859"/>
                <a:gd name="connsiteX2-459" fmla="*/ 273845 w 273894"/>
                <a:gd name="connsiteY2-460" fmla="*/ 3581399 h 3776859"/>
                <a:gd name="connsiteX3-461" fmla="*/ 247651 w 273894"/>
                <a:gd name="connsiteY3-462" fmla="*/ 3702843 h 3776859"/>
                <a:gd name="connsiteX4-463" fmla="*/ 223839 w 273894"/>
                <a:gd name="connsiteY4-464" fmla="*/ 3631404 h 3776859"/>
                <a:gd name="connsiteX5-465" fmla="*/ 166689 w 273894"/>
                <a:gd name="connsiteY5-466" fmla="*/ 3776661 h 3776859"/>
                <a:gd name="connsiteX6-467" fmla="*/ 104776 w 273894"/>
                <a:gd name="connsiteY6-468" fmla="*/ 3664743 h 3776859"/>
                <a:gd name="connsiteX7-469" fmla="*/ 57151 w 273894"/>
                <a:gd name="connsiteY7-470" fmla="*/ 3750467 h 3776859"/>
                <a:gd name="connsiteX8-471" fmla="*/ 1 w 273894"/>
                <a:gd name="connsiteY8-472" fmla="*/ 3609974 h 3776859"/>
                <a:gd name="connsiteX9-473" fmla="*/ 0 w 273894"/>
                <a:gd name="connsiteY9-474" fmla="*/ 0 h 3776859"/>
                <a:gd name="connsiteX0-475" fmla="*/ 0 w 273894"/>
                <a:gd name="connsiteY0-476" fmla="*/ 0 h 3776859"/>
                <a:gd name="connsiteX1-477" fmla="*/ 272825 w 273894"/>
                <a:gd name="connsiteY1-478" fmla="*/ 0 h 3776859"/>
                <a:gd name="connsiteX2-479" fmla="*/ 273845 w 273894"/>
                <a:gd name="connsiteY2-480" fmla="*/ 3581399 h 3776859"/>
                <a:gd name="connsiteX3-481" fmla="*/ 247651 w 273894"/>
                <a:gd name="connsiteY3-482" fmla="*/ 3702843 h 3776859"/>
                <a:gd name="connsiteX4-483" fmla="*/ 223839 w 273894"/>
                <a:gd name="connsiteY4-484" fmla="*/ 3631404 h 3776859"/>
                <a:gd name="connsiteX5-485" fmla="*/ 166689 w 273894"/>
                <a:gd name="connsiteY5-486" fmla="*/ 3776661 h 3776859"/>
                <a:gd name="connsiteX6-487" fmla="*/ 104776 w 273894"/>
                <a:gd name="connsiteY6-488" fmla="*/ 3664743 h 3776859"/>
                <a:gd name="connsiteX7-489" fmla="*/ 57151 w 273894"/>
                <a:gd name="connsiteY7-490" fmla="*/ 3750467 h 3776859"/>
                <a:gd name="connsiteX8-491" fmla="*/ 1 w 273894"/>
                <a:gd name="connsiteY8-492" fmla="*/ 3609974 h 3776859"/>
                <a:gd name="connsiteX9-493" fmla="*/ 0 w 273894"/>
                <a:gd name="connsiteY9-494" fmla="*/ 0 h 3776859"/>
                <a:gd name="connsiteX0-495" fmla="*/ 0 w 273845"/>
                <a:gd name="connsiteY0-496" fmla="*/ 0 h 3776859"/>
                <a:gd name="connsiteX1-497" fmla="*/ 272825 w 273845"/>
                <a:gd name="connsiteY1-498" fmla="*/ 0 h 3776859"/>
                <a:gd name="connsiteX2-499" fmla="*/ 273845 w 273845"/>
                <a:gd name="connsiteY2-500" fmla="*/ 3581399 h 3776859"/>
                <a:gd name="connsiteX3-501" fmla="*/ 247651 w 273845"/>
                <a:gd name="connsiteY3-502" fmla="*/ 3702843 h 3776859"/>
                <a:gd name="connsiteX4-503" fmla="*/ 223839 w 273845"/>
                <a:gd name="connsiteY4-504" fmla="*/ 3631404 h 3776859"/>
                <a:gd name="connsiteX5-505" fmla="*/ 166689 w 273845"/>
                <a:gd name="connsiteY5-506" fmla="*/ 3776661 h 3776859"/>
                <a:gd name="connsiteX6-507" fmla="*/ 104776 w 273845"/>
                <a:gd name="connsiteY6-508" fmla="*/ 3664743 h 3776859"/>
                <a:gd name="connsiteX7-509" fmla="*/ 57151 w 273845"/>
                <a:gd name="connsiteY7-510" fmla="*/ 3750467 h 3776859"/>
                <a:gd name="connsiteX8-511" fmla="*/ 1 w 273845"/>
                <a:gd name="connsiteY8-512" fmla="*/ 3609974 h 3776859"/>
                <a:gd name="connsiteX9-513" fmla="*/ 0 w 273845"/>
                <a:gd name="connsiteY9-514" fmla="*/ 0 h 3776859"/>
                <a:gd name="connsiteX0-515" fmla="*/ 0 w 273845"/>
                <a:gd name="connsiteY0-516" fmla="*/ 0 h 3776859"/>
                <a:gd name="connsiteX1-517" fmla="*/ 272825 w 273845"/>
                <a:gd name="connsiteY1-518" fmla="*/ 0 h 3776859"/>
                <a:gd name="connsiteX2-519" fmla="*/ 273845 w 273845"/>
                <a:gd name="connsiteY2-520" fmla="*/ 3581399 h 3776859"/>
                <a:gd name="connsiteX3-521" fmla="*/ 252414 w 273845"/>
                <a:gd name="connsiteY3-522" fmla="*/ 3702843 h 3776859"/>
                <a:gd name="connsiteX4-523" fmla="*/ 223839 w 273845"/>
                <a:gd name="connsiteY4-524" fmla="*/ 3631404 h 3776859"/>
                <a:gd name="connsiteX5-525" fmla="*/ 166689 w 273845"/>
                <a:gd name="connsiteY5-526" fmla="*/ 3776661 h 3776859"/>
                <a:gd name="connsiteX6-527" fmla="*/ 104776 w 273845"/>
                <a:gd name="connsiteY6-528" fmla="*/ 3664743 h 3776859"/>
                <a:gd name="connsiteX7-529" fmla="*/ 57151 w 273845"/>
                <a:gd name="connsiteY7-530" fmla="*/ 3750467 h 3776859"/>
                <a:gd name="connsiteX8-531" fmla="*/ 1 w 273845"/>
                <a:gd name="connsiteY8-532" fmla="*/ 3609974 h 3776859"/>
                <a:gd name="connsiteX9-533" fmla="*/ 0 w 273845"/>
                <a:gd name="connsiteY9-534" fmla="*/ 0 h 3776859"/>
                <a:gd name="connsiteX0-535" fmla="*/ 0 w 273845"/>
                <a:gd name="connsiteY0-536" fmla="*/ 0 h 3776859"/>
                <a:gd name="connsiteX1-537" fmla="*/ 272825 w 273845"/>
                <a:gd name="connsiteY1-538" fmla="*/ 0 h 3776859"/>
                <a:gd name="connsiteX2-539" fmla="*/ 273845 w 273845"/>
                <a:gd name="connsiteY2-540" fmla="*/ 3581399 h 3776859"/>
                <a:gd name="connsiteX3-541" fmla="*/ 252414 w 273845"/>
                <a:gd name="connsiteY3-542" fmla="*/ 3702843 h 3776859"/>
                <a:gd name="connsiteX4-543" fmla="*/ 223839 w 273845"/>
                <a:gd name="connsiteY4-544" fmla="*/ 3631404 h 3776859"/>
                <a:gd name="connsiteX5-545" fmla="*/ 166689 w 273845"/>
                <a:gd name="connsiteY5-546" fmla="*/ 3776661 h 3776859"/>
                <a:gd name="connsiteX6-547" fmla="*/ 104776 w 273845"/>
                <a:gd name="connsiteY6-548" fmla="*/ 3664743 h 3776859"/>
                <a:gd name="connsiteX7-549" fmla="*/ 57151 w 273845"/>
                <a:gd name="connsiteY7-550" fmla="*/ 3750467 h 3776859"/>
                <a:gd name="connsiteX8-551" fmla="*/ 1 w 273845"/>
                <a:gd name="connsiteY8-552" fmla="*/ 3609974 h 3776859"/>
                <a:gd name="connsiteX9-553" fmla="*/ 0 w 273845"/>
                <a:gd name="connsiteY9-554" fmla="*/ 0 h 3776859"/>
                <a:gd name="connsiteX0-555" fmla="*/ 0 w 273845"/>
                <a:gd name="connsiteY0-556" fmla="*/ 0 h 3776859"/>
                <a:gd name="connsiteX1-557" fmla="*/ 272825 w 273845"/>
                <a:gd name="connsiteY1-558" fmla="*/ 0 h 3776859"/>
                <a:gd name="connsiteX2-559" fmla="*/ 273845 w 273845"/>
                <a:gd name="connsiteY2-560" fmla="*/ 3581399 h 3776859"/>
                <a:gd name="connsiteX3-561" fmla="*/ 245270 w 273845"/>
                <a:gd name="connsiteY3-562" fmla="*/ 3702843 h 3776859"/>
                <a:gd name="connsiteX4-563" fmla="*/ 223839 w 273845"/>
                <a:gd name="connsiteY4-564" fmla="*/ 3631404 h 3776859"/>
                <a:gd name="connsiteX5-565" fmla="*/ 166689 w 273845"/>
                <a:gd name="connsiteY5-566" fmla="*/ 3776661 h 3776859"/>
                <a:gd name="connsiteX6-567" fmla="*/ 104776 w 273845"/>
                <a:gd name="connsiteY6-568" fmla="*/ 3664743 h 3776859"/>
                <a:gd name="connsiteX7-569" fmla="*/ 57151 w 273845"/>
                <a:gd name="connsiteY7-570" fmla="*/ 3750467 h 3776859"/>
                <a:gd name="connsiteX8-571" fmla="*/ 1 w 273845"/>
                <a:gd name="connsiteY8-572" fmla="*/ 3609974 h 3776859"/>
                <a:gd name="connsiteX9-573" fmla="*/ 0 w 273845"/>
                <a:gd name="connsiteY9-574" fmla="*/ 0 h 3776859"/>
                <a:gd name="connsiteX0-575" fmla="*/ 0 w 273845"/>
                <a:gd name="connsiteY0-576" fmla="*/ 0 h 3776859"/>
                <a:gd name="connsiteX1-577" fmla="*/ 272825 w 273845"/>
                <a:gd name="connsiteY1-578" fmla="*/ 0 h 3776859"/>
                <a:gd name="connsiteX2-579" fmla="*/ 273845 w 273845"/>
                <a:gd name="connsiteY2-580" fmla="*/ 3581399 h 3776859"/>
                <a:gd name="connsiteX3-581" fmla="*/ 245270 w 273845"/>
                <a:gd name="connsiteY3-582" fmla="*/ 3702843 h 3776859"/>
                <a:gd name="connsiteX4-583" fmla="*/ 223839 w 273845"/>
                <a:gd name="connsiteY4-584" fmla="*/ 3631404 h 3776859"/>
                <a:gd name="connsiteX5-585" fmla="*/ 166689 w 273845"/>
                <a:gd name="connsiteY5-586" fmla="*/ 3776661 h 3776859"/>
                <a:gd name="connsiteX6-587" fmla="*/ 104776 w 273845"/>
                <a:gd name="connsiteY6-588" fmla="*/ 3664743 h 3776859"/>
                <a:gd name="connsiteX7-589" fmla="*/ 57151 w 273845"/>
                <a:gd name="connsiteY7-590" fmla="*/ 3750467 h 3776859"/>
                <a:gd name="connsiteX8-591" fmla="*/ 1 w 273845"/>
                <a:gd name="connsiteY8-592" fmla="*/ 3609974 h 3776859"/>
                <a:gd name="connsiteX9-593" fmla="*/ 0 w 273845"/>
                <a:gd name="connsiteY9-594" fmla="*/ 0 h 3776859"/>
                <a:gd name="connsiteX0-595" fmla="*/ 0 w 273845"/>
                <a:gd name="connsiteY0-596" fmla="*/ 0 h 3776859"/>
                <a:gd name="connsiteX1-597" fmla="*/ 272825 w 273845"/>
                <a:gd name="connsiteY1-598" fmla="*/ 0 h 3776859"/>
                <a:gd name="connsiteX2-599" fmla="*/ 273845 w 273845"/>
                <a:gd name="connsiteY2-600" fmla="*/ 3581399 h 3776859"/>
                <a:gd name="connsiteX3-601" fmla="*/ 245270 w 273845"/>
                <a:gd name="connsiteY3-602" fmla="*/ 3702843 h 3776859"/>
                <a:gd name="connsiteX4-603" fmla="*/ 223839 w 273845"/>
                <a:gd name="connsiteY4-604" fmla="*/ 3631404 h 3776859"/>
                <a:gd name="connsiteX5-605" fmla="*/ 166689 w 273845"/>
                <a:gd name="connsiteY5-606" fmla="*/ 3776661 h 3776859"/>
                <a:gd name="connsiteX6-607" fmla="*/ 104776 w 273845"/>
                <a:gd name="connsiteY6-608" fmla="*/ 3664743 h 3776859"/>
                <a:gd name="connsiteX7-609" fmla="*/ 57151 w 273845"/>
                <a:gd name="connsiteY7-610" fmla="*/ 3750467 h 3776859"/>
                <a:gd name="connsiteX8-611" fmla="*/ 1 w 273845"/>
                <a:gd name="connsiteY8-612" fmla="*/ 3609974 h 3776859"/>
                <a:gd name="connsiteX9-613" fmla="*/ 0 w 273845"/>
                <a:gd name="connsiteY9-614" fmla="*/ 0 h 3776859"/>
                <a:gd name="connsiteX0-615" fmla="*/ 0 w 273845"/>
                <a:gd name="connsiteY0-616" fmla="*/ 0 h 3776859"/>
                <a:gd name="connsiteX1-617" fmla="*/ 272825 w 273845"/>
                <a:gd name="connsiteY1-618" fmla="*/ 0 h 3776859"/>
                <a:gd name="connsiteX2-619" fmla="*/ 273845 w 273845"/>
                <a:gd name="connsiteY2-620" fmla="*/ 3581399 h 3776859"/>
                <a:gd name="connsiteX3-621" fmla="*/ 245270 w 273845"/>
                <a:gd name="connsiteY3-622" fmla="*/ 3702843 h 3776859"/>
                <a:gd name="connsiteX4-623" fmla="*/ 223839 w 273845"/>
                <a:gd name="connsiteY4-624" fmla="*/ 3631404 h 3776859"/>
                <a:gd name="connsiteX5-625" fmla="*/ 166689 w 273845"/>
                <a:gd name="connsiteY5-626" fmla="*/ 3776661 h 3776859"/>
                <a:gd name="connsiteX6-627" fmla="*/ 104776 w 273845"/>
                <a:gd name="connsiteY6-628" fmla="*/ 3664743 h 3776859"/>
                <a:gd name="connsiteX7-629" fmla="*/ 57151 w 273845"/>
                <a:gd name="connsiteY7-630" fmla="*/ 3750467 h 3776859"/>
                <a:gd name="connsiteX8-631" fmla="*/ 1 w 273845"/>
                <a:gd name="connsiteY8-632" fmla="*/ 3609974 h 3776859"/>
                <a:gd name="connsiteX9-633" fmla="*/ 0 w 273845"/>
                <a:gd name="connsiteY9-634" fmla="*/ 0 h 3776859"/>
                <a:gd name="connsiteX0-635" fmla="*/ 0 w 273845"/>
                <a:gd name="connsiteY0-636" fmla="*/ 0 h 3776859"/>
                <a:gd name="connsiteX1-637" fmla="*/ 272825 w 273845"/>
                <a:gd name="connsiteY1-638" fmla="*/ 0 h 3776859"/>
                <a:gd name="connsiteX2-639" fmla="*/ 273845 w 273845"/>
                <a:gd name="connsiteY2-640" fmla="*/ 3581399 h 3776859"/>
                <a:gd name="connsiteX3-641" fmla="*/ 245270 w 273845"/>
                <a:gd name="connsiteY3-642" fmla="*/ 3702843 h 3776859"/>
                <a:gd name="connsiteX4-643" fmla="*/ 223839 w 273845"/>
                <a:gd name="connsiteY4-644" fmla="*/ 3631404 h 3776859"/>
                <a:gd name="connsiteX5-645" fmla="*/ 166689 w 273845"/>
                <a:gd name="connsiteY5-646" fmla="*/ 3776661 h 3776859"/>
                <a:gd name="connsiteX6-647" fmla="*/ 104776 w 273845"/>
                <a:gd name="connsiteY6-648" fmla="*/ 3664743 h 3776859"/>
                <a:gd name="connsiteX7-649" fmla="*/ 57151 w 273845"/>
                <a:gd name="connsiteY7-650" fmla="*/ 3750467 h 3776859"/>
                <a:gd name="connsiteX8-651" fmla="*/ 1 w 273845"/>
                <a:gd name="connsiteY8-652" fmla="*/ 3609974 h 3776859"/>
                <a:gd name="connsiteX9-653" fmla="*/ 0 w 273845"/>
                <a:gd name="connsiteY9-654" fmla="*/ 0 h 3776859"/>
                <a:gd name="connsiteX0-655" fmla="*/ 0 w 273845"/>
                <a:gd name="connsiteY0-656" fmla="*/ 0 h 3776859"/>
                <a:gd name="connsiteX1-657" fmla="*/ 272825 w 273845"/>
                <a:gd name="connsiteY1-658" fmla="*/ 0 h 3776859"/>
                <a:gd name="connsiteX2-659" fmla="*/ 273845 w 273845"/>
                <a:gd name="connsiteY2-660" fmla="*/ 3581399 h 3776859"/>
                <a:gd name="connsiteX3-661" fmla="*/ 245270 w 273845"/>
                <a:gd name="connsiteY3-662" fmla="*/ 3702843 h 3776859"/>
                <a:gd name="connsiteX4-663" fmla="*/ 223839 w 273845"/>
                <a:gd name="connsiteY4-664" fmla="*/ 3631404 h 3776859"/>
                <a:gd name="connsiteX5-665" fmla="*/ 166689 w 273845"/>
                <a:gd name="connsiteY5-666" fmla="*/ 3776661 h 3776859"/>
                <a:gd name="connsiteX6-667" fmla="*/ 104776 w 273845"/>
                <a:gd name="connsiteY6-668" fmla="*/ 3664743 h 3776859"/>
                <a:gd name="connsiteX7-669" fmla="*/ 57151 w 273845"/>
                <a:gd name="connsiteY7-670" fmla="*/ 3750467 h 3776859"/>
                <a:gd name="connsiteX8-671" fmla="*/ 1 w 273845"/>
                <a:gd name="connsiteY8-672" fmla="*/ 3609974 h 3776859"/>
                <a:gd name="connsiteX9-673" fmla="*/ 0 w 273845"/>
                <a:gd name="connsiteY9-674" fmla="*/ 0 h 3776859"/>
                <a:gd name="connsiteX0-675" fmla="*/ 0 w 273845"/>
                <a:gd name="connsiteY0-676" fmla="*/ 0 h 3776859"/>
                <a:gd name="connsiteX1-677" fmla="*/ 272825 w 273845"/>
                <a:gd name="connsiteY1-678" fmla="*/ 0 h 3776859"/>
                <a:gd name="connsiteX2-679" fmla="*/ 273845 w 273845"/>
                <a:gd name="connsiteY2-680" fmla="*/ 3581399 h 3776859"/>
                <a:gd name="connsiteX3-681" fmla="*/ 245270 w 273845"/>
                <a:gd name="connsiteY3-682" fmla="*/ 3702843 h 3776859"/>
                <a:gd name="connsiteX4-683" fmla="*/ 223839 w 273845"/>
                <a:gd name="connsiteY4-684" fmla="*/ 3631404 h 3776859"/>
                <a:gd name="connsiteX5-685" fmla="*/ 166689 w 273845"/>
                <a:gd name="connsiteY5-686" fmla="*/ 3776661 h 3776859"/>
                <a:gd name="connsiteX6-687" fmla="*/ 104776 w 273845"/>
                <a:gd name="connsiteY6-688" fmla="*/ 3664743 h 3776859"/>
                <a:gd name="connsiteX7-689" fmla="*/ 57151 w 273845"/>
                <a:gd name="connsiteY7-690" fmla="*/ 3750467 h 3776859"/>
                <a:gd name="connsiteX8-691" fmla="*/ 1 w 273845"/>
                <a:gd name="connsiteY8-692" fmla="*/ 3609974 h 3776859"/>
                <a:gd name="connsiteX9-693" fmla="*/ 0 w 273845"/>
                <a:gd name="connsiteY9-694" fmla="*/ 0 h 3776859"/>
                <a:gd name="connsiteX0-695" fmla="*/ 0 w 273845"/>
                <a:gd name="connsiteY0-696" fmla="*/ 0 h 3776859"/>
                <a:gd name="connsiteX1-697" fmla="*/ 272825 w 273845"/>
                <a:gd name="connsiteY1-698" fmla="*/ 0 h 3776859"/>
                <a:gd name="connsiteX2-699" fmla="*/ 273845 w 273845"/>
                <a:gd name="connsiteY2-700" fmla="*/ 3581399 h 3776859"/>
                <a:gd name="connsiteX3-701" fmla="*/ 245270 w 273845"/>
                <a:gd name="connsiteY3-702" fmla="*/ 3702843 h 3776859"/>
                <a:gd name="connsiteX4-703" fmla="*/ 223839 w 273845"/>
                <a:gd name="connsiteY4-704" fmla="*/ 3631404 h 3776859"/>
                <a:gd name="connsiteX5-705" fmla="*/ 166689 w 273845"/>
                <a:gd name="connsiteY5-706" fmla="*/ 3776661 h 3776859"/>
                <a:gd name="connsiteX6-707" fmla="*/ 104776 w 273845"/>
                <a:gd name="connsiteY6-708" fmla="*/ 3664743 h 3776859"/>
                <a:gd name="connsiteX7-709" fmla="*/ 57151 w 273845"/>
                <a:gd name="connsiteY7-710" fmla="*/ 3750467 h 3776859"/>
                <a:gd name="connsiteX8-711" fmla="*/ 1 w 273845"/>
                <a:gd name="connsiteY8-712" fmla="*/ 3609974 h 3776859"/>
                <a:gd name="connsiteX9-713" fmla="*/ 0 w 273845"/>
                <a:gd name="connsiteY9-714" fmla="*/ 0 h 377685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  <a:cxn ang="0">
                  <a:pos x="connsiteX7-51" y="connsiteY7-52"/>
                </a:cxn>
                <a:cxn ang="0">
                  <a:pos x="connsiteX8-69" y="connsiteY8-70"/>
                </a:cxn>
                <a:cxn ang="0">
                  <a:pos x="connsiteX9-89" y="connsiteY9-90"/>
                </a:cxn>
              </a:cxnLst>
              <a:rect l="l" t="t" r="r" b="b"/>
              <a:pathLst>
                <a:path w="273845" h="3776859">
                  <a:moveTo>
                    <a:pt x="0" y="0"/>
                  </a:moveTo>
                  <a:lnTo>
                    <a:pt x="272825" y="0"/>
                  </a:lnTo>
                  <a:lnTo>
                    <a:pt x="273845" y="3581399"/>
                  </a:lnTo>
                  <a:cubicBezTo>
                    <a:pt x="269876" y="3659980"/>
                    <a:pt x="258763" y="3688555"/>
                    <a:pt x="245270" y="3702843"/>
                  </a:cubicBezTo>
                  <a:cubicBezTo>
                    <a:pt x="228204" y="3675061"/>
                    <a:pt x="236936" y="3619101"/>
                    <a:pt x="223839" y="3631404"/>
                  </a:cubicBezTo>
                  <a:cubicBezTo>
                    <a:pt x="210742" y="3643707"/>
                    <a:pt x="186533" y="3771105"/>
                    <a:pt x="166689" y="3776661"/>
                  </a:cubicBezTo>
                  <a:cubicBezTo>
                    <a:pt x="146845" y="3782217"/>
                    <a:pt x="123032" y="3669109"/>
                    <a:pt x="104776" y="3664743"/>
                  </a:cubicBezTo>
                  <a:cubicBezTo>
                    <a:pt x="86520" y="3660377"/>
                    <a:pt x="74614" y="3759595"/>
                    <a:pt x="57151" y="3750467"/>
                  </a:cubicBezTo>
                  <a:cubicBezTo>
                    <a:pt x="28576" y="3725068"/>
                    <a:pt x="9527" y="3661568"/>
                    <a:pt x="1" y="3609974"/>
                  </a:cubicBezTo>
                  <a:cubicBezTo>
                    <a:pt x="1" y="2406649"/>
                    <a:pt x="0" y="1203325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83000">
                  <a:schemeClr val="tx2"/>
                </a:gs>
                <a:gs pos="82000">
                  <a:schemeClr val="tx2"/>
                </a:gs>
                <a:gs pos="34000">
                  <a:schemeClr val="tx2">
                    <a:lumMod val="75000"/>
                  </a:schemeClr>
                </a:gs>
                <a:gs pos="0">
                  <a:schemeClr val="tx2"/>
                </a:gs>
                <a:gs pos="38000">
                  <a:schemeClr val="tx2"/>
                </a:gs>
                <a:gs pos="100000">
                  <a:schemeClr val="tx2"/>
                </a:gs>
              </a:gsLst>
              <a:lin ang="0" scaled="1"/>
              <a:tileRect/>
            </a:gra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3"/>
            <p:cNvSpPr/>
            <p:nvPr/>
          </p:nvSpPr>
          <p:spPr>
            <a:xfrm>
              <a:off x="1374774" y="1417118"/>
              <a:ext cx="272825" cy="59055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7000">
                  <a:srgbClr val="F2F2F2">
                    <a:lumMod val="0"/>
                    <a:lumOff val="100000"/>
                  </a:srgbClr>
                </a:gs>
                <a:gs pos="100000">
                  <a:schemeClr val="bg1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4"/>
            <p:cNvSpPr/>
            <p:nvPr/>
          </p:nvSpPr>
          <p:spPr>
            <a:xfrm>
              <a:off x="1404710" y="1213680"/>
              <a:ext cx="212954" cy="203438"/>
            </a:xfrm>
            <a:prstGeom prst="rect">
              <a:avLst/>
            </a:prstGeom>
            <a:solidFill>
              <a:schemeClr val="tx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5"/>
            <p:cNvSpPr/>
            <p:nvPr/>
          </p:nvSpPr>
          <p:spPr>
            <a:xfrm rot="5400000">
              <a:off x="1396885" y="6250198"/>
              <a:ext cx="228600" cy="73152"/>
            </a:xfrm>
            <a:custGeom>
              <a:avLst/>
              <a:gdLst>
                <a:gd name="connsiteX0" fmla="*/ 0 w 226544"/>
                <a:gd name="connsiteY0" fmla="*/ 35306 h 70612"/>
                <a:gd name="connsiteX1" fmla="*/ 27685 w 226544"/>
                <a:gd name="connsiteY1" fmla="*/ 0 h 70612"/>
                <a:gd name="connsiteX2" fmla="*/ 226544 w 226544"/>
                <a:gd name="connsiteY2" fmla="*/ 35306 h 70612"/>
                <a:gd name="connsiteX3" fmla="*/ 27685 w 226544"/>
                <a:gd name="connsiteY3" fmla="*/ 70612 h 70612"/>
                <a:gd name="connsiteX0-1" fmla="*/ 0 w 226544"/>
                <a:gd name="connsiteY0-2" fmla="*/ 35306 h 70612"/>
                <a:gd name="connsiteX1-3" fmla="*/ 27685 w 226544"/>
                <a:gd name="connsiteY1-4" fmla="*/ 0 h 70612"/>
                <a:gd name="connsiteX2-5" fmla="*/ 226544 w 226544"/>
                <a:gd name="connsiteY2-6" fmla="*/ 35306 h 70612"/>
                <a:gd name="connsiteX3-7" fmla="*/ 27685 w 226544"/>
                <a:gd name="connsiteY3-8" fmla="*/ 70612 h 70612"/>
                <a:gd name="connsiteX4" fmla="*/ 0 w 226544"/>
                <a:gd name="connsiteY4" fmla="*/ 35306 h 70612"/>
                <a:gd name="connsiteX0-9" fmla="*/ 0 w 226544"/>
                <a:gd name="connsiteY0-10" fmla="*/ 35306 h 70612"/>
                <a:gd name="connsiteX1-11" fmla="*/ 27685 w 226544"/>
                <a:gd name="connsiteY1-12" fmla="*/ 0 h 70612"/>
                <a:gd name="connsiteX2-13" fmla="*/ 226544 w 226544"/>
                <a:gd name="connsiteY2-14" fmla="*/ 35306 h 70612"/>
                <a:gd name="connsiteX3-15" fmla="*/ 27685 w 226544"/>
                <a:gd name="connsiteY3-16" fmla="*/ 70612 h 70612"/>
                <a:gd name="connsiteX4-17" fmla="*/ 0 w 226544"/>
                <a:gd name="connsiteY4-18" fmla="*/ 35306 h 70612"/>
                <a:gd name="connsiteX0-19" fmla="*/ 0 w 226544"/>
                <a:gd name="connsiteY0-20" fmla="*/ 35306 h 70612"/>
                <a:gd name="connsiteX1-21" fmla="*/ 27685 w 226544"/>
                <a:gd name="connsiteY1-22" fmla="*/ 0 h 70612"/>
                <a:gd name="connsiteX2-23" fmla="*/ 226544 w 226544"/>
                <a:gd name="connsiteY2-24" fmla="*/ 35306 h 70612"/>
                <a:gd name="connsiteX3-25" fmla="*/ 27685 w 226544"/>
                <a:gd name="connsiteY3-26" fmla="*/ 70612 h 70612"/>
                <a:gd name="connsiteX4-27" fmla="*/ 0 w 226544"/>
                <a:gd name="connsiteY4-28" fmla="*/ 35306 h 70612"/>
                <a:gd name="connsiteX0-29" fmla="*/ 0 w 226544"/>
                <a:gd name="connsiteY0-30" fmla="*/ 35306 h 70612"/>
                <a:gd name="connsiteX1-31" fmla="*/ 27685 w 226544"/>
                <a:gd name="connsiteY1-32" fmla="*/ 0 h 70612"/>
                <a:gd name="connsiteX2-33" fmla="*/ 226544 w 226544"/>
                <a:gd name="connsiteY2-34" fmla="*/ 35306 h 70612"/>
                <a:gd name="connsiteX3-35" fmla="*/ 27685 w 226544"/>
                <a:gd name="connsiteY3-36" fmla="*/ 70612 h 70612"/>
                <a:gd name="connsiteX4-37" fmla="*/ 0 w 226544"/>
                <a:gd name="connsiteY4-38" fmla="*/ 35306 h 70612"/>
                <a:gd name="connsiteX0-39" fmla="*/ 0 w 226544"/>
                <a:gd name="connsiteY0-40" fmla="*/ 35306 h 70612"/>
                <a:gd name="connsiteX1-41" fmla="*/ 27685 w 226544"/>
                <a:gd name="connsiteY1-42" fmla="*/ 0 h 70612"/>
                <a:gd name="connsiteX2-43" fmla="*/ 226544 w 226544"/>
                <a:gd name="connsiteY2-44" fmla="*/ 35306 h 70612"/>
                <a:gd name="connsiteX3-45" fmla="*/ 27685 w 226544"/>
                <a:gd name="connsiteY3-46" fmla="*/ 70612 h 70612"/>
                <a:gd name="connsiteX4-47" fmla="*/ 0 w 226544"/>
                <a:gd name="connsiteY4-48" fmla="*/ 35306 h 70612"/>
                <a:gd name="connsiteX0-49" fmla="*/ 0 w 226544"/>
                <a:gd name="connsiteY0-50" fmla="*/ 35306 h 70612"/>
                <a:gd name="connsiteX1-51" fmla="*/ 27685 w 226544"/>
                <a:gd name="connsiteY1-52" fmla="*/ 0 h 70612"/>
                <a:gd name="connsiteX2-53" fmla="*/ 226544 w 226544"/>
                <a:gd name="connsiteY2-54" fmla="*/ 35306 h 70612"/>
                <a:gd name="connsiteX3-55" fmla="*/ 27685 w 226544"/>
                <a:gd name="connsiteY3-56" fmla="*/ 70612 h 70612"/>
                <a:gd name="connsiteX4-57" fmla="*/ 0 w 226544"/>
                <a:gd name="connsiteY4-58" fmla="*/ 35306 h 70612"/>
                <a:gd name="connsiteX0-59" fmla="*/ 0 w 226544"/>
                <a:gd name="connsiteY0-60" fmla="*/ 35306 h 70612"/>
                <a:gd name="connsiteX1-61" fmla="*/ 27685 w 226544"/>
                <a:gd name="connsiteY1-62" fmla="*/ 0 h 70612"/>
                <a:gd name="connsiteX2-63" fmla="*/ 226544 w 226544"/>
                <a:gd name="connsiteY2-64" fmla="*/ 35306 h 70612"/>
                <a:gd name="connsiteX3-65" fmla="*/ 27685 w 226544"/>
                <a:gd name="connsiteY3-66" fmla="*/ 70612 h 70612"/>
                <a:gd name="connsiteX4-67" fmla="*/ 0 w 226544"/>
                <a:gd name="connsiteY4-68" fmla="*/ 35306 h 70612"/>
                <a:gd name="connsiteX0-69" fmla="*/ 0 w 226544"/>
                <a:gd name="connsiteY0-70" fmla="*/ 35306 h 70612"/>
                <a:gd name="connsiteX1-71" fmla="*/ 27685 w 226544"/>
                <a:gd name="connsiteY1-72" fmla="*/ 0 h 70612"/>
                <a:gd name="connsiteX2-73" fmla="*/ 226544 w 226544"/>
                <a:gd name="connsiteY2-74" fmla="*/ 35306 h 70612"/>
                <a:gd name="connsiteX3-75" fmla="*/ 27685 w 226544"/>
                <a:gd name="connsiteY3-76" fmla="*/ 70612 h 70612"/>
                <a:gd name="connsiteX4-77" fmla="*/ 0 w 226544"/>
                <a:gd name="connsiteY4-78" fmla="*/ 35306 h 70612"/>
                <a:gd name="connsiteX0-79" fmla="*/ 0 w 226544"/>
                <a:gd name="connsiteY0-80" fmla="*/ 35306 h 70612"/>
                <a:gd name="connsiteX1-81" fmla="*/ 27685 w 226544"/>
                <a:gd name="connsiteY1-82" fmla="*/ 0 h 70612"/>
                <a:gd name="connsiteX2-83" fmla="*/ 226544 w 226544"/>
                <a:gd name="connsiteY2-84" fmla="*/ 35306 h 70612"/>
                <a:gd name="connsiteX3-85" fmla="*/ 27685 w 226544"/>
                <a:gd name="connsiteY3-86" fmla="*/ 70612 h 70612"/>
                <a:gd name="connsiteX4-87" fmla="*/ 0 w 226544"/>
                <a:gd name="connsiteY4-88" fmla="*/ 35306 h 7061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26544" h="70612">
                  <a:moveTo>
                    <a:pt x="0" y="35306"/>
                  </a:moveTo>
                  <a:cubicBezTo>
                    <a:pt x="1521" y="15316"/>
                    <a:pt x="12805" y="4576"/>
                    <a:pt x="27685" y="0"/>
                  </a:cubicBezTo>
                  <a:lnTo>
                    <a:pt x="226544" y="35306"/>
                  </a:lnTo>
                  <a:lnTo>
                    <a:pt x="27685" y="70612"/>
                  </a:lnTo>
                  <a:cubicBezTo>
                    <a:pt x="11264" y="65009"/>
                    <a:pt x="1007" y="52726"/>
                    <a:pt x="0" y="35306"/>
                  </a:cubicBezTo>
                  <a:close/>
                </a:path>
              </a:pathLst>
            </a:custGeom>
            <a:solidFill>
              <a:srgbClr val="4C504C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Straight Connector 26"/>
            <p:cNvCxnSpPr/>
            <p:nvPr/>
          </p:nvCxnSpPr>
          <p:spPr>
            <a:xfrm>
              <a:off x="1374774" y="1486648"/>
              <a:ext cx="27432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7"/>
            <p:cNvCxnSpPr/>
            <p:nvPr/>
          </p:nvCxnSpPr>
          <p:spPr>
            <a:xfrm>
              <a:off x="1374774" y="1562425"/>
              <a:ext cx="27432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8"/>
            <p:cNvCxnSpPr/>
            <p:nvPr/>
          </p:nvCxnSpPr>
          <p:spPr>
            <a:xfrm>
              <a:off x="1374774" y="1638202"/>
              <a:ext cx="27432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9"/>
            <p:cNvCxnSpPr/>
            <p:nvPr/>
          </p:nvCxnSpPr>
          <p:spPr>
            <a:xfrm>
              <a:off x="1374774" y="1713979"/>
              <a:ext cx="27432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0"/>
            <p:cNvCxnSpPr/>
            <p:nvPr/>
          </p:nvCxnSpPr>
          <p:spPr>
            <a:xfrm>
              <a:off x="1374774" y="1789756"/>
              <a:ext cx="27432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1"/>
            <p:cNvCxnSpPr/>
            <p:nvPr/>
          </p:nvCxnSpPr>
          <p:spPr>
            <a:xfrm>
              <a:off x="1374774" y="1865533"/>
              <a:ext cx="27432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2"/>
            <p:cNvCxnSpPr/>
            <p:nvPr/>
          </p:nvCxnSpPr>
          <p:spPr>
            <a:xfrm>
              <a:off x="1374774" y="1941308"/>
              <a:ext cx="27432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rapezoid 5"/>
          <p:cNvSpPr/>
          <p:nvPr/>
        </p:nvSpPr>
        <p:spPr>
          <a:xfrm rot="16200000">
            <a:off x="397581" y="4993224"/>
            <a:ext cx="695325" cy="44646"/>
          </a:xfrm>
          <a:prstGeom prst="trapezoid">
            <a:avLst>
              <a:gd name="adj" fmla="val 69837"/>
            </a:avLst>
          </a:prstGeom>
          <a:solidFill>
            <a:schemeClr val="accent2">
              <a:lumMod val="5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rapezoid 6"/>
          <p:cNvSpPr/>
          <p:nvPr/>
        </p:nvSpPr>
        <p:spPr>
          <a:xfrm rot="16200000">
            <a:off x="397581" y="4090925"/>
            <a:ext cx="695325" cy="44646"/>
          </a:xfrm>
          <a:prstGeom prst="trapezoid">
            <a:avLst>
              <a:gd name="adj" fmla="val 69837"/>
            </a:avLst>
          </a:prstGeom>
          <a:solidFill>
            <a:schemeClr val="accent5">
              <a:lumMod val="5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rapezoid 7"/>
          <p:cNvSpPr/>
          <p:nvPr/>
        </p:nvSpPr>
        <p:spPr>
          <a:xfrm rot="16200000">
            <a:off x="397581" y="3188627"/>
            <a:ext cx="695325" cy="44646"/>
          </a:xfrm>
          <a:prstGeom prst="trapezoid">
            <a:avLst>
              <a:gd name="adj" fmla="val 69837"/>
            </a:avLst>
          </a:prstGeom>
          <a:solidFill>
            <a:schemeClr val="accent4">
              <a:lumMod val="5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rapezoid 8"/>
          <p:cNvSpPr/>
          <p:nvPr/>
        </p:nvSpPr>
        <p:spPr>
          <a:xfrm rot="16200000">
            <a:off x="397581" y="2286329"/>
            <a:ext cx="695325" cy="44646"/>
          </a:xfrm>
          <a:prstGeom prst="trapezoid">
            <a:avLst>
              <a:gd name="adj" fmla="val 69837"/>
            </a:avLst>
          </a:prstGeom>
          <a:solidFill>
            <a:schemeClr val="accent3">
              <a:lumMod val="5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entagon 9"/>
          <p:cNvSpPr/>
          <p:nvPr/>
        </p:nvSpPr>
        <p:spPr>
          <a:xfrm>
            <a:off x="583904" y="2026815"/>
            <a:ext cx="7199876" cy="607219"/>
          </a:xfrm>
          <a:prstGeom prst="homePlate">
            <a:avLst>
              <a:gd name="adj" fmla="val 36274"/>
            </a:avLst>
          </a:prstGeom>
          <a:solidFill>
            <a:srgbClr val="779F08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entagon 10"/>
          <p:cNvSpPr/>
          <p:nvPr/>
        </p:nvSpPr>
        <p:spPr>
          <a:xfrm>
            <a:off x="565322" y="2906151"/>
            <a:ext cx="8323007" cy="607219"/>
          </a:xfrm>
          <a:prstGeom prst="homePlate">
            <a:avLst>
              <a:gd name="adj" fmla="val 36274"/>
            </a:avLst>
          </a:prstGeom>
          <a:solidFill>
            <a:srgbClr val="779F08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entagon 11"/>
          <p:cNvSpPr/>
          <p:nvPr/>
        </p:nvSpPr>
        <p:spPr>
          <a:xfrm>
            <a:off x="574590" y="3808448"/>
            <a:ext cx="8569411" cy="607219"/>
          </a:xfrm>
          <a:prstGeom prst="homePlate">
            <a:avLst>
              <a:gd name="adj" fmla="val 36274"/>
            </a:avLst>
          </a:prstGeom>
          <a:solidFill>
            <a:srgbClr val="779F08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entagon 12"/>
          <p:cNvSpPr/>
          <p:nvPr/>
        </p:nvSpPr>
        <p:spPr>
          <a:xfrm>
            <a:off x="583905" y="4733711"/>
            <a:ext cx="3064104" cy="607219"/>
          </a:xfrm>
          <a:prstGeom prst="homePlate">
            <a:avLst>
              <a:gd name="adj" fmla="val 36274"/>
            </a:avLst>
          </a:prstGeom>
          <a:solidFill>
            <a:srgbClr val="779F08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33"/>
          <p:cNvSpPr/>
          <p:nvPr/>
        </p:nvSpPr>
        <p:spPr>
          <a:xfrm>
            <a:off x="938203" y="2024424"/>
            <a:ext cx="6674959" cy="594264"/>
          </a:xfrm>
          <a:prstGeom prst="rect">
            <a:avLst/>
          </a:prstGeom>
        </p:spPr>
        <p:txBody>
          <a:bodyPr wrap="square" lIns="84097" tIns="42049" rIns="84097" bIns="42049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do 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you 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often do on the square?</a:t>
            </a:r>
            <a:endParaRPr lang="en-GB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TextBox 38"/>
          <p:cNvSpPr txBox="1"/>
          <p:nvPr/>
        </p:nvSpPr>
        <p:spPr>
          <a:xfrm>
            <a:off x="619283" y="1999416"/>
            <a:ext cx="381433" cy="592751"/>
          </a:xfrm>
          <a:prstGeom prst="rect">
            <a:avLst/>
          </a:prstGeom>
          <a:noFill/>
          <a:effectLst/>
        </p:spPr>
        <p:txBody>
          <a:bodyPr wrap="none" lIns="84097" tIns="42049" rIns="84097" bIns="4204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1" name="TextBox 191"/>
          <p:cNvSpPr txBox="1"/>
          <p:nvPr/>
        </p:nvSpPr>
        <p:spPr>
          <a:xfrm>
            <a:off x="583858" y="2878918"/>
            <a:ext cx="643613" cy="577362"/>
          </a:xfrm>
          <a:prstGeom prst="rect">
            <a:avLst/>
          </a:prstGeom>
          <a:noFill/>
          <a:effectLst/>
        </p:spPr>
        <p:txBody>
          <a:bodyPr wrap="square" lIns="84097" tIns="42049" rIns="84097" bIns="4204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" name="TextBox 192"/>
          <p:cNvSpPr txBox="1"/>
          <p:nvPr/>
        </p:nvSpPr>
        <p:spPr>
          <a:xfrm>
            <a:off x="582213" y="3812122"/>
            <a:ext cx="311623" cy="577362"/>
          </a:xfrm>
          <a:prstGeom prst="rect">
            <a:avLst/>
          </a:prstGeom>
          <a:noFill/>
          <a:effectLst/>
        </p:spPr>
        <p:txBody>
          <a:bodyPr wrap="square" lIns="84097" tIns="42049" rIns="84097" bIns="4204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3" name="TextBox 193"/>
          <p:cNvSpPr txBox="1"/>
          <p:nvPr/>
        </p:nvSpPr>
        <p:spPr>
          <a:xfrm>
            <a:off x="600749" y="4706815"/>
            <a:ext cx="381433" cy="592751"/>
          </a:xfrm>
          <a:prstGeom prst="rect">
            <a:avLst/>
          </a:prstGeom>
          <a:noFill/>
          <a:effectLst/>
        </p:spPr>
        <p:txBody>
          <a:bodyPr wrap="none" lIns="84097" tIns="42049" rIns="84097" bIns="4204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" name="Rectangle 38"/>
          <p:cNvSpPr/>
          <p:nvPr/>
        </p:nvSpPr>
        <p:spPr>
          <a:xfrm>
            <a:off x="899645" y="2934172"/>
            <a:ext cx="7988684" cy="592751"/>
          </a:xfrm>
          <a:prstGeom prst="rect">
            <a:avLst/>
          </a:prstGeom>
        </p:spPr>
        <p:txBody>
          <a:bodyPr wrap="square" lIns="84097" tIns="42049" rIns="84097" bIns="42049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fly kites and sometimes I walk around it.</a:t>
            </a:r>
            <a:endParaRPr lang="en-GB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Rectangle 39"/>
          <p:cNvSpPr/>
          <p:nvPr/>
        </p:nvSpPr>
        <p:spPr>
          <a:xfrm>
            <a:off x="881109" y="3789194"/>
            <a:ext cx="8348616" cy="592751"/>
          </a:xfrm>
          <a:prstGeom prst="rect">
            <a:avLst/>
          </a:prstGeom>
        </p:spPr>
        <p:txBody>
          <a:bodyPr wrap="square" lIns="84097" tIns="42049" rIns="84097" bIns="42049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 you like playing with others on the square?</a:t>
            </a:r>
            <a:endParaRPr lang="en-GB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6" name="Rectangle 40"/>
          <p:cNvSpPr/>
          <p:nvPr/>
        </p:nvSpPr>
        <p:spPr>
          <a:xfrm>
            <a:off x="888021" y="4735205"/>
            <a:ext cx="2157674" cy="577362"/>
          </a:xfrm>
          <a:prstGeom prst="rect">
            <a:avLst/>
          </a:prstGeom>
        </p:spPr>
        <p:txBody>
          <a:bodyPr wrap="square" lIns="84097" tIns="42049" rIns="84097" bIns="42049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No, I don’t.</a:t>
            </a:r>
            <a:endParaRPr lang="en-GB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905664" y="1227393"/>
            <a:ext cx="1602088" cy="577362"/>
          </a:xfrm>
          <a:prstGeom prst="rect">
            <a:avLst/>
          </a:prstGeom>
        </p:spPr>
        <p:txBody>
          <a:bodyPr wrap="none" lIns="84097" tIns="42049" rIns="84097" bIns="42049">
            <a:spAutoFit/>
          </a:bodyPr>
          <a:lstStyle/>
          <a:p>
            <a:pPr algn="ctr" defTabSz="1000760"/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Talking </a:t>
            </a:r>
            <a:endParaRPr lang="en-CA" altLang="zh-CN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-4029" y="510947"/>
            <a:ext cx="180975" cy="428309"/>
          </a:xfrm>
          <a:prstGeom prst="rect">
            <a:avLst/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111"/>
          <p:cNvSpPr txBox="1"/>
          <p:nvPr/>
        </p:nvSpPr>
        <p:spPr>
          <a:xfrm>
            <a:off x="3175442" y="228690"/>
            <a:ext cx="2834833" cy="63891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Warming up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14034" y="1141829"/>
            <a:ext cx="3684197" cy="577362"/>
          </a:xfrm>
          <a:prstGeom prst="rect">
            <a:avLst/>
          </a:prstGeom>
        </p:spPr>
        <p:txBody>
          <a:bodyPr wrap="none" lIns="84097" tIns="42049" rIns="84097" bIns="42049">
            <a:spAutoFit/>
          </a:bodyPr>
          <a:lstStyle/>
          <a:p>
            <a:pPr algn="ctr" defTabSz="1000760"/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Look at the pictures</a:t>
            </a:r>
            <a:endParaRPr lang="en-CA" altLang="zh-CN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平行四边形 8"/>
          <p:cNvSpPr/>
          <p:nvPr/>
        </p:nvSpPr>
        <p:spPr>
          <a:xfrm rot="16200000">
            <a:off x="4122783" y="3707379"/>
            <a:ext cx="1484761" cy="1524020"/>
          </a:xfrm>
          <a:prstGeom prst="parallelogram">
            <a:avLst>
              <a:gd name="adj" fmla="val 5322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0" name="平行四边形 9"/>
          <p:cNvSpPr/>
          <p:nvPr/>
        </p:nvSpPr>
        <p:spPr>
          <a:xfrm rot="16200000">
            <a:off x="4122783" y="2119622"/>
            <a:ext cx="1484761" cy="1524020"/>
          </a:xfrm>
          <a:prstGeom prst="parallelogram">
            <a:avLst>
              <a:gd name="adj" fmla="val 5322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4029" y="510948"/>
            <a:ext cx="180975" cy="428309"/>
          </a:xfrm>
          <a:prstGeom prst="rect">
            <a:avLst/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473702" y="2962293"/>
            <a:ext cx="2536665" cy="156224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taking pictures.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6946" y="2458345"/>
            <a:ext cx="3410996" cy="2753425"/>
          </a:xfrm>
          <a:prstGeom prst="rect">
            <a:avLst/>
          </a:prstGeom>
        </p:spPr>
      </p:pic>
      <p:sp>
        <p:nvSpPr>
          <p:cNvPr id="16" name="右箭头 15"/>
          <p:cNvSpPr/>
          <p:nvPr/>
        </p:nvSpPr>
        <p:spPr>
          <a:xfrm>
            <a:off x="3997492" y="1967998"/>
            <a:ext cx="2090302" cy="1035354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0" name="右箭头 19"/>
          <p:cNvSpPr/>
          <p:nvPr/>
        </p:nvSpPr>
        <p:spPr>
          <a:xfrm rot="10800000">
            <a:off x="3642527" y="2760086"/>
            <a:ext cx="2177749" cy="1035354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1" name="右箭头 20"/>
          <p:cNvSpPr/>
          <p:nvPr/>
        </p:nvSpPr>
        <p:spPr>
          <a:xfrm>
            <a:off x="3988469" y="3552175"/>
            <a:ext cx="2233223" cy="1035354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2" name="右箭头 21"/>
          <p:cNvSpPr/>
          <p:nvPr/>
        </p:nvSpPr>
        <p:spPr>
          <a:xfrm rot="10800000">
            <a:off x="3642527" y="4344262"/>
            <a:ext cx="2159702" cy="1035354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3997492" y="2089013"/>
            <a:ext cx="198521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看图片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4017219" y="2854965"/>
            <a:ext cx="193369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说动词</a:t>
            </a:r>
          </a:p>
        </p:txBody>
      </p:sp>
      <p:sp>
        <p:nvSpPr>
          <p:cNvPr id="26" name="TextBox 12"/>
          <p:cNvSpPr txBox="1"/>
          <p:nvPr/>
        </p:nvSpPr>
        <p:spPr>
          <a:xfrm>
            <a:off x="3898231" y="3705601"/>
            <a:ext cx="230110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3200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用</a:t>
            </a:r>
            <a:r>
              <a:rPr lang="zh-CN" altLang="en-US" sz="3200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现在时</a:t>
            </a:r>
          </a:p>
        </p:txBody>
      </p:sp>
      <p:sp>
        <p:nvSpPr>
          <p:cNvPr id="27" name="TextBox 13"/>
          <p:cNvSpPr txBox="1"/>
          <p:nvPr/>
        </p:nvSpPr>
        <p:spPr>
          <a:xfrm>
            <a:off x="3753853" y="4486510"/>
            <a:ext cx="204837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进行描述</a:t>
            </a:r>
          </a:p>
        </p:txBody>
      </p:sp>
      <p:sp>
        <p:nvSpPr>
          <p:cNvPr id="17" name="TextBox 111"/>
          <p:cNvSpPr txBox="1"/>
          <p:nvPr/>
        </p:nvSpPr>
        <p:spPr>
          <a:xfrm>
            <a:off x="3510566" y="168378"/>
            <a:ext cx="2711125" cy="63891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Leading in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13295" y="968387"/>
            <a:ext cx="3684197" cy="577362"/>
          </a:xfrm>
          <a:prstGeom prst="rect">
            <a:avLst/>
          </a:prstGeom>
        </p:spPr>
        <p:txBody>
          <a:bodyPr wrap="none" lIns="84097" tIns="42049" rIns="84097" bIns="42049">
            <a:spAutoFit/>
          </a:bodyPr>
          <a:lstStyle/>
          <a:p>
            <a:pPr algn="ctr" defTabSz="1000760"/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Look at the pictures</a:t>
            </a:r>
            <a:endParaRPr lang="en-CA" altLang="zh-CN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平行四边形 8"/>
          <p:cNvSpPr/>
          <p:nvPr/>
        </p:nvSpPr>
        <p:spPr>
          <a:xfrm rot="16200000">
            <a:off x="4122783" y="3707379"/>
            <a:ext cx="1484761" cy="1524020"/>
          </a:xfrm>
          <a:prstGeom prst="parallelogram">
            <a:avLst>
              <a:gd name="adj" fmla="val 5322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0" name="平行四边形 9"/>
          <p:cNvSpPr/>
          <p:nvPr/>
        </p:nvSpPr>
        <p:spPr>
          <a:xfrm rot="16200000">
            <a:off x="4122783" y="2119622"/>
            <a:ext cx="1484761" cy="1524020"/>
          </a:xfrm>
          <a:prstGeom prst="parallelogram">
            <a:avLst>
              <a:gd name="adj" fmla="val 5322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3997492" y="1967998"/>
            <a:ext cx="2090302" cy="1035354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2" name="右箭头 11"/>
          <p:cNvSpPr/>
          <p:nvPr/>
        </p:nvSpPr>
        <p:spPr>
          <a:xfrm rot="10800000">
            <a:off x="3642527" y="2760086"/>
            <a:ext cx="2177749" cy="1035354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3" name="右箭头 12"/>
          <p:cNvSpPr/>
          <p:nvPr/>
        </p:nvSpPr>
        <p:spPr>
          <a:xfrm>
            <a:off x="3988469" y="3552175"/>
            <a:ext cx="2233223" cy="1035354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4" name="右箭头 13"/>
          <p:cNvSpPr/>
          <p:nvPr/>
        </p:nvSpPr>
        <p:spPr>
          <a:xfrm rot="10800000">
            <a:off x="3642527" y="4344262"/>
            <a:ext cx="2159702" cy="1035354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9"/>
          <p:cNvSpPr txBox="1"/>
          <p:nvPr/>
        </p:nvSpPr>
        <p:spPr>
          <a:xfrm>
            <a:off x="3997492" y="2055473"/>
            <a:ext cx="198521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看图片</a:t>
            </a:r>
          </a:p>
        </p:txBody>
      </p:sp>
      <p:sp>
        <p:nvSpPr>
          <p:cNvPr id="17" name="TextBox 11"/>
          <p:cNvSpPr txBox="1"/>
          <p:nvPr/>
        </p:nvSpPr>
        <p:spPr>
          <a:xfrm>
            <a:off x="3868537" y="2812893"/>
            <a:ext cx="193369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说动词</a:t>
            </a:r>
          </a:p>
        </p:txBody>
      </p:sp>
      <p:sp>
        <p:nvSpPr>
          <p:cNvPr id="18" name="TextBox 12"/>
          <p:cNvSpPr txBox="1"/>
          <p:nvPr/>
        </p:nvSpPr>
        <p:spPr>
          <a:xfrm>
            <a:off x="3907256" y="3627341"/>
            <a:ext cx="230110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3200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用</a:t>
            </a:r>
            <a:r>
              <a:rPr lang="zh-CN" altLang="en-US" sz="3200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现在时</a:t>
            </a:r>
          </a:p>
        </p:txBody>
      </p:sp>
      <p:sp>
        <p:nvSpPr>
          <p:cNvPr id="19" name="TextBox 13"/>
          <p:cNvSpPr txBox="1"/>
          <p:nvPr/>
        </p:nvSpPr>
        <p:spPr>
          <a:xfrm>
            <a:off x="3762877" y="4408248"/>
            <a:ext cx="204837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进行描述</a:t>
            </a:r>
          </a:p>
        </p:txBody>
      </p:sp>
      <p:sp>
        <p:nvSpPr>
          <p:cNvPr id="24" name="矩形 23"/>
          <p:cNvSpPr/>
          <p:nvPr/>
        </p:nvSpPr>
        <p:spPr>
          <a:xfrm>
            <a:off x="-4029" y="510948"/>
            <a:ext cx="180975" cy="428309"/>
          </a:xfrm>
          <a:prstGeom prst="rect">
            <a:avLst/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95686" y="1586288"/>
            <a:ext cx="2977110" cy="39694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331572" y="3022604"/>
            <a:ext cx="2307450" cy="156224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playing kites.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11"/>
          <p:cNvSpPr txBox="1"/>
          <p:nvPr/>
        </p:nvSpPr>
        <p:spPr>
          <a:xfrm>
            <a:off x="3510566" y="168378"/>
            <a:ext cx="2697795" cy="63891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Leading in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86225" y="1062968"/>
            <a:ext cx="3684197" cy="577362"/>
          </a:xfrm>
          <a:prstGeom prst="rect">
            <a:avLst/>
          </a:prstGeom>
        </p:spPr>
        <p:txBody>
          <a:bodyPr wrap="none" lIns="84097" tIns="42049" rIns="84097" bIns="42049">
            <a:spAutoFit/>
          </a:bodyPr>
          <a:lstStyle/>
          <a:p>
            <a:pPr algn="ctr" defTabSz="1000760"/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Look at the pictures</a:t>
            </a:r>
            <a:endParaRPr lang="en-CA" altLang="zh-CN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平行四边形 8"/>
          <p:cNvSpPr/>
          <p:nvPr/>
        </p:nvSpPr>
        <p:spPr>
          <a:xfrm rot="16200000">
            <a:off x="4122783" y="3707379"/>
            <a:ext cx="1484761" cy="1524020"/>
          </a:xfrm>
          <a:prstGeom prst="parallelogram">
            <a:avLst>
              <a:gd name="adj" fmla="val 5322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0" name="平行四边形 9"/>
          <p:cNvSpPr/>
          <p:nvPr/>
        </p:nvSpPr>
        <p:spPr>
          <a:xfrm rot="16200000">
            <a:off x="4122783" y="2119622"/>
            <a:ext cx="1484761" cy="1524020"/>
          </a:xfrm>
          <a:prstGeom prst="parallelogram">
            <a:avLst>
              <a:gd name="adj" fmla="val 5322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4029" y="510948"/>
            <a:ext cx="180975" cy="428309"/>
          </a:xfrm>
          <a:prstGeom prst="rect">
            <a:avLst/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296283" y="2805484"/>
            <a:ext cx="2536665" cy="1566235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playing on the slide.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6266" y="1685899"/>
            <a:ext cx="3066645" cy="3525011"/>
          </a:xfrm>
          <a:prstGeom prst="rect">
            <a:avLst/>
          </a:prstGeom>
        </p:spPr>
      </p:pic>
      <p:sp>
        <p:nvSpPr>
          <p:cNvPr id="16" name="右箭头 15"/>
          <p:cNvSpPr/>
          <p:nvPr/>
        </p:nvSpPr>
        <p:spPr>
          <a:xfrm>
            <a:off x="3997492" y="1967998"/>
            <a:ext cx="2090302" cy="1035354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0" name="右箭头 19"/>
          <p:cNvSpPr/>
          <p:nvPr/>
        </p:nvSpPr>
        <p:spPr>
          <a:xfrm rot="10800000">
            <a:off x="3642527" y="2760086"/>
            <a:ext cx="2177749" cy="1035354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1" name="右箭头 20"/>
          <p:cNvSpPr/>
          <p:nvPr/>
        </p:nvSpPr>
        <p:spPr>
          <a:xfrm>
            <a:off x="3988469" y="3552175"/>
            <a:ext cx="2233223" cy="1035354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2" name="右箭头 21"/>
          <p:cNvSpPr/>
          <p:nvPr/>
        </p:nvSpPr>
        <p:spPr>
          <a:xfrm rot="10800000">
            <a:off x="3642527" y="4344262"/>
            <a:ext cx="2159702" cy="1035354"/>
          </a:xfrm>
          <a:prstGeom prst="rightArrow">
            <a:avLst>
              <a:gd name="adj1" fmla="val 66953"/>
              <a:gd name="adj2" fmla="val 50000"/>
            </a:avLst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3970422" y="2055474"/>
            <a:ext cx="198521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看图片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3850490" y="2846434"/>
            <a:ext cx="193369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说动词</a:t>
            </a:r>
          </a:p>
        </p:txBody>
      </p:sp>
      <p:sp>
        <p:nvSpPr>
          <p:cNvPr id="26" name="TextBox 12"/>
          <p:cNvSpPr txBox="1"/>
          <p:nvPr/>
        </p:nvSpPr>
        <p:spPr>
          <a:xfrm>
            <a:off x="3889208" y="3660881"/>
            <a:ext cx="230110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3200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用</a:t>
            </a:r>
            <a:r>
              <a:rPr lang="zh-CN" altLang="en-US" sz="3200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现在时</a:t>
            </a:r>
          </a:p>
        </p:txBody>
      </p:sp>
      <p:sp>
        <p:nvSpPr>
          <p:cNvPr id="27" name="TextBox 13"/>
          <p:cNvSpPr txBox="1"/>
          <p:nvPr/>
        </p:nvSpPr>
        <p:spPr>
          <a:xfrm>
            <a:off x="3744830" y="4441790"/>
            <a:ext cx="204837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华文黑体" pitchFamily="2" charset="-122"/>
              </a:rPr>
              <a:t>进行描述</a:t>
            </a:r>
          </a:p>
        </p:txBody>
      </p:sp>
      <p:sp>
        <p:nvSpPr>
          <p:cNvPr id="17" name="TextBox 111"/>
          <p:cNvSpPr txBox="1"/>
          <p:nvPr/>
        </p:nvSpPr>
        <p:spPr>
          <a:xfrm>
            <a:off x="3510566" y="168378"/>
            <a:ext cx="2711125" cy="63891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Leading in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088" y="497579"/>
            <a:ext cx="1780262" cy="577362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worry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886" y="1051220"/>
            <a:ext cx="7454347" cy="949111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anxious or unhappy about someone or something, so that you think about them a lot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230" y="1997913"/>
            <a:ext cx="3051314" cy="577362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495" y="2551805"/>
            <a:ext cx="8925505" cy="1377581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it possible or easier for someone to do something by doing part of their work or by giving them something they need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497" y="3778934"/>
            <a:ext cx="1729408" cy="577362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495" y="4291481"/>
            <a:ext cx="8696905" cy="949111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happy, especially because something unpleasant has happened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028" y="5116659"/>
            <a:ext cx="3329609" cy="578836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603" y="5661010"/>
            <a:ext cx="8536721" cy="515806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express an idea, feeling, thought etc using words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1"/>
          <p:cNvSpPr txBox="1"/>
          <p:nvPr/>
        </p:nvSpPr>
        <p:spPr>
          <a:xfrm>
            <a:off x="3205012" y="168378"/>
            <a:ext cx="3110063" cy="63891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Presentation 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759193" y="1167157"/>
            <a:ext cx="1290638" cy="1718733"/>
            <a:chOff x="4836375" y="2366280"/>
            <a:chExt cx="1720851" cy="3884387"/>
          </a:xfrm>
          <a:solidFill>
            <a:schemeClr val="bg1">
              <a:lumMod val="65000"/>
            </a:schemeClr>
          </a:solidFill>
        </p:grpSpPr>
        <p:sp>
          <p:nvSpPr>
            <p:cNvPr id="28" name="Freeform 42"/>
            <p:cNvSpPr/>
            <p:nvPr/>
          </p:nvSpPr>
          <p:spPr bwMode="auto">
            <a:xfrm>
              <a:off x="4836375" y="2366280"/>
              <a:ext cx="1720851" cy="3884387"/>
            </a:xfrm>
            <a:custGeom>
              <a:avLst/>
              <a:gdLst>
                <a:gd name="T0" fmla="*/ 843 w 843"/>
                <a:gd name="T1" fmla="*/ 1930 h 1998"/>
                <a:gd name="T2" fmla="*/ 770 w 843"/>
                <a:gd name="T3" fmla="*/ 1998 h 1998"/>
                <a:gd name="T4" fmla="*/ 71 w 843"/>
                <a:gd name="T5" fmla="*/ 1998 h 1998"/>
                <a:gd name="T6" fmla="*/ 0 w 843"/>
                <a:gd name="T7" fmla="*/ 1930 h 1998"/>
                <a:gd name="T8" fmla="*/ 0 w 843"/>
                <a:gd name="T9" fmla="*/ 69 h 1998"/>
                <a:gd name="T10" fmla="*/ 71 w 843"/>
                <a:gd name="T11" fmla="*/ 0 h 1998"/>
                <a:gd name="T12" fmla="*/ 770 w 843"/>
                <a:gd name="T13" fmla="*/ 0 h 1998"/>
                <a:gd name="T14" fmla="*/ 843 w 843"/>
                <a:gd name="T15" fmla="*/ 69 h 1998"/>
                <a:gd name="T16" fmla="*/ 843 w 843"/>
                <a:gd name="T17" fmla="*/ 1930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3" h="1998">
                  <a:moveTo>
                    <a:pt x="843" y="1930"/>
                  </a:moveTo>
                  <a:cubicBezTo>
                    <a:pt x="843" y="1968"/>
                    <a:pt x="808" y="1998"/>
                    <a:pt x="770" y="1998"/>
                  </a:cubicBezTo>
                  <a:cubicBezTo>
                    <a:pt x="71" y="1998"/>
                    <a:pt x="71" y="1998"/>
                    <a:pt x="71" y="1998"/>
                  </a:cubicBezTo>
                  <a:cubicBezTo>
                    <a:pt x="33" y="1998"/>
                    <a:pt x="0" y="1968"/>
                    <a:pt x="0" y="193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3" y="0"/>
                    <a:pt x="71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808" y="0"/>
                    <a:pt x="843" y="31"/>
                    <a:pt x="843" y="69"/>
                  </a:cubicBezTo>
                  <a:cubicBezTo>
                    <a:pt x="843" y="1930"/>
                    <a:pt x="843" y="1930"/>
                    <a:pt x="843" y="1930"/>
                  </a:cubicBezTo>
                </a:path>
              </a:pathLst>
            </a:custGeom>
            <a:solidFill>
              <a:srgbClr val="779F08"/>
            </a:solidFill>
            <a:ln>
              <a:noFill/>
            </a:ln>
          </p:spPr>
          <p:txBody>
            <a:bodyPr vert="horz" wrap="square" lIns="121921" tIns="60960" rIns="121921" bIns="60960" numCol="1" anchor="t" anchorCtr="0" compatLnSpc="1"/>
            <a:lstStyle/>
            <a:p>
              <a:pPr defTabSz="112141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200" dirty="0">
                <a:solidFill>
                  <a:schemeClr val="bg1"/>
                </a:solidFill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199704" y="2491011"/>
              <a:ext cx="246308" cy="17389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12141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Freeform 36"/>
          <p:cNvSpPr/>
          <p:nvPr/>
        </p:nvSpPr>
        <p:spPr bwMode="auto">
          <a:xfrm>
            <a:off x="776655" y="3125304"/>
            <a:ext cx="1273175" cy="918634"/>
          </a:xfrm>
          <a:custGeom>
            <a:avLst/>
            <a:gdLst>
              <a:gd name="T0" fmla="*/ 832 w 832"/>
              <a:gd name="T1" fmla="*/ 775 h 843"/>
              <a:gd name="T2" fmla="*/ 766 w 832"/>
              <a:gd name="T3" fmla="*/ 843 h 843"/>
              <a:gd name="T4" fmla="*/ 67 w 832"/>
              <a:gd name="T5" fmla="*/ 843 h 843"/>
              <a:gd name="T6" fmla="*/ 0 w 832"/>
              <a:gd name="T7" fmla="*/ 775 h 843"/>
              <a:gd name="T8" fmla="*/ 0 w 832"/>
              <a:gd name="T9" fmla="*/ 69 h 843"/>
              <a:gd name="T10" fmla="*/ 67 w 832"/>
              <a:gd name="T11" fmla="*/ 0 h 843"/>
              <a:gd name="T12" fmla="*/ 766 w 832"/>
              <a:gd name="T13" fmla="*/ 0 h 843"/>
              <a:gd name="T14" fmla="*/ 832 w 832"/>
              <a:gd name="T15" fmla="*/ 69 h 843"/>
              <a:gd name="T16" fmla="*/ 832 w 832"/>
              <a:gd name="T17" fmla="*/ 775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32" h="843">
                <a:moveTo>
                  <a:pt x="832" y="775"/>
                </a:moveTo>
                <a:cubicBezTo>
                  <a:pt x="832" y="813"/>
                  <a:pt x="804" y="843"/>
                  <a:pt x="766" y="843"/>
                </a:cubicBezTo>
                <a:cubicBezTo>
                  <a:pt x="67" y="843"/>
                  <a:pt x="67" y="843"/>
                  <a:pt x="67" y="843"/>
                </a:cubicBezTo>
                <a:cubicBezTo>
                  <a:pt x="29" y="843"/>
                  <a:pt x="0" y="813"/>
                  <a:pt x="0" y="775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31"/>
                  <a:pt x="29" y="0"/>
                  <a:pt x="67" y="0"/>
                </a:cubicBezTo>
                <a:cubicBezTo>
                  <a:pt x="766" y="0"/>
                  <a:pt x="766" y="0"/>
                  <a:pt x="766" y="0"/>
                </a:cubicBezTo>
                <a:cubicBezTo>
                  <a:pt x="804" y="0"/>
                  <a:pt x="832" y="31"/>
                  <a:pt x="832" y="69"/>
                </a:cubicBezTo>
                <a:cubicBezTo>
                  <a:pt x="832" y="775"/>
                  <a:pt x="832" y="775"/>
                  <a:pt x="832" y="775"/>
                </a:cubicBezTo>
              </a:path>
            </a:pathLst>
          </a:custGeom>
          <a:solidFill>
            <a:srgbClr val="779F08"/>
          </a:solidFill>
          <a:ln>
            <a:noFill/>
          </a:ln>
        </p:spPr>
        <p:txBody>
          <a:bodyPr vert="horz" wrap="square" lIns="112131" tIns="56065" rIns="112131" bIns="56065" numCol="1" anchor="ctr" anchorCtr="0" compatLnSpc="1"/>
          <a:lstStyle/>
          <a:p>
            <a:pPr algn="ctr" defTabSz="112141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小组</a:t>
            </a:r>
          </a:p>
        </p:txBody>
      </p:sp>
      <p:sp>
        <p:nvSpPr>
          <p:cNvPr id="42" name="Freeform 32"/>
          <p:cNvSpPr/>
          <p:nvPr/>
        </p:nvSpPr>
        <p:spPr bwMode="auto">
          <a:xfrm>
            <a:off x="759193" y="4181369"/>
            <a:ext cx="1290638" cy="899680"/>
          </a:xfrm>
          <a:custGeom>
            <a:avLst/>
            <a:gdLst>
              <a:gd name="T0" fmla="*/ 843 w 843"/>
              <a:gd name="T1" fmla="*/ 382 h 450"/>
              <a:gd name="T2" fmla="*/ 773 w 843"/>
              <a:gd name="T3" fmla="*/ 450 h 450"/>
              <a:gd name="T4" fmla="*/ 74 w 843"/>
              <a:gd name="T5" fmla="*/ 450 h 450"/>
              <a:gd name="T6" fmla="*/ 0 w 843"/>
              <a:gd name="T7" fmla="*/ 382 h 450"/>
              <a:gd name="T8" fmla="*/ 0 w 843"/>
              <a:gd name="T9" fmla="*/ 69 h 450"/>
              <a:gd name="T10" fmla="*/ 74 w 843"/>
              <a:gd name="T11" fmla="*/ 0 h 450"/>
              <a:gd name="T12" fmla="*/ 773 w 843"/>
              <a:gd name="T13" fmla="*/ 0 h 450"/>
              <a:gd name="T14" fmla="*/ 843 w 843"/>
              <a:gd name="T15" fmla="*/ 69 h 450"/>
              <a:gd name="T16" fmla="*/ 843 w 843"/>
              <a:gd name="T17" fmla="*/ 382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3" h="450">
                <a:moveTo>
                  <a:pt x="843" y="382"/>
                </a:moveTo>
                <a:cubicBezTo>
                  <a:pt x="843" y="420"/>
                  <a:pt x="811" y="450"/>
                  <a:pt x="773" y="450"/>
                </a:cubicBezTo>
                <a:cubicBezTo>
                  <a:pt x="74" y="450"/>
                  <a:pt x="74" y="450"/>
                  <a:pt x="74" y="450"/>
                </a:cubicBezTo>
                <a:cubicBezTo>
                  <a:pt x="36" y="450"/>
                  <a:pt x="0" y="420"/>
                  <a:pt x="0" y="382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30"/>
                  <a:pt x="36" y="0"/>
                  <a:pt x="74" y="0"/>
                </a:cubicBezTo>
                <a:cubicBezTo>
                  <a:pt x="773" y="0"/>
                  <a:pt x="773" y="0"/>
                  <a:pt x="773" y="0"/>
                </a:cubicBezTo>
                <a:cubicBezTo>
                  <a:pt x="811" y="0"/>
                  <a:pt x="843" y="30"/>
                  <a:pt x="843" y="69"/>
                </a:cubicBezTo>
                <a:cubicBezTo>
                  <a:pt x="843" y="382"/>
                  <a:pt x="843" y="382"/>
                  <a:pt x="843" y="382"/>
                </a:cubicBezTo>
              </a:path>
            </a:pathLst>
          </a:custGeom>
          <a:solidFill>
            <a:srgbClr val="779F08"/>
          </a:solidFill>
          <a:ln>
            <a:noFill/>
          </a:ln>
        </p:spPr>
        <p:txBody>
          <a:bodyPr vert="horz" wrap="square" lIns="112131" tIns="56065" rIns="112131" bIns="56065" numCol="1" anchor="ctr" anchorCtr="0" compatLnSpc="1"/>
          <a:lstStyle/>
          <a:p>
            <a:pPr algn="ctr" defTabSz="112141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49831" y="1089255"/>
            <a:ext cx="6728691" cy="4024459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pPr marL="262890" indent="-262890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girl in the picture doing?</a:t>
            </a:r>
          </a:p>
          <a:p>
            <a:pPr marL="262890" indent="-262890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is…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" indent="-262890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Danny in the picture doing?</a:t>
            </a:r>
          </a:p>
          <a:p>
            <a:pPr marL="262890" indent="-262890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is…</a:t>
            </a:r>
          </a:p>
          <a:p>
            <a:pPr marL="262890" indent="-262890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Danny fly a kite?</a:t>
            </a:r>
          </a:p>
          <a:p>
            <a:pPr marL="262890" indent="-262890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No, he can’t.</a:t>
            </a:r>
          </a:p>
          <a:p>
            <a:pPr marL="262890" indent="-262890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Jenny fly a kite?</a:t>
            </a:r>
          </a:p>
          <a:p>
            <a:pPr marL="262890" indent="-262890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Yes,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05" b="91566" l="9091" r="8896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4441" y="1253409"/>
            <a:ext cx="1100138" cy="1581150"/>
          </a:xfrm>
          <a:prstGeom prst="rect">
            <a:avLst/>
          </a:prstGeom>
        </p:spPr>
      </p:pic>
      <p:sp>
        <p:nvSpPr>
          <p:cNvPr id="9" name="TextBox 111"/>
          <p:cNvSpPr txBox="1"/>
          <p:nvPr/>
        </p:nvSpPr>
        <p:spPr>
          <a:xfrm>
            <a:off x="3205012" y="168378"/>
            <a:ext cx="2871938" cy="63891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Presentation 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12672" y="1218621"/>
            <a:ext cx="3877583" cy="577362"/>
          </a:xfrm>
          <a:prstGeom prst="rect">
            <a:avLst/>
          </a:prstGeom>
        </p:spPr>
        <p:txBody>
          <a:bodyPr wrap="none" lIns="84097" tIns="42049" rIns="84097" bIns="42049">
            <a:spAutoFit/>
          </a:bodyPr>
          <a:lstStyle/>
          <a:p>
            <a:pPr algn="ctr" defTabSz="1000760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cs typeface="Open Sans" pitchFamily="34" charset="0"/>
              </a:rPr>
              <a:t>请同学解说歌舞表演</a:t>
            </a:r>
            <a:endParaRPr lang="en-CA" altLang="zh-CN" sz="3200" b="1" dirty="0">
              <a:latin typeface="黑体" panose="02010609060101010101" pitchFamily="49" charset="-122"/>
              <a:ea typeface="黑体" panose="02010609060101010101" pitchFamily="49" charset="-122"/>
              <a:cs typeface="Open Sans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-4029" y="510947"/>
            <a:ext cx="180975" cy="428309"/>
          </a:xfrm>
          <a:prstGeom prst="rect">
            <a:avLst/>
          </a:prstGeom>
          <a:solidFill>
            <a:srgbClr val="779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97" tIns="42049" rIns="84097" bIns="42049"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412672" y="2092742"/>
            <a:ext cx="3548698" cy="3971506"/>
          </a:xfrm>
          <a:prstGeom prst="rect">
            <a:avLst/>
          </a:prstGeom>
        </p:spPr>
      </p:pic>
      <p:sp>
        <p:nvSpPr>
          <p:cNvPr id="35" name="矩形: 圆角 34"/>
          <p:cNvSpPr/>
          <p:nvPr/>
        </p:nvSpPr>
        <p:spPr>
          <a:xfrm>
            <a:off x="4497102" y="2801169"/>
            <a:ext cx="2751365" cy="2743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097" tIns="42049" rIns="84097" bIns="42049" numCol="1" spcCol="0" rtlCol="0" fromWordArt="0" anchor="ctr" anchorCtr="0" forceAA="0" compatLnSpc="1">
            <a:noAutofit/>
          </a:bodyPr>
          <a:lstStyle/>
          <a:p>
            <a:r>
              <a:rPr lang="zh-CN" alt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注意同学正确使用现在进行时哦！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62062" y="1834839"/>
            <a:ext cx="2943638" cy="515806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Guess the action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11"/>
          <p:cNvSpPr txBox="1"/>
          <p:nvPr/>
        </p:nvSpPr>
        <p:spPr>
          <a:xfrm>
            <a:off x="1932218" y="313620"/>
            <a:ext cx="6878407" cy="638917"/>
          </a:xfrm>
          <a:prstGeom prst="rect">
            <a:avLst/>
          </a:prstGeom>
          <a:noFill/>
        </p:spPr>
        <p:txBody>
          <a:bodyPr wrap="square" lIns="84097" tIns="42049" rIns="84097" bIns="42049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Consolidation and extension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KSO_WM_DOC_GUID" val="{374185c8-e864-4be7-b341-a3c98b966c9b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13182123"/>
  <p:tag name="MH_LIBRARY" val="GRAPHIC"/>
  <p:tag name="MH_ORDER" val="文本框 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13182123"/>
  <p:tag name="MH_LIBRARY" val="GRAPHIC"/>
  <p:tag name="MH_ORDER" val="文本框 1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460</Words>
  <Application>Microsoft Office PowerPoint</Application>
  <PresentationFormat>全屏显示(4:3)</PresentationFormat>
  <Paragraphs>107</Paragraphs>
  <Slides>15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Bebas Neue</vt:lpstr>
      <vt:lpstr>Gill Sans</vt:lpstr>
      <vt:lpstr>Helvetica Light</vt:lpstr>
      <vt:lpstr>Open Sans</vt:lpstr>
      <vt:lpstr>Open Sans Condensed Light</vt:lpstr>
      <vt:lpstr>黑体</vt:lpstr>
      <vt:lpstr>华文黑体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参考答案：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2016-06-29T09:22:00Z</dcterms:created>
  <dcterms:modified xsi:type="dcterms:W3CDTF">2023-01-16T19:07:19Z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9108DFD6B03A4D0B81E101A3FA35B52E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